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media/image36.jpg" ContentType="image/jpg"/>
  <Override PartName="/ppt/media/image37.jpg" ContentType="image/jpg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media/image38.jpg" ContentType="image/jpg"/>
  <Override PartName="/ppt/media/image39.jpg" ContentType="image/jpg"/>
  <Override PartName="/ppt/media/image40.jpg" ContentType="image/jpg"/>
  <Override PartName="/ppt/media/image41.jpg" ContentType="image/jpg"/>
  <Override PartName="/ppt/media/image42.jpg" ContentType="image/jpg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43"/>
  </p:notesMasterIdLst>
  <p:sldIdLst>
    <p:sldId id="337" r:id="rId5"/>
    <p:sldId id="256" r:id="rId6"/>
    <p:sldId id="345" r:id="rId7"/>
    <p:sldId id="306" r:id="rId8"/>
    <p:sldId id="293" r:id="rId9"/>
    <p:sldId id="327" r:id="rId10"/>
    <p:sldId id="328" r:id="rId11"/>
    <p:sldId id="330" r:id="rId12"/>
    <p:sldId id="331" r:id="rId13"/>
    <p:sldId id="332" r:id="rId14"/>
    <p:sldId id="333" r:id="rId15"/>
    <p:sldId id="334" r:id="rId16"/>
    <p:sldId id="307" r:id="rId17"/>
    <p:sldId id="308" r:id="rId18"/>
    <p:sldId id="309" r:id="rId19"/>
    <p:sldId id="264" r:id="rId20"/>
    <p:sldId id="265" r:id="rId21"/>
    <p:sldId id="268" r:id="rId22"/>
    <p:sldId id="269" r:id="rId23"/>
    <p:sldId id="270" r:id="rId24"/>
    <p:sldId id="271" r:id="rId25"/>
    <p:sldId id="266" r:id="rId26"/>
    <p:sldId id="344" r:id="rId27"/>
    <p:sldId id="317" r:id="rId28"/>
    <p:sldId id="318" r:id="rId29"/>
    <p:sldId id="338" r:id="rId30"/>
    <p:sldId id="339" r:id="rId31"/>
    <p:sldId id="340" r:id="rId32"/>
    <p:sldId id="322" r:id="rId33"/>
    <p:sldId id="341" r:id="rId34"/>
    <p:sldId id="258" r:id="rId35"/>
    <p:sldId id="342" r:id="rId36"/>
    <p:sldId id="260" r:id="rId37"/>
    <p:sldId id="261" r:id="rId38"/>
    <p:sldId id="262" r:id="rId39"/>
    <p:sldId id="263" r:id="rId40"/>
    <p:sldId id="343" r:id="rId41"/>
    <p:sldId id="326" r:id="rId4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0C42787-1655-45C2-805B-73CD0CE05507}" v="207" dt="2026-09-03T17:34:27.62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76" d="100"/>
          <a:sy n="76" d="100"/>
        </p:scale>
        <p:origin x="400" y="-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notesMaster" Target="notesMasters/notesMaster1.xml"/><Relationship Id="rId48" Type="http://schemas.microsoft.com/office/2016/11/relationships/changesInfo" Target="changesInfos/changesInfo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theme" Target="theme/theme1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eagan Hamblett" userId="57678719-7475-4e97-8c9e-3b19f1cb6688" providerId="ADAL" clId="{01DCA140-5C7A-47BB-B067-2CE98B64EB79}"/>
    <pc:docChg chg="undo custSel addSld delSld modSld sldOrd">
      <pc:chgData name="Meagan Hamblett" userId="57678719-7475-4e97-8c9e-3b19f1cb6688" providerId="ADAL" clId="{01DCA140-5C7A-47BB-B067-2CE98B64EB79}" dt="2026-09-03T18:44:40.013" v="2027" actId="20577"/>
      <pc:docMkLst>
        <pc:docMk/>
      </pc:docMkLst>
      <pc:sldChg chg="del">
        <pc:chgData name="Meagan Hamblett" userId="57678719-7475-4e97-8c9e-3b19f1cb6688" providerId="ADAL" clId="{01DCA140-5C7A-47BB-B067-2CE98B64EB79}" dt="2026-09-02T17:24:32.031" v="570" actId="2696"/>
        <pc:sldMkLst>
          <pc:docMk/>
          <pc:sldMk cId="2482301907" sldId="257"/>
        </pc:sldMkLst>
      </pc:sldChg>
      <pc:sldChg chg="addSp add mod setBg modNotes">
        <pc:chgData name="Meagan Hamblett" userId="57678719-7475-4e97-8c9e-3b19f1cb6688" providerId="ADAL" clId="{01DCA140-5C7A-47BB-B067-2CE98B64EB79}" dt="2026-09-02T16:28:44.869" v="561" actId="22"/>
        <pc:sldMkLst>
          <pc:docMk/>
          <pc:sldMk cId="0" sldId="258"/>
        </pc:sldMkLst>
        <pc:picChg chg="add">
          <ac:chgData name="Meagan Hamblett" userId="57678719-7475-4e97-8c9e-3b19f1cb6688" providerId="ADAL" clId="{01DCA140-5C7A-47BB-B067-2CE98B64EB79}" dt="2026-09-02T16:28:44.869" v="561" actId="22"/>
          <ac:picMkLst>
            <pc:docMk/>
            <pc:sldMk cId="0" sldId="258"/>
            <ac:picMk id="22" creationId="{F237AEF1-232E-C46B-D191-C56533B9F6F1}"/>
          </ac:picMkLst>
        </pc:picChg>
      </pc:sldChg>
      <pc:sldChg chg="del">
        <pc:chgData name="Meagan Hamblett" userId="57678719-7475-4e97-8c9e-3b19f1cb6688" providerId="ADAL" clId="{01DCA140-5C7A-47BB-B067-2CE98B64EB79}" dt="2026-09-02T19:01:23.044" v="572" actId="2696"/>
        <pc:sldMkLst>
          <pc:docMk/>
          <pc:sldMk cId="1630058129" sldId="259"/>
        </pc:sldMkLst>
      </pc:sldChg>
      <pc:sldChg chg="addSp modSp add mod setBg modNotes">
        <pc:chgData name="Meagan Hamblett" userId="57678719-7475-4e97-8c9e-3b19f1cb6688" providerId="ADAL" clId="{01DCA140-5C7A-47BB-B067-2CE98B64EB79}" dt="2026-09-02T16:28:19.053" v="557" actId="14100"/>
        <pc:sldMkLst>
          <pc:docMk/>
          <pc:sldMk cId="0" sldId="260"/>
        </pc:sldMkLst>
        <pc:spChg chg="mod">
          <ac:chgData name="Meagan Hamblett" userId="57678719-7475-4e97-8c9e-3b19f1cb6688" providerId="ADAL" clId="{01DCA140-5C7A-47BB-B067-2CE98B64EB79}" dt="2026-09-02T16:28:19.053" v="557" actId="14100"/>
          <ac:spMkLst>
            <pc:docMk/>
            <pc:sldMk cId="0" sldId="260"/>
            <ac:spMk id="16" creationId="{00000000-0000-0000-0000-000000000000}"/>
          </ac:spMkLst>
        </pc:spChg>
        <pc:spChg chg="mod">
          <ac:chgData name="Meagan Hamblett" userId="57678719-7475-4e97-8c9e-3b19f1cb6688" providerId="ADAL" clId="{01DCA140-5C7A-47BB-B067-2CE98B64EB79}" dt="2026-09-02T16:28:10.943" v="555" actId="1076"/>
          <ac:spMkLst>
            <pc:docMk/>
            <pc:sldMk cId="0" sldId="260"/>
            <ac:spMk id="19" creationId="{00000000-0000-0000-0000-000000000000}"/>
          </ac:spMkLst>
        </pc:spChg>
        <pc:spChg chg="add mod">
          <ac:chgData name="Meagan Hamblett" userId="57678719-7475-4e97-8c9e-3b19f1cb6688" providerId="ADAL" clId="{01DCA140-5C7A-47BB-B067-2CE98B64EB79}" dt="2026-09-02T16:16:27.105" v="446" actId="1076"/>
          <ac:spMkLst>
            <pc:docMk/>
            <pc:sldMk cId="0" sldId="260"/>
            <ac:spMk id="21" creationId="{0B6712A3-5526-E9FE-4F73-D9504D3FC47D}"/>
          </ac:spMkLst>
        </pc:spChg>
        <pc:picChg chg="add">
          <ac:chgData name="Meagan Hamblett" userId="57678719-7475-4e97-8c9e-3b19f1cb6688" providerId="ADAL" clId="{01DCA140-5C7A-47BB-B067-2CE98B64EB79}" dt="2026-09-02T16:28:12.658" v="556" actId="22"/>
          <ac:picMkLst>
            <pc:docMk/>
            <pc:sldMk cId="0" sldId="260"/>
            <ac:picMk id="23" creationId="{89F8A555-2CB7-9392-8D89-2EF17B4882AB}"/>
          </ac:picMkLst>
        </pc:picChg>
      </pc:sldChg>
      <pc:sldChg chg="addSp add mod setBg modNotes">
        <pc:chgData name="Meagan Hamblett" userId="57678719-7475-4e97-8c9e-3b19f1cb6688" providerId="ADAL" clId="{01DCA140-5C7A-47BB-B067-2CE98B64EB79}" dt="2026-09-02T16:28:02.573" v="554" actId="22"/>
        <pc:sldMkLst>
          <pc:docMk/>
          <pc:sldMk cId="0" sldId="261"/>
        </pc:sldMkLst>
        <pc:picChg chg="add">
          <ac:chgData name="Meagan Hamblett" userId="57678719-7475-4e97-8c9e-3b19f1cb6688" providerId="ADAL" clId="{01DCA140-5C7A-47BB-B067-2CE98B64EB79}" dt="2026-09-02T16:28:02.573" v="554" actId="22"/>
          <ac:picMkLst>
            <pc:docMk/>
            <pc:sldMk cId="0" sldId="261"/>
            <ac:picMk id="21" creationId="{FD02FFD0-A10F-155E-9BAF-6AF978489536}"/>
          </ac:picMkLst>
        </pc:picChg>
      </pc:sldChg>
      <pc:sldChg chg="addSp modSp add mod setBg">
        <pc:chgData name="Meagan Hamblett" userId="57678719-7475-4e97-8c9e-3b19f1cb6688" providerId="ADAL" clId="{01DCA140-5C7A-47BB-B067-2CE98B64EB79}" dt="2026-09-02T16:27:51.930" v="553" actId="14100"/>
        <pc:sldMkLst>
          <pc:docMk/>
          <pc:sldMk cId="0" sldId="262"/>
        </pc:sldMkLst>
        <pc:spChg chg="mod">
          <ac:chgData name="Meagan Hamblett" userId="57678719-7475-4e97-8c9e-3b19f1cb6688" providerId="ADAL" clId="{01DCA140-5C7A-47BB-B067-2CE98B64EB79}" dt="2026-09-02T16:26:10.541" v="541" actId="1076"/>
          <ac:spMkLst>
            <pc:docMk/>
            <pc:sldMk cId="0" sldId="262"/>
            <ac:spMk id="21" creationId="{00000000-0000-0000-0000-000000000000}"/>
          </ac:spMkLst>
        </pc:spChg>
        <pc:spChg chg="mod">
          <ac:chgData name="Meagan Hamblett" userId="57678719-7475-4e97-8c9e-3b19f1cb6688" providerId="ADAL" clId="{01DCA140-5C7A-47BB-B067-2CE98B64EB79}" dt="2026-09-02T16:27:51.930" v="553" actId="14100"/>
          <ac:spMkLst>
            <pc:docMk/>
            <pc:sldMk cId="0" sldId="262"/>
            <ac:spMk id="22" creationId="{00000000-0000-0000-0000-000000000000}"/>
          </ac:spMkLst>
        </pc:spChg>
        <pc:spChg chg="mod">
          <ac:chgData name="Meagan Hamblett" userId="57678719-7475-4e97-8c9e-3b19f1cb6688" providerId="ADAL" clId="{01DCA140-5C7A-47BB-B067-2CE98B64EB79}" dt="2026-09-02T16:26:32.028" v="544" actId="1076"/>
          <ac:spMkLst>
            <pc:docMk/>
            <pc:sldMk cId="0" sldId="262"/>
            <ac:spMk id="23" creationId="{00000000-0000-0000-0000-000000000000}"/>
          </ac:spMkLst>
        </pc:spChg>
        <pc:spChg chg="mod">
          <ac:chgData name="Meagan Hamblett" userId="57678719-7475-4e97-8c9e-3b19f1cb6688" providerId="ADAL" clId="{01DCA140-5C7A-47BB-B067-2CE98B64EB79}" dt="2026-09-02T16:26:34.998" v="545" actId="1076"/>
          <ac:spMkLst>
            <pc:docMk/>
            <pc:sldMk cId="0" sldId="262"/>
            <ac:spMk id="24" creationId="{00000000-0000-0000-0000-000000000000}"/>
          </ac:spMkLst>
        </pc:spChg>
        <pc:spChg chg="mod">
          <ac:chgData name="Meagan Hamblett" userId="57678719-7475-4e97-8c9e-3b19f1cb6688" providerId="ADAL" clId="{01DCA140-5C7A-47BB-B067-2CE98B64EB79}" dt="2026-09-02T16:26:39.267" v="546" actId="1076"/>
          <ac:spMkLst>
            <pc:docMk/>
            <pc:sldMk cId="0" sldId="262"/>
            <ac:spMk id="25" creationId="{00000000-0000-0000-0000-000000000000}"/>
          </ac:spMkLst>
        </pc:spChg>
        <pc:spChg chg="mod">
          <ac:chgData name="Meagan Hamblett" userId="57678719-7475-4e97-8c9e-3b19f1cb6688" providerId="ADAL" clId="{01DCA140-5C7A-47BB-B067-2CE98B64EB79}" dt="2026-09-02T16:26:44.918" v="547" actId="1076"/>
          <ac:spMkLst>
            <pc:docMk/>
            <pc:sldMk cId="0" sldId="262"/>
            <ac:spMk id="26" creationId="{00000000-0000-0000-0000-000000000000}"/>
          </ac:spMkLst>
        </pc:spChg>
        <pc:spChg chg="mod">
          <ac:chgData name="Meagan Hamblett" userId="57678719-7475-4e97-8c9e-3b19f1cb6688" providerId="ADAL" clId="{01DCA140-5C7A-47BB-B067-2CE98B64EB79}" dt="2026-09-02T16:26:50.936" v="548" actId="1076"/>
          <ac:spMkLst>
            <pc:docMk/>
            <pc:sldMk cId="0" sldId="262"/>
            <ac:spMk id="27" creationId="{00000000-0000-0000-0000-000000000000}"/>
          </ac:spMkLst>
        </pc:spChg>
        <pc:grpChg chg="mod">
          <ac:chgData name="Meagan Hamblett" userId="57678719-7475-4e97-8c9e-3b19f1cb6688" providerId="ADAL" clId="{01DCA140-5C7A-47BB-B067-2CE98B64EB79}" dt="2026-09-02T16:26:15.637" v="542" actId="14100"/>
          <ac:grpSpMkLst>
            <pc:docMk/>
            <pc:sldMk cId="0" sldId="262"/>
            <ac:grpSpMk id="17" creationId="{00000000-0000-0000-0000-000000000000}"/>
          </ac:grpSpMkLst>
        </pc:grpChg>
        <pc:picChg chg="add mod">
          <ac:chgData name="Meagan Hamblett" userId="57678719-7475-4e97-8c9e-3b19f1cb6688" providerId="ADAL" clId="{01DCA140-5C7A-47BB-B067-2CE98B64EB79}" dt="2026-09-02T16:27:30.650" v="551" actId="14100"/>
          <ac:picMkLst>
            <pc:docMk/>
            <pc:sldMk cId="0" sldId="262"/>
            <ac:picMk id="29" creationId="{D958F85D-4809-E8D9-0C4E-FDE2C64AD883}"/>
          </ac:picMkLst>
        </pc:picChg>
      </pc:sldChg>
      <pc:sldChg chg="addSp delSp modSp add mod setBg">
        <pc:chgData name="Meagan Hamblett" userId="57678719-7475-4e97-8c9e-3b19f1cb6688" providerId="ADAL" clId="{01DCA140-5C7A-47BB-B067-2CE98B64EB79}" dt="2026-09-02T16:25:20.146" v="531" actId="1076"/>
        <pc:sldMkLst>
          <pc:docMk/>
          <pc:sldMk cId="0" sldId="263"/>
        </pc:sldMkLst>
        <pc:picChg chg="add del">
          <ac:chgData name="Meagan Hamblett" userId="57678719-7475-4e97-8c9e-3b19f1cb6688" providerId="ADAL" clId="{01DCA140-5C7A-47BB-B067-2CE98B64EB79}" dt="2026-09-02T16:25:17.105" v="530" actId="478"/>
          <ac:picMkLst>
            <pc:docMk/>
            <pc:sldMk cId="0" sldId="263"/>
            <ac:picMk id="3" creationId="{E2D31594-DD6B-1D07-EEDD-FCED52DE128D}"/>
          </ac:picMkLst>
        </pc:picChg>
        <pc:picChg chg="mod">
          <ac:chgData name="Meagan Hamblett" userId="57678719-7475-4e97-8c9e-3b19f1cb6688" providerId="ADAL" clId="{01DCA140-5C7A-47BB-B067-2CE98B64EB79}" dt="2026-09-02T16:25:20.146" v="531" actId="1076"/>
          <ac:picMkLst>
            <pc:docMk/>
            <pc:sldMk cId="0" sldId="263"/>
            <ac:picMk id="20" creationId="{8BB1F4B9-50AC-B3CE-E17C-C2FCFC3E0B48}"/>
          </ac:picMkLst>
        </pc:picChg>
      </pc:sldChg>
      <pc:sldChg chg="del">
        <pc:chgData name="Meagan Hamblett" userId="57678719-7475-4e97-8c9e-3b19f1cb6688" providerId="ADAL" clId="{01DCA140-5C7A-47BB-B067-2CE98B64EB79}" dt="2026-09-02T19:01:18.259" v="571" actId="2696"/>
        <pc:sldMkLst>
          <pc:docMk/>
          <pc:sldMk cId="413561905" sldId="264"/>
        </pc:sldMkLst>
      </pc:sldChg>
      <pc:sldChg chg="addSp delSp modSp add mod setBg">
        <pc:chgData name="Meagan Hamblett" userId="57678719-7475-4e97-8c9e-3b19f1cb6688" providerId="ADAL" clId="{01DCA140-5C7A-47BB-B067-2CE98B64EB79}" dt="2026-09-03T17:36:26.212" v="1868" actId="20577"/>
        <pc:sldMkLst>
          <pc:docMk/>
          <pc:sldMk cId="1556093789" sldId="264"/>
        </pc:sldMkLst>
        <pc:spChg chg="mod">
          <ac:chgData name="Meagan Hamblett" userId="57678719-7475-4e97-8c9e-3b19f1cb6688" providerId="ADAL" clId="{01DCA140-5C7A-47BB-B067-2CE98B64EB79}" dt="2026-09-02T22:04:09.152" v="967" actId="1076"/>
          <ac:spMkLst>
            <pc:docMk/>
            <pc:sldMk cId="1556093789" sldId="264"/>
            <ac:spMk id="8" creationId="{00000000-0000-0000-0000-000000000000}"/>
          </ac:spMkLst>
        </pc:spChg>
        <pc:spChg chg="mod">
          <ac:chgData name="Meagan Hamblett" userId="57678719-7475-4e97-8c9e-3b19f1cb6688" providerId="ADAL" clId="{01DCA140-5C7A-47BB-B067-2CE98B64EB79}" dt="2026-09-02T22:03:44.258" v="964" actId="1076"/>
          <ac:spMkLst>
            <pc:docMk/>
            <pc:sldMk cId="1556093789" sldId="264"/>
            <ac:spMk id="14" creationId="{00000000-0000-0000-0000-000000000000}"/>
          </ac:spMkLst>
        </pc:spChg>
        <pc:spChg chg="mod">
          <ac:chgData name="Meagan Hamblett" userId="57678719-7475-4e97-8c9e-3b19f1cb6688" providerId="ADAL" clId="{01DCA140-5C7A-47BB-B067-2CE98B64EB79}" dt="2026-09-02T22:03:38.431" v="963" actId="1076"/>
          <ac:spMkLst>
            <pc:docMk/>
            <pc:sldMk cId="1556093789" sldId="264"/>
            <ac:spMk id="15" creationId="{00000000-0000-0000-0000-000000000000}"/>
          </ac:spMkLst>
        </pc:spChg>
        <pc:spChg chg="mod">
          <ac:chgData name="Meagan Hamblett" userId="57678719-7475-4e97-8c9e-3b19f1cb6688" providerId="ADAL" clId="{01DCA140-5C7A-47BB-B067-2CE98B64EB79}" dt="2026-09-03T17:36:26.212" v="1868" actId="20577"/>
          <ac:spMkLst>
            <pc:docMk/>
            <pc:sldMk cId="1556093789" sldId="264"/>
            <ac:spMk id="17" creationId="{00000000-0000-0000-0000-000000000000}"/>
          </ac:spMkLst>
        </pc:spChg>
        <pc:spChg chg="del">
          <ac:chgData name="Meagan Hamblett" userId="57678719-7475-4e97-8c9e-3b19f1cb6688" providerId="ADAL" clId="{01DCA140-5C7A-47BB-B067-2CE98B64EB79}" dt="2026-09-02T22:02:37.290" v="956" actId="478"/>
          <ac:spMkLst>
            <pc:docMk/>
            <pc:sldMk cId="1556093789" sldId="264"/>
            <ac:spMk id="18" creationId="{00000000-0000-0000-0000-000000000000}"/>
          </ac:spMkLst>
        </pc:spChg>
        <pc:spChg chg="mod">
          <ac:chgData name="Meagan Hamblett" userId="57678719-7475-4e97-8c9e-3b19f1cb6688" providerId="ADAL" clId="{01DCA140-5C7A-47BB-B067-2CE98B64EB79}" dt="2026-09-02T22:03:21.706" v="961" actId="1076"/>
          <ac:spMkLst>
            <pc:docMk/>
            <pc:sldMk cId="1556093789" sldId="264"/>
            <ac:spMk id="26" creationId="{00000000-0000-0000-0000-000000000000}"/>
          </ac:spMkLst>
        </pc:spChg>
        <pc:spChg chg="del">
          <ac:chgData name="Meagan Hamblett" userId="57678719-7475-4e97-8c9e-3b19f1cb6688" providerId="ADAL" clId="{01DCA140-5C7A-47BB-B067-2CE98B64EB79}" dt="2026-09-02T22:04:01.745" v="965" actId="478"/>
          <ac:spMkLst>
            <pc:docMk/>
            <pc:sldMk cId="1556093789" sldId="264"/>
            <ac:spMk id="27" creationId="{00000000-0000-0000-0000-000000000000}"/>
          </ac:spMkLst>
        </pc:spChg>
        <pc:grpChg chg="del">
          <ac:chgData name="Meagan Hamblett" userId="57678719-7475-4e97-8c9e-3b19f1cb6688" providerId="ADAL" clId="{01DCA140-5C7A-47BB-B067-2CE98B64EB79}" dt="2026-09-02T22:02:43.712" v="957" actId="478"/>
          <ac:grpSpMkLst>
            <pc:docMk/>
            <pc:sldMk cId="1556093789" sldId="264"/>
            <ac:grpSpMk id="2" creationId="{00000000-0000-0000-0000-000000000000}"/>
          </ac:grpSpMkLst>
        </pc:grpChg>
        <pc:grpChg chg="del">
          <ac:chgData name="Meagan Hamblett" userId="57678719-7475-4e97-8c9e-3b19f1cb6688" providerId="ADAL" clId="{01DCA140-5C7A-47BB-B067-2CE98B64EB79}" dt="2026-09-02T22:02:13.222" v="954" actId="478"/>
          <ac:grpSpMkLst>
            <pc:docMk/>
            <pc:sldMk cId="1556093789" sldId="264"/>
            <ac:grpSpMk id="5" creationId="{00000000-0000-0000-0000-000000000000}"/>
          </ac:grpSpMkLst>
        </pc:grpChg>
        <pc:picChg chg="add">
          <ac:chgData name="Meagan Hamblett" userId="57678719-7475-4e97-8c9e-3b19f1cb6688" providerId="ADAL" clId="{01DCA140-5C7A-47BB-B067-2CE98B64EB79}" dt="2026-09-02T22:04:03.268" v="966" actId="22"/>
          <ac:picMkLst>
            <pc:docMk/>
            <pc:sldMk cId="1556093789" sldId="264"/>
            <ac:picMk id="29" creationId="{EB27400D-DFD7-C1F6-6BAD-42FCCFA30788}"/>
          </ac:picMkLst>
        </pc:picChg>
      </pc:sldChg>
      <pc:sldChg chg="addSp delSp modSp add del mod setBg">
        <pc:chgData name="Meagan Hamblett" userId="57678719-7475-4e97-8c9e-3b19f1cb6688" providerId="ADAL" clId="{01DCA140-5C7A-47BB-B067-2CE98B64EB79}" dt="2026-09-02T22:00:08.308" v="949" actId="478"/>
        <pc:sldMkLst>
          <pc:docMk/>
          <pc:sldMk cId="3280558942" sldId="265"/>
        </pc:sldMkLst>
        <pc:spChg chg="mod">
          <ac:chgData name="Meagan Hamblett" userId="57678719-7475-4e97-8c9e-3b19f1cb6688" providerId="ADAL" clId="{01DCA140-5C7A-47BB-B067-2CE98B64EB79}" dt="2026-09-02T21:59:48.736" v="946" actId="1076"/>
          <ac:spMkLst>
            <pc:docMk/>
            <pc:sldMk cId="3280558942" sldId="265"/>
            <ac:spMk id="8" creationId="{00000000-0000-0000-0000-000000000000}"/>
          </ac:spMkLst>
        </pc:spChg>
        <pc:spChg chg="mod">
          <ac:chgData name="Meagan Hamblett" userId="57678719-7475-4e97-8c9e-3b19f1cb6688" providerId="ADAL" clId="{01DCA140-5C7A-47BB-B067-2CE98B64EB79}" dt="2026-09-02T21:58:09.919" v="937" actId="20577"/>
          <ac:spMkLst>
            <pc:docMk/>
            <pc:sldMk cId="3280558942" sldId="265"/>
            <ac:spMk id="9" creationId="{00000000-0000-0000-0000-000000000000}"/>
          </ac:spMkLst>
        </pc:spChg>
        <pc:spChg chg="mod">
          <ac:chgData name="Meagan Hamblett" userId="57678719-7475-4e97-8c9e-3b19f1cb6688" providerId="ADAL" clId="{01DCA140-5C7A-47BB-B067-2CE98B64EB79}" dt="2026-09-02T21:59:44.626" v="945" actId="1076"/>
          <ac:spMkLst>
            <pc:docMk/>
            <pc:sldMk cId="3280558942" sldId="265"/>
            <ac:spMk id="16" creationId="{00000000-0000-0000-0000-000000000000}"/>
          </ac:spMkLst>
        </pc:spChg>
        <pc:spChg chg="add del mod">
          <ac:chgData name="Meagan Hamblett" userId="57678719-7475-4e97-8c9e-3b19f1cb6688" providerId="ADAL" clId="{01DCA140-5C7A-47BB-B067-2CE98B64EB79}" dt="2026-09-02T22:00:08.308" v="949" actId="478"/>
          <ac:spMkLst>
            <pc:docMk/>
            <pc:sldMk cId="3280558942" sldId="265"/>
            <ac:spMk id="22" creationId="{00000000-0000-0000-0000-000000000000}"/>
          </ac:spMkLst>
        </pc:spChg>
        <pc:grpChg chg="del">
          <ac:chgData name="Meagan Hamblett" userId="57678719-7475-4e97-8c9e-3b19f1cb6688" providerId="ADAL" clId="{01DCA140-5C7A-47BB-B067-2CE98B64EB79}" dt="2026-09-02T21:59:33.695" v="943" actId="478"/>
          <ac:grpSpMkLst>
            <pc:docMk/>
            <pc:sldMk cId="3280558942" sldId="265"/>
            <ac:grpSpMk id="2" creationId="{00000000-0000-0000-0000-000000000000}"/>
          </ac:grpSpMkLst>
        </pc:grpChg>
        <pc:grpChg chg="del mod">
          <ac:chgData name="Meagan Hamblett" userId="57678719-7475-4e97-8c9e-3b19f1cb6688" providerId="ADAL" clId="{01DCA140-5C7A-47BB-B067-2CE98B64EB79}" dt="2026-09-02T21:59:38.021" v="944" actId="478"/>
          <ac:grpSpMkLst>
            <pc:docMk/>
            <pc:sldMk cId="3280558942" sldId="265"/>
            <ac:grpSpMk id="5" creationId="{00000000-0000-0000-0000-000000000000}"/>
          </ac:grpSpMkLst>
        </pc:grpChg>
        <pc:picChg chg="add">
          <ac:chgData name="Meagan Hamblett" userId="57678719-7475-4e97-8c9e-3b19f1cb6688" providerId="ADAL" clId="{01DCA140-5C7A-47BB-B067-2CE98B64EB79}" dt="2026-09-02T21:59:17.374" v="941" actId="22"/>
          <ac:picMkLst>
            <pc:docMk/>
            <pc:sldMk cId="3280558942" sldId="265"/>
            <ac:picMk id="25" creationId="{561001AE-5718-ADC7-BA9F-F6592AC0A137}"/>
          </ac:picMkLst>
        </pc:picChg>
      </pc:sldChg>
      <pc:sldChg chg="addSp delSp modSp add mod ord setBg">
        <pc:chgData name="Meagan Hamblett" userId="57678719-7475-4e97-8c9e-3b19f1cb6688" providerId="ADAL" clId="{01DCA140-5C7A-47BB-B067-2CE98B64EB79}" dt="2026-09-03T17:32:07.481" v="1831" actId="21"/>
        <pc:sldMkLst>
          <pc:docMk/>
          <pc:sldMk cId="3782011955" sldId="266"/>
        </pc:sldMkLst>
        <pc:spChg chg="mod">
          <ac:chgData name="Meagan Hamblett" userId="57678719-7475-4e97-8c9e-3b19f1cb6688" providerId="ADAL" clId="{01DCA140-5C7A-47BB-B067-2CE98B64EB79}" dt="2026-09-03T17:31:59.241" v="1829" actId="1076"/>
          <ac:spMkLst>
            <pc:docMk/>
            <pc:sldMk cId="3782011955" sldId="266"/>
            <ac:spMk id="3" creationId="{00000000-0000-0000-0000-000000000000}"/>
          </ac:spMkLst>
        </pc:spChg>
        <pc:spChg chg="del">
          <ac:chgData name="Meagan Hamblett" userId="57678719-7475-4e97-8c9e-3b19f1cb6688" providerId="ADAL" clId="{01DCA140-5C7A-47BB-B067-2CE98B64EB79}" dt="2026-09-03T17:32:07.481" v="1831" actId="21"/>
          <ac:spMkLst>
            <pc:docMk/>
            <pc:sldMk cId="3782011955" sldId="266"/>
            <ac:spMk id="4" creationId="{00000000-0000-0000-0000-000000000000}"/>
          </ac:spMkLst>
        </pc:spChg>
        <pc:picChg chg="add">
          <ac:chgData name="Meagan Hamblett" userId="57678719-7475-4e97-8c9e-3b19f1cb6688" providerId="ADAL" clId="{01DCA140-5C7A-47BB-B067-2CE98B64EB79}" dt="2026-09-03T17:32:01.459" v="1830" actId="22"/>
          <ac:picMkLst>
            <pc:docMk/>
            <pc:sldMk cId="3782011955" sldId="266"/>
            <ac:picMk id="7" creationId="{7BF4C563-2031-2FC3-49E5-8CA393D62930}"/>
          </ac:picMkLst>
        </pc:picChg>
      </pc:sldChg>
      <pc:sldChg chg="addSp delSp modSp add del mod setBg">
        <pc:chgData name="Meagan Hamblett" userId="57678719-7475-4e97-8c9e-3b19f1cb6688" providerId="ADAL" clId="{01DCA140-5C7A-47BB-B067-2CE98B64EB79}" dt="2026-09-03T13:16:06.050" v="1241" actId="47"/>
        <pc:sldMkLst>
          <pc:docMk/>
          <pc:sldMk cId="3551118988" sldId="267"/>
        </pc:sldMkLst>
        <pc:spChg chg="mod">
          <ac:chgData name="Meagan Hamblett" userId="57678719-7475-4e97-8c9e-3b19f1cb6688" providerId="ADAL" clId="{01DCA140-5C7A-47BB-B067-2CE98B64EB79}" dt="2026-09-03T13:08:04.332" v="1096" actId="1076"/>
          <ac:spMkLst>
            <pc:docMk/>
            <pc:sldMk cId="3551118988" sldId="267"/>
            <ac:spMk id="2" creationId="{00000000-0000-0000-0000-000000000000}"/>
          </ac:spMkLst>
        </pc:spChg>
        <pc:spChg chg="mod">
          <ac:chgData name="Meagan Hamblett" userId="57678719-7475-4e97-8c9e-3b19f1cb6688" providerId="ADAL" clId="{01DCA140-5C7A-47BB-B067-2CE98B64EB79}" dt="2026-09-03T13:00:50.439" v="1029" actId="1076"/>
          <ac:spMkLst>
            <pc:docMk/>
            <pc:sldMk cId="3551118988" sldId="267"/>
            <ac:spMk id="3" creationId="{00000000-0000-0000-0000-000000000000}"/>
          </ac:spMkLst>
        </pc:spChg>
        <pc:spChg chg="del">
          <ac:chgData name="Meagan Hamblett" userId="57678719-7475-4e97-8c9e-3b19f1cb6688" providerId="ADAL" clId="{01DCA140-5C7A-47BB-B067-2CE98B64EB79}" dt="2026-09-02T22:06:08.318" v="974" actId="478"/>
          <ac:spMkLst>
            <pc:docMk/>
            <pc:sldMk cId="3551118988" sldId="267"/>
            <ac:spMk id="4" creationId="{00000000-0000-0000-0000-000000000000}"/>
          </ac:spMkLst>
        </pc:spChg>
        <pc:spChg chg="add mod">
          <ac:chgData name="Meagan Hamblett" userId="57678719-7475-4e97-8c9e-3b19f1cb6688" providerId="ADAL" clId="{01DCA140-5C7A-47BB-B067-2CE98B64EB79}" dt="2026-09-03T13:11:09.344" v="1111" actId="14100"/>
          <ac:spMkLst>
            <pc:docMk/>
            <pc:sldMk cId="3551118988" sldId="267"/>
            <ac:spMk id="6" creationId="{9F7180AC-ACE3-B2B3-769B-EB37B1460081}"/>
          </ac:spMkLst>
        </pc:spChg>
        <pc:spChg chg="add mod">
          <ac:chgData name="Meagan Hamblett" userId="57678719-7475-4e97-8c9e-3b19f1cb6688" providerId="ADAL" clId="{01DCA140-5C7A-47BB-B067-2CE98B64EB79}" dt="2026-09-03T13:08:46.165" v="1102" actId="1076"/>
          <ac:spMkLst>
            <pc:docMk/>
            <pc:sldMk cId="3551118988" sldId="267"/>
            <ac:spMk id="8" creationId="{D4BBBE39-680C-F9E6-D139-5EFC11067B4C}"/>
          </ac:spMkLst>
        </pc:spChg>
        <pc:spChg chg="add mod">
          <ac:chgData name="Meagan Hamblett" userId="57678719-7475-4e97-8c9e-3b19f1cb6688" providerId="ADAL" clId="{01DCA140-5C7A-47BB-B067-2CE98B64EB79}" dt="2026-09-03T13:08:08.655" v="1097" actId="1076"/>
          <ac:spMkLst>
            <pc:docMk/>
            <pc:sldMk cId="3551118988" sldId="267"/>
            <ac:spMk id="10" creationId="{B8DA5B93-B590-2A90-7870-ED6D9E19B50B}"/>
          </ac:spMkLst>
        </pc:spChg>
        <pc:spChg chg="add mod">
          <ac:chgData name="Meagan Hamblett" userId="57678719-7475-4e97-8c9e-3b19f1cb6688" providerId="ADAL" clId="{01DCA140-5C7A-47BB-B067-2CE98B64EB79}" dt="2026-09-03T13:11:15.657" v="1112" actId="14100"/>
          <ac:spMkLst>
            <pc:docMk/>
            <pc:sldMk cId="3551118988" sldId="267"/>
            <ac:spMk id="12" creationId="{8CC967A7-BC23-7F3B-BB29-BD13EB2332E0}"/>
          </ac:spMkLst>
        </pc:spChg>
        <pc:spChg chg="add mod">
          <ac:chgData name="Meagan Hamblett" userId="57678719-7475-4e97-8c9e-3b19f1cb6688" providerId="ADAL" clId="{01DCA140-5C7A-47BB-B067-2CE98B64EB79}" dt="2026-09-03T13:08:58.697" v="1104" actId="1076"/>
          <ac:spMkLst>
            <pc:docMk/>
            <pc:sldMk cId="3551118988" sldId="267"/>
            <ac:spMk id="16" creationId="{02CE720B-293F-5A44-6452-BEC203531D02}"/>
          </ac:spMkLst>
        </pc:spChg>
        <pc:spChg chg="add mod">
          <ac:chgData name="Meagan Hamblett" userId="57678719-7475-4e97-8c9e-3b19f1cb6688" providerId="ADAL" clId="{01DCA140-5C7A-47BB-B067-2CE98B64EB79}" dt="2026-09-03T13:07:58.721" v="1095" actId="1076"/>
          <ac:spMkLst>
            <pc:docMk/>
            <pc:sldMk cId="3551118988" sldId="267"/>
            <ac:spMk id="18" creationId="{CCD89DEE-F4D1-3EF6-F0EA-84EE8F04D62A}"/>
          </ac:spMkLst>
        </pc:spChg>
        <pc:spChg chg="add mod">
          <ac:chgData name="Meagan Hamblett" userId="57678719-7475-4e97-8c9e-3b19f1cb6688" providerId="ADAL" clId="{01DCA140-5C7A-47BB-B067-2CE98B64EB79}" dt="2026-09-03T13:09:19.896" v="1107" actId="1076"/>
          <ac:spMkLst>
            <pc:docMk/>
            <pc:sldMk cId="3551118988" sldId="267"/>
            <ac:spMk id="20" creationId="{1B5844D9-858A-3D86-C6EF-47D50E7377D5}"/>
          </ac:spMkLst>
        </pc:spChg>
        <pc:spChg chg="add mod">
          <ac:chgData name="Meagan Hamblett" userId="57678719-7475-4e97-8c9e-3b19f1cb6688" providerId="ADAL" clId="{01DCA140-5C7A-47BB-B067-2CE98B64EB79}" dt="2026-09-03T13:12:39.419" v="1222" actId="14100"/>
          <ac:spMkLst>
            <pc:docMk/>
            <pc:sldMk cId="3551118988" sldId="267"/>
            <ac:spMk id="24" creationId="{7A20AB05-89E9-4C2E-7473-4CEC9BD89F2E}"/>
          </ac:spMkLst>
        </pc:spChg>
        <pc:spChg chg="add mod">
          <ac:chgData name="Meagan Hamblett" userId="57678719-7475-4e97-8c9e-3b19f1cb6688" providerId="ADAL" clId="{01DCA140-5C7A-47BB-B067-2CE98B64EB79}" dt="2026-09-03T13:13:13.346" v="1226" actId="14100"/>
          <ac:spMkLst>
            <pc:docMk/>
            <pc:sldMk cId="3551118988" sldId="267"/>
            <ac:spMk id="26" creationId="{CC0D0D93-C614-76B3-E58C-73801FCA1B50}"/>
          </ac:spMkLst>
        </pc:spChg>
        <pc:spChg chg="add mod">
          <ac:chgData name="Meagan Hamblett" userId="57678719-7475-4e97-8c9e-3b19f1cb6688" providerId="ADAL" clId="{01DCA140-5C7A-47BB-B067-2CE98B64EB79}" dt="2026-09-03T13:14:03.681" v="1232" actId="1076"/>
          <ac:spMkLst>
            <pc:docMk/>
            <pc:sldMk cId="3551118988" sldId="267"/>
            <ac:spMk id="28" creationId="{F67D1025-4E53-613B-547D-02BA53A343E5}"/>
          </ac:spMkLst>
        </pc:spChg>
        <pc:picChg chg="add">
          <ac:chgData name="Meagan Hamblett" userId="57678719-7475-4e97-8c9e-3b19f1cb6688" providerId="ADAL" clId="{01DCA140-5C7A-47BB-B067-2CE98B64EB79}" dt="2026-09-03T13:05:46.228" v="1030" actId="22"/>
          <ac:picMkLst>
            <pc:docMk/>
            <pc:sldMk cId="3551118988" sldId="267"/>
            <ac:picMk id="14" creationId="{586A61E7-672F-4CE3-3F44-ED49B0353AD6}"/>
          </ac:picMkLst>
        </pc:picChg>
        <pc:picChg chg="add mod">
          <ac:chgData name="Meagan Hamblett" userId="57678719-7475-4e97-8c9e-3b19f1cb6688" providerId="ADAL" clId="{01DCA140-5C7A-47BB-B067-2CE98B64EB79}" dt="2026-09-03T13:11:30.863" v="1115" actId="14100"/>
          <ac:picMkLst>
            <pc:docMk/>
            <pc:sldMk cId="3551118988" sldId="267"/>
            <ac:picMk id="22" creationId="{682D599A-E8B2-3528-1B0E-D4F8BA9AC11C}"/>
          </ac:picMkLst>
        </pc:picChg>
      </pc:sldChg>
      <pc:sldChg chg="addSp modSp add del mod ord setBg">
        <pc:chgData name="Meagan Hamblett" userId="57678719-7475-4e97-8c9e-3b19f1cb6688" providerId="ADAL" clId="{01DCA140-5C7A-47BB-B067-2CE98B64EB79}" dt="2026-09-03T17:35:57.002" v="1862" actId="20577"/>
        <pc:sldMkLst>
          <pc:docMk/>
          <pc:sldMk cId="3282200737" sldId="268"/>
        </pc:sldMkLst>
        <pc:spChg chg="mod">
          <ac:chgData name="Meagan Hamblett" userId="57678719-7475-4e97-8c9e-3b19f1cb6688" providerId="ADAL" clId="{01DCA140-5C7A-47BB-B067-2CE98B64EB79}" dt="2026-09-03T17:35:57.002" v="1862" actId="20577"/>
          <ac:spMkLst>
            <pc:docMk/>
            <pc:sldMk cId="3282200737" sldId="268"/>
            <ac:spMk id="3" creationId="{00000000-0000-0000-0000-000000000000}"/>
          </ac:spMkLst>
        </pc:spChg>
        <pc:picChg chg="add">
          <ac:chgData name="Meagan Hamblett" userId="57678719-7475-4e97-8c9e-3b19f1cb6688" providerId="ADAL" clId="{01DCA140-5C7A-47BB-B067-2CE98B64EB79}" dt="2026-09-03T17:35:20.851" v="1852" actId="22"/>
          <ac:picMkLst>
            <pc:docMk/>
            <pc:sldMk cId="3282200737" sldId="268"/>
            <ac:picMk id="7" creationId="{3ACE35F7-D4A9-C475-9992-E4FE315A809C}"/>
          </ac:picMkLst>
        </pc:picChg>
      </pc:sldChg>
      <pc:sldChg chg="addSp delSp modSp add mod ord setBg">
        <pc:chgData name="Meagan Hamblett" userId="57678719-7475-4e97-8c9e-3b19f1cb6688" providerId="ADAL" clId="{01DCA140-5C7A-47BB-B067-2CE98B64EB79}" dt="2026-09-03T17:35:05.016" v="1850" actId="478"/>
        <pc:sldMkLst>
          <pc:docMk/>
          <pc:sldMk cId="1942583106" sldId="269"/>
        </pc:sldMkLst>
        <pc:spChg chg="mod">
          <ac:chgData name="Meagan Hamblett" userId="57678719-7475-4e97-8c9e-3b19f1cb6688" providerId="ADAL" clId="{01DCA140-5C7A-47BB-B067-2CE98B64EB79}" dt="2026-09-03T17:34:59.216" v="1848" actId="1076"/>
          <ac:spMkLst>
            <pc:docMk/>
            <pc:sldMk cId="1942583106" sldId="269"/>
            <ac:spMk id="3" creationId="{00000000-0000-0000-0000-000000000000}"/>
          </ac:spMkLst>
        </pc:spChg>
        <pc:spChg chg="del">
          <ac:chgData name="Meagan Hamblett" userId="57678719-7475-4e97-8c9e-3b19f1cb6688" providerId="ADAL" clId="{01DCA140-5C7A-47BB-B067-2CE98B64EB79}" dt="2026-09-03T17:35:05.016" v="1850" actId="478"/>
          <ac:spMkLst>
            <pc:docMk/>
            <pc:sldMk cId="1942583106" sldId="269"/>
            <ac:spMk id="4" creationId="{00000000-0000-0000-0000-000000000000}"/>
          </ac:spMkLst>
        </pc:spChg>
        <pc:picChg chg="add">
          <ac:chgData name="Meagan Hamblett" userId="57678719-7475-4e97-8c9e-3b19f1cb6688" providerId="ADAL" clId="{01DCA140-5C7A-47BB-B067-2CE98B64EB79}" dt="2026-09-03T17:35:02.215" v="1849" actId="22"/>
          <ac:picMkLst>
            <pc:docMk/>
            <pc:sldMk cId="1942583106" sldId="269"/>
            <ac:picMk id="7" creationId="{8140726D-897D-1620-9418-B27982EC4F13}"/>
          </ac:picMkLst>
        </pc:picChg>
      </pc:sldChg>
      <pc:sldChg chg="addSp delSp modSp add mod ord setBg">
        <pc:chgData name="Meagan Hamblett" userId="57678719-7475-4e97-8c9e-3b19f1cb6688" providerId="ADAL" clId="{01DCA140-5C7A-47BB-B067-2CE98B64EB79}" dt="2026-09-03T17:34:44.474" v="1847" actId="478"/>
        <pc:sldMkLst>
          <pc:docMk/>
          <pc:sldMk cId="3646767580" sldId="270"/>
        </pc:sldMkLst>
        <pc:spChg chg="mod">
          <ac:chgData name="Meagan Hamblett" userId="57678719-7475-4e97-8c9e-3b19f1cb6688" providerId="ADAL" clId="{01DCA140-5C7A-47BB-B067-2CE98B64EB79}" dt="2026-09-03T17:34:38.609" v="1845" actId="1076"/>
          <ac:spMkLst>
            <pc:docMk/>
            <pc:sldMk cId="3646767580" sldId="270"/>
            <ac:spMk id="3" creationId="{00000000-0000-0000-0000-000000000000}"/>
          </ac:spMkLst>
        </pc:spChg>
        <pc:spChg chg="del">
          <ac:chgData name="Meagan Hamblett" userId="57678719-7475-4e97-8c9e-3b19f1cb6688" providerId="ADAL" clId="{01DCA140-5C7A-47BB-B067-2CE98B64EB79}" dt="2026-09-03T17:34:44.474" v="1847" actId="478"/>
          <ac:spMkLst>
            <pc:docMk/>
            <pc:sldMk cId="3646767580" sldId="270"/>
            <ac:spMk id="4" creationId="{00000000-0000-0000-0000-000000000000}"/>
          </ac:spMkLst>
        </pc:spChg>
        <pc:picChg chg="add">
          <ac:chgData name="Meagan Hamblett" userId="57678719-7475-4e97-8c9e-3b19f1cb6688" providerId="ADAL" clId="{01DCA140-5C7A-47BB-B067-2CE98B64EB79}" dt="2026-09-03T17:34:41.447" v="1846" actId="22"/>
          <ac:picMkLst>
            <pc:docMk/>
            <pc:sldMk cId="3646767580" sldId="270"/>
            <ac:picMk id="7" creationId="{71451795-884F-BDB0-9DBD-3452F938D66E}"/>
          </ac:picMkLst>
        </pc:picChg>
      </pc:sldChg>
      <pc:sldChg chg="addSp delSp modSp add mod ord setBg">
        <pc:chgData name="Meagan Hamblett" userId="57678719-7475-4e97-8c9e-3b19f1cb6688" providerId="ADAL" clId="{01DCA140-5C7A-47BB-B067-2CE98B64EB79}" dt="2026-09-03T18:44:40.013" v="2027" actId="20577"/>
        <pc:sldMkLst>
          <pc:docMk/>
          <pc:sldMk cId="524921560" sldId="271"/>
        </pc:sldMkLst>
        <pc:spChg chg="mod">
          <ac:chgData name="Meagan Hamblett" userId="57678719-7475-4e97-8c9e-3b19f1cb6688" providerId="ADAL" clId="{01DCA140-5C7A-47BB-B067-2CE98B64EB79}" dt="2026-09-03T18:44:34.958" v="2023" actId="1076"/>
          <ac:spMkLst>
            <pc:docMk/>
            <pc:sldMk cId="524921560" sldId="271"/>
            <ac:spMk id="4" creationId="{86E07DA5-0D33-4372-A82A-4FDA53212C29}"/>
          </ac:spMkLst>
        </pc:spChg>
        <pc:spChg chg="add mod">
          <ac:chgData name="Meagan Hamblett" userId="57678719-7475-4e97-8c9e-3b19f1cb6688" providerId="ADAL" clId="{01DCA140-5C7A-47BB-B067-2CE98B64EB79}" dt="2026-09-03T18:44:40.013" v="2027" actId="20577"/>
          <ac:spMkLst>
            <pc:docMk/>
            <pc:sldMk cId="524921560" sldId="271"/>
            <ac:spMk id="8" creationId="{8E35FB04-FB0D-4C8B-32B4-266DB2738A54}"/>
          </ac:spMkLst>
        </pc:spChg>
        <pc:spChg chg="del">
          <ac:chgData name="Meagan Hamblett" userId="57678719-7475-4e97-8c9e-3b19f1cb6688" providerId="ADAL" clId="{01DCA140-5C7A-47BB-B067-2CE98B64EB79}" dt="2026-09-03T17:32:43.721" v="1832" actId="478"/>
          <ac:spMkLst>
            <pc:docMk/>
            <pc:sldMk cId="524921560" sldId="271"/>
            <ac:spMk id="1029" creationId="{00000000-0000-0000-0000-000000000000}"/>
          </ac:spMkLst>
        </pc:spChg>
        <pc:picChg chg="add">
          <ac:chgData name="Meagan Hamblett" userId="57678719-7475-4e97-8c9e-3b19f1cb6688" providerId="ADAL" clId="{01DCA140-5C7A-47BB-B067-2CE98B64EB79}" dt="2026-09-03T17:34:01.457" v="1840" actId="22"/>
          <ac:picMkLst>
            <pc:docMk/>
            <pc:sldMk cId="524921560" sldId="271"/>
            <ac:picMk id="6" creationId="{D0B58E56-50BD-3765-5DAC-FB2123CEFC96}"/>
          </ac:picMkLst>
        </pc:picChg>
        <pc:picChg chg="mod">
          <ac:chgData name="Meagan Hamblett" userId="57678719-7475-4e97-8c9e-3b19f1cb6688" providerId="ADAL" clId="{01DCA140-5C7A-47BB-B067-2CE98B64EB79}" dt="2026-09-03T17:34:27.626" v="1844" actId="14100"/>
          <ac:picMkLst>
            <pc:docMk/>
            <pc:sldMk cId="524921560" sldId="271"/>
            <ac:picMk id="1026" creationId="{3A9BAB44-C01B-78BC-DA05-8C56E7917EC3}"/>
          </ac:picMkLst>
        </pc:picChg>
      </pc:sldChg>
      <pc:sldChg chg="modSp add del mod">
        <pc:chgData name="Meagan Hamblett" userId="57678719-7475-4e97-8c9e-3b19f1cb6688" providerId="ADAL" clId="{01DCA140-5C7A-47BB-B067-2CE98B64EB79}" dt="2026-09-03T13:15:39.760" v="1237" actId="47"/>
        <pc:sldMkLst>
          <pc:docMk/>
          <pc:sldMk cId="1663891593" sldId="280"/>
        </pc:sldMkLst>
        <pc:spChg chg="mod">
          <ac:chgData name="Meagan Hamblett" userId="57678719-7475-4e97-8c9e-3b19f1cb6688" providerId="ADAL" clId="{01DCA140-5C7A-47BB-B067-2CE98B64EB79}" dt="2026-09-03T13:14:50.237" v="1235" actId="2711"/>
          <ac:spMkLst>
            <pc:docMk/>
            <pc:sldMk cId="1663891593" sldId="280"/>
            <ac:spMk id="3" creationId="{00000000-0000-0000-0000-000000000000}"/>
          </ac:spMkLst>
        </pc:spChg>
      </pc:sldChg>
      <pc:sldChg chg="modSp mod">
        <pc:chgData name="Meagan Hamblett" userId="57678719-7475-4e97-8c9e-3b19f1cb6688" providerId="ADAL" clId="{01DCA140-5C7A-47BB-B067-2CE98B64EB79}" dt="2026-09-03T16:36:12.442" v="1748" actId="1440"/>
        <pc:sldMkLst>
          <pc:docMk/>
          <pc:sldMk cId="0" sldId="293"/>
        </pc:sldMkLst>
        <pc:spChg chg="mod">
          <ac:chgData name="Meagan Hamblett" userId="57678719-7475-4e97-8c9e-3b19f1cb6688" providerId="ADAL" clId="{01DCA140-5C7A-47BB-B067-2CE98B64EB79}" dt="2026-09-03T16:36:07.518" v="1747" actId="1076"/>
          <ac:spMkLst>
            <pc:docMk/>
            <pc:sldMk cId="0" sldId="293"/>
            <ac:spMk id="3" creationId="{95ACFC47-C26B-ECD4-4744-4E4A5B720D5F}"/>
          </ac:spMkLst>
        </pc:spChg>
        <pc:picChg chg="mod">
          <ac:chgData name="Meagan Hamblett" userId="57678719-7475-4e97-8c9e-3b19f1cb6688" providerId="ADAL" clId="{01DCA140-5C7A-47BB-B067-2CE98B64EB79}" dt="2026-09-03T16:36:12.442" v="1748" actId="1440"/>
          <ac:picMkLst>
            <pc:docMk/>
            <pc:sldMk cId="0" sldId="293"/>
            <ac:picMk id="7" creationId="{DE03270B-E32A-A64A-8A13-028836156B8B}"/>
          </ac:picMkLst>
        </pc:picChg>
      </pc:sldChg>
      <pc:sldChg chg="delSp modSp del">
        <pc:chgData name="Meagan Hamblett" userId="57678719-7475-4e97-8c9e-3b19f1cb6688" providerId="ADAL" clId="{01DCA140-5C7A-47BB-B067-2CE98B64EB79}" dt="2026-09-03T15:02:31.975" v="1291" actId="2696"/>
        <pc:sldMkLst>
          <pc:docMk/>
          <pc:sldMk cId="3342744891" sldId="299"/>
        </pc:sldMkLst>
        <pc:spChg chg="mod">
          <ac:chgData name="Meagan Hamblett" userId="57678719-7475-4e97-8c9e-3b19f1cb6688" providerId="ADAL" clId="{01DCA140-5C7A-47BB-B067-2CE98B64EB79}" dt="2026-09-02T17:19:50.727" v="568" actId="1076"/>
          <ac:spMkLst>
            <pc:docMk/>
            <pc:sldMk cId="3342744891" sldId="299"/>
            <ac:spMk id="6" creationId="{EF002AF0-D60E-A21C-1EA5-0F393B4F7596}"/>
          </ac:spMkLst>
        </pc:spChg>
        <pc:spChg chg="mod">
          <ac:chgData name="Meagan Hamblett" userId="57678719-7475-4e97-8c9e-3b19f1cb6688" providerId="ADAL" clId="{01DCA140-5C7A-47BB-B067-2CE98B64EB79}" dt="2026-09-02T16:08:06.799" v="317" actId="338"/>
          <ac:spMkLst>
            <pc:docMk/>
            <pc:sldMk cId="3342744891" sldId="299"/>
            <ac:spMk id="9" creationId="{D4A116F2-4A69-51CA-547F-39A0EFBD06A8}"/>
          </ac:spMkLst>
        </pc:spChg>
        <pc:spChg chg="mod">
          <ac:chgData name="Meagan Hamblett" userId="57678719-7475-4e97-8c9e-3b19f1cb6688" providerId="ADAL" clId="{01DCA140-5C7A-47BB-B067-2CE98B64EB79}" dt="2026-09-02T16:08:06.799" v="317" actId="338"/>
          <ac:spMkLst>
            <pc:docMk/>
            <pc:sldMk cId="3342744891" sldId="299"/>
            <ac:spMk id="10" creationId="{12EE8EA1-765E-6A3B-072C-D88BFA48B11B}"/>
          </ac:spMkLst>
        </pc:spChg>
        <pc:grpChg chg="mod">
          <ac:chgData name="Meagan Hamblett" userId="57678719-7475-4e97-8c9e-3b19f1cb6688" providerId="ADAL" clId="{01DCA140-5C7A-47BB-B067-2CE98B64EB79}" dt="2026-09-02T16:08:06.799" v="317" actId="338"/>
          <ac:grpSpMkLst>
            <pc:docMk/>
            <pc:sldMk cId="3342744891" sldId="299"/>
            <ac:grpSpMk id="1" creationId="{00000000-0000-0000-0000-000000000000}"/>
          </ac:grpSpMkLst>
        </pc:grpChg>
        <pc:grpChg chg="mod">
          <ac:chgData name="Meagan Hamblett" userId="57678719-7475-4e97-8c9e-3b19f1cb6688" providerId="ADAL" clId="{01DCA140-5C7A-47BB-B067-2CE98B64EB79}" dt="2026-09-02T17:19:50.727" v="568" actId="1076"/>
          <ac:grpSpMkLst>
            <pc:docMk/>
            <pc:sldMk cId="3342744891" sldId="299"/>
            <ac:grpSpMk id="5" creationId="{C7D8A48D-C089-6E0F-2A8F-7683F5931BF4}"/>
          </ac:grpSpMkLst>
        </pc:grpChg>
        <pc:picChg chg="mod">
          <ac:chgData name="Meagan Hamblett" userId="57678719-7475-4e97-8c9e-3b19f1cb6688" providerId="ADAL" clId="{01DCA140-5C7A-47BB-B067-2CE98B64EB79}" dt="2026-09-02T16:08:06.799" v="317" actId="338"/>
          <ac:picMkLst>
            <pc:docMk/>
            <pc:sldMk cId="3342744891" sldId="299"/>
            <ac:picMk id="3" creationId="{357E7881-8473-4F63-4807-EB1038C7D540}"/>
          </ac:picMkLst>
        </pc:picChg>
        <pc:picChg chg="del mod">
          <ac:chgData name="Meagan Hamblett" userId="57678719-7475-4e97-8c9e-3b19f1cb6688" providerId="ADAL" clId="{01DCA140-5C7A-47BB-B067-2CE98B64EB79}" dt="2026-09-02T16:08:06.799" v="317" actId="338"/>
          <ac:picMkLst>
            <pc:docMk/>
            <pc:sldMk cId="3342744891" sldId="299"/>
            <ac:picMk id="4" creationId="{9410A2E0-9F31-8737-9EA2-1EF2474F6801}"/>
          </ac:picMkLst>
        </pc:picChg>
        <pc:picChg chg="mod">
          <ac:chgData name="Meagan Hamblett" userId="57678719-7475-4e97-8c9e-3b19f1cb6688" providerId="ADAL" clId="{01DCA140-5C7A-47BB-B067-2CE98B64EB79}" dt="2026-09-02T17:19:50.727" v="568" actId="1076"/>
          <ac:picMkLst>
            <pc:docMk/>
            <pc:sldMk cId="3342744891" sldId="299"/>
            <ac:picMk id="1029" creationId="{7FF9B337-4F13-D63E-AE78-F348F41FDC9F}"/>
          </ac:picMkLst>
        </pc:picChg>
      </pc:sldChg>
      <pc:sldChg chg="del">
        <pc:chgData name="Meagan Hamblett" userId="57678719-7475-4e97-8c9e-3b19f1cb6688" providerId="ADAL" clId="{01DCA140-5C7A-47BB-B067-2CE98B64EB79}" dt="2026-09-03T16:44:44.216" v="1769" actId="2696"/>
        <pc:sldMkLst>
          <pc:docMk/>
          <pc:sldMk cId="1371326178" sldId="300"/>
        </pc:sldMkLst>
      </pc:sldChg>
      <pc:sldChg chg="modSp mod">
        <pc:chgData name="Meagan Hamblett" userId="57678719-7475-4e97-8c9e-3b19f1cb6688" providerId="ADAL" clId="{01DCA140-5C7A-47BB-B067-2CE98B64EB79}" dt="2026-09-02T21:42:10.159" v="780" actId="20577"/>
        <pc:sldMkLst>
          <pc:docMk/>
          <pc:sldMk cId="3927926389" sldId="307"/>
        </pc:sldMkLst>
        <pc:spChg chg="mod">
          <ac:chgData name="Meagan Hamblett" userId="57678719-7475-4e97-8c9e-3b19f1cb6688" providerId="ADAL" clId="{01DCA140-5C7A-47BB-B067-2CE98B64EB79}" dt="2026-09-02T21:42:10.159" v="780" actId="20577"/>
          <ac:spMkLst>
            <pc:docMk/>
            <pc:sldMk cId="3927926389" sldId="307"/>
            <ac:spMk id="3" creationId="{4D0B526F-C4EE-3CE5-A1B6-6FA74100A00A}"/>
          </ac:spMkLst>
        </pc:spChg>
      </pc:sldChg>
      <pc:sldChg chg="addSp delSp modSp mod">
        <pc:chgData name="Meagan Hamblett" userId="57678719-7475-4e97-8c9e-3b19f1cb6688" providerId="ADAL" clId="{01DCA140-5C7A-47BB-B067-2CE98B64EB79}" dt="2026-09-03T16:39:48.893" v="1761" actId="17032"/>
        <pc:sldMkLst>
          <pc:docMk/>
          <pc:sldMk cId="2955366512" sldId="308"/>
        </pc:sldMkLst>
        <pc:spChg chg="add del">
          <ac:chgData name="Meagan Hamblett" userId="57678719-7475-4e97-8c9e-3b19f1cb6688" providerId="ADAL" clId="{01DCA140-5C7A-47BB-B067-2CE98B64EB79}" dt="2026-09-02T21:39:34.860" v="714" actId="22"/>
          <ac:spMkLst>
            <pc:docMk/>
            <pc:sldMk cId="2955366512" sldId="308"/>
            <ac:spMk id="3" creationId="{084DEE2E-BF53-F426-411E-C1EEB8E0446A}"/>
          </ac:spMkLst>
        </pc:spChg>
        <pc:spChg chg="del mod">
          <ac:chgData name="Meagan Hamblett" userId="57678719-7475-4e97-8c9e-3b19f1cb6688" providerId="ADAL" clId="{01DCA140-5C7A-47BB-B067-2CE98B64EB79}" dt="2026-09-02T21:37:04.510" v="648" actId="21"/>
          <ac:spMkLst>
            <pc:docMk/>
            <pc:sldMk cId="2955366512" sldId="308"/>
            <ac:spMk id="5" creationId="{C41E2B6F-E8A3-70F6-8416-49C63F6546F3}"/>
          </ac:spMkLst>
        </pc:spChg>
        <pc:spChg chg="mod">
          <ac:chgData name="Meagan Hamblett" userId="57678719-7475-4e97-8c9e-3b19f1cb6688" providerId="ADAL" clId="{01DCA140-5C7A-47BB-B067-2CE98B64EB79}" dt="2026-09-02T21:37:29.046" v="698" actId="20577"/>
          <ac:spMkLst>
            <pc:docMk/>
            <pc:sldMk cId="2955366512" sldId="308"/>
            <ac:spMk id="6" creationId="{D2A64CA0-DE78-A0BC-E68B-B6167B30659A}"/>
          </ac:spMkLst>
        </pc:spChg>
        <pc:spChg chg="add mod">
          <ac:chgData name="Meagan Hamblett" userId="57678719-7475-4e97-8c9e-3b19f1cb6688" providerId="ADAL" clId="{01DCA140-5C7A-47BB-B067-2CE98B64EB79}" dt="2026-09-03T16:39:48.893" v="1761" actId="17032"/>
          <ac:spMkLst>
            <pc:docMk/>
            <pc:sldMk cId="2955366512" sldId="308"/>
            <ac:spMk id="7" creationId="{69931B6E-0313-9479-6DB6-268F34367282}"/>
          </ac:spMkLst>
        </pc:spChg>
        <pc:spChg chg="add del mod">
          <ac:chgData name="Meagan Hamblett" userId="57678719-7475-4e97-8c9e-3b19f1cb6688" providerId="ADAL" clId="{01DCA140-5C7A-47BB-B067-2CE98B64EB79}" dt="2026-09-02T21:44:07.542" v="790" actId="255"/>
          <ac:spMkLst>
            <pc:docMk/>
            <pc:sldMk cId="2955366512" sldId="308"/>
            <ac:spMk id="8" creationId="{23339101-82F6-4257-6849-6BCCC58B07C3}"/>
          </ac:spMkLst>
        </pc:spChg>
        <pc:picChg chg="mod">
          <ac:chgData name="Meagan Hamblett" userId="57678719-7475-4e97-8c9e-3b19f1cb6688" providerId="ADAL" clId="{01DCA140-5C7A-47BB-B067-2CE98B64EB79}" dt="2026-09-02T21:40:20.313" v="725" actId="1076"/>
          <ac:picMkLst>
            <pc:docMk/>
            <pc:sldMk cId="2955366512" sldId="308"/>
            <ac:picMk id="10" creationId="{C70FD917-8754-5C63-A220-A0C71D602E0F}"/>
          </ac:picMkLst>
        </pc:picChg>
      </pc:sldChg>
      <pc:sldChg chg="addSp modSp mod">
        <pc:chgData name="Meagan Hamblett" userId="57678719-7475-4e97-8c9e-3b19f1cb6688" providerId="ADAL" clId="{01DCA140-5C7A-47BB-B067-2CE98B64EB79}" dt="2026-09-02T21:47:56.931" v="865" actId="20577"/>
        <pc:sldMkLst>
          <pc:docMk/>
          <pc:sldMk cId="2140285502" sldId="309"/>
        </pc:sldMkLst>
        <pc:spChg chg="add">
          <ac:chgData name="Meagan Hamblett" userId="57678719-7475-4e97-8c9e-3b19f1cb6688" providerId="ADAL" clId="{01DCA140-5C7A-47BB-B067-2CE98B64EB79}" dt="2026-09-02T21:45:34.462" v="851" actId="22"/>
          <ac:spMkLst>
            <pc:docMk/>
            <pc:sldMk cId="2140285502" sldId="309"/>
            <ac:spMk id="4" creationId="{B87587A4-6833-8F5C-FF58-4FBC19C8F1BF}"/>
          </ac:spMkLst>
        </pc:spChg>
        <pc:spChg chg="add mod">
          <ac:chgData name="Meagan Hamblett" userId="57678719-7475-4e97-8c9e-3b19f1cb6688" providerId="ADAL" clId="{01DCA140-5C7A-47BB-B067-2CE98B64EB79}" dt="2026-09-02T21:47:37.136" v="862" actId="1076"/>
          <ac:spMkLst>
            <pc:docMk/>
            <pc:sldMk cId="2140285502" sldId="309"/>
            <ac:spMk id="6" creationId="{9466E2DA-D095-88C2-2D57-D19AE5533CFE}"/>
          </ac:spMkLst>
        </pc:spChg>
        <pc:spChg chg="add">
          <ac:chgData name="Meagan Hamblett" userId="57678719-7475-4e97-8c9e-3b19f1cb6688" providerId="ADAL" clId="{01DCA140-5C7A-47BB-B067-2CE98B64EB79}" dt="2026-09-02T21:45:59.332" v="854" actId="22"/>
          <ac:spMkLst>
            <pc:docMk/>
            <pc:sldMk cId="2140285502" sldId="309"/>
            <ac:spMk id="8" creationId="{6A5A33A3-2AB5-EFDE-D414-35BBC0277807}"/>
          </ac:spMkLst>
        </pc:spChg>
        <pc:spChg chg="mod">
          <ac:chgData name="Meagan Hamblett" userId="57678719-7475-4e97-8c9e-3b19f1cb6688" providerId="ADAL" clId="{01DCA140-5C7A-47BB-B067-2CE98B64EB79}" dt="2026-09-02T21:47:56.931" v="865" actId="20577"/>
          <ac:spMkLst>
            <pc:docMk/>
            <pc:sldMk cId="2140285502" sldId="309"/>
            <ac:spMk id="9" creationId="{AD0A3C66-E69A-0B66-4C75-08959E90D57F}"/>
          </ac:spMkLst>
        </pc:spChg>
        <pc:spChg chg="mod">
          <ac:chgData name="Meagan Hamblett" userId="57678719-7475-4e97-8c9e-3b19f1cb6688" providerId="ADAL" clId="{01DCA140-5C7A-47BB-B067-2CE98B64EB79}" dt="2026-09-02T21:46:07.533" v="855" actId="1076"/>
          <ac:spMkLst>
            <pc:docMk/>
            <pc:sldMk cId="2140285502" sldId="309"/>
            <ac:spMk id="10" creationId="{913B2F02-B7A6-3FCA-FBC4-B88535618615}"/>
          </ac:spMkLst>
        </pc:spChg>
        <pc:spChg chg="add mod">
          <ac:chgData name="Meagan Hamblett" userId="57678719-7475-4e97-8c9e-3b19f1cb6688" providerId="ADAL" clId="{01DCA140-5C7A-47BB-B067-2CE98B64EB79}" dt="2026-09-02T21:46:36.997" v="858"/>
          <ac:spMkLst>
            <pc:docMk/>
            <pc:sldMk cId="2140285502" sldId="309"/>
            <ac:spMk id="12" creationId="{54D58E07-FCD0-FB13-BC88-80BF9217DBAF}"/>
          </ac:spMkLst>
        </pc:spChg>
        <pc:spChg chg="add">
          <ac:chgData name="Meagan Hamblett" userId="57678719-7475-4e97-8c9e-3b19f1cb6688" providerId="ADAL" clId="{01DCA140-5C7A-47BB-B067-2CE98B64EB79}" dt="2026-09-02T21:46:20.695" v="857" actId="22"/>
          <ac:spMkLst>
            <pc:docMk/>
            <pc:sldMk cId="2140285502" sldId="309"/>
            <ac:spMk id="14" creationId="{F4BB0480-9209-C386-0C67-221DA8223517}"/>
          </ac:spMkLst>
        </pc:spChg>
        <pc:spChg chg="add mod">
          <ac:chgData name="Meagan Hamblett" userId="57678719-7475-4e97-8c9e-3b19f1cb6688" providerId="ADAL" clId="{01DCA140-5C7A-47BB-B067-2CE98B64EB79}" dt="2026-09-02T21:47:47.544" v="863" actId="20577"/>
          <ac:spMkLst>
            <pc:docMk/>
            <pc:sldMk cId="2140285502" sldId="309"/>
            <ac:spMk id="16" creationId="{38C9A8B2-0048-0F0A-8717-7CB5799AAE90}"/>
          </ac:spMkLst>
        </pc:spChg>
        <pc:spChg chg="add">
          <ac:chgData name="Meagan Hamblett" userId="57678719-7475-4e97-8c9e-3b19f1cb6688" providerId="ADAL" clId="{01DCA140-5C7A-47BB-B067-2CE98B64EB79}" dt="2026-09-02T21:46:56.092" v="860" actId="22"/>
          <ac:spMkLst>
            <pc:docMk/>
            <pc:sldMk cId="2140285502" sldId="309"/>
            <ac:spMk id="18" creationId="{0A584727-1FAD-3678-AC8C-AB7A05861E55}"/>
          </ac:spMkLst>
        </pc:spChg>
      </pc:sldChg>
      <pc:sldChg chg="modSp del mod">
        <pc:chgData name="Meagan Hamblett" userId="57678719-7475-4e97-8c9e-3b19f1cb6688" providerId="ADAL" clId="{01DCA140-5C7A-47BB-B067-2CE98B64EB79}" dt="2026-09-03T16:44:50.657" v="1770" actId="2696"/>
        <pc:sldMkLst>
          <pc:docMk/>
          <pc:sldMk cId="3906047965" sldId="310"/>
        </pc:sldMkLst>
        <pc:spChg chg="mod">
          <ac:chgData name="Meagan Hamblett" userId="57678719-7475-4e97-8c9e-3b19f1cb6688" providerId="ADAL" clId="{01DCA140-5C7A-47BB-B067-2CE98B64EB79}" dt="2026-09-02T21:34:00.094" v="574" actId="20577"/>
          <ac:spMkLst>
            <pc:docMk/>
            <pc:sldMk cId="3906047965" sldId="310"/>
            <ac:spMk id="7" creationId="{08D86D3F-950D-D212-B587-1FC2F7061002}"/>
          </ac:spMkLst>
        </pc:spChg>
      </pc:sldChg>
      <pc:sldChg chg="del">
        <pc:chgData name="Meagan Hamblett" userId="57678719-7475-4e97-8c9e-3b19f1cb6688" providerId="ADAL" clId="{01DCA140-5C7A-47BB-B067-2CE98B64EB79}" dt="2026-09-02T21:33:56.527" v="573" actId="2696"/>
        <pc:sldMkLst>
          <pc:docMk/>
          <pc:sldMk cId="3867494837" sldId="311"/>
        </pc:sldMkLst>
      </pc:sldChg>
      <pc:sldChg chg="modSp mod">
        <pc:chgData name="Meagan Hamblett" userId="57678719-7475-4e97-8c9e-3b19f1cb6688" providerId="ADAL" clId="{01DCA140-5C7A-47BB-B067-2CE98B64EB79}" dt="2026-09-02T15:40:15.709" v="33" actId="113"/>
        <pc:sldMkLst>
          <pc:docMk/>
          <pc:sldMk cId="2618882826" sldId="317"/>
        </pc:sldMkLst>
        <pc:spChg chg="mod">
          <ac:chgData name="Meagan Hamblett" userId="57678719-7475-4e97-8c9e-3b19f1cb6688" providerId="ADAL" clId="{01DCA140-5C7A-47BB-B067-2CE98B64EB79}" dt="2026-09-02T15:40:15.709" v="33" actId="113"/>
          <ac:spMkLst>
            <pc:docMk/>
            <pc:sldMk cId="2618882826" sldId="317"/>
            <ac:spMk id="3" creationId="{320EC1A7-5FDB-4C2A-87C8-B6C340991602}"/>
          </ac:spMkLst>
        </pc:spChg>
      </pc:sldChg>
      <pc:sldChg chg="addSp delSp modSp mod setBg">
        <pc:chgData name="Meagan Hamblett" userId="57678719-7475-4e97-8c9e-3b19f1cb6688" providerId="ADAL" clId="{01DCA140-5C7A-47BB-B067-2CE98B64EB79}" dt="2026-09-03T16:41:52.785" v="1762" actId="1440"/>
        <pc:sldMkLst>
          <pc:docMk/>
          <pc:sldMk cId="3433884832" sldId="318"/>
        </pc:sldMkLst>
        <pc:spChg chg="add mod">
          <ac:chgData name="Meagan Hamblett" userId="57678719-7475-4e97-8c9e-3b19f1cb6688" providerId="ADAL" clId="{01DCA140-5C7A-47BB-B067-2CE98B64EB79}" dt="2026-09-02T15:51:23.311" v="87" actId="20577"/>
          <ac:spMkLst>
            <pc:docMk/>
            <pc:sldMk cId="3433884832" sldId="318"/>
            <ac:spMk id="3" creationId="{C2111E96-C4E6-C961-182A-08227EE4AB9F}"/>
          </ac:spMkLst>
        </pc:spChg>
        <pc:spChg chg="del">
          <ac:chgData name="Meagan Hamblett" userId="57678719-7475-4e97-8c9e-3b19f1cb6688" providerId="ADAL" clId="{01DCA140-5C7A-47BB-B067-2CE98B64EB79}" dt="2026-09-02T15:41:09.589" v="73" actId="21"/>
          <ac:spMkLst>
            <pc:docMk/>
            <pc:sldMk cId="3433884832" sldId="318"/>
            <ac:spMk id="5" creationId="{7EB68759-D05E-3656-3AAD-F459A960803E}"/>
          </ac:spMkLst>
        </pc:spChg>
        <pc:spChg chg="mod">
          <ac:chgData name="Meagan Hamblett" userId="57678719-7475-4e97-8c9e-3b19f1cb6688" providerId="ADAL" clId="{01DCA140-5C7A-47BB-B067-2CE98B64EB79}" dt="2026-09-02T15:51:58.779" v="92" actId="14100"/>
          <ac:spMkLst>
            <pc:docMk/>
            <pc:sldMk cId="3433884832" sldId="318"/>
            <ac:spMk id="6" creationId="{70EC2B5A-841B-4D2C-2960-5FF8A8F4D425}"/>
          </ac:spMkLst>
        </pc:spChg>
        <pc:spChg chg="del mod">
          <ac:chgData name="Meagan Hamblett" userId="57678719-7475-4e97-8c9e-3b19f1cb6688" providerId="ADAL" clId="{01DCA140-5C7A-47BB-B067-2CE98B64EB79}" dt="2026-09-02T15:50:37.889" v="78" actId="478"/>
          <ac:spMkLst>
            <pc:docMk/>
            <pc:sldMk cId="3433884832" sldId="318"/>
            <ac:spMk id="8" creationId="{B27EC065-B86C-CE8E-F06C-47BFCBAD388B}"/>
          </ac:spMkLst>
        </pc:spChg>
        <pc:grpChg chg="add del">
          <ac:chgData name="Meagan Hamblett" userId="57678719-7475-4e97-8c9e-3b19f1cb6688" providerId="ADAL" clId="{01DCA140-5C7A-47BB-B067-2CE98B64EB79}" dt="2026-09-02T15:50:15.794" v="75" actId="26606"/>
          <ac:grpSpMkLst>
            <pc:docMk/>
            <pc:sldMk cId="3433884832" sldId="318"/>
            <ac:grpSpMk id="15" creationId="{6258F736-B256-8039-9DC6-F4E49A5C5AD5}"/>
          </ac:grpSpMkLst>
        </pc:grpChg>
        <pc:picChg chg="add mod">
          <ac:chgData name="Meagan Hamblett" userId="57678719-7475-4e97-8c9e-3b19f1cb6688" providerId="ADAL" clId="{01DCA140-5C7A-47BB-B067-2CE98B64EB79}" dt="2026-09-03T16:41:52.785" v="1762" actId="1440"/>
          <ac:picMkLst>
            <pc:docMk/>
            <pc:sldMk cId="3433884832" sldId="318"/>
            <ac:picMk id="7" creationId="{3D5A2D92-4563-C875-6F02-9A56BFEFA143}"/>
          </ac:picMkLst>
        </pc:picChg>
        <pc:picChg chg="mod ord">
          <ac:chgData name="Meagan Hamblett" userId="57678719-7475-4e97-8c9e-3b19f1cb6688" providerId="ADAL" clId="{01DCA140-5C7A-47BB-B067-2CE98B64EB79}" dt="2026-09-02T15:50:15.794" v="75" actId="26606"/>
          <ac:picMkLst>
            <pc:docMk/>
            <pc:sldMk cId="3433884832" sldId="318"/>
            <ac:picMk id="10" creationId="{52144507-6B01-96EC-0570-E75BD6F10C31}"/>
          </ac:picMkLst>
        </pc:picChg>
      </pc:sldChg>
      <pc:sldChg chg="del">
        <pc:chgData name="Meagan Hamblett" userId="57678719-7475-4e97-8c9e-3b19f1cb6688" providerId="ADAL" clId="{01DCA140-5C7A-47BB-B067-2CE98B64EB79}" dt="2026-09-02T15:59:04.249" v="237" actId="2696"/>
        <pc:sldMkLst>
          <pc:docMk/>
          <pc:sldMk cId="1976048225" sldId="319"/>
        </pc:sldMkLst>
      </pc:sldChg>
      <pc:sldChg chg="modSp del mod">
        <pc:chgData name="Meagan Hamblett" userId="57678719-7475-4e97-8c9e-3b19f1cb6688" providerId="ADAL" clId="{01DCA140-5C7A-47BB-B067-2CE98B64EB79}" dt="2026-09-03T16:44:57.449" v="1771" actId="2696"/>
        <pc:sldMkLst>
          <pc:docMk/>
          <pc:sldMk cId="2201786057" sldId="320"/>
        </pc:sldMkLst>
        <pc:spChg chg="mod">
          <ac:chgData name="Meagan Hamblett" userId="57678719-7475-4e97-8c9e-3b19f1cb6688" providerId="ADAL" clId="{01DCA140-5C7A-47BB-B067-2CE98B64EB79}" dt="2026-09-02T16:08:57.120" v="319" actId="20577"/>
          <ac:spMkLst>
            <pc:docMk/>
            <pc:sldMk cId="2201786057" sldId="320"/>
            <ac:spMk id="7" creationId="{5CF0374E-9E36-0BC9-5A81-FB73B1372D68}"/>
          </ac:spMkLst>
        </pc:spChg>
      </pc:sldChg>
      <pc:sldChg chg="del">
        <pc:chgData name="Meagan Hamblett" userId="57678719-7475-4e97-8c9e-3b19f1cb6688" providerId="ADAL" clId="{01DCA140-5C7A-47BB-B067-2CE98B64EB79}" dt="2026-09-02T16:08:52.998" v="318" actId="2696"/>
        <pc:sldMkLst>
          <pc:docMk/>
          <pc:sldMk cId="424163143" sldId="321"/>
        </pc:sldMkLst>
      </pc:sldChg>
      <pc:sldChg chg="modSp mod">
        <pc:chgData name="Meagan Hamblett" userId="57678719-7475-4e97-8c9e-3b19f1cb6688" providerId="ADAL" clId="{01DCA140-5C7A-47BB-B067-2CE98B64EB79}" dt="2026-09-02T16:10:51.166" v="417" actId="113"/>
        <pc:sldMkLst>
          <pc:docMk/>
          <pc:sldMk cId="3969538825" sldId="322"/>
        </pc:sldMkLst>
        <pc:spChg chg="mod">
          <ac:chgData name="Meagan Hamblett" userId="57678719-7475-4e97-8c9e-3b19f1cb6688" providerId="ADAL" clId="{01DCA140-5C7A-47BB-B067-2CE98B64EB79}" dt="2026-09-02T16:10:51.166" v="417" actId="113"/>
          <ac:spMkLst>
            <pc:docMk/>
            <pc:sldMk cId="3969538825" sldId="322"/>
            <ac:spMk id="3" creationId="{BBB16F05-F885-A843-36ED-B716E2F545F9}"/>
          </ac:spMkLst>
        </pc:spChg>
      </pc:sldChg>
      <pc:sldChg chg="addSp modSp del mod">
        <pc:chgData name="Meagan Hamblett" userId="57678719-7475-4e97-8c9e-3b19f1cb6688" providerId="ADAL" clId="{01DCA140-5C7A-47BB-B067-2CE98B64EB79}" dt="2026-09-02T16:12:11.734" v="421" actId="47"/>
        <pc:sldMkLst>
          <pc:docMk/>
          <pc:sldMk cId="1761191471" sldId="323"/>
        </pc:sldMkLst>
        <pc:spChg chg="add">
          <ac:chgData name="Meagan Hamblett" userId="57678719-7475-4e97-8c9e-3b19f1cb6688" providerId="ADAL" clId="{01DCA140-5C7A-47BB-B067-2CE98B64EB79}" dt="2026-09-02T16:11:33.744" v="418" actId="22"/>
          <ac:spMkLst>
            <pc:docMk/>
            <pc:sldMk cId="1761191471" sldId="323"/>
            <ac:spMk id="3" creationId="{46915328-1759-A63E-B93C-FCB6CC2E0ED7}"/>
          </ac:spMkLst>
        </pc:spChg>
        <pc:picChg chg="mod">
          <ac:chgData name="Meagan Hamblett" userId="57678719-7475-4e97-8c9e-3b19f1cb6688" providerId="ADAL" clId="{01DCA140-5C7A-47BB-B067-2CE98B64EB79}" dt="2026-09-02T16:12:01.993" v="420" actId="14100"/>
          <ac:picMkLst>
            <pc:docMk/>
            <pc:sldMk cId="1761191471" sldId="323"/>
            <ac:picMk id="10" creationId="{62AA82D6-754C-4105-0BAE-7B098B26A17C}"/>
          </ac:picMkLst>
        </pc:picChg>
      </pc:sldChg>
      <pc:sldChg chg="modSp del mod">
        <pc:chgData name="Meagan Hamblett" userId="57678719-7475-4e97-8c9e-3b19f1cb6688" providerId="ADAL" clId="{01DCA140-5C7A-47BB-B067-2CE98B64EB79}" dt="2026-09-03T16:28:06.148" v="1746" actId="2696"/>
        <pc:sldMkLst>
          <pc:docMk/>
          <pc:sldMk cId="3656470493" sldId="324"/>
        </pc:sldMkLst>
        <pc:picChg chg="mod modCrop">
          <ac:chgData name="Meagan Hamblett" userId="57678719-7475-4e97-8c9e-3b19f1cb6688" providerId="ADAL" clId="{01DCA140-5C7A-47BB-B067-2CE98B64EB79}" dt="2026-09-02T16:24:15.691" v="525" actId="732"/>
          <ac:picMkLst>
            <pc:docMk/>
            <pc:sldMk cId="3656470493" sldId="324"/>
            <ac:picMk id="2" creationId="{290DA54E-F263-79E2-AF2D-E7F961E8CF0E}"/>
          </ac:picMkLst>
        </pc:picChg>
      </pc:sldChg>
      <pc:sldChg chg="del">
        <pc:chgData name="Meagan Hamblett" userId="57678719-7475-4e97-8c9e-3b19f1cb6688" providerId="ADAL" clId="{01DCA140-5C7A-47BB-B067-2CE98B64EB79}" dt="2026-09-02T16:29:02.705" v="563" actId="2696"/>
        <pc:sldMkLst>
          <pc:docMk/>
          <pc:sldMk cId="794061799" sldId="325"/>
        </pc:sldMkLst>
      </pc:sldChg>
      <pc:sldChg chg="delSp mod">
        <pc:chgData name="Meagan Hamblett" userId="57678719-7475-4e97-8c9e-3b19f1cb6688" providerId="ADAL" clId="{01DCA140-5C7A-47BB-B067-2CE98B64EB79}" dt="2026-09-02T16:29:09.790" v="564" actId="21"/>
        <pc:sldMkLst>
          <pc:docMk/>
          <pc:sldMk cId="474249455" sldId="326"/>
        </pc:sldMkLst>
        <pc:spChg chg="del">
          <ac:chgData name="Meagan Hamblett" userId="57678719-7475-4e97-8c9e-3b19f1cb6688" providerId="ADAL" clId="{01DCA140-5C7A-47BB-B067-2CE98B64EB79}" dt="2026-09-02T16:29:09.790" v="564" actId="21"/>
          <ac:spMkLst>
            <pc:docMk/>
            <pc:sldMk cId="474249455" sldId="326"/>
            <ac:spMk id="8" creationId="{F14ADD5D-1EF1-E713-37E0-190430833582}"/>
          </ac:spMkLst>
        </pc:spChg>
      </pc:sldChg>
      <pc:sldChg chg="modSp mod">
        <pc:chgData name="Meagan Hamblett" userId="57678719-7475-4e97-8c9e-3b19f1cb6688" providerId="ADAL" clId="{01DCA140-5C7A-47BB-B067-2CE98B64EB79}" dt="2026-09-03T16:36:21.565" v="1749" actId="1440"/>
        <pc:sldMkLst>
          <pc:docMk/>
          <pc:sldMk cId="3283308768" sldId="327"/>
        </pc:sldMkLst>
        <pc:picChg chg="mod">
          <ac:chgData name="Meagan Hamblett" userId="57678719-7475-4e97-8c9e-3b19f1cb6688" providerId="ADAL" clId="{01DCA140-5C7A-47BB-B067-2CE98B64EB79}" dt="2026-09-03T16:36:21.565" v="1749" actId="1440"/>
          <ac:picMkLst>
            <pc:docMk/>
            <pc:sldMk cId="3283308768" sldId="327"/>
            <ac:picMk id="8" creationId="{E2E443B5-02C9-22CA-1260-36DA364F5923}"/>
          </ac:picMkLst>
        </pc:picChg>
      </pc:sldChg>
      <pc:sldChg chg="modSp mod">
        <pc:chgData name="Meagan Hamblett" userId="57678719-7475-4e97-8c9e-3b19f1cb6688" providerId="ADAL" clId="{01DCA140-5C7A-47BB-B067-2CE98B64EB79}" dt="2026-09-03T16:36:33.043" v="1751" actId="1440"/>
        <pc:sldMkLst>
          <pc:docMk/>
          <pc:sldMk cId="1749129652" sldId="328"/>
        </pc:sldMkLst>
        <pc:spChg chg="mod">
          <ac:chgData name="Meagan Hamblett" userId="57678719-7475-4e97-8c9e-3b19f1cb6688" providerId="ADAL" clId="{01DCA140-5C7A-47BB-B067-2CE98B64EB79}" dt="2026-09-03T16:36:28.390" v="1750" actId="1076"/>
          <ac:spMkLst>
            <pc:docMk/>
            <pc:sldMk cId="1749129652" sldId="328"/>
            <ac:spMk id="3" creationId="{8CB46046-2B17-D04E-C89E-A8D3976AFBD9}"/>
          </ac:spMkLst>
        </pc:spChg>
        <pc:picChg chg="mod">
          <ac:chgData name="Meagan Hamblett" userId="57678719-7475-4e97-8c9e-3b19f1cb6688" providerId="ADAL" clId="{01DCA140-5C7A-47BB-B067-2CE98B64EB79}" dt="2026-09-03T16:36:33.043" v="1751" actId="1440"/>
          <ac:picMkLst>
            <pc:docMk/>
            <pc:sldMk cId="1749129652" sldId="328"/>
            <ac:picMk id="7" creationId="{8F33E447-3852-2F75-35D9-CA5010F98CCC}"/>
          </ac:picMkLst>
        </pc:picChg>
      </pc:sldChg>
      <pc:sldChg chg="del">
        <pc:chgData name="Meagan Hamblett" userId="57678719-7475-4e97-8c9e-3b19f1cb6688" providerId="ADAL" clId="{01DCA140-5C7A-47BB-B067-2CE98B64EB79}" dt="2026-09-03T15:02:46.591" v="1292" actId="2696"/>
        <pc:sldMkLst>
          <pc:docMk/>
          <pc:sldMk cId="216069036" sldId="329"/>
        </pc:sldMkLst>
      </pc:sldChg>
      <pc:sldChg chg="modSp mod">
        <pc:chgData name="Meagan Hamblett" userId="57678719-7475-4e97-8c9e-3b19f1cb6688" providerId="ADAL" clId="{01DCA140-5C7A-47BB-B067-2CE98B64EB79}" dt="2026-09-03T16:36:39.982" v="1752" actId="1440"/>
        <pc:sldMkLst>
          <pc:docMk/>
          <pc:sldMk cId="154642591" sldId="330"/>
        </pc:sldMkLst>
        <pc:picChg chg="mod">
          <ac:chgData name="Meagan Hamblett" userId="57678719-7475-4e97-8c9e-3b19f1cb6688" providerId="ADAL" clId="{01DCA140-5C7A-47BB-B067-2CE98B64EB79}" dt="2026-09-03T16:36:39.982" v="1752" actId="1440"/>
          <ac:picMkLst>
            <pc:docMk/>
            <pc:sldMk cId="154642591" sldId="330"/>
            <ac:picMk id="4" creationId="{4B483C7E-5E78-CFDE-88C7-7BA054A35F1B}"/>
          </ac:picMkLst>
        </pc:picChg>
      </pc:sldChg>
      <pc:sldChg chg="modSp mod">
        <pc:chgData name="Meagan Hamblett" userId="57678719-7475-4e97-8c9e-3b19f1cb6688" providerId="ADAL" clId="{01DCA140-5C7A-47BB-B067-2CE98B64EB79}" dt="2026-09-03T16:36:48.188" v="1753" actId="1440"/>
        <pc:sldMkLst>
          <pc:docMk/>
          <pc:sldMk cId="924838824" sldId="331"/>
        </pc:sldMkLst>
        <pc:picChg chg="mod">
          <ac:chgData name="Meagan Hamblett" userId="57678719-7475-4e97-8c9e-3b19f1cb6688" providerId="ADAL" clId="{01DCA140-5C7A-47BB-B067-2CE98B64EB79}" dt="2026-09-03T16:36:48.188" v="1753" actId="1440"/>
          <ac:picMkLst>
            <pc:docMk/>
            <pc:sldMk cId="924838824" sldId="331"/>
            <ac:picMk id="5" creationId="{D58257E4-3270-065B-EFAE-3DD9CB6FEB78}"/>
          </ac:picMkLst>
        </pc:picChg>
      </pc:sldChg>
      <pc:sldChg chg="modSp mod">
        <pc:chgData name="Meagan Hamblett" userId="57678719-7475-4e97-8c9e-3b19f1cb6688" providerId="ADAL" clId="{01DCA140-5C7A-47BB-B067-2CE98B64EB79}" dt="2026-09-03T16:38:37.960" v="1755" actId="1440"/>
        <pc:sldMkLst>
          <pc:docMk/>
          <pc:sldMk cId="3036014262" sldId="332"/>
        </pc:sldMkLst>
        <pc:picChg chg="mod">
          <ac:chgData name="Meagan Hamblett" userId="57678719-7475-4e97-8c9e-3b19f1cb6688" providerId="ADAL" clId="{01DCA140-5C7A-47BB-B067-2CE98B64EB79}" dt="2026-09-03T16:38:32.616" v="1754" actId="1440"/>
          <ac:picMkLst>
            <pc:docMk/>
            <pc:sldMk cId="3036014262" sldId="332"/>
            <ac:picMk id="4" creationId="{95613E98-5E8F-75E5-F908-7DB6D7DA8D23}"/>
          </ac:picMkLst>
        </pc:picChg>
        <pc:picChg chg="mod">
          <ac:chgData name="Meagan Hamblett" userId="57678719-7475-4e97-8c9e-3b19f1cb6688" providerId="ADAL" clId="{01DCA140-5C7A-47BB-B067-2CE98B64EB79}" dt="2026-09-03T16:38:37.960" v="1755" actId="1440"/>
          <ac:picMkLst>
            <pc:docMk/>
            <pc:sldMk cId="3036014262" sldId="332"/>
            <ac:picMk id="8" creationId="{F65B7F7C-E8FD-14D4-2539-8156ED99DC67}"/>
          </ac:picMkLst>
        </pc:picChg>
      </pc:sldChg>
      <pc:sldChg chg="modSp mod">
        <pc:chgData name="Meagan Hamblett" userId="57678719-7475-4e97-8c9e-3b19f1cb6688" providerId="ADAL" clId="{01DCA140-5C7A-47BB-B067-2CE98B64EB79}" dt="2026-09-03T16:38:50.200" v="1756" actId="1440"/>
        <pc:sldMkLst>
          <pc:docMk/>
          <pc:sldMk cId="640367576" sldId="333"/>
        </pc:sldMkLst>
        <pc:picChg chg="mod">
          <ac:chgData name="Meagan Hamblett" userId="57678719-7475-4e97-8c9e-3b19f1cb6688" providerId="ADAL" clId="{01DCA140-5C7A-47BB-B067-2CE98B64EB79}" dt="2026-09-03T16:38:50.200" v="1756" actId="1440"/>
          <ac:picMkLst>
            <pc:docMk/>
            <pc:sldMk cId="640367576" sldId="333"/>
            <ac:picMk id="3" creationId="{A8062A86-730E-52D8-51F4-BCDFE11C3451}"/>
          </ac:picMkLst>
        </pc:picChg>
      </pc:sldChg>
      <pc:sldChg chg="modSp mod">
        <pc:chgData name="Meagan Hamblett" userId="57678719-7475-4e97-8c9e-3b19f1cb6688" providerId="ADAL" clId="{01DCA140-5C7A-47BB-B067-2CE98B64EB79}" dt="2026-09-03T16:39:00.617" v="1757" actId="1440"/>
        <pc:sldMkLst>
          <pc:docMk/>
          <pc:sldMk cId="3070936718" sldId="334"/>
        </pc:sldMkLst>
        <pc:picChg chg="mod">
          <ac:chgData name="Meagan Hamblett" userId="57678719-7475-4e97-8c9e-3b19f1cb6688" providerId="ADAL" clId="{01DCA140-5C7A-47BB-B067-2CE98B64EB79}" dt="2026-09-03T16:39:00.617" v="1757" actId="1440"/>
          <ac:picMkLst>
            <pc:docMk/>
            <pc:sldMk cId="3070936718" sldId="334"/>
            <ac:picMk id="4" creationId="{4A8472A4-9AA0-F76D-9A75-48CE67F0EA2B}"/>
          </ac:picMkLst>
        </pc:picChg>
      </pc:sldChg>
      <pc:sldChg chg="del">
        <pc:chgData name="Meagan Hamblett" userId="57678719-7475-4e97-8c9e-3b19f1cb6688" providerId="ADAL" clId="{01DCA140-5C7A-47BB-B067-2CE98B64EB79}" dt="2026-09-03T15:02:54.533" v="1293" actId="2696"/>
        <pc:sldMkLst>
          <pc:docMk/>
          <pc:sldMk cId="3352774195" sldId="335"/>
        </pc:sldMkLst>
      </pc:sldChg>
      <pc:sldChg chg="del">
        <pc:chgData name="Meagan Hamblett" userId="57678719-7475-4e97-8c9e-3b19f1cb6688" providerId="ADAL" clId="{01DCA140-5C7A-47BB-B067-2CE98B64EB79}" dt="2026-09-02T12:54:44.504" v="5" actId="2696"/>
        <pc:sldMkLst>
          <pc:docMk/>
          <pc:sldMk cId="1254245730" sldId="336"/>
        </pc:sldMkLst>
      </pc:sldChg>
      <pc:sldChg chg="modSp add mod ord">
        <pc:chgData name="Meagan Hamblett" userId="57678719-7475-4e97-8c9e-3b19f1cb6688" providerId="ADAL" clId="{01DCA140-5C7A-47BB-B067-2CE98B64EB79}" dt="2026-09-02T12:54:40.996" v="4" actId="14100"/>
        <pc:sldMkLst>
          <pc:docMk/>
          <pc:sldMk cId="2008077105" sldId="337"/>
        </pc:sldMkLst>
        <pc:spChg chg="mod">
          <ac:chgData name="Meagan Hamblett" userId="57678719-7475-4e97-8c9e-3b19f1cb6688" providerId="ADAL" clId="{01DCA140-5C7A-47BB-B067-2CE98B64EB79}" dt="2026-09-02T12:54:40.996" v="4" actId="14100"/>
          <ac:spMkLst>
            <pc:docMk/>
            <pc:sldMk cId="2008077105" sldId="337"/>
            <ac:spMk id="3" creationId="{B0824260-11C3-CF9D-E9F6-389BE119AFF6}"/>
          </ac:spMkLst>
        </pc:spChg>
      </pc:sldChg>
      <pc:sldChg chg="addSp delSp modSp add mod">
        <pc:chgData name="Meagan Hamblett" userId="57678719-7475-4e97-8c9e-3b19f1cb6688" providerId="ADAL" clId="{01DCA140-5C7A-47BB-B067-2CE98B64EB79}" dt="2026-09-03T16:42:01.656" v="1763" actId="1440"/>
        <pc:sldMkLst>
          <pc:docMk/>
          <pc:sldMk cId="299702747" sldId="338"/>
        </pc:sldMkLst>
        <pc:spChg chg="del mod">
          <ac:chgData name="Meagan Hamblett" userId="57678719-7475-4e97-8c9e-3b19f1cb6688" providerId="ADAL" clId="{01DCA140-5C7A-47BB-B067-2CE98B64EB79}" dt="2026-09-02T15:52:35.151" v="99"/>
          <ac:spMkLst>
            <pc:docMk/>
            <pc:sldMk cId="299702747" sldId="338"/>
            <ac:spMk id="3" creationId="{DA8FB2C0-D834-9B71-49D5-D4EAE228E4E3}"/>
          </ac:spMkLst>
        </pc:spChg>
        <pc:spChg chg="add del mod">
          <ac:chgData name="Meagan Hamblett" userId="57678719-7475-4e97-8c9e-3b19f1cb6688" providerId="ADAL" clId="{01DCA140-5C7A-47BB-B067-2CE98B64EB79}" dt="2026-09-02T15:55:08.639" v="181" actId="26606"/>
          <ac:spMkLst>
            <pc:docMk/>
            <pc:sldMk cId="299702747" sldId="338"/>
            <ac:spMk id="4" creationId="{C860812E-14EE-F0F3-3251-32D56774DCD3}"/>
          </ac:spMkLst>
        </pc:spChg>
        <pc:spChg chg="mod">
          <ac:chgData name="Meagan Hamblett" userId="57678719-7475-4e97-8c9e-3b19f1cb6688" providerId="ADAL" clId="{01DCA140-5C7A-47BB-B067-2CE98B64EB79}" dt="2026-09-02T15:53:14.391" v="171" actId="14100"/>
          <ac:spMkLst>
            <pc:docMk/>
            <pc:sldMk cId="299702747" sldId="338"/>
            <ac:spMk id="6" creationId="{ACE318D3-0AB8-7176-51D8-7C5C0025B7C9}"/>
          </ac:spMkLst>
        </pc:spChg>
        <pc:graphicFrameChg chg="add del">
          <ac:chgData name="Meagan Hamblett" userId="57678719-7475-4e97-8c9e-3b19f1cb6688" providerId="ADAL" clId="{01DCA140-5C7A-47BB-B067-2CE98B64EB79}" dt="2026-09-02T15:55:08.625" v="180" actId="26606"/>
          <ac:graphicFrameMkLst>
            <pc:docMk/>
            <pc:sldMk cId="299702747" sldId="338"/>
            <ac:graphicFrameMk id="12" creationId="{69B57285-6088-01B8-1680-B4CD5F1E4CD1}"/>
          </ac:graphicFrameMkLst>
        </pc:graphicFrameChg>
        <pc:graphicFrameChg chg="add">
          <ac:chgData name="Meagan Hamblett" userId="57678719-7475-4e97-8c9e-3b19f1cb6688" providerId="ADAL" clId="{01DCA140-5C7A-47BB-B067-2CE98B64EB79}" dt="2026-09-02T15:55:08.639" v="181" actId="26606"/>
          <ac:graphicFrameMkLst>
            <pc:docMk/>
            <pc:sldMk cId="299702747" sldId="338"/>
            <ac:graphicFrameMk id="14" creationId="{64939E17-C44A-CCA4-77EB-4B2B7F199B06}"/>
          </ac:graphicFrameMkLst>
        </pc:graphicFrameChg>
        <pc:picChg chg="del">
          <ac:chgData name="Meagan Hamblett" userId="57678719-7475-4e97-8c9e-3b19f1cb6688" providerId="ADAL" clId="{01DCA140-5C7A-47BB-B067-2CE98B64EB79}" dt="2026-09-02T15:52:35.151" v="97" actId="478"/>
          <ac:picMkLst>
            <pc:docMk/>
            <pc:sldMk cId="299702747" sldId="338"/>
            <ac:picMk id="7" creationId="{E16788DE-6ADF-99B6-1999-026D7275DC85}"/>
          </ac:picMkLst>
        </pc:picChg>
        <pc:picChg chg="add mod">
          <ac:chgData name="Meagan Hamblett" userId="57678719-7475-4e97-8c9e-3b19f1cb6688" providerId="ADAL" clId="{01DCA140-5C7A-47BB-B067-2CE98B64EB79}" dt="2026-09-03T16:42:01.656" v="1763" actId="1440"/>
          <ac:picMkLst>
            <pc:docMk/>
            <pc:sldMk cId="299702747" sldId="338"/>
            <ac:picMk id="8" creationId="{8698F3BA-C088-7644-D958-1C427D887FCE}"/>
          </ac:picMkLst>
        </pc:picChg>
        <pc:picChg chg="mod">
          <ac:chgData name="Meagan Hamblett" userId="57678719-7475-4e97-8c9e-3b19f1cb6688" providerId="ADAL" clId="{01DCA140-5C7A-47BB-B067-2CE98B64EB79}" dt="2026-09-02T15:53:28.369" v="173" actId="1076"/>
          <ac:picMkLst>
            <pc:docMk/>
            <pc:sldMk cId="299702747" sldId="338"/>
            <ac:picMk id="10" creationId="{1CA59C90-25AE-C6BF-3ADA-AE1B22A406CC}"/>
          </ac:picMkLst>
        </pc:picChg>
      </pc:sldChg>
      <pc:sldChg chg="addSp delSp modSp add mod ord">
        <pc:chgData name="Meagan Hamblett" userId="57678719-7475-4e97-8c9e-3b19f1cb6688" providerId="ADAL" clId="{01DCA140-5C7A-47BB-B067-2CE98B64EB79}" dt="2026-09-03T16:42:09.941" v="1764" actId="1440"/>
        <pc:sldMkLst>
          <pc:docMk/>
          <pc:sldMk cId="1820825717" sldId="339"/>
        </pc:sldMkLst>
        <pc:spChg chg="mod">
          <ac:chgData name="Meagan Hamblett" userId="57678719-7475-4e97-8c9e-3b19f1cb6688" providerId="ADAL" clId="{01DCA140-5C7A-47BB-B067-2CE98B64EB79}" dt="2026-09-02T15:57:11.601" v="233"/>
          <ac:spMkLst>
            <pc:docMk/>
            <pc:sldMk cId="1820825717" sldId="339"/>
            <ac:spMk id="3" creationId="{9FC9D406-BA3C-70C5-6967-D2A5861C32C9}"/>
          </ac:spMkLst>
        </pc:spChg>
        <pc:spChg chg="mod">
          <ac:chgData name="Meagan Hamblett" userId="57678719-7475-4e97-8c9e-3b19f1cb6688" providerId="ADAL" clId="{01DCA140-5C7A-47BB-B067-2CE98B64EB79}" dt="2026-09-02T15:56:01.292" v="221" actId="20577"/>
          <ac:spMkLst>
            <pc:docMk/>
            <pc:sldMk cId="1820825717" sldId="339"/>
            <ac:spMk id="6" creationId="{7D14BC87-2E99-8927-C8A4-E14398A0FCF2}"/>
          </ac:spMkLst>
        </pc:spChg>
        <pc:picChg chg="add mod">
          <ac:chgData name="Meagan Hamblett" userId="57678719-7475-4e97-8c9e-3b19f1cb6688" providerId="ADAL" clId="{01DCA140-5C7A-47BB-B067-2CE98B64EB79}" dt="2026-09-03T16:42:09.941" v="1764" actId="1440"/>
          <ac:picMkLst>
            <pc:docMk/>
            <pc:sldMk cId="1820825717" sldId="339"/>
            <ac:picMk id="4" creationId="{80513544-E06A-712A-C640-0C76220F9BD5}"/>
          </ac:picMkLst>
        </pc:picChg>
        <pc:picChg chg="del">
          <ac:chgData name="Meagan Hamblett" userId="57678719-7475-4e97-8c9e-3b19f1cb6688" providerId="ADAL" clId="{01DCA140-5C7A-47BB-B067-2CE98B64EB79}" dt="2026-09-02T15:56:03.457" v="222" actId="478"/>
          <ac:picMkLst>
            <pc:docMk/>
            <pc:sldMk cId="1820825717" sldId="339"/>
            <ac:picMk id="7" creationId="{D0B20619-B0F0-C25F-C512-D591463E4227}"/>
          </ac:picMkLst>
        </pc:picChg>
      </pc:sldChg>
      <pc:sldChg chg="addSp delSp modSp add mod">
        <pc:chgData name="Meagan Hamblett" userId="57678719-7475-4e97-8c9e-3b19f1cb6688" providerId="ADAL" clId="{01DCA140-5C7A-47BB-B067-2CE98B64EB79}" dt="2026-09-03T16:43:39.499" v="1768" actId="1440"/>
        <pc:sldMkLst>
          <pc:docMk/>
          <pc:sldMk cId="2623046389" sldId="340"/>
        </pc:sldMkLst>
        <pc:spChg chg="del mod">
          <ac:chgData name="Meagan Hamblett" userId="57678719-7475-4e97-8c9e-3b19f1cb6688" providerId="ADAL" clId="{01DCA140-5C7A-47BB-B067-2CE98B64EB79}" dt="2026-09-02T15:59:33.235" v="275"/>
          <ac:spMkLst>
            <pc:docMk/>
            <pc:sldMk cId="2623046389" sldId="340"/>
            <ac:spMk id="3" creationId="{9D387954-85EF-3A2D-D251-2CEEE5006155}"/>
          </ac:spMkLst>
        </pc:spChg>
        <pc:spChg chg="add mod">
          <ac:chgData name="Meagan Hamblett" userId="57678719-7475-4e97-8c9e-3b19f1cb6688" providerId="ADAL" clId="{01DCA140-5C7A-47BB-B067-2CE98B64EB79}" dt="2026-09-02T16:04:18.084" v="315" actId="113"/>
          <ac:spMkLst>
            <pc:docMk/>
            <pc:sldMk cId="2623046389" sldId="340"/>
            <ac:spMk id="5" creationId="{F425F07C-F757-B397-AC4E-A54BECD94B6C}"/>
          </ac:spMkLst>
        </pc:spChg>
        <pc:spChg chg="mod">
          <ac:chgData name="Meagan Hamblett" userId="57678719-7475-4e97-8c9e-3b19f1cb6688" providerId="ADAL" clId="{01DCA140-5C7A-47BB-B067-2CE98B64EB79}" dt="2026-09-02T16:03:01.743" v="308" actId="14100"/>
          <ac:spMkLst>
            <pc:docMk/>
            <pc:sldMk cId="2623046389" sldId="340"/>
            <ac:spMk id="6" creationId="{B5EA850F-BDAE-74EA-1265-B1351D1C2718}"/>
          </ac:spMkLst>
        </pc:spChg>
        <pc:picChg chg="del">
          <ac:chgData name="Meagan Hamblett" userId="57678719-7475-4e97-8c9e-3b19f1cb6688" providerId="ADAL" clId="{01DCA140-5C7A-47BB-B067-2CE98B64EB79}" dt="2026-09-02T15:59:33.235" v="273" actId="478"/>
          <ac:picMkLst>
            <pc:docMk/>
            <pc:sldMk cId="2623046389" sldId="340"/>
            <ac:picMk id="4" creationId="{EA2E1407-939A-BF2A-A063-50E8518FB497}"/>
          </ac:picMkLst>
        </pc:picChg>
        <pc:picChg chg="add mod">
          <ac:chgData name="Meagan Hamblett" userId="57678719-7475-4e97-8c9e-3b19f1cb6688" providerId="ADAL" clId="{01DCA140-5C7A-47BB-B067-2CE98B64EB79}" dt="2026-09-03T16:42:20.318" v="1766" actId="1440"/>
          <ac:picMkLst>
            <pc:docMk/>
            <pc:sldMk cId="2623046389" sldId="340"/>
            <ac:picMk id="8" creationId="{26B9CA51-187A-4B59-1356-03B2BE363536}"/>
          </ac:picMkLst>
        </pc:picChg>
        <pc:picChg chg="mod">
          <ac:chgData name="Meagan Hamblett" userId="57678719-7475-4e97-8c9e-3b19f1cb6688" providerId="ADAL" clId="{01DCA140-5C7A-47BB-B067-2CE98B64EB79}" dt="2026-09-02T16:02:30.307" v="302" actId="1076"/>
          <ac:picMkLst>
            <pc:docMk/>
            <pc:sldMk cId="2623046389" sldId="340"/>
            <ac:picMk id="10" creationId="{5098FB1D-A4E2-E049-3FB4-1EC715C86594}"/>
          </ac:picMkLst>
        </pc:picChg>
        <pc:picChg chg="add mod">
          <ac:chgData name="Meagan Hamblett" userId="57678719-7475-4e97-8c9e-3b19f1cb6688" providerId="ADAL" clId="{01DCA140-5C7A-47BB-B067-2CE98B64EB79}" dt="2026-09-03T16:43:39.499" v="1768" actId="1440"/>
          <ac:picMkLst>
            <pc:docMk/>
            <pc:sldMk cId="2623046389" sldId="340"/>
            <ac:picMk id="11" creationId="{E3593D38-8CB0-6642-7E77-498E2DDCD4BF}"/>
          </ac:picMkLst>
        </pc:picChg>
        <pc:picChg chg="add mod">
          <ac:chgData name="Meagan Hamblett" userId="57678719-7475-4e97-8c9e-3b19f1cb6688" providerId="ADAL" clId="{01DCA140-5C7A-47BB-B067-2CE98B64EB79}" dt="2026-09-03T16:43:33.967" v="1767" actId="1440"/>
          <ac:picMkLst>
            <pc:docMk/>
            <pc:sldMk cId="2623046389" sldId="340"/>
            <ac:picMk id="13" creationId="{290126FD-00D9-2E5D-C905-CAB86A54B3D2}"/>
          </ac:picMkLst>
        </pc:picChg>
        <pc:picChg chg="add mod modCrop">
          <ac:chgData name="Meagan Hamblett" userId="57678719-7475-4e97-8c9e-3b19f1cb6688" providerId="ADAL" clId="{01DCA140-5C7A-47BB-B067-2CE98B64EB79}" dt="2026-09-03T16:42:14.830" v="1765" actId="1440"/>
          <ac:picMkLst>
            <pc:docMk/>
            <pc:sldMk cId="2623046389" sldId="340"/>
            <ac:picMk id="15" creationId="{60F4BA01-AF76-B2C9-8265-480BDF6145F7}"/>
          </ac:picMkLst>
        </pc:picChg>
      </pc:sldChg>
      <pc:sldChg chg="addSp add mod setBg">
        <pc:chgData name="Meagan Hamblett" userId="57678719-7475-4e97-8c9e-3b19f1cb6688" providerId="ADAL" clId="{01DCA140-5C7A-47BB-B067-2CE98B64EB79}" dt="2026-09-02T16:28:48.596" v="562" actId="22"/>
        <pc:sldMkLst>
          <pc:docMk/>
          <pc:sldMk cId="0" sldId="341"/>
        </pc:sldMkLst>
        <pc:picChg chg="add">
          <ac:chgData name="Meagan Hamblett" userId="57678719-7475-4e97-8c9e-3b19f1cb6688" providerId="ADAL" clId="{01DCA140-5C7A-47BB-B067-2CE98B64EB79}" dt="2026-09-02T16:28:48.596" v="562" actId="22"/>
          <ac:picMkLst>
            <pc:docMk/>
            <pc:sldMk cId="0" sldId="341"/>
            <ac:picMk id="89" creationId="{59FFB22B-5F37-7F56-4B15-C187C8A67392}"/>
          </ac:picMkLst>
        </pc:picChg>
      </pc:sldChg>
      <pc:sldChg chg="addSp modSp add mod setBg">
        <pc:chgData name="Meagan Hamblett" userId="57678719-7475-4e97-8c9e-3b19f1cb6688" providerId="ADAL" clId="{01DCA140-5C7A-47BB-B067-2CE98B64EB79}" dt="2026-09-02T16:28:41.050" v="560" actId="1076"/>
        <pc:sldMkLst>
          <pc:docMk/>
          <pc:sldMk cId="0" sldId="342"/>
        </pc:sldMkLst>
        <pc:spChg chg="add mod">
          <ac:chgData name="Meagan Hamblett" userId="57678719-7475-4e97-8c9e-3b19f1cb6688" providerId="ADAL" clId="{01DCA140-5C7A-47BB-B067-2CE98B64EB79}" dt="2026-09-02T16:13:59.167" v="431" actId="14100"/>
          <ac:spMkLst>
            <pc:docMk/>
            <pc:sldMk cId="0" sldId="342"/>
            <ac:spMk id="21" creationId="{562866D1-72DB-B631-4762-1BBB17296386}"/>
          </ac:spMkLst>
        </pc:spChg>
        <pc:spChg chg="add mod">
          <ac:chgData name="Meagan Hamblett" userId="57678719-7475-4e97-8c9e-3b19f1cb6688" providerId="ADAL" clId="{01DCA140-5C7A-47BB-B067-2CE98B64EB79}" dt="2026-09-02T16:28:41.050" v="560" actId="1076"/>
          <ac:spMkLst>
            <pc:docMk/>
            <pc:sldMk cId="0" sldId="342"/>
            <ac:spMk id="23" creationId="{FE62ACB4-8A3F-0D13-9DA9-EDAFDC4063C3}"/>
          </ac:spMkLst>
        </pc:spChg>
        <pc:picChg chg="add">
          <ac:chgData name="Meagan Hamblett" userId="57678719-7475-4e97-8c9e-3b19f1cb6688" providerId="ADAL" clId="{01DCA140-5C7A-47BB-B067-2CE98B64EB79}" dt="2026-09-02T16:28:34.493" v="559" actId="22"/>
          <ac:picMkLst>
            <pc:docMk/>
            <pc:sldMk cId="0" sldId="342"/>
            <ac:picMk id="25" creationId="{BB287BC0-C6AF-7E45-9542-EDB9BCC4032F}"/>
          </ac:picMkLst>
        </pc:picChg>
      </pc:sldChg>
      <pc:sldChg chg="addSp modSp add mod setBg modNotes">
        <pc:chgData name="Meagan Hamblett" userId="57678719-7475-4e97-8c9e-3b19f1cb6688" providerId="ADAL" clId="{01DCA140-5C7A-47BB-B067-2CE98B64EB79}" dt="2026-09-02T16:24:38.585" v="527" actId="1076"/>
        <pc:sldMkLst>
          <pc:docMk/>
          <pc:sldMk cId="0" sldId="343"/>
        </pc:sldMkLst>
        <pc:spChg chg="mod">
          <ac:chgData name="Meagan Hamblett" userId="57678719-7475-4e97-8c9e-3b19f1cb6688" providerId="ADAL" clId="{01DCA140-5C7A-47BB-B067-2CE98B64EB79}" dt="2026-09-02T16:23:28.922" v="524" actId="207"/>
          <ac:spMkLst>
            <pc:docMk/>
            <pc:sldMk cId="0" sldId="343"/>
            <ac:spMk id="17" creationId="{00000000-0000-0000-0000-000000000000}"/>
          </ac:spMkLst>
        </pc:spChg>
        <pc:spChg chg="mod">
          <ac:chgData name="Meagan Hamblett" userId="57678719-7475-4e97-8c9e-3b19f1cb6688" providerId="ADAL" clId="{01DCA140-5C7A-47BB-B067-2CE98B64EB79}" dt="2026-09-02T16:23:06.301" v="522" actId="207"/>
          <ac:spMkLst>
            <pc:docMk/>
            <pc:sldMk cId="0" sldId="343"/>
            <ac:spMk id="18" creationId="{00000000-0000-0000-0000-000000000000}"/>
          </ac:spMkLst>
        </pc:spChg>
        <pc:spChg chg="mod">
          <ac:chgData name="Meagan Hamblett" userId="57678719-7475-4e97-8c9e-3b19f1cb6688" providerId="ADAL" clId="{01DCA140-5C7A-47BB-B067-2CE98B64EB79}" dt="2026-09-02T16:23:12.448" v="523" actId="207"/>
          <ac:spMkLst>
            <pc:docMk/>
            <pc:sldMk cId="0" sldId="343"/>
            <ac:spMk id="19" creationId="{00000000-0000-0000-0000-000000000000}"/>
          </ac:spMkLst>
        </pc:spChg>
        <pc:grpChg chg="mod">
          <ac:chgData name="Meagan Hamblett" userId="57678719-7475-4e97-8c9e-3b19f1cb6688" providerId="ADAL" clId="{01DCA140-5C7A-47BB-B067-2CE98B64EB79}" dt="2026-09-02T16:24:38.585" v="527" actId="1076"/>
          <ac:grpSpMkLst>
            <pc:docMk/>
            <pc:sldMk cId="0" sldId="343"/>
            <ac:grpSpMk id="20" creationId="{00000000-0000-0000-0000-000000000000}"/>
          </ac:grpSpMkLst>
        </pc:grpChg>
        <pc:picChg chg="add">
          <ac:chgData name="Meagan Hamblett" userId="57678719-7475-4e97-8c9e-3b19f1cb6688" providerId="ADAL" clId="{01DCA140-5C7A-47BB-B067-2CE98B64EB79}" dt="2026-09-02T16:24:34.057" v="526" actId="22"/>
          <ac:picMkLst>
            <pc:docMk/>
            <pc:sldMk cId="0" sldId="343"/>
            <ac:picMk id="26" creationId="{2B594192-5E5C-373E-59A1-CC108A08553C}"/>
          </ac:picMkLst>
        </pc:picChg>
      </pc:sldChg>
      <pc:sldChg chg="addSp delSp modSp add mod">
        <pc:chgData name="Meagan Hamblett" userId="57678719-7475-4e97-8c9e-3b19f1cb6688" providerId="ADAL" clId="{01DCA140-5C7A-47BB-B067-2CE98B64EB79}" dt="2026-09-03T13:18:11.628" v="1265" actId="1076"/>
        <pc:sldMkLst>
          <pc:docMk/>
          <pc:sldMk cId="2088014071" sldId="344"/>
        </pc:sldMkLst>
        <pc:spChg chg="del">
          <ac:chgData name="Meagan Hamblett" userId="57678719-7475-4e97-8c9e-3b19f1cb6688" providerId="ADAL" clId="{01DCA140-5C7A-47BB-B067-2CE98B64EB79}" dt="2026-09-02T21:55:31.048" v="867" actId="478"/>
          <ac:spMkLst>
            <pc:docMk/>
            <pc:sldMk cId="2088014071" sldId="344"/>
            <ac:spMk id="4" creationId="{1F9FEE47-1CB0-02EE-CBAD-1C705DED597B}"/>
          </ac:spMkLst>
        </pc:spChg>
        <pc:spChg chg="add mod">
          <ac:chgData name="Meagan Hamblett" userId="57678719-7475-4e97-8c9e-3b19f1cb6688" providerId="ADAL" clId="{01DCA140-5C7A-47BB-B067-2CE98B64EB79}" dt="2026-09-03T13:18:11.628" v="1265" actId="1076"/>
          <ac:spMkLst>
            <pc:docMk/>
            <pc:sldMk cId="2088014071" sldId="344"/>
            <ac:spMk id="4" creationId="{A1644DCC-596E-FEFA-ABA0-3CFFED27A366}"/>
          </ac:spMkLst>
        </pc:spChg>
        <pc:spChg chg="add del mod">
          <ac:chgData name="Meagan Hamblett" userId="57678719-7475-4e97-8c9e-3b19f1cb6688" providerId="ADAL" clId="{01DCA140-5C7A-47BB-B067-2CE98B64EB79}" dt="2026-09-03T13:17:59.226" v="1264" actId="478"/>
          <ac:spMkLst>
            <pc:docMk/>
            <pc:sldMk cId="2088014071" sldId="344"/>
            <ac:spMk id="5" creationId="{15EA9C81-45C7-2E21-E6C1-B0019CA5EFF7}"/>
          </ac:spMkLst>
        </pc:spChg>
        <pc:spChg chg="del">
          <ac:chgData name="Meagan Hamblett" userId="57678719-7475-4e97-8c9e-3b19f1cb6688" providerId="ADAL" clId="{01DCA140-5C7A-47BB-B067-2CE98B64EB79}" dt="2026-09-02T21:55:34.208" v="868" actId="478"/>
          <ac:spMkLst>
            <pc:docMk/>
            <pc:sldMk cId="2088014071" sldId="344"/>
            <ac:spMk id="6" creationId="{CB7AEAAC-324B-A50C-3661-BF1FE5C1BFEC}"/>
          </ac:spMkLst>
        </pc:spChg>
        <pc:spChg chg="del">
          <ac:chgData name="Meagan Hamblett" userId="57678719-7475-4e97-8c9e-3b19f1cb6688" providerId="ADAL" clId="{01DCA140-5C7A-47BB-B067-2CE98B64EB79}" dt="2026-09-02T21:55:38.054" v="869" actId="478"/>
          <ac:spMkLst>
            <pc:docMk/>
            <pc:sldMk cId="2088014071" sldId="344"/>
            <ac:spMk id="8" creationId="{C605B655-3ACF-86B3-F7B0-245683AF3BD5}"/>
          </ac:spMkLst>
        </pc:spChg>
        <pc:spChg chg="del mod">
          <ac:chgData name="Meagan Hamblett" userId="57678719-7475-4e97-8c9e-3b19f1cb6688" providerId="ADAL" clId="{01DCA140-5C7A-47BB-B067-2CE98B64EB79}" dt="2026-09-02T21:57:12.497" v="905" actId="21"/>
          <ac:spMkLst>
            <pc:docMk/>
            <pc:sldMk cId="2088014071" sldId="344"/>
            <ac:spMk id="9" creationId="{F2DB2575-CD11-B532-E672-53C87D0092AE}"/>
          </ac:spMkLst>
        </pc:spChg>
        <pc:spChg chg="del">
          <ac:chgData name="Meagan Hamblett" userId="57678719-7475-4e97-8c9e-3b19f1cb6688" providerId="ADAL" clId="{01DCA140-5C7A-47BB-B067-2CE98B64EB79}" dt="2026-09-02T21:55:47.255" v="873" actId="478"/>
          <ac:spMkLst>
            <pc:docMk/>
            <pc:sldMk cId="2088014071" sldId="344"/>
            <ac:spMk id="10" creationId="{B7DB6603-772F-29B2-8162-104608926BF6}"/>
          </ac:spMkLst>
        </pc:spChg>
        <pc:spChg chg="del">
          <ac:chgData name="Meagan Hamblett" userId="57678719-7475-4e97-8c9e-3b19f1cb6688" providerId="ADAL" clId="{01DCA140-5C7A-47BB-B067-2CE98B64EB79}" dt="2026-09-02T21:55:40.232" v="870" actId="478"/>
          <ac:spMkLst>
            <pc:docMk/>
            <pc:sldMk cId="2088014071" sldId="344"/>
            <ac:spMk id="12" creationId="{8950707F-8001-5D07-322E-0975DCF7D1CD}"/>
          </ac:spMkLst>
        </pc:spChg>
        <pc:spChg chg="del">
          <ac:chgData name="Meagan Hamblett" userId="57678719-7475-4e97-8c9e-3b19f1cb6688" providerId="ADAL" clId="{01DCA140-5C7A-47BB-B067-2CE98B64EB79}" dt="2026-09-02T21:55:56.457" v="874" actId="478"/>
          <ac:spMkLst>
            <pc:docMk/>
            <pc:sldMk cId="2088014071" sldId="344"/>
            <ac:spMk id="14" creationId="{A3BF4E5A-F9DE-991E-48A8-71192FAF73B6}"/>
          </ac:spMkLst>
        </pc:spChg>
        <pc:spChg chg="del">
          <ac:chgData name="Meagan Hamblett" userId="57678719-7475-4e97-8c9e-3b19f1cb6688" providerId="ADAL" clId="{01DCA140-5C7A-47BB-B067-2CE98B64EB79}" dt="2026-09-02T21:55:41.945" v="871" actId="478"/>
          <ac:spMkLst>
            <pc:docMk/>
            <pc:sldMk cId="2088014071" sldId="344"/>
            <ac:spMk id="16" creationId="{4558A217-A677-F497-3DA2-02BC22F8AFFA}"/>
          </ac:spMkLst>
        </pc:spChg>
        <pc:spChg chg="del">
          <ac:chgData name="Meagan Hamblett" userId="57678719-7475-4e97-8c9e-3b19f1cb6688" providerId="ADAL" clId="{01DCA140-5C7A-47BB-B067-2CE98B64EB79}" dt="2026-09-02T21:55:44.520" v="872" actId="478"/>
          <ac:spMkLst>
            <pc:docMk/>
            <pc:sldMk cId="2088014071" sldId="344"/>
            <ac:spMk id="18" creationId="{1468D2CE-1567-FDEC-0B56-1C9A1E663D1D}"/>
          </ac:spMkLst>
        </pc:spChg>
        <pc:picChg chg="mod modCrop">
          <ac:chgData name="Meagan Hamblett" userId="57678719-7475-4e97-8c9e-3b19f1cb6688" providerId="ADAL" clId="{01DCA140-5C7A-47BB-B067-2CE98B64EB79}" dt="2026-09-02T21:59:01.211" v="940" actId="732"/>
          <ac:picMkLst>
            <pc:docMk/>
            <pc:sldMk cId="2088014071" sldId="344"/>
            <ac:picMk id="2" creationId="{8DE316BD-3981-D456-F233-09EEC1C31E31}"/>
          </ac:picMkLst>
        </pc:picChg>
      </pc:sldChg>
      <pc:sldChg chg="addSp delSp modSp add mod ord">
        <pc:chgData name="Meagan Hamblett" userId="57678719-7475-4e97-8c9e-3b19f1cb6688" providerId="ADAL" clId="{01DCA140-5C7A-47BB-B067-2CE98B64EB79}" dt="2026-09-03T17:37:06.157" v="1869" actId="1076"/>
        <pc:sldMkLst>
          <pc:docMk/>
          <pc:sldMk cId="36772432" sldId="345"/>
        </pc:sldMkLst>
        <pc:spChg chg="del">
          <ac:chgData name="Meagan Hamblett" userId="57678719-7475-4e97-8c9e-3b19f1cb6688" providerId="ADAL" clId="{01DCA140-5C7A-47BB-B067-2CE98B64EB79}" dt="2026-09-03T15:14:23.587" v="1307" actId="478"/>
          <ac:spMkLst>
            <pc:docMk/>
            <pc:sldMk cId="36772432" sldId="345"/>
            <ac:spMk id="4" creationId="{DF8FE588-BD82-2EE6-B584-44D525362106}"/>
          </ac:spMkLst>
        </pc:spChg>
        <pc:spChg chg="del mod">
          <ac:chgData name="Meagan Hamblett" userId="57678719-7475-4e97-8c9e-3b19f1cb6688" providerId="ADAL" clId="{01DCA140-5C7A-47BB-B067-2CE98B64EB79}" dt="2026-09-03T15:14:31.227" v="1309" actId="478"/>
          <ac:spMkLst>
            <pc:docMk/>
            <pc:sldMk cId="36772432" sldId="345"/>
            <ac:spMk id="6" creationId="{BE070BDE-713C-6E5B-8BE8-F08B821D8FC4}"/>
          </ac:spMkLst>
        </pc:spChg>
        <pc:spChg chg="del">
          <ac:chgData name="Meagan Hamblett" userId="57678719-7475-4e97-8c9e-3b19f1cb6688" providerId="ADAL" clId="{01DCA140-5C7A-47BB-B067-2CE98B64EB79}" dt="2026-09-03T15:14:22.234" v="1306" actId="478"/>
          <ac:spMkLst>
            <pc:docMk/>
            <pc:sldMk cId="36772432" sldId="345"/>
            <ac:spMk id="8" creationId="{861B2911-A1C4-8B03-7DF0-92DDD07B0420}"/>
          </ac:spMkLst>
        </pc:spChg>
        <pc:spChg chg="mod">
          <ac:chgData name="Meagan Hamblett" userId="57678719-7475-4e97-8c9e-3b19f1cb6688" providerId="ADAL" clId="{01DCA140-5C7A-47BB-B067-2CE98B64EB79}" dt="2026-09-03T15:29:36.004" v="1322" actId="20577"/>
          <ac:spMkLst>
            <pc:docMk/>
            <pc:sldMk cId="36772432" sldId="345"/>
            <ac:spMk id="9" creationId="{F2E94A7E-3B6E-2380-F1B5-EF02304DFAA6}"/>
          </ac:spMkLst>
        </pc:spChg>
        <pc:spChg chg="del mod">
          <ac:chgData name="Meagan Hamblett" userId="57678719-7475-4e97-8c9e-3b19f1cb6688" providerId="ADAL" clId="{01DCA140-5C7A-47BB-B067-2CE98B64EB79}" dt="2026-09-03T15:54:23.972" v="1333" actId="478"/>
          <ac:spMkLst>
            <pc:docMk/>
            <pc:sldMk cId="36772432" sldId="345"/>
            <ac:spMk id="10" creationId="{DBE4D495-8358-B075-9F67-B5986AE560D1}"/>
          </ac:spMkLst>
        </pc:spChg>
        <pc:spChg chg="del">
          <ac:chgData name="Meagan Hamblett" userId="57678719-7475-4e97-8c9e-3b19f1cb6688" providerId="ADAL" clId="{01DCA140-5C7A-47BB-B067-2CE98B64EB79}" dt="2026-09-03T15:14:34.919" v="1311" actId="478"/>
          <ac:spMkLst>
            <pc:docMk/>
            <pc:sldMk cId="36772432" sldId="345"/>
            <ac:spMk id="12" creationId="{5C8335E9-7A5A-D74B-085E-058B9B8BDDBF}"/>
          </ac:spMkLst>
        </pc:spChg>
        <pc:spChg chg="del">
          <ac:chgData name="Meagan Hamblett" userId="57678719-7475-4e97-8c9e-3b19f1cb6688" providerId="ADAL" clId="{01DCA140-5C7A-47BB-B067-2CE98B64EB79}" dt="2026-09-03T15:14:33.472" v="1310" actId="478"/>
          <ac:spMkLst>
            <pc:docMk/>
            <pc:sldMk cId="36772432" sldId="345"/>
            <ac:spMk id="14" creationId="{8C9FF95D-046D-75E8-9F0D-B13050317454}"/>
          </ac:spMkLst>
        </pc:spChg>
        <pc:spChg chg="del">
          <ac:chgData name="Meagan Hamblett" userId="57678719-7475-4e97-8c9e-3b19f1cb6688" providerId="ADAL" clId="{01DCA140-5C7A-47BB-B067-2CE98B64EB79}" dt="2026-09-03T15:14:37.155" v="1312" actId="478"/>
          <ac:spMkLst>
            <pc:docMk/>
            <pc:sldMk cId="36772432" sldId="345"/>
            <ac:spMk id="16" creationId="{8191DC54-BD21-7E57-A4B3-D32BFEDCA246}"/>
          </ac:spMkLst>
        </pc:spChg>
        <pc:spChg chg="del">
          <ac:chgData name="Meagan Hamblett" userId="57678719-7475-4e97-8c9e-3b19f1cb6688" providerId="ADAL" clId="{01DCA140-5C7A-47BB-B067-2CE98B64EB79}" dt="2026-09-03T15:14:40.385" v="1313" actId="478"/>
          <ac:spMkLst>
            <pc:docMk/>
            <pc:sldMk cId="36772432" sldId="345"/>
            <ac:spMk id="18" creationId="{F2F95A91-A1CF-9D95-3543-3B7D20D4AE02}"/>
          </ac:spMkLst>
        </pc:spChg>
        <pc:spChg chg="add mod">
          <ac:chgData name="Meagan Hamblett" userId="57678719-7475-4e97-8c9e-3b19f1cb6688" providerId="ADAL" clId="{01DCA140-5C7A-47BB-B067-2CE98B64EB79}" dt="2026-09-03T16:54:15.326" v="1809" actId="255"/>
          <ac:spMkLst>
            <pc:docMk/>
            <pc:sldMk cId="36772432" sldId="345"/>
            <ac:spMk id="23" creationId="{995F059E-6DA9-54A2-7F50-B4809E0C7426}"/>
          </ac:spMkLst>
        </pc:spChg>
        <pc:spChg chg="add mod">
          <ac:chgData name="Meagan Hamblett" userId="57678719-7475-4e97-8c9e-3b19f1cb6688" providerId="ADAL" clId="{01DCA140-5C7A-47BB-B067-2CE98B64EB79}" dt="2026-09-03T16:54:30.241" v="1810" actId="255"/>
          <ac:spMkLst>
            <pc:docMk/>
            <pc:sldMk cId="36772432" sldId="345"/>
            <ac:spMk id="25" creationId="{B6563667-1D13-8DB5-BCBC-C5863772F441}"/>
          </ac:spMkLst>
        </pc:spChg>
        <pc:spChg chg="add mod">
          <ac:chgData name="Meagan Hamblett" userId="57678719-7475-4e97-8c9e-3b19f1cb6688" providerId="ADAL" clId="{01DCA140-5C7A-47BB-B067-2CE98B64EB79}" dt="2026-09-03T16:55:39.418" v="1817" actId="255"/>
          <ac:spMkLst>
            <pc:docMk/>
            <pc:sldMk cId="36772432" sldId="345"/>
            <ac:spMk id="26" creationId="{B133F194-E4B7-43A0-1334-E6A5CC8770E4}"/>
          </ac:spMkLst>
        </pc:spChg>
        <pc:spChg chg="add mod">
          <ac:chgData name="Meagan Hamblett" userId="57678719-7475-4e97-8c9e-3b19f1cb6688" providerId="ADAL" clId="{01DCA140-5C7A-47BB-B067-2CE98B64EB79}" dt="2026-09-03T16:55:26.043" v="1816" actId="255"/>
          <ac:spMkLst>
            <pc:docMk/>
            <pc:sldMk cId="36772432" sldId="345"/>
            <ac:spMk id="28" creationId="{A86D95A8-27A0-2CF1-AC59-8C54D66759E0}"/>
          </ac:spMkLst>
        </pc:spChg>
        <pc:spChg chg="add mod">
          <ac:chgData name="Meagan Hamblett" userId="57678719-7475-4e97-8c9e-3b19f1cb6688" providerId="ADAL" clId="{01DCA140-5C7A-47BB-B067-2CE98B64EB79}" dt="2026-09-03T16:54:39.120" v="1811" actId="255"/>
          <ac:spMkLst>
            <pc:docMk/>
            <pc:sldMk cId="36772432" sldId="345"/>
            <ac:spMk id="32" creationId="{B1C4E416-E4E7-5AFC-EC78-299E220259C5}"/>
          </ac:spMkLst>
        </pc:spChg>
        <pc:spChg chg="add mod">
          <ac:chgData name="Meagan Hamblett" userId="57678719-7475-4e97-8c9e-3b19f1cb6688" providerId="ADAL" clId="{01DCA140-5C7A-47BB-B067-2CE98B64EB79}" dt="2026-09-03T16:54:48.073" v="1812" actId="255"/>
          <ac:spMkLst>
            <pc:docMk/>
            <pc:sldMk cId="36772432" sldId="345"/>
            <ac:spMk id="36" creationId="{5F180380-0D4E-D6B4-6723-027E95E22BB8}"/>
          </ac:spMkLst>
        </pc:spChg>
        <pc:spChg chg="add mod">
          <ac:chgData name="Meagan Hamblett" userId="57678719-7475-4e97-8c9e-3b19f1cb6688" providerId="ADAL" clId="{01DCA140-5C7A-47BB-B067-2CE98B64EB79}" dt="2026-09-03T16:54:57.042" v="1813" actId="255"/>
          <ac:spMkLst>
            <pc:docMk/>
            <pc:sldMk cId="36772432" sldId="345"/>
            <ac:spMk id="40" creationId="{65B5B999-E479-AF73-2420-75770AFCC2D3}"/>
          </ac:spMkLst>
        </pc:spChg>
        <pc:spChg chg="add mod">
          <ac:chgData name="Meagan Hamblett" userId="57678719-7475-4e97-8c9e-3b19f1cb6688" providerId="ADAL" clId="{01DCA140-5C7A-47BB-B067-2CE98B64EB79}" dt="2026-09-03T16:56:01.596" v="1820" actId="1076"/>
          <ac:spMkLst>
            <pc:docMk/>
            <pc:sldMk cId="36772432" sldId="345"/>
            <ac:spMk id="42" creationId="{31AC5817-06D9-AF5E-3806-3F346B8B7645}"/>
          </ac:spMkLst>
        </pc:spChg>
        <pc:spChg chg="add mod">
          <ac:chgData name="Meagan Hamblett" userId="57678719-7475-4e97-8c9e-3b19f1cb6688" providerId="ADAL" clId="{01DCA140-5C7A-47BB-B067-2CE98B64EB79}" dt="2026-09-03T16:56:37.650" v="1824" actId="1076"/>
          <ac:spMkLst>
            <pc:docMk/>
            <pc:sldMk cId="36772432" sldId="345"/>
            <ac:spMk id="44" creationId="{67CC8B13-6E04-8D52-1217-81492EC06045}"/>
          </ac:spMkLst>
        </pc:spChg>
        <pc:spChg chg="add mod">
          <ac:chgData name="Meagan Hamblett" userId="57678719-7475-4e97-8c9e-3b19f1cb6688" providerId="ADAL" clId="{01DCA140-5C7A-47BB-B067-2CE98B64EB79}" dt="2026-09-03T16:58:18.291" v="1827" actId="1076"/>
          <ac:spMkLst>
            <pc:docMk/>
            <pc:sldMk cId="36772432" sldId="345"/>
            <ac:spMk id="46" creationId="{3EF5C86C-EB08-70C7-4618-2DCA27CE9C6B}"/>
          </ac:spMkLst>
        </pc:spChg>
        <pc:picChg chg="add mod modCrop">
          <ac:chgData name="Meagan Hamblett" userId="57678719-7475-4e97-8c9e-3b19f1cb6688" providerId="ADAL" clId="{01DCA140-5C7A-47BB-B067-2CE98B64EB79}" dt="2026-09-03T16:46:18.368" v="1782" actId="14100"/>
          <ac:picMkLst>
            <pc:docMk/>
            <pc:sldMk cId="36772432" sldId="345"/>
            <ac:picMk id="3" creationId="{ABADDF63-6B7C-4658-A246-4958AF0A624F}"/>
          </ac:picMkLst>
        </pc:picChg>
        <pc:picChg chg="add del mod modCrop">
          <ac:chgData name="Meagan Hamblett" userId="57678719-7475-4e97-8c9e-3b19f1cb6688" providerId="ADAL" clId="{01DCA140-5C7A-47BB-B067-2CE98B64EB79}" dt="2026-09-03T16:00:10.167" v="1365" actId="21"/>
          <ac:picMkLst>
            <pc:docMk/>
            <pc:sldMk cId="36772432" sldId="345"/>
            <ac:picMk id="7" creationId="{5E72B149-AC53-A16F-6C57-37C955A305E4}"/>
          </ac:picMkLst>
        </pc:picChg>
        <pc:picChg chg="add del mod">
          <ac:chgData name="Meagan Hamblett" userId="57678719-7475-4e97-8c9e-3b19f1cb6688" providerId="ADAL" clId="{01DCA140-5C7A-47BB-B067-2CE98B64EB79}" dt="2026-09-03T15:59:28.632" v="1362" actId="478"/>
          <ac:picMkLst>
            <pc:docMk/>
            <pc:sldMk cId="36772432" sldId="345"/>
            <ac:picMk id="13" creationId="{3D027CA5-1049-0496-0D9A-B2F7A0B591B3}"/>
          </ac:picMkLst>
        </pc:picChg>
        <pc:picChg chg="add del mod">
          <ac:chgData name="Meagan Hamblett" userId="57678719-7475-4e97-8c9e-3b19f1cb6688" providerId="ADAL" clId="{01DCA140-5C7A-47BB-B067-2CE98B64EB79}" dt="2026-09-03T15:59:26.696" v="1361" actId="478"/>
          <ac:picMkLst>
            <pc:docMk/>
            <pc:sldMk cId="36772432" sldId="345"/>
            <ac:picMk id="17" creationId="{C8002269-398C-8BBC-C68F-F7AB16714E97}"/>
          </ac:picMkLst>
        </pc:picChg>
        <pc:picChg chg="add del mod">
          <ac:chgData name="Meagan Hamblett" userId="57678719-7475-4e97-8c9e-3b19f1cb6688" providerId="ADAL" clId="{01DCA140-5C7A-47BB-B067-2CE98B64EB79}" dt="2026-09-03T15:59:22.840" v="1360" actId="478"/>
          <ac:picMkLst>
            <pc:docMk/>
            <pc:sldMk cId="36772432" sldId="345"/>
            <ac:picMk id="20" creationId="{F83145C7-BEBB-5864-AEBA-43B005AFB4B1}"/>
          </ac:picMkLst>
        </pc:picChg>
        <pc:picChg chg="add mod">
          <ac:chgData name="Meagan Hamblett" userId="57678719-7475-4e97-8c9e-3b19f1cb6688" providerId="ADAL" clId="{01DCA140-5C7A-47BB-B067-2CE98B64EB79}" dt="2026-09-03T17:37:06.157" v="1869" actId="1076"/>
          <ac:picMkLst>
            <pc:docMk/>
            <pc:sldMk cId="36772432" sldId="345"/>
            <ac:picMk id="22" creationId="{26E7F47C-DE0B-5E3C-6453-C17E04B97140}"/>
          </ac:picMkLst>
        </pc:picChg>
        <pc:picChg chg="add mod">
          <ac:chgData name="Meagan Hamblett" userId="57678719-7475-4e97-8c9e-3b19f1cb6688" providerId="ADAL" clId="{01DCA140-5C7A-47BB-B067-2CE98B64EB79}" dt="2026-09-03T16:46:33.697" v="1786" actId="1076"/>
          <ac:picMkLst>
            <pc:docMk/>
            <pc:sldMk cId="36772432" sldId="345"/>
            <ac:picMk id="30" creationId="{D4133F0A-46A4-DBEF-83FF-FBAA996D5F0A}"/>
          </ac:picMkLst>
        </pc:picChg>
        <pc:picChg chg="add mod">
          <ac:chgData name="Meagan Hamblett" userId="57678719-7475-4e97-8c9e-3b19f1cb6688" providerId="ADAL" clId="{01DCA140-5C7A-47BB-B067-2CE98B64EB79}" dt="2026-09-03T16:47:20.687" v="1795" actId="14100"/>
          <ac:picMkLst>
            <pc:docMk/>
            <pc:sldMk cId="36772432" sldId="345"/>
            <ac:picMk id="34" creationId="{F7B39F80-79D9-856D-23A7-DD8ED3863474}"/>
          </ac:picMkLst>
        </pc:picChg>
        <pc:picChg chg="add mod">
          <ac:chgData name="Meagan Hamblett" userId="57678719-7475-4e97-8c9e-3b19f1cb6688" providerId="ADAL" clId="{01DCA140-5C7A-47BB-B067-2CE98B64EB79}" dt="2026-09-03T16:48:05.321" v="1804" actId="14100"/>
          <ac:picMkLst>
            <pc:docMk/>
            <pc:sldMk cId="36772432" sldId="345"/>
            <ac:picMk id="38" creationId="{E0505354-6196-801E-8973-B2C48822E9A7}"/>
          </ac:picMkLst>
        </pc:picChg>
      </pc:sldChg>
      <pc:sldChg chg="addSp delSp modSp add del mod ord">
        <pc:chgData name="Meagan Hamblett" userId="57678719-7475-4e97-8c9e-3b19f1cb6688" providerId="ADAL" clId="{01DCA140-5C7A-47BB-B067-2CE98B64EB79}" dt="2026-09-03T14:09:06.951" v="1290" actId="2696"/>
        <pc:sldMkLst>
          <pc:docMk/>
          <pc:sldMk cId="1136445336" sldId="345"/>
        </pc:sldMkLst>
        <pc:spChg chg="del mod">
          <ac:chgData name="Meagan Hamblett" userId="57678719-7475-4e97-8c9e-3b19f1cb6688" providerId="ADAL" clId="{01DCA140-5C7A-47BB-B067-2CE98B64EB79}" dt="2026-09-03T14:06:20.005" v="1270" actId="478"/>
          <ac:spMkLst>
            <pc:docMk/>
            <pc:sldMk cId="1136445336" sldId="345"/>
            <ac:spMk id="4" creationId="{6EFD4CC1-137F-D864-2350-A3AC00D2F588}"/>
          </ac:spMkLst>
        </pc:spChg>
        <pc:spChg chg="add mod">
          <ac:chgData name="Meagan Hamblett" userId="57678719-7475-4e97-8c9e-3b19f1cb6688" providerId="ADAL" clId="{01DCA140-5C7A-47BB-B067-2CE98B64EB79}" dt="2026-09-03T14:07:51.098" v="1289" actId="113"/>
          <ac:spMkLst>
            <pc:docMk/>
            <pc:sldMk cId="1136445336" sldId="345"/>
            <ac:spMk id="5" creationId="{3286C896-B73C-9284-9A91-1E70F2080B9A}"/>
          </ac:spMkLst>
        </pc:spChg>
      </pc:sldChg>
      <pc:sldChg chg="modSp add del mod">
        <pc:chgData name="Meagan Hamblett" userId="57678719-7475-4e97-8c9e-3b19f1cb6688" providerId="ADAL" clId="{01DCA140-5C7A-47BB-B067-2CE98B64EB79}" dt="2026-09-03T13:17:03.455" v="1256" actId="47"/>
        <pc:sldMkLst>
          <pc:docMk/>
          <pc:sldMk cId="4201292938" sldId="345"/>
        </pc:sldMkLst>
        <pc:spChg chg="mod">
          <ac:chgData name="Meagan Hamblett" userId="57678719-7475-4e97-8c9e-3b19f1cb6688" providerId="ADAL" clId="{01DCA140-5C7A-47BB-B067-2CE98B64EB79}" dt="2026-09-02T21:56:23.310" v="902" actId="20577"/>
          <ac:spMkLst>
            <pc:docMk/>
            <pc:sldMk cId="4201292938" sldId="345"/>
            <ac:spMk id="9" creationId="{A6680E74-3AF9-40DA-ACD6-536C3EB66AA1}"/>
          </ac:spMkLst>
        </pc:spChg>
      </pc:sldChg>
      <pc:sldChg chg="delSp modSp add del mod setBg">
        <pc:chgData name="Meagan Hamblett" userId="57678719-7475-4e97-8c9e-3b19f1cb6688" providerId="ADAL" clId="{01DCA140-5C7A-47BB-B067-2CE98B64EB79}" dt="2026-09-03T13:15:45.709" v="1238" actId="47"/>
        <pc:sldMkLst>
          <pc:docMk/>
          <pc:sldMk cId="2338824198" sldId="346"/>
        </pc:sldMkLst>
        <pc:spChg chg="del mod">
          <ac:chgData name="Meagan Hamblett" userId="57678719-7475-4e97-8c9e-3b19f1cb6688" providerId="ADAL" clId="{01DCA140-5C7A-47BB-B067-2CE98B64EB79}" dt="2026-09-03T12:49:52.530" v="980" actId="21"/>
          <ac:spMkLst>
            <pc:docMk/>
            <pc:sldMk cId="2338824198" sldId="346"/>
            <ac:spMk id="2" creationId="{00000000-0000-0000-0000-000000000000}"/>
          </ac:spMkLst>
        </pc:spChg>
        <pc:spChg chg="del">
          <ac:chgData name="Meagan Hamblett" userId="57678719-7475-4e97-8c9e-3b19f1cb6688" providerId="ADAL" clId="{01DCA140-5C7A-47BB-B067-2CE98B64EB79}" dt="2026-09-03T12:49:41.362" v="977" actId="478"/>
          <ac:spMkLst>
            <pc:docMk/>
            <pc:sldMk cId="2338824198" sldId="346"/>
            <ac:spMk id="4" creationId="{00000000-0000-0000-0000-000000000000}"/>
          </ac:spMkLst>
        </pc:spChg>
      </pc:sldChg>
      <pc:sldChg chg="addSp delSp modSp add del mod">
        <pc:chgData name="Meagan Hamblett" userId="57678719-7475-4e97-8c9e-3b19f1cb6688" providerId="ADAL" clId="{01DCA140-5C7A-47BB-B067-2CE98B64EB79}" dt="2026-09-03T16:58:25.766" v="1828" actId="2696"/>
        <pc:sldMkLst>
          <pc:docMk/>
          <pc:sldMk cId="3474176538" sldId="346"/>
        </pc:sldMkLst>
        <pc:spChg chg="add del mod">
          <ac:chgData name="Meagan Hamblett" userId="57678719-7475-4e97-8c9e-3b19f1cb6688" providerId="ADAL" clId="{01DCA140-5C7A-47BB-B067-2CE98B64EB79}" dt="2026-09-03T16:48:11.247" v="1805" actId="21"/>
          <ac:spMkLst>
            <pc:docMk/>
            <pc:sldMk cId="3474176538" sldId="346"/>
            <ac:spMk id="8" creationId="{C1EE333F-ADD7-93DE-CCA4-3B7D19407280}"/>
          </ac:spMkLst>
        </pc:spChg>
        <pc:spChg chg="add del mod">
          <ac:chgData name="Meagan Hamblett" userId="57678719-7475-4e97-8c9e-3b19f1cb6688" providerId="ADAL" clId="{01DCA140-5C7A-47BB-B067-2CE98B64EB79}" dt="2026-09-03T16:47:31.644" v="1796" actId="21"/>
          <ac:spMkLst>
            <pc:docMk/>
            <pc:sldMk cId="3474176538" sldId="346"/>
            <ac:spMk id="11" creationId="{20076401-E352-F978-6120-2CF536E19088}"/>
          </ac:spMkLst>
        </pc:spChg>
        <pc:spChg chg="add del mod">
          <ac:chgData name="Meagan Hamblett" userId="57678719-7475-4e97-8c9e-3b19f1cb6688" providerId="ADAL" clId="{01DCA140-5C7A-47BB-B067-2CE98B64EB79}" dt="2026-09-03T16:46:51.485" v="1789" actId="21"/>
          <ac:spMkLst>
            <pc:docMk/>
            <pc:sldMk cId="3474176538" sldId="346"/>
            <ac:spMk id="14" creationId="{9E9B995B-C374-7D86-E1D7-2CE501B14817}"/>
          </ac:spMkLst>
        </pc:spChg>
        <pc:spChg chg="add del mod">
          <ac:chgData name="Meagan Hamblett" userId="57678719-7475-4e97-8c9e-3b19f1cb6688" providerId="ADAL" clId="{01DCA140-5C7A-47BB-B067-2CE98B64EB79}" dt="2026-09-03T16:55:50.492" v="1818" actId="21"/>
          <ac:spMkLst>
            <pc:docMk/>
            <pc:sldMk cId="3474176538" sldId="346"/>
            <ac:spMk id="16" creationId="{08622859-7FF6-6DE9-A549-E28E9F044E8F}"/>
          </ac:spMkLst>
        </pc:spChg>
        <pc:spChg chg="add del mod">
          <ac:chgData name="Meagan Hamblett" userId="57678719-7475-4e97-8c9e-3b19f1cb6688" providerId="ADAL" clId="{01DCA140-5C7A-47BB-B067-2CE98B64EB79}" dt="2026-09-03T16:56:13.265" v="1821" actId="21"/>
          <ac:spMkLst>
            <pc:docMk/>
            <pc:sldMk cId="3474176538" sldId="346"/>
            <ac:spMk id="19" creationId="{AB4945F7-0BDE-F6A6-B8E3-6F6DC2E527FB}"/>
          </ac:spMkLst>
        </pc:spChg>
        <pc:spChg chg="add del mod">
          <ac:chgData name="Meagan Hamblett" userId="57678719-7475-4e97-8c9e-3b19f1cb6688" providerId="ADAL" clId="{01DCA140-5C7A-47BB-B067-2CE98B64EB79}" dt="2026-09-03T16:58:00.768" v="1825" actId="21"/>
          <ac:spMkLst>
            <pc:docMk/>
            <pc:sldMk cId="3474176538" sldId="346"/>
            <ac:spMk id="22" creationId="{634C1C8C-FEE0-3251-517C-C41D1A78814C}"/>
          </ac:spMkLst>
        </pc:spChg>
        <pc:picChg chg="mod">
          <ac:chgData name="Meagan Hamblett" userId="57678719-7475-4e97-8c9e-3b19f1cb6688" providerId="ADAL" clId="{01DCA140-5C7A-47BB-B067-2CE98B64EB79}" dt="2026-09-03T16:14:20.887" v="1657" actId="1076"/>
          <ac:picMkLst>
            <pc:docMk/>
            <pc:sldMk cId="3474176538" sldId="346"/>
            <ac:picMk id="2" creationId="{827EB288-FCA6-68FB-18D7-70DC497C8F5C}"/>
          </ac:picMkLst>
        </pc:picChg>
        <pc:picChg chg="del">
          <ac:chgData name="Meagan Hamblett" userId="57678719-7475-4e97-8c9e-3b19f1cb6688" providerId="ADAL" clId="{01DCA140-5C7A-47BB-B067-2CE98B64EB79}" dt="2026-09-03T15:57:58.146" v="1341" actId="478"/>
          <ac:picMkLst>
            <pc:docMk/>
            <pc:sldMk cId="3474176538" sldId="346"/>
            <ac:picMk id="3" creationId="{A10926DE-7F65-262B-01A5-F1D1AF83AB90}"/>
          </ac:picMkLst>
        </pc:picChg>
        <pc:picChg chg="add del mod modCrop">
          <ac:chgData name="Meagan Hamblett" userId="57678719-7475-4e97-8c9e-3b19f1cb6688" providerId="ADAL" clId="{01DCA140-5C7A-47BB-B067-2CE98B64EB79}" dt="2026-09-03T16:47:07.006" v="1792" actId="21"/>
          <ac:picMkLst>
            <pc:docMk/>
            <pc:sldMk cId="3474176538" sldId="346"/>
            <ac:picMk id="5" creationId="{75A79DBA-9505-FD01-BFD2-22A0209A5ED0}"/>
          </ac:picMkLst>
        </pc:picChg>
        <pc:picChg chg="del">
          <ac:chgData name="Meagan Hamblett" userId="57678719-7475-4e97-8c9e-3b19f1cb6688" providerId="ADAL" clId="{01DCA140-5C7A-47BB-B067-2CE98B64EB79}" dt="2026-09-03T15:58:28.479" v="1348" actId="478"/>
          <ac:picMkLst>
            <pc:docMk/>
            <pc:sldMk cId="3474176538" sldId="346"/>
            <ac:picMk id="7" creationId="{37E39574-4D97-C2A8-8BD0-9CBDCE11CB24}"/>
          </ac:picMkLst>
        </pc:picChg>
        <pc:picChg chg="del mod modCrop">
          <ac:chgData name="Meagan Hamblett" userId="57678719-7475-4e97-8c9e-3b19f1cb6688" providerId="ADAL" clId="{01DCA140-5C7A-47BB-B067-2CE98B64EB79}" dt="2026-09-03T16:45:55.869" v="1778" actId="21"/>
          <ac:picMkLst>
            <pc:docMk/>
            <pc:sldMk cId="3474176538" sldId="346"/>
            <ac:picMk id="13" creationId="{0C7A3247-F3AD-A21D-27A6-16C2888383F7}"/>
          </ac:picMkLst>
        </pc:picChg>
        <pc:picChg chg="del mod modCrop">
          <ac:chgData name="Meagan Hamblett" userId="57678719-7475-4e97-8c9e-3b19f1cb6688" providerId="ADAL" clId="{01DCA140-5C7A-47BB-B067-2CE98B64EB79}" dt="2026-09-03T16:00:00.468" v="1363" actId="21"/>
          <ac:picMkLst>
            <pc:docMk/>
            <pc:sldMk cId="3474176538" sldId="346"/>
            <ac:picMk id="17" creationId="{F29ACDF5-1BB3-9564-D0A4-0467FF9995F7}"/>
          </ac:picMkLst>
        </pc:picChg>
        <pc:picChg chg="del mod modCrop">
          <ac:chgData name="Meagan Hamblett" userId="57678719-7475-4e97-8c9e-3b19f1cb6688" providerId="ADAL" clId="{01DCA140-5C7A-47BB-B067-2CE98B64EB79}" dt="2026-09-03T16:47:44.141" v="1799" actId="21"/>
          <ac:picMkLst>
            <pc:docMk/>
            <pc:sldMk cId="3474176538" sldId="346"/>
            <ac:picMk id="20" creationId="{D3717058-1C14-5DF6-DC82-29802DE2E0AE}"/>
          </ac:picMkLst>
        </pc:picChg>
      </pc:sldChg>
      <pc:sldChg chg="add del setBg">
        <pc:chgData name="Meagan Hamblett" userId="57678719-7475-4e97-8c9e-3b19f1cb6688" providerId="ADAL" clId="{01DCA140-5C7A-47BB-B067-2CE98B64EB79}" dt="2026-09-03T13:17:00.282" v="1255" actId="47"/>
        <pc:sldMkLst>
          <pc:docMk/>
          <pc:sldMk cId="0" sldId="347"/>
        </pc:sldMkLst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38267DD-998C-4032-A65D-CCDD6AEBA388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52006377-BDF2-4C33-BB88-5DA09DE2D8BA}">
      <dgm:prSet/>
      <dgm:spPr/>
      <dgm:t>
        <a:bodyPr/>
        <a:lstStyle/>
        <a:p>
          <a:r>
            <a:rPr lang="en-US" b="1"/>
            <a:t>Connection happens every day </a:t>
          </a:r>
          <a:r>
            <a:rPr lang="en-US"/>
            <a:t>— over a game, billiards, a conversation on the patio, or simply spending time together.</a:t>
          </a:r>
        </a:p>
      </dgm:t>
    </dgm:pt>
    <dgm:pt modelId="{B278202C-22A2-4C8F-9DEB-319A4411B47F}" type="parTrans" cxnId="{54547F3A-9FED-4799-A2B1-52121837BEA0}">
      <dgm:prSet/>
      <dgm:spPr/>
      <dgm:t>
        <a:bodyPr/>
        <a:lstStyle/>
        <a:p>
          <a:endParaRPr lang="en-US"/>
        </a:p>
      </dgm:t>
    </dgm:pt>
    <dgm:pt modelId="{733AB14E-63BF-46DC-907A-68F775D1F4E9}" type="sibTrans" cxnId="{54547F3A-9FED-4799-A2B1-52121837BEA0}">
      <dgm:prSet/>
      <dgm:spPr/>
      <dgm:t>
        <a:bodyPr/>
        <a:lstStyle/>
        <a:p>
          <a:endParaRPr lang="en-US"/>
        </a:p>
      </dgm:t>
    </dgm:pt>
    <dgm:pt modelId="{FD1F5FF8-9CB2-4955-A9CD-172F85280FFE}">
      <dgm:prSet/>
      <dgm:spPr/>
      <dgm:t>
        <a:bodyPr/>
        <a:lstStyle/>
        <a:p>
          <a:r>
            <a:rPr lang="en-US" b="1"/>
            <a:t>Social connection supports overall health and well-being.</a:t>
          </a:r>
          <a:endParaRPr lang="en-US"/>
        </a:p>
      </dgm:t>
    </dgm:pt>
    <dgm:pt modelId="{D118D75B-8974-4C2E-A13A-EFADF9A15D42}" type="parTrans" cxnId="{5740A910-8E7C-4BD0-80AA-32ED088DABC5}">
      <dgm:prSet/>
      <dgm:spPr/>
      <dgm:t>
        <a:bodyPr/>
        <a:lstStyle/>
        <a:p>
          <a:endParaRPr lang="en-US"/>
        </a:p>
      </dgm:t>
    </dgm:pt>
    <dgm:pt modelId="{3CAA816A-03D8-4909-A8F1-4449F92FFEA0}" type="sibTrans" cxnId="{5740A910-8E7C-4BD0-80AA-32ED088DABC5}">
      <dgm:prSet/>
      <dgm:spPr/>
      <dgm:t>
        <a:bodyPr/>
        <a:lstStyle/>
        <a:p>
          <a:endParaRPr lang="en-US"/>
        </a:p>
      </dgm:t>
    </dgm:pt>
    <dgm:pt modelId="{DB9AD28B-435A-48DB-9A31-102EF1D0A028}">
      <dgm:prSet/>
      <dgm:spPr/>
      <dgm:t>
        <a:bodyPr/>
        <a:lstStyle/>
        <a:p>
          <a:r>
            <a:rPr lang="en-US" b="1"/>
            <a:t>Loneliness is linked to a 64% increased risk of dementia.</a:t>
          </a:r>
          <a:endParaRPr lang="en-US"/>
        </a:p>
      </dgm:t>
    </dgm:pt>
    <dgm:pt modelId="{B001A1A3-4BBA-46C7-8915-273E324CFA26}" type="parTrans" cxnId="{695388E5-B9DC-41C7-A4F1-1F19AC771420}">
      <dgm:prSet/>
      <dgm:spPr/>
      <dgm:t>
        <a:bodyPr/>
        <a:lstStyle/>
        <a:p>
          <a:endParaRPr lang="en-US"/>
        </a:p>
      </dgm:t>
    </dgm:pt>
    <dgm:pt modelId="{8FECE1D8-097B-4836-A41D-2326752779AA}" type="sibTrans" cxnId="{695388E5-B9DC-41C7-A4F1-1F19AC771420}">
      <dgm:prSet/>
      <dgm:spPr/>
      <dgm:t>
        <a:bodyPr/>
        <a:lstStyle/>
        <a:p>
          <a:endParaRPr lang="en-US"/>
        </a:p>
      </dgm:t>
    </dgm:pt>
    <dgm:pt modelId="{5D4B24F4-05F8-4BA3-B0E5-1915479DD0ED}">
      <dgm:prSet/>
      <dgm:spPr/>
      <dgm:t>
        <a:bodyPr/>
        <a:lstStyle/>
        <a:p>
          <a:r>
            <a:rPr lang="en-US" b="1"/>
            <a:t>Social isolation is associated with a 26% higher risk of premature death.</a:t>
          </a:r>
          <a:endParaRPr lang="en-US"/>
        </a:p>
      </dgm:t>
    </dgm:pt>
    <dgm:pt modelId="{790E4C54-1F84-4C31-93EC-A2E202754871}" type="parTrans" cxnId="{CE2054A0-8C6D-4550-9FCD-53912358919D}">
      <dgm:prSet/>
      <dgm:spPr/>
      <dgm:t>
        <a:bodyPr/>
        <a:lstStyle/>
        <a:p>
          <a:endParaRPr lang="en-US"/>
        </a:p>
      </dgm:t>
    </dgm:pt>
    <dgm:pt modelId="{3B4E263E-2184-4F51-A27F-FF5744452C5E}" type="sibTrans" cxnId="{CE2054A0-8C6D-4550-9FCD-53912358919D}">
      <dgm:prSet/>
      <dgm:spPr/>
      <dgm:t>
        <a:bodyPr/>
        <a:lstStyle/>
        <a:p>
          <a:endParaRPr lang="en-US"/>
        </a:p>
      </dgm:t>
    </dgm:pt>
    <dgm:pt modelId="{2C142A55-1A8C-4CC1-A21B-4C27BE604749}">
      <dgm:prSet/>
      <dgm:spPr/>
      <dgm:t>
        <a:bodyPr/>
        <a:lstStyle/>
        <a:p>
          <a:r>
            <a:rPr lang="en-US" b="1"/>
            <a:t>At The Landing, connection isn’t just something we talk about—it’s</a:t>
          </a:r>
          <a:endParaRPr lang="en-US"/>
        </a:p>
      </dgm:t>
    </dgm:pt>
    <dgm:pt modelId="{1EB6A3D4-C00E-4FC5-8F28-28DC4DC2474F}" type="parTrans" cxnId="{94311082-702E-4C78-B0F8-15CDD8CB047C}">
      <dgm:prSet/>
      <dgm:spPr/>
      <dgm:t>
        <a:bodyPr/>
        <a:lstStyle/>
        <a:p>
          <a:endParaRPr lang="en-US"/>
        </a:p>
      </dgm:t>
    </dgm:pt>
    <dgm:pt modelId="{25C25AD9-532E-4ADC-BDA7-BD7E954F075D}" type="sibTrans" cxnId="{94311082-702E-4C78-B0F8-15CDD8CB047C}">
      <dgm:prSet/>
      <dgm:spPr/>
      <dgm:t>
        <a:bodyPr/>
        <a:lstStyle/>
        <a:p>
          <a:endParaRPr lang="en-US"/>
        </a:p>
      </dgm:t>
    </dgm:pt>
    <dgm:pt modelId="{5881DC10-2F0E-44E2-AA5D-7492277E1F65}">
      <dgm:prSet/>
      <dgm:spPr/>
      <dgm:t>
        <a:bodyPr/>
        <a:lstStyle/>
        <a:p>
          <a:r>
            <a:rPr lang="en-US" b="1" dirty="0"/>
            <a:t>something we create every day.</a:t>
          </a:r>
          <a:endParaRPr lang="en-US" dirty="0"/>
        </a:p>
      </dgm:t>
    </dgm:pt>
    <dgm:pt modelId="{3D298BE2-84F6-45E8-9D32-90F8739303C3}" type="parTrans" cxnId="{665EE153-6DE6-4389-BAD3-BE8EE6B276D7}">
      <dgm:prSet/>
      <dgm:spPr/>
      <dgm:t>
        <a:bodyPr/>
        <a:lstStyle/>
        <a:p>
          <a:endParaRPr lang="en-US"/>
        </a:p>
      </dgm:t>
    </dgm:pt>
    <dgm:pt modelId="{787477F5-CA6A-4047-B191-7C5F72E22F18}" type="sibTrans" cxnId="{665EE153-6DE6-4389-BAD3-BE8EE6B276D7}">
      <dgm:prSet/>
      <dgm:spPr/>
      <dgm:t>
        <a:bodyPr/>
        <a:lstStyle/>
        <a:p>
          <a:endParaRPr lang="en-US"/>
        </a:p>
      </dgm:t>
    </dgm:pt>
    <dgm:pt modelId="{4D3D84A8-3E86-465E-B8BD-331F009D65C5}" type="pres">
      <dgm:prSet presAssocID="{A38267DD-998C-4032-A65D-CCDD6AEBA388}" presName="diagram" presStyleCnt="0">
        <dgm:presLayoutVars>
          <dgm:dir/>
          <dgm:resizeHandles val="exact"/>
        </dgm:presLayoutVars>
      </dgm:prSet>
      <dgm:spPr/>
    </dgm:pt>
    <dgm:pt modelId="{4D6D0DD4-BBAA-4B8B-B015-D88E85FAADA5}" type="pres">
      <dgm:prSet presAssocID="{52006377-BDF2-4C33-BB88-5DA09DE2D8BA}" presName="node" presStyleLbl="node1" presStyleIdx="0" presStyleCnt="6">
        <dgm:presLayoutVars>
          <dgm:bulletEnabled val="1"/>
        </dgm:presLayoutVars>
      </dgm:prSet>
      <dgm:spPr/>
    </dgm:pt>
    <dgm:pt modelId="{1FB5CC34-7792-4EEC-AB32-EC5E01886AD7}" type="pres">
      <dgm:prSet presAssocID="{733AB14E-63BF-46DC-907A-68F775D1F4E9}" presName="sibTrans" presStyleCnt="0"/>
      <dgm:spPr/>
    </dgm:pt>
    <dgm:pt modelId="{3555B0C4-F3C0-4C6F-A70F-B756C223DCFA}" type="pres">
      <dgm:prSet presAssocID="{FD1F5FF8-9CB2-4955-A9CD-172F85280FFE}" presName="node" presStyleLbl="node1" presStyleIdx="1" presStyleCnt="6">
        <dgm:presLayoutVars>
          <dgm:bulletEnabled val="1"/>
        </dgm:presLayoutVars>
      </dgm:prSet>
      <dgm:spPr/>
    </dgm:pt>
    <dgm:pt modelId="{1E695B6D-10D4-4F3C-9E7D-DB57A2D2C45B}" type="pres">
      <dgm:prSet presAssocID="{3CAA816A-03D8-4909-A8F1-4449F92FFEA0}" presName="sibTrans" presStyleCnt="0"/>
      <dgm:spPr/>
    </dgm:pt>
    <dgm:pt modelId="{5CF76334-B123-4736-9793-17713411E784}" type="pres">
      <dgm:prSet presAssocID="{DB9AD28B-435A-48DB-9A31-102EF1D0A028}" presName="node" presStyleLbl="node1" presStyleIdx="2" presStyleCnt="6">
        <dgm:presLayoutVars>
          <dgm:bulletEnabled val="1"/>
        </dgm:presLayoutVars>
      </dgm:prSet>
      <dgm:spPr/>
    </dgm:pt>
    <dgm:pt modelId="{CAD64EC4-5847-424B-BD3A-38DEFBFEF978}" type="pres">
      <dgm:prSet presAssocID="{8FECE1D8-097B-4836-A41D-2326752779AA}" presName="sibTrans" presStyleCnt="0"/>
      <dgm:spPr/>
    </dgm:pt>
    <dgm:pt modelId="{E4864301-9199-45EA-89FC-358AB2D3C225}" type="pres">
      <dgm:prSet presAssocID="{5D4B24F4-05F8-4BA3-B0E5-1915479DD0ED}" presName="node" presStyleLbl="node1" presStyleIdx="3" presStyleCnt="6">
        <dgm:presLayoutVars>
          <dgm:bulletEnabled val="1"/>
        </dgm:presLayoutVars>
      </dgm:prSet>
      <dgm:spPr/>
    </dgm:pt>
    <dgm:pt modelId="{003FE337-2758-4845-A14F-436622DB5823}" type="pres">
      <dgm:prSet presAssocID="{3B4E263E-2184-4F51-A27F-FF5744452C5E}" presName="sibTrans" presStyleCnt="0"/>
      <dgm:spPr/>
    </dgm:pt>
    <dgm:pt modelId="{5277A4C7-8014-434D-88C9-5708BACD52BC}" type="pres">
      <dgm:prSet presAssocID="{2C142A55-1A8C-4CC1-A21B-4C27BE604749}" presName="node" presStyleLbl="node1" presStyleIdx="4" presStyleCnt="6">
        <dgm:presLayoutVars>
          <dgm:bulletEnabled val="1"/>
        </dgm:presLayoutVars>
      </dgm:prSet>
      <dgm:spPr/>
    </dgm:pt>
    <dgm:pt modelId="{FE622000-6232-4245-972E-48D7B5A21F92}" type="pres">
      <dgm:prSet presAssocID="{25C25AD9-532E-4ADC-BDA7-BD7E954F075D}" presName="sibTrans" presStyleCnt="0"/>
      <dgm:spPr/>
    </dgm:pt>
    <dgm:pt modelId="{2FBE251C-7C19-4264-9960-31443D316E05}" type="pres">
      <dgm:prSet presAssocID="{5881DC10-2F0E-44E2-AA5D-7492277E1F65}" presName="node" presStyleLbl="node1" presStyleIdx="5" presStyleCnt="6">
        <dgm:presLayoutVars>
          <dgm:bulletEnabled val="1"/>
        </dgm:presLayoutVars>
      </dgm:prSet>
      <dgm:spPr/>
    </dgm:pt>
  </dgm:ptLst>
  <dgm:cxnLst>
    <dgm:cxn modelId="{5740A910-8E7C-4BD0-80AA-32ED088DABC5}" srcId="{A38267DD-998C-4032-A65D-CCDD6AEBA388}" destId="{FD1F5FF8-9CB2-4955-A9CD-172F85280FFE}" srcOrd="1" destOrd="0" parTransId="{D118D75B-8974-4C2E-A13A-EFADF9A15D42}" sibTransId="{3CAA816A-03D8-4909-A8F1-4449F92FFEA0}"/>
    <dgm:cxn modelId="{969C1229-02B3-4EE6-BAE3-D970A67A0289}" type="presOf" srcId="{2C142A55-1A8C-4CC1-A21B-4C27BE604749}" destId="{5277A4C7-8014-434D-88C9-5708BACD52BC}" srcOrd="0" destOrd="0" presId="urn:microsoft.com/office/officeart/2005/8/layout/default"/>
    <dgm:cxn modelId="{54547F3A-9FED-4799-A2B1-52121837BEA0}" srcId="{A38267DD-998C-4032-A65D-CCDD6AEBA388}" destId="{52006377-BDF2-4C33-BB88-5DA09DE2D8BA}" srcOrd="0" destOrd="0" parTransId="{B278202C-22A2-4C8F-9DEB-319A4411B47F}" sibTransId="{733AB14E-63BF-46DC-907A-68F775D1F4E9}"/>
    <dgm:cxn modelId="{DC21134B-AEDF-42C3-ABAA-F64BA1A01334}" type="presOf" srcId="{FD1F5FF8-9CB2-4955-A9CD-172F85280FFE}" destId="{3555B0C4-F3C0-4C6F-A70F-B756C223DCFA}" srcOrd="0" destOrd="0" presId="urn:microsoft.com/office/officeart/2005/8/layout/default"/>
    <dgm:cxn modelId="{665EE153-6DE6-4389-BAD3-BE8EE6B276D7}" srcId="{A38267DD-998C-4032-A65D-CCDD6AEBA388}" destId="{5881DC10-2F0E-44E2-AA5D-7492277E1F65}" srcOrd="5" destOrd="0" parTransId="{3D298BE2-84F6-45E8-9D32-90F8739303C3}" sibTransId="{787477F5-CA6A-4047-B191-7C5F72E22F18}"/>
    <dgm:cxn modelId="{DAAA1D58-D76E-4510-9627-918BADC7BFBA}" type="presOf" srcId="{5D4B24F4-05F8-4BA3-B0E5-1915479DD0ED}" destId="{E4864301-9199-45EA-89FC-358AB2D3C225}" srcOrd="0" destOrd="0" presId="urn:microsoft.com/office/officeart/2005/8/layout/default"/>
    <dgm:cxn modelId="{94311082-702E-4C78-B0F8-15CDD8CB047C}" srcId="{A38267DD-998C-4032-A65D-CCDD6AEBA388}" destId="{2C142A55-1A8C-4CC1-A21B-4C27BE604749}" srcOrd="4" destOrd="0" parTransId="{1EB6A3D4-C00E-4FC5-8F28-28DC4DC2474F}" sibTransId="{25C25AD9-532E-4ADC-BDA7-BD7E954F075D}"/>
    <dgm:cxn modelId="{CE2054A0-8C6D-4550-9FCD-53912358919D}" srcId="{A38267DD-998C-4032-A65D-CCDD6AEBA388}" destId="{5D4B24F4-05F8-4BA3-B0E5-1915479DD0ED}" srcOrd="3" destOrd="0" parTransId="{790E4C54-1F84-4C31-93EC-A2E202754871}" sibTransId="{3B4E263E-2184-4F51-A27F-FF5744452C5E}"/>
    <dgm:cxn modelId="{2A9459B2-57BC-4AF1-8884-C7DF6F2261D0}" type="presOf" srcId="{DB9AD28B-435A-48DB-9A31-102EF1D0A028}" destId="{5CF76334-B123-4736-9793-17713411E784}" srcOrd="0" destOrd="0" presId="urn:microsoft.com/office/officeart/2005/8/layout/default"/>
    <dgm:cxn modelId="{51C047C6-AF73-41A2-AB9B-C545B2F96B28}" type="presOf" srcId="{A38267DD-998C-4032-A65D-CCDD6AEBA388}" destId="{4D3D84A8-3E86-465E-B8BD-331F009D65C5}" srcOrd="0" destOrd="0" presId="urn:microsoft.com/office/officeart/2005/8/layout/default"/>
    <dgm:cxn modelId="{695388E5-B9DC-41C7-A4F1-1F19AC771420}" srcId="{A38267DD-998C-4032-A65D-CCDD6AEBA388}" destId="{DB9AD28B-435A-48DB-9A31-102EF1D0A028}" srcOrd="2" destOrd="0" parTransId="{B001A1A3-4BBA-46C7-8915-273E324CFA26}" sibTransId="{8FECE1D8-097B-4836-A41D-2326752779AA}"/>
    <dgm:cxn modelId="{6D4B61EA-6614-4183-8AB3-2372A28FF085}" type="presOf" srcId="{52006377-BDF2-4C33-BB88-5DA09DE2D8BA}" destId="{4D6D0DD4-BBAA-4B8B-B015-D88E85FAADA5}" srcOrd="0" destOrd="0" presId="urn:microsoft.com/office/officeart/2005/8/layout/default"/>
    <dgm:cxn modelId="{11F01DFB-9FA2-4C2C-9427-42FB751242A6}" type="presOf" srcId="{5881DC10-2F0E-44E2-AA5D-7492277E1F65}" destId="{2FBE251C-7C19-4264-9960-31443D316E05}" srcOrd="0" destOrd="0" presId="urn:microsoft.com/office/officeart/2005/8/layout/default"/>
    <dgm:cxn modelId="{FA419724-6838-4AAB-A2D0-50C16734C3A1}" type="presParOf" srcId="{4D3D84A8-3E86-465E-B8BD-331F009D65C5}" destId="{4D6D0DD4-BBAA-4B8B-B015-D88E85FAADA5}" srcOrd="0" destOrd="0" presId="urn:microsoft.com/office/officeart/2005/8/layout/default"/>
    <dgm:cxn modelId="{63352BF0-F151-46D7-8714-C58A81A5362D}" type="presParOf" srcId="{4D3D84A8-3E86-465E-B8BD-331F009D65C5}" destId="{1FB5CC34-7792-4EEC-AB32-EC5E01886AD7}" srcOrd="1" destOrd="0" presId="urn:microsoft.com/office/officeart/2005/8/layout/default"/>
    <dgm:cxn modelId="{9150E0D8-E7B2-4EEF-8202-F8F08BE117E8}" type="presParOf" srcId="{4D3D84A8-3E86-465E-B8BD-331F009D65C5}" destId="{3555B0C4-F3C0-4C6F-A70F-B756C223DCFA}" srcOrd="2" destOrd="0" presId="urn:microsoft.com/office/officeart/2005/8/layout/default"/>
    <dgm:cxn modelId="{C3DD2D21-0942-4070-9F5B-07870590C467}" type="presParOf" srcId="{4D3D84A8-3E86-465E-B8BD-331F009D65C5}" destId="{1E695B6D-10D4-4F3C-9E7D-DB57A2D2C45B}" srcOrd="3" destOrd="0" presId="urn:microsoft.com/office/officeart/2005/8/layout/default"/>
    <dgm:cxn modelId="{6E0CCE14-64D4-4EC8-9338-EC97AEDF77A9}" type="presParOf" srcId="{4D3D84A8-3E86-465E-B8BD-331F009D65C5}" destId="{5CF76334-B123-4736-9793-17713411E784}" srcOrd="4" destOrd="0" presId="urn:microsoft.com/office/officeart/2005/8/layout/default"/>
    <dgm:cxn modelId="{30065023-D679-4B0F-A3B9-D7F8D111FD92}" type="presParOf" srcId="{4D3D84A8-3E86-465E-B8BD-331F009D65C5}" destId="{CAD64EC4-5847-424B-BD3A-38DEFBFEF978}" srcOrd="5" destOrd="0" presId="urn:microsoft.com/office/officeart/2005/8/layout/default"/>
    <dgm:cxn modelId="{C4453932-C40B-400D-A540-804EDC71ED51}" type="presParOf" srcId="{4D3D84A8-3E86-465E-B8BD-331F009D65C5}" destId="{E4864301-9199-45EA-89FC-358AB2D3C225}" srcOrd="6" destOrd="0" presId="urn:microsoft.com/office/officeart/2005/8/layout/default"/>
    <dgm:cxn modelId="{D73B978B-6547-4DD7-9FE3-AEA237AE8DB4}" type="presParOf" srcId="{4D3D84A8-3E86-465E-B8BD-331F009D65C5}" destId="{003FE337-2758-4845-A14F-436622DB5823}" srcOrd="7" destOrd="0" presId="urn:microsoft.com/office/officeart/2005/8/layout/default"/>
    <dgm:cxn modelId="{2ED44452-A5A5-4423-B076-AF3BEF9F9C52}" type="presParOf" srcId="{4D3D84A8-3E86-465E-B8BD-331F009D65C5}" destId="{5277A4C7-8014-434D-88C9-5708BACD52BC}" srcOrd="8" destOrd="0" presId="urn:microsoft.com/office/officeart/2005/8/layout/default"/>
    <dgm:cxn modelId="{95718B18-94A9-4967-8E92-8CBA20BF5431}" type="presParOf" srcId="{4D3D84A8-3E86-465E-B8BD-331F009D65C5}" destId="{FE622000-6232-4245-972E-48D7B5A21F92}" srcOrd="9" destOrd="0" presId="urn:microsoft.com/office/officeart/2005/8/layout/default"/>
    <dgm:cxn modelId="{A1AA2CF3-EFFE-402F-A2C7-95895903E75B}" type="presParOf" srcId="{4D3D84A8-3E86-465E-B8BD-331F009D65C5}" destId="{2FBE251C-7C19-4264-9960-31443D316E05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D6D0DD4-BBAA-4B8B-B015-D88E85FAADA5}">
      <dsp:nvSpPr>
        <dsp:cNvPr id="0" name=""/>
        <dsp:cNvSpPr/>
      </dsp:nvSpPr>
      <dsp:spPr>
        <a:xfrm>
          <a:off x="916308" y="544"/>
          <a:ext cx="2069765" cy="124185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/>
            <a:t>Connection happens every day </a:t>
          </a:r>
          <a:r>
            <a:rPr lang="en-US" sz="1300" kern="1200"/>
            <a:t>— over a game, billiards, a conversation on the patio, or simply spending time together.</a:t>
          </a:r>
        </a:p>
      </dsp:txBody>
      <dsp:txXfrm>
        <a:off x="916308" y="544"/>
        <a:ext cx="2069765" cy="1241859"/>
      </dsp:txXfrm>
    </dsp:sp>
    <dsp:sp modelId="{3555B0C4-F3C0-4C6F-A70F-B756C223DCFA}">
      <dsp:nvSpPr>
        <dsp:cNvPr id="0" name=""/>
        <dsp:cNvSpPr/>
      </dsp:nvSpPr>
      <dsp:spPr>
        <a:xfrm>
          <a:off x="3193051" y="544"/>
          <a:ext cx="2069765" cy="124185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/>
            <a:t>Social connection supports overall health and well-being.</a:t>
          </a:r>
          <a:endParaRPr lang="en-US" sz="1300" kern="1200"/>
        </a:p>
      </dsp:txBody>
      <dsp:txXfrm>
        <a:off x="3193051" y="544"/>
        <a:ext cx="2069765" cy="1241859"/>
      </dsp:txXfrm>
    </dsp:sp>
    <dsp:sp modelId="{5CF76334-B123-4736-9793-17713411E784}">
      <dsp:nvSpPr>
        <dsp:cNvPr id="0" name=""/>
        <dsp:cNvSpPr/>
      </dsp:nvSpPr>
      <dsp:spPr>
        <a:xfrm>
          <a:off x="916308" y="1449380"/>
          <a:ext cx="2069765" cy="124185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/>
            <a:t>Loneliness is linked to a 64% increased risk of dementia.</a:t>
          </a:r>
          <a:endParaRPr lang="en-US" sz="1300" kern="1200"/>
        </a:p>
      </dsp:txBody>
      <dsp:txXfrm>
        <a:off x="916308" y="1449380"/>
        <a:ext cx="2069765" cy="1241859"/>
      </dsp:txXfrm>
    </dsp:sp>
    <dsp:sp modelId="{E4864301-9199-45EA-89FC-358AB2D3C225}">
      <dsp:nvSpPr>
        <dsp:cNvPr id="0" name=""/>
        <dsp:cNvSpPr/>
      </dsp:nvSpPr>
      <dsp:spPr>
        <a:xfrm>
          <a:off x="3193051" y="1449380"/>
          <a:ext cx="2069765" cy="124185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/>
            <a:t>Social isolation is associated with a 26% higher risk of premature death.</a:t>
          </a:r>
          <a:endParaRPr lang="en-US" sz="1300" kern="1200"/>
        </a:p>
      </dsp:txBody>
      <dsp:txXfrm>
        <a:off x="3193051" y="1449380"/>
        <a:ext cx="2069765" cy="1241859"/>
      </dsp:txXfrm>
    </dsp:sp>
    <dsp:sp modelId="{5277A4C7-8014-434D-88C9-5708BACD52BC}">
      <dsp:nvSpPr>
        <dsp:cNvPr id="0" name=""/>
        <dsp:cNvSpPr/>
      </dsp:nvSpPr>
      <dsp:spPr>
        <a:xfrm>
          <a:off x="916308" y="2898216"/>
          <a:ext cx="2069765" cy="124185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/>
            <a:t>At The Landing, connection isn’t just something we talk about—it’s</a:t>
          </a:r>
          <a:endParaRPr lang="en-US" sz="1300" kern="1200"/>
        </a:p>
      </dsp:txBody>
      <dsp:txXfrm>
        <a:off x="916308" y="2898216"/>
        <a:ext cx="2069765" cy="1241859"/>
      </dsp:txXfrm>
    </dsp:sp>
    <dsp:sp modelId="{2FBE251C-7C19-4264-9960-31443D316E05}">
      <dsp:nvSpPr>
        <dsp:cNvPr id="0" name=""/>
        <dsp:cNvSpPr/>
      </dsp:nvSpPr>
      <dsp:spPr>
        <a:xfrm>
          <a:off x="3193051" y="2898216"/>
          <a:ext cx="2069765" cy="124185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 dirty="0"/>
            <a:t>something we create every day.</a:t>
          </a:r>
          <a:endParaRPr lang="en-US" sz="1300" kern="1200" dirty="0"/>
        </a:p>
      </dsp:txBody>
      <dsp:txXfrm>
        <a:off x="3193051" y="2898216"/>
        <a:ext cx="2069765" cy="124185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153DCE-3A99-4DBF-8CA5-983509D9A806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716EBF-EC9B-4D52-9AD7-9607A2BF34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71004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93F92D-8C24-6313-C580-E904257A86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5844773-398A-D64B-6CDD-F628E7BB447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7A7FB23-65B5-A1A4-830E-48084BE871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AD20D9-6A49-D288-58F1-57C06CA5D68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50C3D00-B2F6-4D83-A049-FE51B6E62AD3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86214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50C3D00-B2F6-4D83-A049-FE51B6E62AD3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73207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D334F0-5D11-ACAD-C89F-EE322A7EBF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1E11EF9-25C0-9F22-5B7F-E6198552DD5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AC6C0D9-2CAA-4CC3-A139-AED21B2C885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F5FA26-C9EA-3893-41CF-7FC2BE80953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50C3D00-B2F6-4D83-A049-FE51B6E62AD3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40684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37421397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15744421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2061850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3767282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35944577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73B8D2-5566-D853-2495-EC59AE8DD0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F82C036-E00A-55CF-0661-B33D228DF2A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C3686E7-FB1C-61E3-421C-FEF8CD7418C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7A6F25-4281-A683-FB8F-401B770C713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50C3D00-B2F6-4D83-A049-FE51B6E62AD3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758711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15EE51-B350-9D0D-548F-72AD234157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D823C15-FA82-9A24-2FAC-7789B582535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DF16494-7C3E-BCA8-0662-5D8BF9D60B3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69C241-892C-616E-C5C3-3101F726EEB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50C3D00-B2F6-4D83-A049-FE51B6E62AD3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21586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The Y turns 175 this year</a:t>
            </a:r>
          </a:p>
          <a:p>
            <a:r>
              <a:rPr lang="en-US"/>
              <a:t>What's evolved: buildings, programs, technology</a:t>
            </a:r>
          </a:p>
          <a:p>
            <a:r>
              <a:rPr lang="en-US"/>
              <a:t>What hasn't: community leaders seeing the Y as theirs to build</a:t>
            </a:r>
          </a:p>
          <a:p>
            <a:r>
              <a:rPr lang="en-US"/>
              <a:t>Three moments tell that story here — 1943, 1984, and today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The Thread (David, :20)</a:t>
            </a:r>
          </a:p>
          <a:p>
            <a:endParaRPr lang="en-US"/>
          </a:p>
          <a:p>
            <a:r>
              <a:rPr lang="en-US"/>
              <a:t>The Y turns 175 this year</a:t>
            </a:r>
          </a:p>
          <a:p>
            <a:r>
              <a:rPr lang="en-US"/>
              <a:t>What's evolved: buildings, programs, technology</a:t>
            </a:r>
          </a:p>
          <a:p>
            <a:r>
              <a:rPr lang="en-US"/>
              <a:t>What hasn't: community leaders seeing the Y as theirs to build</a:t>
            </a:r>
          </a:p>
          <a:p>
            <a:r>
              <a:rPr lang="en-US"/>
              <a:t>Three moments tell that story here — 1943, 1984, and today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1943: Simeon B. Chapin's Vision (Tory, 1:00)</a:t>
            </a:r>
          </a:p>
          <a:p>
            <a:endParaRPr lang="en-US"/>
          </a:p>
          <a:p>
            <a:r>
              <a:rPr lang="en-US"/>
              <a:t>Tory tells the story of Mr. Chapin</a:t>
            </a:r>
          </a:p>
          <a:p>
            <a:r>
              <a:rPr lang="en-US"/>
              <a:t>He established the Chapin Foundation and named the Y as one of its four founding pillars</a:t>
            </a:r>
          </a:p>
          <a:p>
            <a:r>
              <a:rPr lang="en-US"/>
              <a:t>His belief: a strong YMCA is a core element of a strong community</a:t>
            </a:r>
          </a:p>
          <a:p>
            <a:r>
              <a:rPr lang="en-US"/>
              <a:t>That belief became a standing legacy commitment — not a one-time gift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1984: A Community Identifies Its Own Need (David, :30)</a:t>
            </a:r>
          </a:p>
          <a:p>
            <a:endParaRPr lang="en-US"/>
          </a:p>
          <a:p>
            <a:r>
              <a:rPr lang="en-US"/>
              <a:t>Local Y established as an association — the original purpose: teach kids to swim, in hotel pools</a:t>
            </a:r>
          </a:p>
          <a:p>
            <a:r>
              <a:rPr lang="en-US"/>
              <a:t>Community leaders again saw a gap and decided the Y was the answer</a:t>
            </a:r>
          </a:p>
          <a:p>
            <a:r>
              <a:rPr lang="en-US"/>
              <a:t>Same pattern as 1943: leaders naming the Y as the solution, not being asked to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The Y turns 175 this year</a:t>
            </a:r>
          </a:p>
          <a:p>
            <a:r>
              <a:rPr lang="en-US"/>
              <a:t>What's evolved: buildings, programs, technology</a:t>
            </a:r>
          </a:p>
          <a:p>
            <a:r>
              <a:rPr lang="en-US"/>
              <a:t>What hasn't: community leaders seeing the Y as theirs to build</a:t>
            </a:r>
          </a:p>
          <a:p>
            <a:r>
              <a:rPr lang="en-US"/>
              <a:t>Three moments tell that story here — 1943, 1984, and today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2023: David's 50 Years, Same Playbook (David, :45)</a:t>
            </a:r>
          </a:p>
          <a:p>
            <a:endParaRPr lang="en-US"/>
          </a:p>
          <a:p>
            <a:r>
              <a:rPr lang="en-US"/>
              <a:t>Fast forward: David's five decades in the movement</a:t>
            </a:r>
          </a:p>
          <a:p>
            <a:r>
              <a:rPr lang="en-US"/>
              <a:t>Same approach Chapin's generation used — get every leader in the room, invested</a:t>
            </a:r>
          </a:p>
          <a:p>
            <a:r>
              <a:rPr lang="en-US"/>
              <a:t>This is where your Vision Priorities / leadership forum material plugs in as "here's what that looked like this time"</a:t>
            </a:r>
          </a:p>
          <a:p>
            <a:endParaRPr lang="en-US"/>
          </a:p>
          <a:p>
            <a:r>
              <a:rPr lang="en-US"/>
              <a:t>Key Leadership Strategies</a:t>
            </a:r>
          </a:p>
          <a:p>
            <a:r>
              <a:rPr lang="en-US"/>
              <a:t>Collaborative decision-making</a:t>
            </a:r>
          </a:p>
          <a:p>
            <a:r>
              <a:rPr lang="en-US"/>
              <a:t>Inclusive planning sessions</a:t>
            </a:r>
          </a:p>
          <a:p>
            <a:r>
              <a:rPr lang="en-US"/>
              <a:t>Engaging expert facilitators</a:t>
            </a:r>
          </a:p>
          <a:p>
            <a:r>
              <a:rPr lang="en-US"/>
              <a:t>Community feedback mechanisms</a:t>
            </a:r>
          </a:p>
          <a:p>
            <a:endParaRPr lang="en-US"/>
          </a:p>
          <a:p>
            <a:r>
              <a:rPr lang="en-US"/>
              <a:t>Essential Community Engagement</a:t>
            </a:r>
          </a:p>
          <a:p>
            <a:r>
              <a:rPr lang="en-US"/>
              <a:t>Building strong partnerships</a:t>
            </a:r>
          </a:p>
          <a:p>
            <a:r>
              <a:rPr lang="en-US"/>
              <a:t>Fostering trust and transparency</a:t>
            </a:r>
          </a:p>
          <a:p>
            <a:r>
              <a:rPr lang="en-US"/>
              <a:t>Prioritizing community needs</a:t>
            </a:r>
          </a:p>
          <a:p>
            <a:r>
              <a:rPr lang="en-US"/>
              <a:t>Creating shared goals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The Real Engine: Follow Up, Follow Up, Follow Up (David, :50)</a:t>
            </a:r>
          </a:p>
          <a:p>
            <a:endParaRPr lang="en-US"/>
          </a:p>
          <a:p>
            <a:r>
              <a:rPr lang="en-US"/>
              <a:t>it's 2026 - you can start today.</a:t>
            </a:r>
          </a:p>
          <a:p>
            <a:endParaRPr lang="en-US"/>
          </a:p>
          <a:p>
            <a:r>
              <a:rPr lang="en-US"/>
              <a:t>A meeting without a follow-up is a meeting that didn't happen</a:t>
            </a:r>
          </a:p>
          <a:p>
            <a:r>
              <a:rPr lang="en-US"/>
              <a:t>Follow up within 24 hours</a:t>
            </a:r>
          </a:p>
          <a:p>
            <a:r>
              <a:rPr lang="en-US"/>
              <a:t>Follow up within the month — an update, or another ask: another meeting, join a committee</a:t>
            </a:r>
          </a:p>
          <a:p>
            <a:r>
              <a:rPr lang="en-US"/>
              <a:t>Keep following up with real progress, not just check-ins</a:t>
            </a:r>
          </a:p>
          <a:p>
            <a:r>
              <a:rPr lang="en-US"/>
              <a:t>Get their cell phone. Text. Call. Schedule the next call before you leave the room.</a:t>
            </a:r>
          </a:p>
          <a:p>
            <a:endParaRPr lang="en-US"/>
          </a:p>
          <a:p>
            <a:r>
              <a:rPr lang="en-US"/>
              <a:t> — Give Them a Reason to Say Yes (David, :30)</a:t>
            </a:r>
          </a:p>
          <a:p>
            <a:endParaRPr lang="en-US"/>
          </a:p>
          <a:p>
            <a:r>
              <a:rPr lang="en-US"/>
              <a:t>This is what the Long Range Planning Committee and the Leadership Forum did — gave 200 leaders a real seat and a real task, not a spectator role</a:t>
            </a:r>
          </a:p>
          <a:p>
            <a:r>
              <a:rPr lang="en-US"/>
              <a:t>People invest in what they helped build</a:t>
            </a:r>
          </a:p>
          <a:p>
            <a:endParaRPr lang="en-US"/>
          </a:p>
          <a:p>
            <a:r>
              <a:rPr lang="en-US"/>
              <a:t>--It's Never "Do This for the Y" (David, :35)</a:t>
            </a:r>
          </a:p>
          <a:p>
            <a:endParaRPr lang="en-US"/>
          </a:p>
          <a:p>
            <a:r>
              <a:rPr lang="en-US"/>
              <a:t>Every ask is community-centered, never Y-centered</a:t>
            </a:r>
          </a:p>
          <a:p>
            <a:r>
              <a:rPr lang="en-US"/>
              <a:t>The Y as the solution to community issues — not the beneficiary of charity</a:t>
            </a:r>
          </a:p>
          <a:p>
            <a:r>
              <a:rPr lang="en-US"/>
              <a:t>Collaborate, don't compete — bring partners in, don't guard turf</a:t>
            </a:r>
          </a:p>
          <a:p>
            <a:r>
              <a:rPr lang="en-US"/>
              <a:t>Don't be afraid to say no — protect the trust, it's the whole asset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Anyone Can Do This (David, :20)</a:t>
            </a:r>
          </a:p>
          <a:p>
            <a:endParaRPr lang="en-US"/>
          </a:p>
          <a:p>
            <a:r>
              <a:rPr lang="en-US"/>
              <a:t>The five Vision Priorities, the forums, the Chapin model — none of it is proprietary</a:t>
            </a:r>
          </a:p>
          <a:p>
            <a:r>
              <a:rPr lang="en-US"/>
              <a:t>What makes it work isn't the tactics. It's the follow-up and the momentum behind them.</a:t>
            </a:r>
          </a:p>
          <a:p>
            <a:r>
              <a:rPr lang="en-US"/>
              <a:t>That's the differentiator, and it's replicable in any Y, any size</a:t>
            </a:r>
          </a:p>
          <a:p>
            <a:endParaRPr lang="en-US"/>
          </a:p>
          <a:p>
            <a:r>
              <a:rPr lang="en-US"/>
              <a:t>Slide 10 — Closing (David, :15)</a:t>
            </a:r>
          </a:p>
          <a:p>
            <a:endParaRPr lang="en-US"/>
          </a:p>
          <a:p>
            <a:r>
              <a:rPr lang="en-US"/>
              <a:t>1943, 1984, 2023 — different leaders, same instinct: see the need, name the Y as the answer, invest</a:t>
            </a:r>
          </a:p>
          <a:p>
            <a:r>
              <a:rPr lang="en-US"/>
              <a:t>That's still how it works</a:t>
            </a:r>
          </a:p>
          <a:p>
            <a:r>
              <a:rPr lang="en-US"/>
              <a:t>Thank you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33B870-6AC9-1BDC-0F8B-288359E13F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F4FE7B3-7F82-1308-E82F-0DD3B7AB9B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9B97EC-0B01-4959-787D-28B802C457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5D50E-AED0-4A41-B491-31577982A07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D18072-E94D-3D73-BD35-C60C10530C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20201F-CDC8-EC98-8564-B2713E5BE7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354AD-2CED-468D-A61C-9D74A07898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31882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64BDEB-3E41-C805-85C1-A5B4193193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8325AD-F95B-48C1-A98C-CCA56CC1AA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911E0F-57A8-7E32-3E00-98EDB8C1EC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5D50E-AED0-4A41-B491-31577982A07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D0F5B2-AD41-E703-D69E-EF10C562D2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5F6C30-E932-7DF9-40D5-1D6340F7AB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354AD-2CED-468D-A61C-9D74A07898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4202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19A84E-432B-4BEA-8157-DB45F0DAB2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B36B77-57DD-2DF3-D0B9-219EBB93CD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682C4C-A843-5FAF-1323-533A36AD6A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5D50E-AED0-4A41-B491-31577982A07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2D2797-735B-14C2-137D-754CD85A9C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CABC58-8B51-83BD-B43F-FCEB067756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354AD-2CED-468D-A61C-9D74A07898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6476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989913-5933-4361-C6C9-2D9A8D1725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CBFE87-2A20-9F3B-E7BF-3D2810F399C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0C025BE-D6B4-7E63-CB81-F3DA87862A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B6B037-5FFA-5BC0-B4DB-13575E5DF0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5D50E-AED0-4A41-B491-31577982A07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A43A194-8EE5-BBB3-8118-D0BDC1C0BD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06FE4E-63BA-9F22-DFB4-7C43E7BFF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354AD-2CED-468D-A61C-9D74A07898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63643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82F11B-2CF7-0375-3554-24C02A728A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590A70-A54F-6EA2-0A13-DD4BE5827F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CFFF36-1B2B-37AB-2D5E-5FE705E879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63A774F-603E-5986-7FC4-A83B95EBAA6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E258B9B-953D-2AD7-7E82-A34230A7F78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0702428-8F4D-BA0B-D886-B576106DC3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5D50E-AED0-4A41-B491-31577982A07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A6BE8AF-7320-55A7-9C4F-70EEB6C449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5210F13-1103-6A2F-1346-6835A81D84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354AD-2CED-468D-A61C-9D74A07898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43832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B7040A-81EB-0490-4AEE-3050692B91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B1EA10-E11B-DBD6-44B9-539877CE55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5D50E-AED0-4A41-B491-31577982A07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F5FD5E4-C9CC-21CE-AA12-33B098B447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2725085-FBE1-09A9-B6FB-8A65C0C3F2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354AD-2CED-468D-A61C-9D74A07898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11806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D6284C5-C732-610A-2288-2F3535D8FE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5D50E-AED0-4A41-B491-31577982A07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122A2C1-7F26-AFE7-63C9-EB66DEBD45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08B4B1-DDE3-FC2B-F1E0-4376C71514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354AD-2CED-468D-A61C-9D74A07898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03907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BE81B4-F209-329E-400B-F542F881A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5087BF-C395-FF83-8BFC-75E9FF333C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16D2BC-98C5-F3D9-820A-FAEE52D033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E9D9758-B20E-2E94-A948-053643019B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5D50E-AED0-4A41-B491-31577982A07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DCA959-AE3E-9595-3632-263524EFF1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DA3653A-7975-8DBC-D445-9372DDB6DA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354AD-2CED-468D-A61C-9D74A07898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16866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B3875-463B-E0E7-E2BC-313833E9FC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43CCE79-0EB8-04C1-DDCB-793342D4D07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68FAAE-4244-3D0E-E3C3-6F467C5401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CE7FFC-3E8F-B58F-D5C9-B9306A7521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5D50E-AED0-4A41-B491-31577982A07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BE8526-4905-394B-EBE1-1A6CFAE6F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288CE0-001B-5EDF-C4F2-7FF7E987CE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354AD-2CED-468D-A61C-9D74A07898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1019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9EB874-8317-2D41-8F3B-B906125BF4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56B121B-5058-2F06-7C61-0ACFBEA6F65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0F54D3-B302-2097-B2B6-FBEB5A5506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5D50E-AED0-4A41-B491-31577982A07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E4A822-6620-0C02-F29D-32BCB474F6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CD1DAB-9AF9-2067-8518-0927DAA4F6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354AD-2CED-468D-A61C-9D74A07898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0198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F7869F9-12F7-54FF-E95A-A1F4ACAB383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DBEB658-D2B2-2FF4-F052-C8B9FBD7C5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82B9A2-279C-D704-DCDF-2FCE17D41C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5D50E-AED0-4A41-B491-31577982A07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3EBFFF-3675-1308-D76C-9EA650FD70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107F85-F8EE-23DF-B69A-7463BC9E40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354AD-2CED-468D-A61C-9D74A07898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11025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vider 1 or Agend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720" y="320040"/>
            <a:ext cx="11155680" cy="841248"/>
          </a:xfrm>
        </p:spPr>
        <p:txBody>
          <a:bodyPr/>
          <a:lstStyle>
            <a:lvl1pPr algn="l">
              <a:defRPr sz="2600" b="1" cap="all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474F9A76-05EC-4927-B4A2-A8CE3023F9C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>
                <a:solidFill>
                  <a:schemeClr val="bg1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72029" y="1739910"/>
            <a:ext cx="11118849" cy="4375151"/>
          </a:xfrm>
        </p:spPr>
        <p:txBody>
          <a:bodyPr/>
          <a:lstStyle>
            <a:lvl1pPr marL="457107" indent="-457107">
              <a:spcBef>
                <a:spcPts val="528"/>
              </a:spcBef>
              <a:buFont typeface="+mj-lt"/>
              <a:buAutoNum type="arabicPeriod"/>
              <a:defRPr sz="2200" b="1" cap="all" baseline="0">
                <a:solidFill>
                  <a:schemeClr val="bg1"/>
                </a:solidFill>
              </a:defRPr>
            </a:lvl1pPr>
            <a:lvl2pPr marL="740515" indent="-283410">
              <a:spcBef>
                <a:spcPts val="528"/>
              </a:spcBef>
              <a:buSzPct val="100000"/>
              <a:buFont typeface="Verdana" pitchFamily="34" charset="0"/>
              <a:buChar char="–"/>
              <a:defRPr sz="2200" baseline="0">
                <a:solidFill>
                  <a:schemeClr val="bg1"/>
                </a:solidFill>
              </a:defRPr>
            </a:lvl2pPr>
            <a:lvl3pPr marL="1142774">
              <a:spcBef>
                <a:spcPts val="528"/>
              </a:spcBef>
              <a:buFont typeface="Arial" pitchFamily="34" charset="0"/>
              <a:buChar char="•"/>
              <a:defRPr sz="2200" baseline="0">
                <a:solidFill>
                  <a:schemeClr val="bg1"/>
                </a:solidFill>
              </a:defRPr>
            </a:lvl3pPr>
            <a:lvl4pPr>
              <a:spcBef>
                <a:spcPts val="528"/>
              </a:spcBef>
              <a:defRPr sz="2200" baseline="0">
                <a:solidFill>
                  <a:schemeClr val="bg1"/>
                </a:solidFill>
              </a:defRPr>
            </a:lvl4pPr>
            <a:lvl5pPr>
              <a:spcBef>
                <a:spcPts val="528"/>
              </a:spcBef>
              <a:defRPr sz="220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31190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2B83C85-6B56-4DF2-4321-8EC4304B43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48F087-DD03-8466-FA7B-EA2D1D937C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4D8A95-7D25-8347-8893-6C2F31A17C1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E25D50E-AED0-4A41-B491-31577982A07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8E9145-05B1-9E6C-5686-045982F237E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C0843C-FE60-B35E-6521-EABB501637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62354AD-2CED-468D-A61C-9D74A07898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58812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.emf"/><Relationship Id="rId5" Type="http://schemas.openxmlformats.org/officeDocument/2006/relationships/image" Target="../media/image8.jpeg"/><Relationship Id="rId4" Type="http://schemas.openxmlformats.org/officeDocument/2006/relationships/image" Target="../media/image7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9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jpeg"/><Relationship Id="rId4" Type="http://schemas.openxmlformats.org/officeDocument/2006/relationships/image" Target="../media/image2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nhnyZkOLSPQ" TargetMode="External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6.jpg"/></Relationships>
</file>

<file path=ppt/slides/_rels/slide2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37.jpg"/><Relationship Id="rId7" Type="http://schemas.openxmlformats.org/officeDocument/2006/relationships/diagramColors" Target="../diagrams/colors1.xml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2.jpg"/><Relationship Id="rId5" Type="http://schemas.openxmlformats.org/officeDocument/2006/relationships/image" Target="../media/image41.jpg"/><Relationship Id="rId4" Type="http://schemas.openxmlformats.org/officeDocument/2006/relationships/image" Target="../media/image40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sv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6.jpeg"/><Relationship Id="rId4" Type="http://schemas.openxmlformats.org/officeDocument/2006/relationships/image" Target="../media/image45.sv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jpeg"/><Relationship Id="rId3" Type="http://schemas.openxmlformats.org/officeDocument/2006/relationships/image" Target="../media/image47.sv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jpeg"/><Relationship Id="rId5" Type="http://schemas.openxmlformats.org/officeDocument/2006/relationships/image" Target="../media/image49.svg"/><Relationship Id="rId4" Type="http://schemas.openxmlformats.org/officeDocument/2006/relationships/image" Target="../media/image48.sv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svg"/><Relationship Id="rId7" Type="http://schemas.openxmlformats.org/officeDocument/2006/relationships/image" Target="../media/image4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png"/><Relationship Id="rId5" Type="http://schemas.openxmlformats.org/officeDocument/2006/relationships/image" Target="../media/image49.svg"/><Relationship Id="rId4" Type="http://schemas.openxmlformats.org/officeDocument/2006/relationships/image" Target="../media/image52.sv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svg"/><Relationship Id="rId7" Type="http://schemas.openxmlformats.org/officeDocument/2006/relationships/image" Target="../media/image4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jpeg"/><Relationship Id="rId5" Type="http://schemas.openxmlformats.org/officeDocument/2006/relationships/image" Target="../media/image49.svg"/><Relationship Id="rId4" Type="http://schemas.openxmlformats.org/officeDocument/2006/relationships/image" Target="../media/image52.sv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jpeg"/><Relationship Id="rId3" Type="http://schemas.openxmlformats.org/officeDocument/2006/relationships/image" Target="../media/image44.svg"/><Relationship Id="rId7" Type="http://schemas.openxmlformats.org/officeDocument/2006/relationships/image" Target="../media/image5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5.jpeg"/><Relationship Id="rId5" Type="http://schemas.openxmlformats.org/officeDocument/2006/relationships/image" Target="../media/image49.svg"/><Relationship Id="rId4" Type="http://schemas.openxmlformats.org/officeDocument/2006/relationships/image" Target="../media/image52.svg"/><Relationship Id="rId9" Type="http://schemas.openxmlformats.org/officeDocument/2006/relationships/image" Target="../media/image46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svg"/><Relationship Id="rId7" Type="http://schemas.openxmlformats.org/officeDocument/2006/relationships/image" Target="../media/image4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png"/><Relationship Id="rId5" Type="http://schemas.openxmlformats.org/officeDocument/2006/relationships/image" Target="../media/image49.svg"/><Relationship Id="rId4" Type="http://schemas.openxmlformats.org/officeDocument/2006/relationships/image" Target="../media/image52.sv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svg"/><Relationship Id="rId7" Type="http://schemas.openxmlformats.org/officeDocument/2006/relationships/image" Target="../media/image46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0.png"/><Relationship Id="rId5" Type="http://schemas.openxmlformats.org/officeDocument/2006/relationships/image" Target="../media/image49.svg"/><Relationship Id="rId4" Type="http://schemas.openxmlformats.org/officeDocument/2006/relationships/image" Target="../media/image52.sv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7E2BA3-30BE-33CB-B975-1F3A9DA002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7C82CA1-D953-E8EC-3F07-56C84F091F7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353" y="3573"/>
            <a:ext cx="12179292" cy="6850852"/>
          </a:xfrm>
          <a:prstGeom prst="rect">
            <a:avLst/>
          </a:prstGeom>
        </p:spPr>
      </p:pic>
      <p:sp>
        <p:nvSpPr>
          <p:cNvPr id="3" name="Title 5">
            <a:extLst>
              <a:ext uri="{FF2B5EF4-FFF2-40B4-BE49-F238E27FC236}">
                <a16:creationId xmlns:a16="http://schemas.microsoft.com/office/drawing/2014/main" id="{B0824260-11C3-CF9D-E9F6-389BE119AFF6}"/>
              </a:ext>
            </a:extLst>
          </p:cNvPr>
          <p:cNvSpPr txBox="1">
            <a:spLocks/>
          </p:cNvSpPr>
          <p:nvPr/>
        </p:nvSpPr>
        <p:spPr bwMode="black">
          <a:xfrm>
            <a:off x="2157900" y="2170929"/>
            <a:ext cx="9590755" cy="13791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1950" b="1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folHlink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folHlink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folHlink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folHlink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5pPr>
            <a:lvl6pPr marL="342839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folHlink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6pPr>
            <a:lvl7pPr marL="685681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folHlink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7pPr>
            <a:lvl8pPr marL="1028522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folHlink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8pPr>
            <a:lvl9pPr marL="1371362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folHlink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9pPr>
          </a:lstStyle>
          <a:p>
            <a:r>
              <a:rPr lang="en-US" sz="3333" kern="0" cap="none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 STORY OF VISION AND EXCELLENCE IN SMALL &amp; MID-SIZE Ys</a:t>
            </a:r>
          </a:p>
          <a:p>
            <a:r>
              <a:rPr lang="en-US" sz="3333" b="0" kern="0" cap="none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Meagan Hamblett</a:t>
            </a:r>
          </a:p>
        </p:txBody>
      </p:sp>
    </p:spTree>
    <p:extLst>
      <p:ext uri="{BB962C8B-B14F-4D97-AF65-F5344CB8AC3E}">
        <p14:creationId xmlns:p14="http://schemas.microsoft.com/office/powerpoint/2010/main" val="20080771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A3B25B8-B959-6259-7F88-06B2577ED84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5C2E8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6FBF5231-C0C3-DA15-C940-0FE16A63E92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710546" y="0"/>
            <a:ext cx="7481455" cy="6858000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54273D81-26D5-EBED-4E1B-FFD694AA7A3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85493" y="505428"/>
            <a:ext cx="1517643" cy="1154041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1BA8A7AE-799C-4CF5-0F76-CA1417ADEDC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48962" y="774127"/>
            <a:ext cx="5222789" cy="529922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81A83AA7-CA44-01EA-CEEE-D5CC72D89B4B}"/>
              </a:ext>
            </a:extLst>
          </p:cNvPr>
          <p:cNvSpPr txBox="1"/>
          <p:nvPr/>
        </p:nvSpPr>
        <p:spPr>
          <a:xfrm>
            <a:off x="6881060" y="2504583"/>
            <a:ext cx="5071872" cy="161582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5600" b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SIX LEVERS</a:t>
            </a:r>
          </a:p>
          <a:p>
            <a:r>
              <a:rPr lang="en-US" sz="43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OF CONNECTION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3998E6E-CAA7-00BA-6F2A-03F03660E847}"/>
              </a:ext>
            </a:extLst>
          </p:cNvPr>
          <p:cNvSpPr txBox="1"/>
          <p:nvPr/>
        </p:nvSpPr>
        <p:spPr>
          <a:xfrm>
            <a:off x="6844484" y="5925258"/>
            <a:ext cx="48780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CREATING CONNECTED COMMUNITIES​</a:t>
            </a:r>
          </a:p>
        </p:txBody>
      </p:sp>
    </p:spTree>
    <p:extLst>
      <p:ext uri="{BB962C8B-B14F-4D97-AF65-F5344CB8AC3E}">
        <p14:creationId xmlns:p14="http://schemas.microsoft.com/office/powerpoint/2010/main" val="12150252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7DA2AF-9AF9-554A-BA20-A8AE391747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E107742-D09C-2C6A-B952-CEBD6694F92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348" y="3571"/>
            <a:ext cx="12179299" cy="6850855"/>
          </a:xfrm>
          <a:prstGeom prst="rect">
            <a:avLst/>
          </a:prstGeom>
        </p:spPr>
      </p:pic>
      <p:sp>
        <p:nvSpPr>
          <p:cNvPr id="9" name="Title 8">
            <a:extLst>
              <a:ext uri="{FF2B5EF4-FFF2-40B4-BE49-F238E27FC236}">
                <a16:creationId xmlns:a16="http://schemas.microsoft.com/office/drawing/2014/main" id="{F2E94A7E-3B6E-2380-F1B5-EF02304DFA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1531" y="394250"/>
            <a:ext cx="11155680" cy="1419869"/>
          </a:xfrm>
        </p:spPr>
        <p:txBody>
          <a:bodyPr/>
          <a:lstStyle/>
          <a:p>
            <a:r>
              <a:rPr lang="en-US" sz="4000" dirty="0">
                <a:solidFill>
                  <a:srgbClr val="5C2E91"/>
                </a:solidFill>
              </a:rPr>
              <a:t>PANELISTS</a:t>
            </a:r>
          </a:p>
        </p:txBody>
      </p:sp>
      <p:pic>
        <p:nvPicPr>
          <p:cNvPr id="3" name="Picture 2" descr="at home gym">
            <a:extLst>
              <a:ext uri="{FF2B5EF4-FFF2-40B4-BE49-F238E27FC236}">
                <a16:creationId xmlns:a16="http://schemas.microsoft.com/office/drawing/2014/main" id="{ABADDF63-6B7C-4658-A246-4958AF0A624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7535" t="-373" r="28066"/>
          <a:stretch>
            <a:fillRect/>
          </a:stretch>
        </p:blipFill>
        <p:spPr>
          <a:xfrm>
            <a:off x="511532" y="1638831"/>
            <a:ext cx="1927944" cy="241936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26E7F47C-DE0B-5E3C-6453-C17E04B971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61"/>
          <a:stretch>
            <a:fillRect/>
          </a:stretch>
        </p:blipFill>
        <p:spPr>
          <a:xfrm>
            <a:off x="2809511" y="1638830"/>
            <a:ext cx="1930148" cy="241936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995F059E-6DA9-54A2-7F50-B4809E0C7426}"/>
              </a:ext>
            </a:extLst>
          </p:cNvPr>
          <p:cNvSpPr txBox="1"/>
          <p:nvPr/>
        </p:nvSpPr>
        <p:spPr>
          <a:xfrm>
            <a:off x="154481" y="4103440"/>
            <a:ext cx="23518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accent5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Jeff Knox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6563667-1D13-8DB5-BCBC-C5863772F441}"/>
              </a:ext>
            </a:extLst>
          </p:cNvPr>
          <p:cNvSpPr txBox="1"/>
          <p:nvPr/>
        </p:nvSpPr>
        <p:spPr>
          <a:xfrm>
            <a:off x="2439476" y="4103440"/>
            <a:ext cx="28334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accent5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Marie Carlson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133F194-E4B7-43A0-1334-E6A5CC8770E4}"/>
              </a:ext>
            </a:extLst>
          </p:cNvPr>
          <p:cNvSpPr txBox="1"/>
          <p:nvPr/>
        </p:nvSpPr>
        <p:spPr>
          <a:xfrm>
            <a:off x="302614" y="4503550"/>
            <a:ext cx="23518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accent5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CEO</a:t>
            </a:r>
          </a:p>
          <a:p>
            <a:pPr algn="ctr"/>
            <a:r>
              <a:rPr lang="en-US" sz="1200" dirty="0">
                <a:solidFill>
                  <a:schemeClr val="accent5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YMCA of Tuscaloosa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86D95A8-27A0-2CF1-AC59-8C54D66759E0}"/>
              </a:ext>
            </a:extLst>
          </p:cNvPr>
          <p:cNvSpPr txBox="1"/>
          <p:nvPr/>
        </p:nvSpPr>
        <p:spPr>
          <a:xfrm>
            <a:off x="2108540" y="4632548"/>
            <a:ext cx="34398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accent5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Executive Director of Social Impact</a:t>
            </a:r>
          </a:p>
          <a:p>
            <a:pPr algn="ctr"/>
            <a:r>
              <a:rPr lang="en-US" sz="1200" dirty="0">
                <a:solidFill>
                  <a:schemeClr val="accent5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Skagit Valley YMCA</a:t>
            </a: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D4133F0A-46A4-DBEF-83FF-FBAA996D5F0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206"/>
          <a:stretch>
            <a:fillRect/>
          </a:stretch>
        </p:blipFill>
        <p:spPr>
          <a:xfrm>
            <a:off x="5109694" y="1601065"/>
            <a:ext cx="1972612" cy="245713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B1C4E416-E4E7-5AFC-EC78-299E220259C5}"/>
              </a:ext>
            </a:extLst>
          </p:cNvPr>
          <p:cNvSpPr txBox="1"/>
          <p:nvPr/>
        </p:nvSpPr>
        <p:spPr>
          <a:xfrm>
            <a:off x="5009724" y="4103440"/>
            <a:ext cx="24171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accent5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Bryan Bailey</a:t>
            </a:r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F7B39F80-79D9-856D-23A7-DD8ED3863474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7705" t="4030" r="19818" b="42954"/>
          <a:stretch>
            <a:fillRect/>
          </a:stretch>
        </p:blipFill>
        <p:spPr>
          <a:xfrm>
            <a:off x="7398444" y="1601065"/>
            <a:ext cx="1902446" cy="245713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5F180380-0D4E-D6B4-6723-027E95E22BB8}"/>
              </a:ext>
            </a:extLst>
          </p:cNvPr>
          <p:cNvSpPr txBox="1"/>
          <p:nvPr/>
        </p:nvSpPr>
        <p:spPr>
          <a:xfrm>
            <a:off x="7141070" y="4148685"/>
            <a:ext cx="24171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accent5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David Byrd</a:t>
            </a:r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E0505354-6196-801E-8973-B2C48822E9A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47" r="6022"/>
          <a:stretch>
            <a:fillRect/>
          </a:stretch>
        </p:blipFill>
        <p:spPr>
          <a:xfrm>
            <a:off x="9558263" y="1601065"/>
            <a:ext cx="2109938" cy="250237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40" name="TextBox 39">
            <a:extLst>
              <a:ext uri="{FF2B5EF4-FFF2-40B4-BE49-F238E27FC236}">
                <a16:creationId xmlns:a16="http://schemas.microsoft.com/office/drawing/2014/main" id="{65B5B999-E479-AF73-2420-75770AFCC2D3}"/>
              </a:ext>
            </a:extLst>
          </p:cNvPr>
          <p:cNvSpPr txBox="1"/>
          <p:nvPr/>
        </p:nvSpPr>
        <p:spPr>
          <a:xfrm>
            <a:off x="9404635" y="4148685"/>
            <a:ext cx="24171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accent5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Tory Mackey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31AC5817-06D9-AF5E-3806-3F346B8B7645}"/>
              </a:ext>
            </a:extLst>
          </p:cNvPr>
          <p:cNvSpPr txBox="1"/>
          <p:nvPr/>
        </p:nvSpPr>
        <p:spPr>
          <a:xfrm>
            <a:off x="4920058" y="4601770"/>
            <a:ext cx="23518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accent5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President &amp; CEO</a:t>
            </a:r>
          </a:p>
          <a:p>
            <a:pPr algn="ctr"/>
            <a:r>
              <a:rPr lang="en-US" sz="1400" dirty="0">
                <a:solidFill>
                  <a:schemeClr val="accent5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Woodson YMCA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67CC8B13-6E04-8D52-1217-81492EC06045}"/>
              </a:ext>
            </a:extLst>
          </p:cNvPr>
          <p:cNvSpPr txBox="1"/>
          <p:nvPr/>
        </p:nvSpPr>
        <p:spPr>
          <a:xfrm>
            <a:off x="7082306" y="4564822"/>
            <a:ext cx="25170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accent5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CEO</a:t>
            </a:r>
          </a:p>
          <a:p>
            <a:pPr algn="ctr"/>
            <a:r>
              <a:rPr lang="en-US" sz="1400" dirty="0">
                <a:solidFill>
                  <a:schemeClr val="accent5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YMCA of Coastal Carolina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3EF5C86C-EB08-70C7-4618-2DCA27CE9C6B}"/>
              </a:ext>
            </a:extLst>
          </p:cNvPr>
          <p:cNvSpPr txBox="1"/>
          <p:nvPr/>
        </p:nvSpPr>
        <p:spPr>
          <a:xfrm>
            <a:off x="9354701" y="4580849"/>
            <a:ext cx="25170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accent5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Executive Director</a:t>
            </a:r>
          </a:p>
          <a:p>
            <a:pPr algn="ctr"/>
            <a:r>
              <a:rPr lang="en-US" sz="1400" dirty="0">
                <a:solidFill>
                  <a:schemeClr val="accent5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Chapin Foundation</a:t>
            </a:r>
          </a:p>
        </p:txBody>
      </p:sp>
    </p:spTree>
    <p:extLst>
      <p:ext uri="{BB962C8B-B14F-4D97-AF65-F5344CB8AC3E}">
        <p14:creationId xmlns:p14="http://schemas.microsoft.com/office/powerpoint/2010/main" val="367724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46A5F1B-D136-7452-FE51-81CDAD9A34D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351" y="3573"/>
            <a:ext cx="12179295" cy="6850852"/>
          </a:xfrm>
          <a:prstGeom prst="rect">
            <a:avLst/>
          </a:prstGeom>
        </p:spPr>
      </p:pic>
      <p:sp>
        <p:nvSpPr>
          <p:cNvPr id="3" name="Title 5">
            <a:extLst>
              <a:ext uri="{FF2B5EF4-FFF2-40B4-BE49-F238E27FC236}">
                <a16:creationId xmlns:a16="http://schemas.microsoft.com/office/drawing/2014/main" id="{BAB4D555-EBB1-57B7-B227-624BA6151B89}"/>
              </a:ext>
            </a:extLst>
          </p:cNvPr>
          <p:cNvSpPr txBox="1">
            <a:spLocks/>
          </p:cNvSpPr>
          <p:nvPr/>
        </p:nvSpPr>
        <p:spPr bwMode="black">
          <a:xfrm>
            <a:off x="2157900" y="2170929"/>
            <a:ext cx="8923541" cy="13647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1950" b="1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folHlink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folHlink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folHlink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folHlink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5pPr>
            <a:lvl6pPr marL="342839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folHlink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6pPr>
            <a:lvl7pPr marL="685681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folHlink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7pPr>
            <a:lvl8pPr marL="1028522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folHlink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8pPr>
            <a:lvl9pPr marL="1371362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folHlink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9pPr>
          </a:lstStyle>
          <a:p>
            <a:r>
              <a:rPr lang="en-US" sz="3333" kern="0" cap="none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EFFECTIVE LOCAL PARTNERSHIPS</a:t>
            </a:r>
          </a:p>
          <a:p>
            <a:r>
              <a:rPr lang="en-US" sz="3333" b="0" kern="0" cap="none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Jeff Knox</a:t>
            </a:r>
          </a:p>
        </p:txBody>
      </p:sp>
    </p:spTree>
    <p:extLst>
      <p:ext uri="{BB962C8B-B14F-4D97-AF65-F5344CB8AC3E}">
        <p14:creationId xmlns:p14="http://schemas.microsoft.com/office/powerpoint/2010/main" val="2380369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D790FA11-6EB6-E419-0E78-01091C39725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348" y="3571"/>
            <a:ext cx="12179299" cy="6850856"/>
          </a:xfrm>
          <a:prstGeom prst="rect">
            <a:avLst/>
          </a:prstGeom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836612" y="187325"/>
            <a:ext cx="3932237" cy="1600200"/>
          </a:xfrm>
        </p:spPr>
        <p:txBody>
          <a:bodyPr/>
          <a:lstStyle/>
          <a:p>
            <a:r>
              <a:rPr lang="en-US" sz="4000" b="1">
                <a:solidFill>
                  <a:srgbClr val="00B0F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HISTORY</a:t>
            </a:r>
            <a:br>
              <a:rPr lang="en-US" sz="4000">
                <a:solidFill>
                  <a:srgbClr val="00B0F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endParaRPr lang="en-US" sz="2667" b="0">
              <a:solidFill>
                <a:srgbClr val="0060AF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DE03270B-E32A-A64A-8A13-028836156B8B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3"/>
          <a:srcRect t="8962" b="8962"/>
          <a:stretch/>
        </p:blipFill>
        <p:spPr>
          <a:xfrm>
            <a:off x="5737370" y="987425"/>
            <a:ext cx="6172200" cy="487362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ACFC47-C26B-ECD4-4744-4E4A5B720D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6612" y="2049462"/>
            <a:ext cx="4141515" cy="3811588"/>
          </a:xfrm>
        </p:spPr>
        <p:txBody>
          <a:bodyPr>
            <a:normAutofit fontScale="92500"/>
          </a:bodyPr>
          <a:lstStyle/>
          <a:p>
            <a:r>
              <a:rPr lang="en-US" b="1" dirty="0">
                <a:latin typeface="Verdana" panose="020B0604030504040204" pitchFamily="34" charset="0"/>
                <a:ea typeface="Verdana" panose="020B0604030504040204" pitchFamily="34" charset="0"/>
              </a:rPr>
              <a:t>1908:  YMCA Tuscaloosa Founded</a:t>
            </a:r>
          </a:p>
          <a:p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	Privately owned/funded</a:t>
            </a:r>
          </a:p>
          <a:p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	Disbanded between 1917 &amp; 	1922</a:t>
            </a:r>
          </a:p>
          <a:p>
            <a:r>
              <a:rPr lang="en-US" b="1" dirty="0">
                <a:latin typeface="Verdana" panose="020B0604030504040204" pitchFamily="34" charset="0"/>
                <a:ea typeface="Verdana" panose="020B0604030504040204" pitchFamily="34" charset="0"/>
              </a:rPr>
              <a:t>1953:  YMCA Expanded</a:t>
            </a:r>
          </a:p>
          <a:p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	Planning for downtown 	building 	and new branch 	began</a:t>
            </a:r>
          </a:p>
          <a:p>
            <a:r>
              <a:rPr lang="en-US" b="1" dirty="0">
                <a:latin typeface="Verdana" panose="020B0604030504040204" pitchFamily="34" charset="0"/>
                <a:ea typeface="Verdana" panose="020B0604030504040204" pitchFamily="34" charset="0"/>
              </a:rPr>
              <a:t>1959:  First YMCA Building Opened</a:t>
            </a:r>
          </a:p>
          <a:p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	</a:t>
            </a:r>
          </a:p>
          <a:p>
            <a:r>
              <a:rPr lang="en-US" b="1" dirty="0">
                <a:latin typeface="Verdana" panose="020B0604030504040204" pitchFamily="34" charset="0"/>
                <a:ea typeface="Verdana" panose="020B0604030504040204" pitchFamily="34" charset="0"/>
              </a:rPr>
              <a:t>1961: Benjamin Barnes Opened</a:t>
            </a:r>
          </a:p>
          <a:p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	Organized by and for the Black 	community during segregation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BEA600-1827-38F1-EEDC-B1D9812B33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0FFDBC32-DF2F-4413-28CD-C1A27AB163A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348" y="3571"/>
            <a:ext cx="12179299" cy="6850856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E6D16AEE-5229-835A-0641-D0619E9B24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864" y="0"/>
            <a:ext cx="5691641" cy="1600200"/>
          </a:xfrm>
        </p:spPr>
        <p:txBody>
          <a:bodyPr/>
          <a:lstStyle/>
          <a:p>
            <a:r>
              <a:rPr lang="en-US" sz="4000" b="1">
                <a:solidFill>
                  <a:srgbClr val="00B0F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DOWNTOWN YMCA</a:t>
            </a:r>
            <a:br>
              <a:rPr lang="en-US" sz="4000">
                <a:solidFill>
                  <a:srgbClr val="00B0F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endParaRPr lang="en-US" sz="2667" b="0">
              <a:solidFill>
                <a:srgbClr val="0060AF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013867-DAF8-19DD-22D4-5AE1375DBE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41515" cy="3811588"/>
          </a:xfrm>
        </p:spPr>
        <p:txBody>
          <a:bodyPr>
            <a:normAutofit/>
          </a:bodyPr>
          <a:lstStyle/>
          <a:p>
            <a:r>
              <a:rPr lang="en-US" b="1">
                <a:latin typeface="Verdana" panose="020B0604030504040204" pitchFamily="34" charset="0"/>
                <a:ea typeface="Verdana" panose="020B0604030504040204" pitchFamily="34" charset="0"/>
              </a:rPr>
              <a:t>Jan. 2015: Executed Lease</a:t>
            </a:r>
            <a:endParaRPr lang="en-US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en-US">
                <a:latin typeface="Verdana" panose="020B0604030504040204" pitchFamily="34" charset="0"/>
                <a:ea typeface="Verdana" panose="020B0604030504040204" pitchFamily="34" charset="0"/>
              </a:rPr>
              <a:t>	City executed lease on new 	downtown building after 	years of planning</a:t>
            </a:r>
          </a:p>
          <a:p>
            <a:r>
              <a:rPr lang="en-US" b="1">
                <a:latin typeface="Verdana" panose="020B0604030504040204" pitchFamily="34" charset="0"/>
                <a:ea typeface="Verdana" panose="020B0604030504040204" pitchFamily="34" charset="0"/>
              </a:rPr>
              <a:t>Aug. 2016: Grand Opening</a:t>
            </a:r>
            <a:endParaRPr lang="en-US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en-US">
                <a:latin typeface="Verdana" panose="020B0604030504040204" pitchFamily="34" charset="0"/>
                <a:ea typeface="Verdana" panose="020B0604030504040204" pitchFamily="34" charset="0"/>
              </a:rPr>
              <a:t>	New YMCA facility opened in 	Downtown Tuscaloosa</a:t>
            </a:r>
          </a:p>
          <a:p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2E443B5-02C9-22CA-1260-36DA364F59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0746" y="666024"/>
            <a:ext cx="5060660" cy="486601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2833087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B31725-F287-D524-FB37-0707D8AEAA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EFE1D084-CFAD-3B87-8D87-B5274ED6956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348" y="3571"/>
            <a:ext cx="12179299" cy="6850856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2A601558-9220-9EDD-7232-475D4CC583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864" y="0"/>
            <a:ext cx="5691641" cy="1600200"/>
          </a:xfrm>
        </p:spPr>
        <p:txBody>
          <a:bodyPr/>
          <a:lstStyle/>
          <a:p>
            <a:r>
              <a:rPr lang="en-US" sz="4000" b="1">
                <a:solidFill>
                  <a:srgbClr val="00B0F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NEW CEO &amp; COVID</a:t>
            </a:r>
            <a:br>
              <a:rPr lang="en-US" sz="4000">
                <a:solidFill>
                  <a:srgbClr val="00B0F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endParaRPr lang="en-US" sz="2667" b="0">
              <a:solidFill>
                <a:srgbClr val="0060AF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B46046-2B17-D04E-C89E-A8D3976AFB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1079" y="2057400"/>
            <a:ext cx="4141515" cy="3811588"/>
          </a:xfrm>
        </p:spPr>
        <p:txBody>
          <a:bodyPr>
            <a:normAutofit lnSpcReduction="10000"/>
          </a:bodyPr>
          <a:lstStyle/>
          <a:p>
            <a:r>
              <a:rPr lang="en-US" b="1" dirty="0">
                <a:latin typeface="Verdana" panose="020B0604030504040204" pitchFamily="34" charset="0"/>
                <a:ea typeface="Verdana" panose="020B0604030504040204" pitchFamily="34" charset="0"/>
              </a:rPr>
              <a:t>Oct. 2020: New CEO</a:t>
            </a:r>
            <a:endParaRPr lang="en-US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	Jeff Knox</a:t>
            </a:r>
          </a:p>
          <a:p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	Inherited financially strained 	YMCA</a:t>
            </a:r>
          </a:p>
          <a:p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	City negotiations continued</a:t>
            </a:r>
          </a:p>
          <a:p>
            <a:r>
              <a:rPr lang="en-US" b="1" dirty="0">
                <a:latin typeface="Verdana" panose="020B0604030504040204" pitchFamily="34" charset="0"/>
                <a:ea typeface="Verdana" panose="020B0604030504040204" pitchFamily="34" charset="0"/>
              </a:rPr>
              <a:t>COVID-19 Pandemic</a:t>
            </a:r>
            <a:endParaRPr lang="en-US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	YMCA hit by pandemic</a:t>
            </a:r>
          </a:p>
          <a:p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	Restrictions on indoor 	exercise Social distancing 	requirements</a:t>
            </a:r>
          </a:p>
          <a:p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	Debt increased</a:t>
            </a:r>
          </a:p>
          <a:p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	City purchase negotiations 	began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F33E447-3852-2F75-35D9-CA5010F98C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9491" y="800100"/>
            <a:ext cx="5082496" cy="48959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7491296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AD3E83-C8D2-1DA5-C82B-2AD301B472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52703BA0-6473-77E5-9719-01E94837138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348" y="3571"/>
            <a:ext cx="12179299" cy="6850856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B3729559-1470-D06E-99EA-EE6ED7EA55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864" y="0"/>
            <a:ext cx="5691641" cy="1600200"/>
          </a:xfrm>
        </p:spPr>
        <p:txBody>
          <a:bodyPr/>
          <a:lstStyle/>
          <a:p>
            <a:r>
              <a:rPr lang="en-US" sz="4000" b="1">
                <a:solidFill>
                  <a:srgbClr val="00B0F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LOOKING LOCAL</a:t>
            </a:r>
            <a:br>
              <a:rPr lang="en-US" sz="4000">
                <a:solidFill>
                  <a:srgbClr val="00B0F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endParaRPr lang="en-US" sz="2667" b="0">
              <a:solidFill>
                <a:srgbClr val="0060AF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DB817D-4569-A53E-B135-3412F0E90E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56661" y="1600200"/>
            <a:ext cx="5104340" cy="3811588"/>
          </a:xfrm>
        </p:spPr>
        <p:txBody>
          <a:bodyPr>
            <a:normAutofit/>
          </a:bodyPr>
          <a:lstStyle/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000">
                <a:latin typeface="Verdana" panose="020B0604030504040204" pitchFamily="34" charset="0"/>
                <a:ea typeface="Verdana" panose="020B0604030504040204" pitchFamily="34" charset="0"/>
              </a:rPr>
              <a:t>Local level goals aligned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000">
                <a:latin typeface="Verdana" panose="020B0604030504040204" pitchFamily="34" charset="0"/>
                <a:ea typeface="Verdana" panose="020B0604030504040204" pitchFamily="34" charset="0"/>
              </a:rPr>
              <a:t>Easier communication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000">
                <a:latin typeface="Verdana" panose="020B0604030504040204" pitchFamily="34" charset="0"/>
                <a:ea typeface="Verdana" panose="020B0604030504040204" pitchFamily="34" charset="0"/>
              </a:rPr>
              <a:t>Same issues facing the community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000">
                <a:latin typeface="Verdana" panose="020B0604030504040204" pitchFamily="34" charset="0"/>
                <a:ea typeface="Verdana" panose="020B0604030504040204" pitchFamily="34" charset="0"/>
              </a:rPr>
              <a:t>Efficiency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000">
                <a:latin typeface="Verdana" panose="020B0604030504040204" pitchFamily="34" charset="0"/>
                <a:ea typeface="Verdana" panose="020B0604030504040204" pitchFamily="34" charset="0"/>
              </a:rPr>
              <a:t>Mutual benefits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B483C7E-5E78-CFDE-88C7-7BA054A35F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3333" y="727913"/>
            <a:ext cx="5104340" cy="492474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546425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34FEA7-A890-415A-D0B6-70110EB5C7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C48952AC-55EB-FE0C-0650-D79F6EDAB84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348" y="3571"/>
            <a:ext cx="12179299" cy="6850856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6F482EDD-D993-598C-01DF-7DB518042F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1315" y="271861"/>
            <a:ext cx="5242130" cy="1600200"/>
          </a:xfrm>
        </p:spPr>
        <p:txBody>
          <a:bodyPr/>
          <a:lstStyle/>
          <a:p>
            <a:r>
              <a:rPr lang="en-US" sz="4000" b="1">
                <a:solidFill>
                  <a:srgbClr val="00B0F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PROPERTY PURCHASES</a:t>
            </a:r>
            <a:br>
              <a:rPr lang="en-US" sz="4000">
                <a:solidFill>
                  <a:srgbClr val="00B0F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endParaRPr lang="en-US" sz="2667" b="0">
              <a:solidFill>
                <a:srgbClr val="0060AF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F01B68-A4E2-9630-86A9-30730A811B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588243" cy="3811588"/>
          </a:xfrm>
        </p:spPr>
        <p:txBody>
          <a:bodyPr>
            <a:normAutofit/>
          </a:bodyPr>
          <a:lstStyle/>
          <a:p>
            <a:r>
              <a:rPr lang="en-US" sz="1800" b="1">
                <a:latin typeface="Verdana" panose="020B0604030504040204" pitchFamily="34" charset="0"/>
                <a:ea typeface="Verdana" panose="020B0604030504040204" pitchFamily="34" charset="0"/>
              </a:rPr>
              <a:t>Jan. 2021: City Purchases Both Properties</a:t>
            </a:r>
          </a:p>
          <a:p>
            <a:endParaRPr lang="en-US" sz="180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en-US" sz="1800">
                <a:latin typeface="Verdana" panose="020B0604030504040204" pitchFamily="34" charset="0"/>
                <a:ea typeface="Verdana" panose="020B0604030504040204" pitchFamily="34" charset="0"/>
              </a:rPr>
              <a:t>	City Council votes 	unanimously to purchase 	both properties</a:t>
            </a:r>
          </a:p>
          <a:p>
            <a:r>
              <a:rPr lang="en-US" sz="1800">
                <a:latin typeface="Verdana" panose="020B0604030504040204" pitchFamily="34" charset="0"/>
                <a:ea typeface="Verdana" panose="020B0604030504040204" pitchFamily="34" charset="0"/>
              </a:rPr>
              <a:t>	Relieved the YMCA of its 	debt</a:t>
            </a:r>
          </a:p>
          <a:p>
            <a:r>
              <a:rPr lang="en-US" sz="1800">
                <a:latin typeface="Verdana" panose="020B0604030504040204" pitchFamily="34" charset="0"/>
                <a:ea typeface="Verdana" panose="020B0604030504040204" pitchFamily="34" charset="0"/>
              </a:rPr>
              <a:t>	Allowed more funding for 	programs and operations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58257E4-3270-065B-EFAE-3DD9CB6FEB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82790" y="352109"/>
            <a:ext cx="5648098" cy="544685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9248388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F06F5D-4D78-7868-A4C3-FD8383E786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069D5400-8E61-AE50-FF50-1D87200B972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348" y="3571"/>
            <a:ext cx="12179299" cy="6850856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A3F88996-5627-6F95-38F3-83AB770FA5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5189" y="-85191"/>
            <a:ext cx="5242130" cy="1600200"/>
          </a:xfrm>
        </p:spPr>
        <p:txBody>
          <a:bodyPr/>
          <a:lstStyle/>
          <a:p>
            <a:r>
              <a:rPr lang="en-US" sz="4000" b="1">
                <a:solidFill>
                  <a:srgbClr val="00B0F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BARNES YMCA</a:t>
            </a:r>
            <a:br>
              <a:rPr lang="en-US" sz="4000">
                <a:solidFill>
                  <a:srgbClr val="00B0F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endParaRPr lang="en-US" sz="2667" b="0">
              <a:solidFill>
                <a:srgbClr val="0060AF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39B477-72F2-3C8A-B674-C5CA4FCE86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92006" y="1193964"/>
            <a:ext cx="4141515" cy="3811588"/>
          </a:xfrm>
        </p:spPr>
        <p:txBody>
          <a:bodyPr>
            <a:noAutofit/>
          </a:bodyPr>
          <a:lstStyle/>
          <a:p>
            <a:pPr>
              <a:lnSpc>
                <a:spcPct val="200000"/>
              </a:lnSpc>
            </a:pPr>
            <a:r>
              <a:rPr lang="en-US" b="1">
                <a:latin typeface="Verdana" panose="020B0604030504040204" pitchFamily="34" charset="0"/>
                <a:ea typeface="Verdana" panose="020B0604030504040204" pitchFamily="34" charset="0"/>
              </a:rPr>
              <a:t>Mar. 2021: New Baseball League</a:t>
            </a:r>
            <a:endParaRPr lang="en-US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200000"/>
              </a:lnSpc>
            </a:pPr>
            <a:r>
              <a:rPr lang="en-US" b="1">
                <a:latin typeface="Verdana" panose="020B0604030504040204" pitchFamily="34" charset="0"/>
                <a:ea typeface="Verdana" panose="020B0604030504040204" pitchFamily="34" charset="0"/>
              </a:rPr>
              <a:t>May 2021: Renovations Began</a:t>
            </a:r>
            <a:endParaRPr lang="en-US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200000"/>
              </a:lnSpc>
            </a:pPr>
            <a:r>
              <a:rPr lang="en-US" b="1">
                <a:latin typeface="Verdana" panose="020B0604030504040204" pitchFamily="34" charset="0"/>
                <a:ea typeface="Verdana" panose="020B0604030504040204" pitchFamily="34" charset="0"/>
              </a:rPr>
              <a:t>Oct. 2023: Groundbreaking</a:t>
            </a:r>
            <a:endParaRPr lang="en-US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200000"/>
              </a:lnSpc>
            </a:pPr>
            <a:r>
              <a:rPr lang="en-US">
                <a:latin typeface="Verdana" panose="020B0604030504040204" pitchFamily="34" charset="0"/>
                <a:ea typeface="Verdana" panose="020B0604030504040204" pitchFamily="34" charset="0"/>
              </a:rPr>
              <a:t>	Leaders broke ground on 	new Benjamin Barnes facility</a:t>
            </a:r>
          </a:p>
          <a:p>
            <a:pPr>
              <a:lnSpc>
                <a:spcPct val="200000"/>
              </a:lnSpc>
            </a:pPr>
            <a:r>
              <a:rPr lang="en-US" b="1">
                <a:latin typeface="Verdana" panose="020B0604030504040204" pitchFamily="34" charset="0"/>
                <a:ea typeface="Verdana" panose="020B0604030504040204" pitchFamily="34" charset="0"/>
              </a:rPr>
              <a:t>Dec. 2024: Grand Opening</a:t>
            </a:r>
            <a:endParaRPr lang="en-US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200000"/>
              </a:lnSpc>
            </a:pPr>
            <a:r>
              <a:rPr lang="en-US">
                <a:latin typeface="Verdana" panose="020B0604030504040204" pitchFamily="34" charset="0"/>
                <a:ea typeface="Verdana" panose="020B0604030504040204" pitchFamily="34" charset="0"/>
              </a:rPr>
              <a:t>	Grand opening for new 	Benjamin Barnes YMCA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5613E98-5E8F-75E5-F908-7DB6D7DA8D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5997" y="644364"/>
            <a:ext cx="5567727" cy="245539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65B7F7C-E8FD-14D4-2539-8156ED99DC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25047" y="3288892"/>
            <a:ext cx="5538677" cy="235426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0360142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5A2857-34F8-4E29-CB52-99FE00F79C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CBC2C635-66BC-8B8E-6D3F-0A4B9572DAF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15572" y="0"/>
            <a:ext cx="12179299" cy="6850856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52B8C046-66BD-53D0-EFEC-1771340103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892" y="-318065"/>
            <a:ext cx="11520216" cy="1600200"/>
          </a:xfrm>
        </p:spPr>
        <p:txBody>
          <a:bodyPr>
            <a:normAutofit/>
          </a:bodyPr>
          <a:lstStyle/>
          <a:p>
            <a:r>
              <a:rPr lang="en-US" b="1">
                <a:solidFill>
                  <a:srgbClr val="00B0F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November 2025:  Marshall Four Statues Unveiled</a:t>
            </a:r>
            <a:br>
              <a:rPr lang="en-US" sz="4000">
                <a:solidFill>
                  <a:srgbClr val="00B0F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endParaRPr lang="en-US" sz="2667" b="0">
              <a:solidFill>
                <a:srgbClr val="0060AF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8062A86-730E-52D8-51F4-BCDFE11C34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554" y="1175988"/>
            <a:ext cx="8002007" cy="449888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6403675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86D9F6-8ADD-579D-F6C0-836FE7A9BE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6528C04F-C648-365F-E84F-F15A4A587B1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15572" y="0"/>
            <a:ext cx="12179299" cy="6850856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078007A9-C77F-C9B3-2274-6658CBB7D4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892" y="-151811"/>
            <a:ext cx="11520216" cy="1600200"/>
          </a:xfrm>
        </p:spPr>
        <p:txBody>
          <a:bodyPr>
            <a:normAutofit/>
          </a:bodyPr>
          <a:lstStyle/>
          <a:p>
            <a:r>
              <a:rPr lang="en-US" b="1">
                <a:solidFill>
                  <a:srgbClr val="00B0F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June 2025:  Downtown YMCA Accessible Pickleball Courts</a:t>
            </a:r>
            <a:br>
              <a:rPr lang="en-US" sz="4000">
                <a:solidFill>
                  <a:srgbClr val="00B0F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endParaRPr lang="en-US" sz="2667" b="0">
              <a:solidFill>
                <a:srgbClr val="0060AF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A8472A4-9AA0-F76D-9A75-48CE67F0EA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427" y="1211831"/>
            <a:ext cx="8264436" cy="464733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0709367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5ACCF6-FB67-E2DA-603F-7C785D0711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DB8F273-E9C3-C7D9-6FFB-05BAE70DFD7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353" y="3573"/>
            <a:ext cx="12179292" cy="6850852"/>
          </a:xfrm>
          <a:prstGeom prst="rect">
            <a:avLst/>
          </a:prstGeom>
        </p:spPr>
      </p:pic>
      <p:sp>
        <p:nvSpPr>
          <p:cNvPr id="3" name="Title 5">
            <a:extLst>
              <a:ext uri="{FF2B5EF4-FFF2-40B4-BE49-F238E27FC236}">
                <a16:creationId xmlns:a16="http://schemas.microsoft.com/office/drawing/2014/main" id="{4D0B526F-C4EE-3CE5-A1B6-6FA74100A00A}"/>
              </a:ext>
            </a:extLst>
          </p:cNvPr>
          <p:cNvSpPr txBox="1">
            <a:spLocks/>
          </p:cNvSpPr>
          <p:nvPr/>
        </p:nvSpPr>
        <p:spPr bwMode="black">
          <a:xfrm>
            <a:off x="2157900" y="2170929"/>
            <a:ext cx="8923541" cy="13791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1950" b="1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folHlink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folHlink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folHlink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folHlink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5pPr>
            <a:lvl6pPr marL="342839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folHlink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6pPr>
            <a:lvl7pPr marL="685681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folHlink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7pPr>
            <a:lvl8pPr marL="1028522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folHlink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8pPr>
            <a:lvl9pPr marL="1371362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folHlink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9pPr>
          </a:lstStyle>
          <a:p>
            <a:r>
              <a:rPr lang="en-US" sz="3333" kern="0" cap="none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SKAGIT VALLEY FAMILY YMCA:  HOUSING WAS NEVER THE POINT – BELONGING WAS</a:t>
            </a:r>
          </a:p>
          <a:p>
            <a:r>
              <a:rPr lang="en-US" sz="3333" b="0" kern="0" cap="none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Marie Carlson</a:t>
            </a:r>
          </a:p>
        </p:txBody>
      </p:sp>
    </p:spTree>
    <p:extLst>
      <p:ext uri="{BB962C8B-B14F-4D97-AF65-F5344CB8AC3E}">
        <p14:creationId xmlns:p14="http://schemas.microsoft.com/office/powerpoint/2010/main" val="39279263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6E2110-A968-F1D9-2188-226F727951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C70FD917-8754-5C63-A220-A0C71D602E0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60373" y="7145"/>
            <a:ext cx="12179299" cy="6850855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D2A64CA0-DE78-A0BC-E68B-B6167B3065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8267" y="385445"/>
            <a:ext cx="9979165" cy="1230183"/>
          </a:xfrm>
        </p:spPr>
        <p:txBody>
          <a:bodyPr>
            <a:normAutofit fontScale="90000"/>
          </a:bodyPr>
          <a:lstStyle/>
          <a:p>
            <a:r>
              <a:rPr lang="en-US" sz="4000" dirty="0">
                <a:solidFill>
                  <a:srgbClr val="C6168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HOUSING HAS ALWAYS BEEN PART OF THE YMCA STORY</a:t>
            </a:r>
            <a:br>
              <a:rPr lang="en-US" sz="4000" dirty="0">
                <a:solidFill>
                  <a:srgbClr val="C6168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endParaRPr lang="en-US" sz="2667" b="0" dirty="0">
              <a:solidFill>
                <a:srgbClr val="5C2E9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8" name="Title 5">
            <a:extLst>
              <a:ext uri="{FF2B5EF4-FFF2-40B4-BE49-F238E27FC236}">
                <a16:creationId xmlns:a16="http://schemas.microsoft.com/office/drawing/2014/main" id="{23339101-82F6-4257-6849-6BCCC58B07C3}"/>
              </a:ext>
            </a:extLst>
          </p:cNvPr>
          <p:cNvSpPr txBox="1">
            <a:spLocks/>
          </p:cNvSpPr>
          <p:nvPr/>
        </p:nvSpPr>
        <p:spPr bwMode="black">
          <a:xfrm>
            <a:off x="488267" y="1716841"/>
            <a:ext cx="3926979" cy="12301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1950" b="1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folHlink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folHlink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folHlink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folHlink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5pPr>
            <a:lvl6pPr marL="342839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folHlink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6pPr>
            <a:lvl7pPr marL="685681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folHlink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7pPr>
            <a:lvl8pPr marL="1028522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folHlink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8pPr>
            <a:lvl9pPr marL="1371362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folHlink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9pPr>
          </a:lstStyle>
          <a:p>
            <a:pPr>
              <a:spcAft>
                <a:spcPts val="1600"/>
              </a:spcAft>
              <a:defRPr sz="2100">
                <a:latin typeface="Aptos"/>
              </a:defRPr>
            </a:pPr>
            <a:r>
              <a:rPr lang="en-US" sz="16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19th-century cities drew young men away from family and familiar communities.</a:t>
            </a:r>
          </a:p>
          <a:p>
            <a:pPr>
              <a:spcAft>
                <a:spcPts val="1600"/>
              </a:spcAft>
              <a:defRPr sz="2100">
                <a:latin typeface="Aptos"/>
              </a:defRPr>
            </a:pPr>
            <a:r>
              <a:rPr lang="en-US" sz="16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The YMCA created places for stability, connection, and belonging.</a:t>
            </a:r>
          </a:p>
          <a:p>
            <a:pPr>
              <a:defRPr sz="3400" b="1">
                <a:solidFill>
                  <a:srgbClr val="FFFFFF"/>
                </a:solidFill>
              </a:defRPr>
            </a:pPr>
            <a:r>
              <a:rPr lang="en-US" sz="16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Stability creates</a:t>
            </a:r>
            <a:r>
              <a:rPr lang="en-US" sz="16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16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conditions for participation.</a:t>
            </a:r>
          </a:p>
          <a:p>
            <a:pPr>
              <a:defRPr sz="2400">
                <a:solidFill>
                  <a:srgbClr val="DCE6E8"/>
                </a:solidFill>
              </a:defRPr>
            </a:pPr>
            <a:endParaRPr lang="en-US" sz="16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defRPr sz="2400">
                <a:solidFill>
                  <a:srgbClr val="DCE6E8"/>
                </a:solidFill>
              </a:defRPr>
            </a:pPr>
            <a:r>
              <a:rPr lang="en-US" sz="16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participation is what makes communities stronger</a:t>
            </a:r>
          </a:p>
        </p:txBody>
      </p:sp>
      <p:sp>
        <p:nvSpPr>
          <p:cNvPr id="7" name="Freeform 2">
            <a:extLst>
              <a:ext uri="{FF2B5EF4-FFF2-40B4-BE49-F238E27FC236}">
                <a16:creationId xmlns:a16="http://schemas.microsoft.com/office/drawing/2014/main" id="{69931B6E-0313-9479-6DB6-268F34367282}"/>
              </a:ext>
            </a:extLst>
          </p:cNvPr>
          <p:cNvSpPr/>
          <p:nvPr/>
        </p:nvSpPr>
        <p:spPr>
          <a:xfrm>
            <a:off x="6740434" y="1045029"/>
            <a:ext cx="4823962" cy="4439534"/>
          </a:xfrm>
          <a:custGeom>
            <a:avLst/>
            <a:gdLst/>
            <a:ahLst/>
            <a:cxnLst/>
            <a:rect l="l" t="t" r="r" b="b"/>
            <a:pathLst>
              <a:path w="18288000" h="12734954">
                <a:moveTo>
                  <a:pt x="0" y="0"/>
                </a:moveTo>
                <a:lnTo>
                  <a:pt x="18288000" y="0"/>
                </a:lnTo>
                <a:lnTo>
                  <a:pt x="18288000" y="12734954"/>
                </a:lnTo>
                <a:lnTo>
                  <a:pt x="0" y="1273495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259" r="-2259"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553665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F47CA6-9328-030F-10B9-19CBD798FE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3C8123E-21BD-4D75-BD61-2FB7F8F57DC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348" y="3571"/>
            <a:ext cx="12179299" cy="6850855"/>
          </a:xfrm>
          <a:prstGeom prst="rect">
            <a:avLst/>
          </a:prstGeom>
        </p:spPr>
      </p:pic>
      <p:sp>
        <p:nvSpPr>
          <p:cNvPr id="9" name="Title 8">
            <a:extLst>
              <a:ext uri="{FF2B5EF4-FFF2-40B4-BE49-F238E27FC236}">
                <a16:creationId xmlns:a16="http://schemas.microsoft.com/office/drawing/2014/main" id="{AD0A3C66-E69A-0B66-4C75-08959E90D5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1531" y="394250"/>
            <a:ext cx="11155680" cy="1419869"/>
          </a:xfrm>
        </p:spPr>
        <p:txBody>
          <a:bodyPr/>
          <a:lstStyle/>
          <a:p>
            <a:r>
              <a:rPr lang="en-US" sz="4000" dirty="0">
                <a:solidFill>
                  <a:srgbClr val="5C2E91"/>
                </a:solidFill>
              </a:rPr>
              <a:t>THE DEEPER LESSON:  </a:t>
            </a:r>
            <a:br>
              <a:rPr lang="en-US" sz="4000" dirty="0">
                <a:solidFill>
                  <a:srgbClr val="5C2E91"/>
                </a:solidFill>
              </a:rPr>
            </a:br>
            <a:r>
              <a:rPr lang="en-US" sz="4000" dirty="0">
                <a:solidFill>
                  <a:srgbClr val="5C2E91"/>
                </a:solidFill>
              </a:rPr>
              <a:t>HOUSING WAS A PLATFORM FOR BELONGING</a:t>
            </a:r>
          </a:p>
        </p:txBody>
      </p:sp>
      <p:sp>
        <p:nvSpPr>
          <p:cNvPr id="10" name="Content Placeholder 10">
            <a:extLst>
              <a:ext uri="{FF2B5EF4-FFF2-40B4-BE49-F238E27FC236}">
                <a16:creationId xmlns:a16="http://schemas.microsoft.com/office/drawing/2014/main" id="{913B2F02-B7A6-3FCA-FBC4-B88535618615}"/>
              </a:ext>
            </a:extLst>
          </p:cNvPr>
          <p:cNvSpPr txBox="1">
            <a:spLocks/>
          </p:cNvSpPr>
          <p:nvPr/>
        </p:nvSpPr>
        <p:spPr bwMode="black">
          <a:xfrm>
            <a:off x="548362" y="1814119"/>
            <a:ext cx="11118849" cy="43751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>
            <a:lvl1pPr marL="342839" indent="-342839" algn="l" rtl="0" eaLnBrk="1" fontAlgn="base" hangingPunct="1">
              <a:spcBef>
                <a:spcPts val="396"/>
              </a:spcBef>
              <a:spcAft>
                <a:spcPct val="0"/>
              </a:spcAft>
              <a:buFont typeface="+mj-lt"/>
              <a:buAutoNum type="arabicPeriod"/>
              <a:defRPr sz="1650" b="1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55400" indent="-212563" algn="l" rtl="0" eaLnBrk="1" fontAlgn="base" hangingPunct="1">
              <a:spcBef>
                <a:spcPts val="396"/>
              </a:spcBef>
              <a:spcAft>
                <a:spcPct val="0"/>
              </a:spcAft>
              <a:buSzPct val="100000"/>
              <a:buFont typeface="Verdana" pitchFamily="34" charset="0"/>
              <a:buChar char="–"/>
              <a:defRPr sz="1650" baseline="0">
                <a:solidFill>
                  <a:schemeClr val="bg1"/>
                </a:solidFill>
                <a:latin typeface="+mn-lt"/>
                <a:ea typeface="+mn-ea"/>
              </a:defRPr>
            </a:lvl2pPr>
            <a:lvl3pPr marL="857102" indent="-171422" algn="l" rtl="0" eaLnBrk="1" fontAlgn="base" hangingPunct="1">
              <a:spcBef>
                <a:spcPts val="396"/>
              </a:spcBef>
              <a:spcAft>
                <a:spcPct val="0"/>
              </a:spcAft>
              <a:buFont typeface="Arial" pitchFamily="34" charset="0"/>
              <a:buChar char="•"/>
              <a:defRPr sz="1650" baseline="0">
                <a:solidFill>
                  <a:schemeClr val="bg1"/>
                </a:solidFill>
                <a:latin typeface="+mn-lt"/>
                <a:ea typeface="+mn-ea"/>
              </a:defRPr>
            </a:lvl3pPr>
            <a:lvl4pPr marL="840434" indent="-171422" algn="l" rtl="0" eaLnBrk="1" fontAlgn="base" hangingPunct="1">
              <a:spcBef>
                <a:spcPts val="396"/>
              </a:spcBef>
              <a:spcAft>
                <a:spcPct val="0"/>
              </a:spcAft>
              <a:buSzPct val="80000"/>
              <a:buChar char="•"/>
              <a:defRPr sz="1650" baseline="0">
                <a:solidFill>
                  <a:schemeClr val="bg1"/>
                </a:solidFill>
                <a:latin typeface="+mn-lt"/>
                <a:ea typeface="+mn-ea"/>
              </a:defRPr>
            </a:lvl4pPr>
            <a:lvl5pPr marL="1205894" indent="-171422" algn="l" rtl="0" eaLnBrk="1" fontAlgn="base" hangingPunct="1">
              <a:spcBef>
                <a:spcPts val="396"/>
              </a:spcBef>
              <a:spcAft>
                <a:spcPct val="0"/>
              </a:spcAft>
              <a:buChar char="–"/>
              <a:defRPr sz="1650" baseline="0">
                <a:solidFill>
                  <a:schemeClr val="bg1"/>
                </a:solidFill>
                <a:latin typeface="+mn-lt"/>
                <a:ea typeface="+mn-ea"/>
              </a:defRPr>
            </a:lvl5pPr>
            <a:lvl6pPr marL="1548731" indent="-171422" algn="l" rtl="0" eaLnBrk="1" fontAlgn="base" hangingPunct="1">
              <a:spcBef>
                <a:spcPct val="25000"/>
              </a:spcBef>
              <a:spcAft>
                <a:spcPct val="0"/>
              </a:spcAft>
              <a:buChar char="–"/>
              <a:defRPr>
                <a:solidFill>
                  <a:schemeClr val="bg2"/>
                </a:solidFill>
                <a:latin typeface="+mn-lt"/>
                <a:ea typeface="+mn-ea"/>
              </a:defRPr>
            </a:lvl6pPr>
            <a:lvl7pPr marL="1891575" indent="-171422" algn="l" rtl="0" eaLnBrk="1" fontAlgn="base" hangingPunct="1">
              <a:spcBef>
                <a:spcPct val="25000"/>
              </a:spcBef>
              <a:spcAft>
                <a:spcPct val="0"/>
              </a:spcAft>
              <a:buChar char="–"/>
              <a:defRPr>
                <a:solidFill>
                  <a:schemeClr val="bg2"/>
                </a:solidFill>
                <a:latin typeface="+mn-lt"/>
                <a:ea typeface="+mn-ea"/>
              </a:defRPr>
            </a:lvl7pPr>
            <a:lvl8pPr marL="2234415" indent="-171422" algn="l" rtl="0" eaLnBrk="1" fontAlgn="base" hangingPunct="1">
              <a:spcBef>
                <a:spcPct val="25000"/>
              </a:spcBef>
              <a:spcAft>
                <a:spcPct val="0"/>
              </a:spcAft>
              <a:buChar char="–"/>
              <a:defRPr>
                <a:solidFill>
                  <a:schemeClr val="bg2"/>
                </a:solidFill>
                <a:latin typeface="+mn-lt"/>
                <a:ea typeface="+mn-ea"/>
              </a:defRPr>
            </a:lvl8pPr>
            <a:lvl9pPr marL="2577253" indent="-171422" algn="l" rtl="0" eaLnBrk="1" fontAlgn="base" hangingPunct="1">
              <a:spcBef>
                <a:spcPct val="25000"/>
              </a:spcBef>
              <a:spcAft>
                <a:spcPct val="0"/>
              </a:spcAft>
              <a:buChar char="–"/>
              <a:defRPr>
                <a:solidFill>
                  <a:schemeClr val="bg2"/>
                </a:solidFill>
                <a:latin typeface="+mn-lt"/>
                <a:ea typeface="+mn-ea"/>
              </a:defRPr>
            </a:lvl9pPr>
          </a:lstStyle>
          <a:p>
            <a:pPr marL="0" indent="0">
              <a:buNone/>
            </a:pPr>
            <a:endParaRPr lang="en-US" sz="2200" kern="0" dirty="0">
              <a:solidFill>
                <a:schemeClr val="tx2"/>
              </a:solidFill>
            </a:endParaRP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B87587A4-6833-8F5C-FF58-4FBC19C8F1BF}"/>
              </a:ext>
            </a:extLst>
          </p:cNvPr>
          <p:cNvSpPr/>
          <p:nvPr/>
        </p:nvSpPr>
        <p:spPr>
          <a:xfrm>
            <a:off x="685800" y="1965960"/>
            <a:ext cx="3337560" cy="3154680"/>
          </a:xfrm>
          <a:prstGeom prst="roundRect">
            <a:avLst/>
          </a:prstGeom>
          <a:solidFill>
            <a:srgbClr val="F2F6F7"/>
          </a:solidFill>
          <a:ln>
            <a:solidFill>
              <a:srgbClr val="D7E1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466E2DA-D095-88C2-2D57-D19AE5533CFE}"/>
              </a:ext>
            </a:extLst>
          </p:cNvPr>
          <p:cNvSpPr txBox="1"/>
          <p:nvPr/>
        </p:nvSpPr>
        <p:spPr>
          <a:xfrm>
            <a:off x="808227" y="3108960"/>
            <a:ext cx="3092706" cy="61555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700">
                <a:solidFill>
                  <a:srgbClr val="232D32"/>
                </a:solidFill>
              </a:defRPr>
            </a:pPr>
            <a:r>
              <a:rPr kumimoji="0" sz="1700" b="0" i="0" u="none" strike="noStrike" kern="1200" cap="none" spc="0" normalizeH="0" baseline="0" noProof="0" dirty="0">
                <a:ln>
                  <a:noFill/>
                </a:ln>
                <a:solidFill>
                  <a:srgbClr val="232D32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 safe place to live creates </a:t>
            </a:r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srgbClr val="232D32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700">
                <a:solidFill>
                  <a:srgbClr val="232D32"/>
                </a:solidFill>
              </a:defRPr>
            </a:pPr>
            <a:r>
              <a:rPr kumimoji="0" sz="1700" b="0" i="0" u="none" strike="noStrike" kern="1200" cap="none" spc="0" normalizeH="0" baseline="0" noProof="0" dirty="0">
                <a:ln>
                  <a:noFill/>
                </a:ln>
                <a:solidFill>
                  <a:srgbClr val="232D32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room to focus, recover, and plan.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A5A33A3-2AB5-EFDE-D414-35BBC0277807}"/>
              </a:ext>
            </a:extLst>
          </p:cNvPr>
          <p:cNvSpPr txBox="1"/>
          <p:nvPr/>
        </p:nvSpPr>
        <p:spPr>
          <a:xfrm>
            <a:off x="914400" y="2286000"/>
            <a:ext cx="288036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rgbClr val="257578"/>
                </a:solidFill>
              </a:defRPr>
            </a:pPr>
            <a:r>
              <a:rPr kumimoji="0" sz="2200" b="1" i="0" u="none" strike="noStrike" kern="1200" cap="none" spc="0" normalizeH="0" baseline="0" noProof="0" dirty="0">
                <a:ln>
                  <a:noFill/>
                </a:ln>
                <a:solidFill>
                  <a:srgbClr val="257578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STABILITY</a:t>
            </a:r>
          </a:p>
        </p:txBody>
      </p:sp>
      <p:sp>
        <p:nvSpPr>
          <p:cNvPr id="12" name="Rounded Rectangle 6">
            <a:extLst>
              <a:ext uri="{FF2B5EF4-FFF2-40B4-BE49-F238E27FC236}">
                <a16:creationId xmlns:a16="http://schemas.microsoft.com/office/drawing/2014/main" id="{54D58E07-FCD0-FB13-BC88-80BF9217DBAF}"/>
              </a:ext>
            </a:extLst>
          </p:cNvPr>
          <p:cNvSpPr/>
          <p:nvPr/>
        </p:nvSpPr>
        <p:spPr>
          <a:xfrm>
            <a:off x="4480560" y="1965960"/>
            <a:ext cx="3337560" cy="3154680"/>
          </a:xfrm>
          <a:prstGeom prst="roundRect">
            <a:avLst/>
          </a:prstGeom>
          <a:solidFill>
            <a:srgbClr val="F2F6F7"/>
          </a:solidFill>
          <a:ln>
            <a:solidFill>
              <a:srgbClr val="D7E1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defTabSz="457200">
              <a:defRPr sz="1700">
                <a:solidFill>
                  <a:srgbClr val="232D32"/>
                </a:solidFill>
              </a:defRPr>
            </a:pPr>
            <a:r>
              <a:rPr lang="en-US" dirty="0">
                <a:solidFill>
                  <a:srgbClr val="232D32"/>
                </a:solidFill>
                <a:latin typeface="Calibri"/>
              </a:rPr>
              <a:t>Residents were connected </a:t>
            </a:r>
          </a:p>
          <a:p>
            <a:pPr lvl="0" defTabSz="457200">
              <a:defRPr sz="1700">
                <a:solidFill>
                  <a:srgbClr val="232D32"/>
                </a:solidFill>
              </a:defRPr>
            </a:pPr>
            <a:r>
              <a:rPr lang="en-US" dirty="0">
                <a:solidFill>
                  <a:srgbClr val="232D32"/>
                </a:solidFill>
                <a:latin typeface="Calibri"/>
              </a:rPr>
              <a:t>to programs, clubs, </a:t>
            </a:r>
          </a:p>
          <a:p>
            <a:pPr lvl="0" defTabSz="457200">
              <a:defRPr sz="1700">
                <a:solidFill>
                  <a:srgbClr val="232D32"/>
                </a:solidFill>
              </a:defRPr>
            </a:pPr>
            <a:r>
              <a:rPr lang="en-US" dirty="0">
                <a:solidFill>
                  <a:srgbClr val="232D32"/>
                </a:solidFill>
                <a:latin typeface="Calibri"/>
              </a:rPr>
              <a:t>relationships, and community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4BB0480-9209-C386-0C67-221DA8223517}"/>
              </a:ext>
            </a:extLst>
          </p:cNvPr>
          <p:cNvSpPr txBox="1"/>
          <p:nvPr/>
        </p:nvSpPr>
        <p:spPr>
          <a:xfrm>
            <a:off x="4709160" y="2286000"/>
            <a:ext cx="288036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rgbClr val="257578"/>
                </a:solidFill>
              </a:defRPr>
            </a:pPr>
            <a:r>
              <a:rPr kumimoji="0" sz="2200" b="1" i="0" u="none" strike="noStrike" kern="1200" cap="none" spc="0" normalizeH="0" baseline="0" noProof="0" dirty="0">
                <a:ln>
                  <a:noFill/>
                </a:ln>
                <a:solidFill>
                  <a:srgbClr val="257578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CONNECTION</a:t>
            </a:r>
          </a:p>
        </p:txBody>
      </p:sp>
      <p:sp>
        <p:nvSpPr>
          <p:cNvPr id="16" name="Rounded Rectangle 9">
            <a:extLst>
              <a:ext uri="{FF2B5EF4-FFF2-40B4-BE49-F238E27FC236}">
                <a16:creationId xmlns:a16="http://schemas.microsoft.com/office/drawing/2014/main" id="{38C9A8B2-0048-0F0A-8717-7CB5799AAE90}"/>
              </a:ext>
            </a:extLst>
          </p:cNvPr>
          <p:cNvSpPr/>
          <p:nvPr/>
        </p:nvSpPr>
        <p:spPr>
          <a:xfrm>
            <a:off x="8275320" y="1965960"/>
            <a:ext cx="3337560" cy="3154680"/>
          </a:xfrm>
          <a:prstGeom prst="roundRect">
            <a:avLst/>
          </a:prstGeom>
          <a:solidFill>
            <a:srgbClr val="F2F6F7"/>
          </a:solidFill>
          <a:ln>
            <a:solidFill>
              <a:srgbClr val="D7E1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defTabSz="457200">
              <a:defRPr sz="1700">
                <a:solidFill>
                  <a:srgbClr val="232D32"/>
                </a:solidFill>
              </a:defRPr>
            </a:pPr>
            <a:endParaRPr lang="en-US" dirty="0">
              <a:solidFill>
                <a:srgbClr val="232D32"/>
              </a:solidFill>
              <a:latin typeface="Calibri"/>
            </a:endParaRPr>
          </a:p>
          <a:p>
            <a:pPr lvl="0" defTabSz="457200">
              <a:defRPr sz="1700">
                <a:solidFill>
                  <a:srgbClr val="232D32"/>
                </a:solidFill>
              </a:defRPr>
            </a:pPr>
            <a:r>
              <a:rPr lang="en-US" dirty="0">
                <a:solidFill>
                  <a:srgbClr val="232D32"/>
                </a:solidFill>
                <a:latin typeface="Calibri"/>
              </a:rPr>
              <a:t>People were not just recipients—</a:t>
            </a:r>
          </a:p>
          <a:p>
            <a:pPr lvl="0" defTabSz="457200">
              <a:defRPr sz="1700">
                <a:solidFill>
                  <a:srgbClr val="232D32"/>
                </a:solidFill>
              </a:defRPr>
            </a:pPr>
            <a:r>
              <a:rPr lang="en-US" dirty="0">
                <a:solidFill>
                  <a:srgbClr val="232D32"/>
                </a:solidFill>
                <a:latin typeface="Calibri"/>
              </a:rPr>
              <a:t>they could contribute, </a:t>
            </a:r>
          </a:p>
          <a:p>
            <a:pPr lvl="0" defTabSz="457200">
              <a:defRPr sz="1700">
                <a:solidFill>
                  <a:srgbClr val="232D32"/>
                </a:solidFill>
              </a:defRPr>
            </a:pPr>
            <a:r>
              <a:rPr lang="en-US" dirty="0">
                <a:solidFill>
                  <a:srgbClr val="232D32"/>
                </a:solidFill>
                <a:latin typeface="Calibri"/>
              </a:rPr>
              <a:t>volunteer, and lead.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A584727-1FAD-3678-AC8C-AB7A05861E55}"/>
              </a:ext>
            </a:extLst>
          </p:cNvPr>
          <p:cNvSpPr txBox="1"/>
          <p:nvPr/>
        </p:nvSpPr>
        <p:spPr>
          <a:xfrm>
            <a:off x="8503920" y="2286000"/>
            <a:ext cx="288036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rgbClr val="257578"/>
                </a:solidFill>
              </a:defRPr>
            </a:pPr>
            <a:r>
              <a:rPr kumimoji="0" sz="2200" b="1" i="0" u="none" strike="noStrike" kern="1200" cap="none" spc="0" normalizeH="0" baseline="0" noProof="0" dirty="0">
                <a:ln>
                  <a:noFill/>
                </a:ln>
                <a:solidFill>
                  <a:srgbClr val="257578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PARTICIPATION</a:t>
            </a:r>
          </a:p>
        </p:txBody>
      </p:sp>
    </p:spTree>
    <p:extLst>
      <p:ext uri="{BB962C8B-B14F-4D97-AF65-F5344CB8AC3E}">
        <p14:creationId xmlns:p14="http://schemas.microsoft.com/office/powerpoint/2010/main" val="21402855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arallelogram 25"/>
          <p:cNvSpPr/>
          <p:nvPr/>
        </p:nvSpPr>
        <p:spPr>
          <a:xfrm>
            <a:off x="-44025" y="-404949"/>
            <a:ext cx="1927533" cy="7262949"/>
          </a:xfrm>
          <a:prstGeom prst="parallelogram">
            <a:avLst/>
          </a:prstGeom>
          <a:solidFill>
            <a:srgbClr val="0A9BD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8" name="Freeform 8"/>
          <p:cNvSpPr/>
          <p:nvPr/>
        </p:nvSpPr>
        <p:spPr>
          <a:xfrm>
            <a:off x="10836916" y="5212560"/>
            <a:ext cx="836539" cy="638811"/>
          </a:xfrm>
          <a:custGeom>
            <a:avLst/>
            <a:gdLst/>
            <a:ahLst/>
            <a:cxnLst/>
            <a:rect l="l" t="t" r="r" b="b"/>
            <a:pathLst>
              <a:path w="1254808" h="958217">
                <a:moveTo>
                  <a:pt x="0" y="0"/>
                </a:moveTo>
                <a:lnTo>
                  <a:pt x="1254808" y="0"/>
                </a:lnTo>
                <a:lnTo>
                  <a:pt x="1254808" y="958217"/>
                </a:lnTo>
                <a:lnTo>
                  <a:pt x="0" y="95821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AutoShape 9"/>
          <p:cNvSpPr/>
          <p:nvPr/>
        </p:nvSpPr>
        <p:spPr>
          <a:xfrm>
            <a:off x="691883" y="3207670"/>
            <a:ext cx="10820400" cy="0"/>
          </a:xfrm>
          <a:prstGeom prst="line">
            <a:avLst/>
          </a:prstGeom>
          <a:ln w="571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" name="AutoShape 10"/>
          <p:cNvSpPr/>
          <p:nvPr/>
        </p:nvSpPr>
        <p:spPr>
          <a:xfrm>
            <a:off x="1530287" y="2925925"/>
            <a:ext cx="0" cy="529271"/>
          </a:xfrm>
          <a:prstGeom prst="line">
            <a:avLst/>
          </a:prstGeom>
          <a:ln w="3810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" name="AutoShape 11"/>
          <p:cNvSpPr/>
          <p:nvPr/>
        </p:nvSpPr>
        <p:spPr>
          <a:xfrm>
            <a:off x="4228659" y="2908817"/>
            <a:ext cx="0" cy="529271"/>
          </a:xfrm>
          <a:prstGeom prst="line">
            <a:avLst/>
          </a:prstGeom>
          <a:ln w="3810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" name="AutoShape 12"/>
          <p:cNvSpPr/>
          <p:nvPr/>
        </p:nvSpPr>
        <p:spPr>
          <a:xfrm>
            <a:off x="7473486" y="2925326"/>
            <a:ext cx="0" cy="529271"/>
          </a:xfrm>
          <a:prstGeom prst="line">
            <a:avLst/>
          </a:prstGeom>
          <a:ln w="3810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" name="AutoShape 13"/>
          <p:cNvSpPr/>
          <p:nvPr/>
        </p:nvSpPr>
        <p:spPr>
          <a:xfrm>
            <a:off x="10570037" y="2925925"/>
            <a:ext cx="0" cy="529271"/>
          </a:xfrm>
          <a:prstGeom prst="line">
            <a:avLst/>
          </a:prstGeom>
          <a:ln w="3810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" name="Freeform 14"/>
          <p:cNvSpPr/>
          <p:nvPr/>
        </p:nvSpPr>
        <p:spPr>
          <a:xfrm>
            <a:off x="5512956" y="212477"/>
            <a:ext cx="2889799" cy="1920513"/>
          </a:xfrm>
          <a:custGeom>
            <a:avLst/>
            <a:gdLst/>
            <a:ahLst/>
            <a:cxnLst/>
            <a:rect l="l" t="t" r="r" b="b"/>
            <a:pathLst>
              <a:path w="4334699" h="2880769">
                <a:moveTo>
                  <a:pt x="0" y="0"/>
                </a:moveTo>
                <a:lnTo>
                  <a:pt x="4334699" y="0"/>
                </a:lnTo>
                <a:lnTo>
                  <a:pt x="4334699" y="2880769"/>
                </a:lnTo>
                <a:lnTo>
                  <a:pt x="0" y="288076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" name="Freeform 15"/>
          <p:cNvSpPr/>
          <p:nvPr/>
        </p:nvSpPr>
        <p:spPr>
          <a:xfrm>
            <a:off x="8791982" y="229924"/>
            <a:ext cx="2881473" cy="1920513"/>
          </a:xfrm>
          <a:custGeom>
            <a:avLst/>
            <a:gdLst/>
            <a:ahLst/>
            <a:cxnLst/>
            <a:rect l="l" t="t" r="r" b="b"/>
            <a:pathLst>
              <a:path w="4322209" h="2880769">
                <a:moveTo>
                  <a:pt x="0" y="0"/>
                </a:moveTo>
                <a:lnTo>
                  <a:pt x="4322209" y="0"/>
                </a:lnTo>
                <a:lnTo>
                  <a:pt x="4322209" y="2880769"/>
                </a:lnTo>
                <a:lnTo>
                  <a:pt x="0" y="288076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1192968" y="2345269"/>
            <a:ext cx="674638" cy="461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600"/>
              </a:lnSpc>
            </a:pPr>
            <a:r>
              <a:rPr lang="en-US" sz="2200" spc="-59">
                <a:solidFill>
                  <a:srgbClr val="FFFFFF"/>
                </a:solidFill>
                <a:latin typeface="Cachet Pro"/>
                <a:ea typeface="Cachet Pro 3"/>
                <a:cs typeface="Cachet Pro 3"/>
                <a:sym typeface="Cachet Pro 3"/>
              </a:rPr>
              <a:t>2001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824797" y="857250"/>
            <a:ext cx="3741182" cy="543995"/>
          </a:xfrm>
          <a:prstGeom prst="rect">
            <a:avLst/>
          </a:prstGeom>
          <a:solidFill>
            <a:srgbClr val="0070C0"/>
          </a:solidFill>
        </p:spPr>
        <p:txBody>
          <a:bodyPr wrap="square" lIns="0" tIns="0" rIns="0" bIns="0" rtlCol="0" anchor="t">
            <a:spAutoFit/>
          </a:bodyPr>
          <a:lstStyle/>
          <a:p>
            <a:pPr defTabSz="609630">
              <a:lnSpc>
                <a:spcPts val="4640"/>
              </a:lnSpc>
            </a:pPr>
            <a:r>
              <a:rPr lang="en-US" sz="3000" spc="-133" dirty="0">
                <a:solidFill>
                  <a:srgbClr val="FFFFFF"/>
                </a:solidFill>
                <a:latin typeface="Cachet Pro"/>
                <a:ea typeface="Cachet Pro 4"/>
                <a:cs typeface="Cachet Pro 4"/>
                <a:sym typeface="Cachet Pro 4"/>
              </a:rPr>
              <a:t>Evolution of Social Impact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285265" y="3511871"/>
            <a:ext cx="2490046" cy="9233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45457" lvl="1" indent="-172729" defTabSz="609630">
              <a:lnSpc>
                <a:spcPts val="2400"/>
              </a:lnSpc>
              <a:buFont typeface="Arial"/>
              <a:buChar char="•"/>
            </a:pPr>
            <a:r>
              <a:rPr lang="en-US" sz="1600" spc="-40">
                <a:solidFill>
                  <a:srgbClr val="FFFFFF"/>
                </a:solidFill>
                <a:latin typeface="Cachet Pro"/>
                <a:ea typeface="Cachet Pro 1"/>
                <a:cs typeface="Cachet Pro 1"/>
                <a:sym typeface="Cachet Pro 1"/>
              </a:rPr>
              <a:t>Skagit YMCA takes over operations of the Oasis Youth Shelter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2983636" y="3511871"/>
            <a:ext cx="2490046" cy="9233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45457" lvl="1" indent="-172729" defTabSz="609630">
              <a:lnSpc>
                <a:spcPts val="2400"/>
              </a:lnSpc>
              <a:buFont typeface="Arial"/>
              <a:buChar char="•"/>
            </a:pPr>
            <a:r>
              <a:rPr lang="en-US" sz="1600" spc="-40" dirty="0">
                <a:solidFill>
                  <a:srgbClr val="FFFFFF"/>
                </a:solidFill>
                <a:latin typeface="Cachet Pro"/>
                <a:ea typeface="Cachet Pro 1"/>
                <a:cs typeface="Cachet Pro 1"/>
                <a:sym typeface="Cachet Pro 1"/>
              </a:rPr>
              <a:t>Skagit YMCA assumes full financial responsibility of Oasis Youth Shelter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3891340" y="2345269"/>
            <a:ext cx="674638" cy="461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600"/>
              </a:lnSpc>
            </a:pPr>
            <a:r>
              <a:rPr lang="en-US" sz="2200" spc="-59">
                <a:solidFill>
                  <a:srgbClr val="FFFFFF"/>
                </a:solidFill>
                <a:latin typeface="Cachet Pro"/>
                <a:ea typeface="Cachet Pro 3"/>
                <a:cs typeface="Cachet Pro 3"/>
                <a:sym typeface="Cachet Pro 3"/>
              </a:rPr>
              <a:t>2005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5772132" y="3511871"/>
            <a:ext cx="3402709" cy="12311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45457" lvl="1" indent="-172729" defTabSz="609630">
              <a:lnSpc>
                <a:spcPts val="2400"/>
              </a:lnSpc>
              <a:buFont typeface="Arial"/>
              <a:buChar char="•"/>
            </a:pPr>
            <a:r>
              <a:rPr lang="en-US" sz="1600" spc="-40">
                <a:solidFill>
                  <a:srgbClr val="FFFFFF"/>
                </a:solidFill>
                <a:latin typeface="Cachet Pro"/>
                <a:ea typeface="Cachet Pro 1"/>
                <a:cs typeface="Cachet Pro 1"/>
                <a:sym typeface="Cachet Pro 1"/>
              </a:rPr>
              <a:t>Dean Snider hired as CEO</a:t>
            </a:r>
          </a:p>
          <a:p>
            <a:pPr marL="345457" lvl="1" indent="-172729" defTabSz="609630">
              <a:lnSpc>
                <a:spcPts val="2400"/>
              </a:lnSpc>
              <a:buFont typeface="Arial"/>
              <a:buChar char="•"/>
            </a:pPr>
            <a:r>
              <a:rPr lang="en-US" sz="1600" spc="-40">
                <a:solidFill>
                  <a:srgbClr val="FFFFFF"/>
                </a:solidFill>
                <a:latin typeface="Cachet Pro"/>
                <a:ea typeface="Cachet Pro 1"/>
                <a:cs typeface="Cachet Pro 1"/>
                <a:sym typeface="Cachet Pro 1"/>
              </a:rPr>
              <a:t>Oasis Youth Shelter = emergency overnight shelter and Daylight Shelter (daytime drop-in center)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7136168" y="2345269"/>
            <a:ext cx="674638" cy="461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600"/>
              </a:lnSpc>
            </a:pPr>
            <a:r>
              <a:rPr lang="en-US" sz="2200" spc="-59">
                <a:solidFill>
                  <a:srgbClr val="FFFFFF"/>
                </a:solidFill>
                <a:latin typeface="Cachet Pro"/>
                <a:ea typeface="Cachet Pro 3"/>
                <a:cs typeface="Cachet Pro 3"/>
                <a:sym typeface="Cachet Pro 3"/>
              </a:rPr>
              <a:t>2018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9233339" y="3511871"/>
            <a:ext cx="2673396" cy="15388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45457" lvl="1" indent="-172729" defTabSz="609630">
              <a:lnSpc>
                <a:spcPts val="2400"/>
              </a:lnSpc>
              <a:buFont typeface="Arial"/>
              <a:buChar char="•"/>
            </a:pPr>
            <a:r>
              <a:rPr lang="en-US" sz="1600" spc="-40" dirty="0">
                <a:solidFill>
                  <a:srgbClr val="FFFFFF"/>
                </a:solidFill>
                <a:latin typeface="Cachet Pro"/>
                <a:ea typeface="Cachet Pro 1"/>
                <a:cs typeface="Cachet Pro 1"/>
                <a:sym typeface="Cachet Pro 1"/>
              </a:rPr>
              <a:t>City of Sedro-Woolley leases old library facility to Skagit YMCA to run into free afterschool drop-in center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0232719" y="2345269"/>
            <a:ext cx="674638" cy="461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600"/>
              </a:lnSpc>
            </a:pPr>
            <a:r>
              <a:rPr lang="en-US" sz="2200" spc="-59">
                <a:solidFill>
                  <a:srgbClr val="FFFFFF"/>
                </a:solidFill>
                <a:latin typeface="Cachet Pro"/>
                <a:ea typeface="Cachet Pro 3"/>
                <a:cs typeface="Cachet Pro 3"/>
                <a:sym typeface="Cachet Pro 3"/>
              </a:rPr>
              <a:t>2022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EB27400D-DFD7-C1F6-6BAD-42FCCFA30788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87721"/>
          <a:stretch>
            <a:fillRect/>
          </a:stretch>
        </p:blipFill>
        <p:spPr>
          <a:xfrm>
            <a:off x="6348" y="6013178"/>
            <a:ext cx="12179299" cy="841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6093789"/>
      </p:ext>
    </p:extLst>
  </p:cSld>
  <p:clrMapOvr>
    <a:masterClrMapping/>
  </p:clrMapOvr>
  <p:transition spd="slow">
    <p:cover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>
            <a:off x="685800" y="6327648"/>
            <a:ext cx="10835640" cy="228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Parallelogram 21"/>
          <p:cNvSpPr/>
          <p:nvPr/>
        </p:nvSpPr>
        <p:spPr>
          <a:xfrm>
            <a:off x="-27572" y="6718"/>
            <a:ext cx="1856371" cy="6851282"/>
          </a:xfrm>
          <a:prstGeom prst="parallelogram">
            <a:avLst/>
          </a:prstGeom>
          <a:solidFill>
            <a:srgbClr val="0A9BD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Freeform 8"/>
          <p:cNvSpPr/>
          <p:nvPr/>
        </p:nvSpPr>
        <p:spPr>
          <a:xfrm>
            <a:off x="11130592" y="5212197"/>
            <a:ext cx="836539" cy="638811"/>
          </a:xfrm>
          <a:custGeom>
            <a:avLst/>
            <a:gdLst/>
            <a:ahLst/>
            <a:cxnLst/>
            <a:rect l="l" t="t" r="r" b="b"/>
            <a:pathLst>
              <a:path w="1254808" h="958217">
                <a:moveTo>
                  <a:pt x="0" y="0"/>
                </a:moveTo>
                <a:lnTo>
                  <a:pt x="1254808" y="0"/>
                </a:lnTo>
                <a:lnTo>
                  <a:pt x="1254808" y="958217"/>
                </a:lnTo>
                <a:lnTo>
                  <a:pt x="0" y="95821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824796" y="857250"/>
            <a:ext cx="9887527" cy="543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4640"/>
              </a:lnSpc>
            </a:pPr>
            <a:r>
              <a:rPr lang="en-US" sz="3000" spc="-133" dirty="0">
                <a:solidFill>
                  <a:srgbClr val="FFFFFF"/>
                </a:solidFill>
                <a:latin typeface="Cachet Pro"/>
                <a:ea typeface="Cachet Pro 4"/>
                <a:cs typeface="Cachet Pro 4"/>
                <a:sym typeface="Cachet Pro 4"/>
              </a:rPr>
              <a:t>EVOLUTION OF SOCIAL IMPACT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4796" y="6165003"/>
            <a:ext cx="8844138" cy="1410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1120"/>
              </a:lnSpc>
              <a:spcBef>
                <a:spcPct val="0"/>
              </a:spcBef>
            </a:pPr>
            <a:r>
              <a:rPr lang="en-US" sz="900" b="1" spc="-20">
                <a:solidFill>
                  <a:srgbClr val="FFFFFF"/>
                </a:solidFill>
                <a:latin typeface="Cachet Pro"/>
                <a:ea typeface="Cachet Pro 5"/>
                <a:cs typeface="Cachet Pro 5"/>
                <a:sym typeface="Cachet Pro 5"/>
              </a:rPr>
              <a:t>| PRESENTATION TITLE | SKAGIT VALLEY FAMILY YMCA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94716" y="6153150"/>
            <a:ext cx="62518" cy="153888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 defTabSz="609630">
              <a:lnSpc>
                <a:spcPts val="1213"/>
              </a:lnSpc>
              <a:spcBef>
                <a:spcPct val="0"/>
              </a:spcBef>
            </a:pPr>
            <a:r>
              <a:rPr lang="en-US" sz="1600">
                <a:solidFill>
                  <a:srgbClr val="FFFFFF"/>
                </a:solidFill>
                <a:latin typeface="Cachet Pro"/>
                <a:ea typeface="Cachet Pro 5"/>
                <a:cs typeface="Cachet Pro 5"/>
                <a:sym typeface="Cachet Pro 5"/>
              </a:rPr>
              <a:t>3</a:t>
            </a:r>
          </a:p>
        </p:txBody>
      </p:sp>
      <p:sp>
        <p:nvSpPr>
          <p:cNvPr id="12" name="AutoShape 12"/>
          <p:cNvSpPr/>
          <p:nvPr/>
        </p:nvSpPr>
        <p:spPr>
          <a:xfrm>
            <a:off x="685800" y="3429000"/>
            <a:ext cx="10820400" cy="0"/>
          </a:xfrm>
          <a:prstGeom prst="line">
            <a:avLst/>
          </a:prstGeom>
          <a:ln w="571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430027" y="3755814"/>
            <a:ext cx="4077287" cy="24622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45457" lvl="1" indent="-172729" defTabSz="609630">
              <a:lnSpc>
                <a:spcPts val="2400"/>
              </a:lnSpc>
              <a:buFont typeface="Arial"/>
              <a:buChar char="•"/>
            </a:pPr>
            <a:r>
              <a:rPr lang="en-US" sz="1600" spc="-40" dirty="0">
                <a:solidFill>
                  <a:srgbClr val="FFFFFF"/>
                </a:solidFill>
                <a:latin typeface="Cachet Pro"/>
                <a:ea typeface="Cachet Pro 1"/>
                <a:cs typeface="Cachet Pro 1"/>
                <a:sym typeface="Cachet Pro 1"/>
              </a:rPr>
              <a:t>Social Impact Division takes shape</a:t>
            </a:r>
          </a:p>
          <a:p>
            <a:pPr marL="690915" lvl="2" indent="-230305" defTabSz="609630">
              <a:lnSpc>
                <a:spcPts val="2400"/>
              </a:lnSpc>
              <a:buFont typeface="Arial"/>
              <a:buChar char="⚬"/>
            </a:pPr>
            <a:r>
              <a:rPr lang="en-US" sz="1600" spc="-40" dirty="0">
                <a:solidFill>
                  <a:srgbClr val="FFFFFF"/>
                </a:solidFill>
                <a:latin typeface="Cachet Pro"/>
                <a:ea typeface="Cachet Pro 1"/>
                <a:cs typeface="Cachet Pro 1"/>
                <a:sym typeface="Cachet Pro 1"/>
              </a:rPr>
              <a:t>Oasis, Sedro-Woolley Rec Center, MV HOPE Coalition, Street Outreach programs working together</a:t>
            </a:r>
          </a:p>
          <a:p>
            <a:pPr marL="345457" lvl="1" indent="-172729" defTabSz="609630">
              <a:lnSpc>
                <a:spcPts val="2400"/>
              </a:lnSpc>
              <a:buFont typeface="Arial"/>
              <a:buChar char="•"/>
            </a:pPr>
            <a:r>
              <a:rPr lang="en-US" sz="1600" spc="-40" dirty="0">
                <a:solidFill>
                  <a:srgbClr val="FFFFFF"/>
                </a:solidFill>
                <a:latin typeface="Cachet Pro"/>
                <a:ea typeface="Cachet Pro 1"/>
                <a:cs typeface="Cachet Pro 1"/>
                <a:sym typeface="Cachet Pro 1"/>
              </a:rPr>
              <a:t>Skagit YMCA launches and completes successful capital campaign to rebuild Oasis Youth Shelter, growing from 6 beds to 14 beds</a:t>
            </a:r>
          </a:p>
        </p:txBody>
      </p:sp>
      <p:sp>
        <p:nvSpPr>
          <p:cNvPr id="14" name="AutoShape 14"/>
          <p:cNvSpPr/>
          <p:nvPr/>
        </p:nvSpPr>
        <p:spPr>
          <a:xfrm>
            <a:off x="2468671" y="3169868"/>
            <a:ext cx="0" cy="529271"/>
          </a:xfrm>
          <a:prstGeom prst="line">
            <a:avLst/>
          </a:prstGeom>
          <a:ln w="3810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1878385" y="2589212"/>
            <a:ext cx="1180571" cy="461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600"/>
              </a:lnSpc>
            </a:pPr>
            <a:r>
              <a:rPr lang="en-US" sz="2200" spc="-59">
                <a:solidFill>
                  <a:srgbClr val="FFFFFF"/>
                </a:solidFill>
                <a:latin typeface="Cachet Pro"/>
                <a:ea typeface="Cachet Pro 3"/>
                <a:cs typeface="Cachet Pro 3"/>
                <a:sym typeface="Cachet Pro 3"/>
              </a:rPr>
              <a:t>2024-25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640546" y="3743471"/>
            <a:ext cx="2490046" cy="21544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45457" lvl="1" indent="-172729" defTabSz="609630">
              <a:lnSpc>
                <a:spcPts val="2400"/>
              </a:lnSpc>
              <a:buFont typeface="Arial"/>
              <a:buChar char="•"/>
            </a:pPr>
            <a:r>
              <a:rPr lang="en-US" sz="1600" spc="-40">
                <a:solidFill>
                  <a:srgbClr val="FFFFFF"/>
                </a:solidFill>
                <a:latin typeface="Cachet Pro"/>
                <a:ea typeface="Cachet Pro 1"/>
                <a:cs typeface="Cachet Pro 1"/>
                <a:sym typeface="Cachet Pro 1"/>
              </a:rPr>
              <a:t>Host Homes Pilot Program launches as part of Social Impact work</a:t>
            </a:r>
          </a:p>
          <a:p>
            <a:pPr marL="345457" lvl="1" indent="-172729" defTabSz="609630">
              <a:lnSpc>
                <a:spcPts val="2400"/>
              </a:lnSpc>
              <a:buFont typeface="Arial"/>
              <a:buChar char="•"/>
            </a:pPr>
            <a:r>
              <a:rPr lang="en-US" sz="1600" spc="-40">
                <a:solidFill>
                  <a:srgbClr val="FFFFFF"/>
                </a:solidFill>
                <a:latin typeface="Cachet Pro"/>
                <a:ea typeface="Cachet Pro 1"/>
                <a:cs typeface="Cachet Pro 1"/>
                <a:sym typeface="Cachet Pro 1"/>
              </a:rPr>
              <a:t>Remodel of Sedro-Woolley Rec Center begins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872133" y="3164365"/>
            <a:ext cx="0" cy="529271"/>
          </a:xfrm>
          <a:prstGeom prst="line">
            <a:avLst/>
          </a:prstGeom>
          <a:ln w="3810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9534814" y="2482068"/>
            <a:ext cx="674638" cy="461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600"/>
              </a:lnSpc>
            </a:pPr>
            <a:r>
              <a:rPr lang="en-US" sz="2200" spc="-59">
                <a:solidFill>
                  <a:srgbClr val="FFFFFF"/>
                </a:solidFill>
                <a:latin typeface="Cachet Pro"/>
                <a:ea typeface="Cachet Pro 3"/>
                <a:cs typeface="Cachet Pro 3"/>
                <a:sym typeface="Cachet Pro 3"/>
              </a:rPr>
              <a:t>2026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5173386" y="3750310"/>
            <a:ext cx="2410683" cy="18466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45457" lvl="1" indent="-172729" defTabSz="609630">
              <a:lnSpc>
                <a:spcPts val="2400"/>
              </a:lnSpc>
              <a:buFont typeface="Arial"/>
              <a:buChar char="•"/>
            </a:pPr>
            <a:r>
              <a:rPr lang="en-US" sz="1600" spc="-40">
                <a:solidFill>
                  <a:srgbClr val="FFFFFF"/>
                </a:solidFill>
                <a:latin typeface="Cachet Pro"/>
                <a:ea typeface="Cachet Pro 1"/>
                <a:cs typeface="Cachet Pro 1"/>
                <a:sym typeface="Cachet Pro 1"/>
              </a:rPr>
              <a:t>Communities for Functional Zero (C4F0) coalition takes shape; Skagit YMCA takes on lead agency role for Skagit County</a:t>
            </a:r>
          </a:p>
        </p:txBody>
      </p:sp>
      <p:sp>
        <p:nvSpPr>
          <p:cNvPr id="20" name="AutoShape 20"/>
          <p:cNvSpPr/>
          <p:nvPr/>
        </p:nvSpPr>
        <p:spPr>
          <a:xfrm>
            <a:off x="6378727" y="3164365"/>
            <a:ext cx="0" cy="529271"/>
          </a:xfrm>
          <a:prstGeom prst="line">
            <a:avLst/>
          </a:prstGeom>
          <a:ln w="3810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6041409" y="2482068"/>
            <a:ext cx="674638" cy="461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600"/>
              </a:lnSpc>
            </a:pPr>
            <a:r>
              <a:rPr lang="en-US" sz="2200" spc="-59">
                <a:solidFill>
                  <a:srgbClr val="FFFFFF"/>
                </a:solidFill>
                <a:latin typeface="Cachet Pro"/>
                <a:ea typeface="Cachet Pro 3"/>
                <a:cs typeface="Cachet Pro 3"/>
                <a:sym typeface="Cachet Pro 3"/>
              </a:rPr>
              <a:t>2025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561001AE-5718-ADC7-BA9F-F6592AC0A13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87721"/>
          <a:stretch>
            <a:fillRect/>
          </a:stretch>
        </p:blipFill>
        <p:spPr>
          <a:xfrm>
            <a:off x="6348" y="6013178"/>
            <a:ext cx="12179299" cy="841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0558942"/>
      </p:ext>
    </p:extLst>
  </p:cSld>
  <p:clrMapOvr>
    <a:masterClrMapping/>
  </p:clrMapOvr>
  <p:transition spd="slow">
    <p:cover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85800" y="6327648"/>
            <a:ext cx="10835640" cy="228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Parallelogram 3"/>
          <p:cNvSpPr/>
          <p:nvPr/>
        </p:nvSpPr>
        <p:spPr>
          <a:xfrm>
            <a:off x="-1371600" y="-640080"/>
            <a:ext cx="3200400" cy="8046720"/>
          </a:xfrm>
          <a:prstGeom prst="parallelogram">
            <a:avLst/>
          </a:prstGeom>
          <a:solidFill>
            <a:srgbClr val="0A9BD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60" r="-60"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228600" y="4122294"/>
            <a:ext cx="10105773" cy="23724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3712"/>
              </a:lnSpc>
            </a:pPr>
            <a:r>
              <a:rPr lang="en-US" sz="3000" spc="-106" dirty="0">
                <a:solidFill>
                  <a:srgbClr val="FFFFFF"/>
                </a:solidFill>
                <a:latin typeface="Cachet Pro"/>
                <a:ea typeface="Cachet Pro 4"/>
                <a:cs typeface="Cachet Pro 4"/>
                <a:sym typeface="Cachet Pro 4"/>
              </a:rPr>
              <a:t>HOST HOMES – Part of Shelter Services</a:t>
            </a:r>
          </a:p>
          <a:p>
            <a:pPr defTabSz="609630">
              <a:lnSpc>
                <a:spcPts val="3712"/>
              </a:lnSpc>
            </a:pPr>
            <a:r>
              <a:rPr lang="en-GB" sz="3000" dirty="0">
                <a:solidFill>
                  <a:srgbClr val="FFFFFF"/>
                </a:solidFill>
                <a:latin typeface="Cachet Pro"/>
              </a:rPr>
              <a:t>Creating a community-based housing option through trained individuals and families opening their homes to youth experiencing housing instability.</a:t>
            </a:r>
          </a:p>
          <a:p>
            <a:pPr defTabSz="609630">
              <a:lnSpc>
                <a:spcPts val="3712"/>
              </a:lnSpc>
            </a:pPr>
            <a:endParaRPr lang="en-US" sz="2667" spc="-106" dirty="0">
              <a:solidFill>
                <a:srgbClr val="FFFFFF"/>
              </a:solidFill>
              <a:latin typeface="Cachet Pro 4"/>
              <a:ea typeface="Cachet Pro 4"/>
              <a:cs typeface="Cachet Pro 4"/>
              <a:sym typeface="Cachet Pro 4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ACE35F7-D4A9-C475-9992-E4FE315A809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87721"/>
          <a:stretch>
            <a:fillRect/>
          </a:stretch>
        </p:blipFill>
        <p:spPr>
          <a:xfrm>
            <a:off x="6348" y="6013178"/>
            <a:ext cx="12179299" cy="841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2200737"/>
      </p:ext>
    </p:extLst>
  </p:cSld>
  <p:clrMapOvr>
    <a:masterClrMapping/>
  </p:clrMapOvr>
  <p:transition spd="slow">
    <p:cover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85800" y="6327648"/>
            <a:ext cx="10835640" cy="228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668" t="-1336" r="-668"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228600" y="4195465"/>
            <a:ext cx="11145416" cy="18979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609630">
              <a:lnSpc>
                <a:spcPts val="3712"/>
              </a:lnSpc>
            </a:pPr>
            <a:r>
              <a:rPr lang="en-US" sz="3000" spc="-106" dirty="0">
                <a:solidFill>
                  <a:srgbClr val="FFFFFF"/>
                </a:solidFill>
                <a:latin typeface="Cachet Pro"/>
                <a:ea typeface="Cachet Pro 4"/>
                <a:cs typeface="Cachet Pro 4"/>
                <a:sym typeface="Cachet Pro 4"/>
              </a:rPr>
              <a:t>STREET OUTREACH SERVICES</a:t>
            </a:r>
          </a:p>
          <a:p>
            <a:pPr defTabSz="609630">
              <a:lnSpc>
                <a:spcPts val="3712"/>
              </a:lnSpc>
            </a:pPr>
            <a:r>
              <a:rPr lang="en-GB" sz="3000" dirty="0">
                <a:solidFill>
                  <a:srgbClr val="FFFFFF"/>
                </a:solidFill>
                <a:latin typeface="Cachet Pro"/>
              </a:rPr>
              <a:t>Outreach connects young people to a safe place, </a:t>
            </a:r>
            <a:endParaRPr lang="en-GB" sz="3200" dirty="0">
              <a:solidFill>
                <a:schemeClr val="bg1"/>
              </a:solidFill>
            </a:endParaRPr>
          </a:p>
          <a:p>
            <a:pPr defTabSz="609630">
              <a:lnSpc>
                <a:spcPts val="3712"/>
              </a:lnSpc>
            </a:pPr>
            <a:r>
              <a:rPr lang="en-GB" sz="3000" dirty="0">
                <a:solidFill>
                  <a:srgbClr val="FFFFFF"/>
                </a:solidFill>
                <a:latin typeface="Cachet Pro"/>
              </a:rPr>
              <a:t>relationships, and resources.</a:t>
            </a:r>
          </a:p>
          <a:p>
            <a:pPr defTabSz="609630">
              <a:lnSpc>
                <a:spcPts val="3712"/>
              </a:lnSpc>
            </a:pPr>
            <a:endParaRPr lang="en-US" sz="4266" spc="-106" dirty="0">
              <a:solidFill>
                <a:srgbClr val="FFFFFF"/>
              </a:solidFill>
              <a:latin typeface="Cachet Pro 4"/>
              <a:ea typeface="Cachet Pro 4"/>
              <a:cs typeface="Cachet Pro 4"/>
              <a:sym typeface="Cachet Pro 4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140726D-897D-1620-9418-B27982EC4F1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87721"/>
          <a:stretch>
            <a:fillRect/>
          </a:stretch>
        </p:blipFill>
        <p:spPr>
          <a:xfrm>
            <a:off x="6348" y="6013178"/>
            <a:ext cx="12179299" cy="841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2583106"/>
      </p:ext>
    </p:extLst>
  </p:cSld>
  <p:clrMapOvr>
    <a:masterClrMapping/>
  </p:clrMapOvr>
  <p:transition spd="slow">
    <p:cover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85800" y="6327648"/>
            <a:ext cx="10835640" cy="228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60" r="-60"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57294" y="5073142"/>
            <a:ext cx="10105773" cy="4744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3712"/>
              </a:lnSpc>
            </a:pPr>
            <a:r>
              <a:rPr lang="en-US" sz="3000" spc="-106" dirty="0">
                <a:solidFill>
                  <a:srgbClr val="FFFFFF"/>
                </a:solidFill>
                <a:latin typeface="Cachet Pro"/>
                <a:ea typeface="Cachet Pro 4"/>
                <a:cs typeface="Cachet Pro 4"/>
                <a:sym typeface="Cachet Pro 4"/>
              </a:rPr>
              <a:t>SEDRO-WOOLLEY REC CENTER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1451795-884F-BDB0-9DBD-3452F938D66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87721"/>
          <a:stretch>
            <a:fillRect/>
          </a:stretch>
        </p:blipFill>
        <p:spPr>
          <a:xfrm>
            <a:off x="6348" y="6013178"/>
            <a:ext cx="12179299" cy="841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6767580"/>
      </p:ext>
    </p:extLst>
  </p:cSld>
  <p:clrMapOvr>
    <a:masterClrMapping/>
  </p:clrMapOvr>
  <p:transition spd="slow">
    <p:cover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Rectangle 1029"/>
          <p:cNvSpPr/>
          <p:nvPr/>
        </p:nvSpPr>
        <p:spPr>
          <a:xfrm>
            <a:off x="685800" y="6327648"/>
            <a:ext cx="10835640" cy="228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Freeform 2"/>
          <p:cNvSpPr/>
          <p:nvPr/>
        </p:nvSpPr>
        <p:spPr>
          <a:xfrm>
            <a:off x="-762000" y="-1"/>
            <a:ext cx="6197600" cy="3707225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685800" y="5987542"/>
            <a:ext cx="10105773" cy="4744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3712"/>
              </a:lnSpc>
            </a:pPr>
            <a:r>
              <a:rPr lang="en-US" sz="3000" spc="-106" dirty="0">
                <a:solidFill>
                  <a:srgbClr val="FFFFFF"/>
                </a:solidFill>
                <a:latin typeface="Cachet Pro"/>
                <a:ea typeface="Cachet Pro 4"/>
                <a:cs typeface="Cachet Pro 4"/>
                <a:sym typeface="Cachet Pro 4"/>
              </a:rPr>
              <a:t>MV HOPE COALITION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3A9BAB44-C01B-78BC-DA05-8C56E7917E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6567" y="-3575"/>
            <a:ext cx="7489080" cy="61278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930FE070-5DF6-0ACF-175E-733F8487E6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05" y="3112347"/>
            <a:ext cx="4994205" cy="3745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6E07DA5-0D33-4372-A82A-4FDA53212C29}"/>
              </a:ext>
            </a:extLst>
          </p:cNvPr>
          <p:cNvSpPr txBox="1"/>
          <p:nvPr/>
        </p:nvSpPr>
        <p:spPr>
          <a:xfrm>
            <a:off x="4008115" y="3732860"/>
            <a:ext cx="6603999" cy="93192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609630">
              <a:lnSpc>
                <a:spcPts val="3712"/>
              </a:lnSpc>
            </a:pPr>
            <a:r>
              <a:rPr lang="en-US" sz="3000" spc="-106" dirty="0">
                <a:solidFill>
                  <a:schemeClr val="bg1"/>
                </a:solidFill>
                <a:latin typeface="Cachet Pro"/>
                <a:ea typeface="Cachet Pro 4"/>
                <a:cs typeface="Cachet Pro 4"/>
                <a:sym typeface="Cachet Pro 4"/>
              </a:rPr>
              <a:t>MV Hope Substance Abuse </a:t>
            </a:r>
          </a:p>
          <a:p>
            <a:pPr defTabSz="609630">
              <a:lnSpc>
                <a:spcPts val="3712"/>
              </a:lnSpc>
            </a:pPr>
            <a:r>
              <a:rPr lang="en-US" sz="3000" spc="-106" dirty="0">
                <a:solidFill>
                  <a:schemeClr val="bg1"/>
                </a:solidFill>
                <a:latin typeface="Cachet Pro"/>
                <a:ea typeface="Cachet Pro 4"/>
                <a:cs typeface="Cachet Pro 4"/>
                <a:sym typeface="Cachet Pro 4"/>
              </a:rPr>
              <a:t>Prevention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0B58E56-50BD-3765-5DAC-FB2123CEFC96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87721"/>
          <a:stretch>
            <a:fillRect/>
          </a:stretch>
        </p:blipFill>
        <p:spPr>
          <a:xfrm>
            <a:off x="6348" y="6013178"/>
            <a:ext cx="12179299" cy="84124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E35FB04-FB0D-4C8B-32B4-266DB2738A54}"/>
              </a:ext>
            </a:extLst>
          </p:cNvPr>
          <p:cNvSpPr txBox="1"/>
          <p:nvPr/>
        </p:nvSpPr>
        <p:spPr>
          <a:xfrm>
            <a:off x="3864500" y="4555140"/>
            <a:ext cx="446299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09630"/>
            <a:r>
              <a:rPr lang="en-GB" dirty="0">
                <a:solidFill>
                  <a:srgbClr val="FFFFFF"/>
                </a:solidFill>
                <a:latin typeface="Cachet Pro"/>
              </a:rPr>
              <a:t>Community coalition working to prevent youth substance abuse, promote mental health and build a healthier, more connected community</a:t>
            </a:r>
          </a:p>
        </p:txBody>
      </p:sp>
    </p:spTree>
    <p:extLst>
      <p:ext uri="{BB962C8B-B14F-4D97-AF65-F5344CB8AC3E}">
        <p14:creationId xmlns:p14="http://schemas.microsoft.com/office/powerpoint/2010/main" val="524921560"/>
      </p:ext>
    </p:extLst>
  </p:cSld>
  <p:clrMapOvr>
    <a:masterClrMapping/>
  </p:clrMapOvr>
  <p:transition spd="slow">
    <p:cover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85800" y="6327648"/>
            <a:ext cx="10835640" cy="228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60" r="-60"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228600" y="4264814"/>
            <a:ext cx="10105773" cy="18979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3712"/>
              </a:lnSpc>
            </a:pPr>
            <a:r>
              <a:rPr lang="en-US" sz="3000" spc="-106" dirty="0">
                <a:solidFill>
                  <a:srgbClr val="FFFFFF"/>
                </a:solidFill>
                <a:latin typeface="Cachet Pro"/>
                <a:ea typeface="Cachet Pro 4"/>
                <a:cs typeface="Cachet Pro 4"/>
                <a:sym typeface="Cachet Pro 4"/>
              </a:rPr>
              <a:t>COMMUNITIES FOR FUNCTIONAL ZERO</a:t>
            </a:r>
          </a:p>
          <a:p>
            <a:pPr defTabSz="609630">
              <a:lnSpc>
                <a:spcPts val="3712"/>
              </a:lnSpc>
            </a:pPr>
            <a:r>
              <a:rPr lang="en-GB" sz="3000" dirty="0">
                <a:solidFill>
                  <a:srgbClr val="FFFFFF"/>
                </a:solidFill>
                <a:latin typeface="Cachet Pro"/>
              </a:rPr>
              <a:t>address the conditions that contribute to youth and young adult homelessness and instability.</a:t>
            </a:r>
          </a:p>
          <a:p>
            <a:pPr defTabSz="609630">
              <a:lnSpc>
                <a:spcPts val="3712"/>
              </a:lnSpc>
            </a:pPr>
            <a:endParaRPr lang="en-US" sz="4266" spc="-106" dirty="0">
              <a:solidFill>
                <a:srgbClr val="FFFFFF"/>
              </a:solidFill>
              <a:latin typeface="Cachet Pro 4"/>
              <a:ea typeface="Cachet Pro 4"/>
              <a:cs typeface="Cachet Pro 4"/>
              <a:sym typeface="Cachet Pro 4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BF4C563-2031-2FC3-49E5-8CA393D6293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87721"/>
          <a:stretch>
            <a:fillRect/>
          </a:stretch>
        </p:blipFill>
        <p:spPr>
          <a:xfrm>
            <a:off x="6348" y="6013178"/>
            <a:ext cx="12179299" cy="841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2011955"/>
      </p:ext>
    </p:extLst>
  </p:cSld>
  <p:clrMapOvr>
    <a:masterClrMapping/>
  </p:clrMapOvr>
  <p:transition spd="slow">
    <p:cover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BD6DF8-C21B-5F3D-50C6-08640AA3A4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DE316BD-3981-D456-F233-09EEC1C31E3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87721"/>
          <a:stretch>
            <a:fillRect/>
          </a:stretch>
        </p:blipFill>
        <p:spPr>
          <a:xfrm>
            <a:off x="6348" y="6013178"/>
            <a:ext cx="12179299" cy="84124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1644DCC-596E-FEFA-ABA0-3CFFED27A366}"/>
              </a:ext>
            </a:extLst>
          </p:cNvPr>
          <p:cNvSpPr txBox="1"/>
          <p:nvPr/>
        </p:nvSpPr>
        <p:spPr>
          <a:xfrm>
            <a:off x="234527" y="831088"/>
            <a:ext cx="11303000" cy="41036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800" b="1">
                <a:solidFill>
                  <a:srgbClr val="183750"/>
                </a:solidFill>
              </a:defRPr>
            </a:pP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</a:rPr>
              <a:t>Strong communities are built when people have the </a:t>
            </a:r>
          </a:p>
          <a:p>
            <a:pPr algn="ctr">
              <a:defRPr sz="2800" b="1">
                <a:solidFill>
                  <a:srgbClr val="183750"/>
                </a:solidFill>
              </a:defRPr>
            </a:pP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</a:rPr>
              <a:t>stability to participate—and the relationships that invite them to belong.</a:t>
            </a:r>
          </a:p>
          <a:p>
            <a:pPr algn="ctr">
              <a:spcBef>
                <a:spcPts val="2200"/>
              </a:spcBef>
              <a:defRPr sz="2100">
                <a:solidFill>
                  <a:srgbClr val="232D32"/>
                </a:solidFill>
              </a:defRPr>
            </a:pP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</a:rPr>
              <a:t>When housing, programming, membership, and leadership work together,</a:t>
            </a:r>
          </a:p>
          <a:p>
            <a:pPr algn="ctr">
              <a:spcBef>
                <a:spcPts val="2200"/>
              </a:spcBef>
              <a:defRPr sz="2100">
                <a:solidFill>
                  <a:srgbClr val="232D32"/>
                </a:solidFill>
              </a:defRPr>
            </a:pP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</a:rPr>
              <a:t> the result is more than housing. It is community</a:t>
            </a:r>
            <a:r>
              <a:rPr lang="en-US" sz="32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8801407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C5E5D0-D4E6-3C51-D353-94DF445256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B085B09-36B6-5BBE-3873-1C1CFEC9CC5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353" y="3572"/>
            <a:ext cx="12179292" cy="6850851"/>
          </a:xfrm>
          <a:prstGeom prst="rect">
            <a:avLst/>
          </a:prstGeom>
        </p:spPr>
      </p:pic>
      <p:sp>
        <p:nvSpPr>
          <p:cNvPr id="3" name="Title 5">
            <a:extLst>
              <a:ext uri="{FF2B5EF4-FFF2-40B4-BE49-F238E27FC236}">
                <a16:creationId xmlns:a16="http://schemas.microsoft.com/office/drawing/2014/main" id="{320EC1A7-5FDB-4C2A-87C8-B6C340991602}"/>
              </a:ext>
            </a:extLst>
          </p:cNvPr>
          <p:cNvSpPr txBox="1">
            <a:spLocks/>
          </p:cNvSpPr>
          <p:nvPr/>
        </p:nvSpPr>
        <p:spPr bwMode="black">
          <a:xfrm>
            <a:off x="2157900" y="2170929"/>
            <a:ext cx="8923541" cy="13791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1950" b="1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folHlink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folHlink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folHlink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folHlink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5pPr>
            <a:lvl6pPr marL="342839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folHlink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6pPr>
            <a:lvl7pPr marL="685681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folHlink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7pPr>
            <a:lvl8pPr marL="1028522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folHlink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8pPr>
            <a:lvl9pPr marL="1371362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folHlink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9pPr>
          </a:lstStyle>
          <a:p>
            <a:r>
              <a:rPr lang="en-US" sz="3333" kern="0" cap="none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THE LANDING AT WOODSON YMCA</a:t>
            </a:r>
          </a:p>
          <a:p>
            <a:r>
              <a:rPr lang="en-US" sz="3333" b="0" kern="0" cap="none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Bryan Bailey</a:t>
            </a:r>
          </a:p>
        </p:txBody>
      </p:sp>
    </p:spTree>
    <p:extLst>
      <p:ext uri="{BB962C8B-B14F-4D97-AF65-F5344CB8AC3E}">
        <p14:creationId xmlns:p14="http://schemas.microsoft.com/office/powerpoint/2010/main" val="261888282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B9E853-FF64-14A3-21BD-51BB299730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52144507-6B01-96EC-0570-E75BD6F10C3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349" y="3571"/>
            <a:ext cx="12179296" cy="6850855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70EC2B5A-841B-4D2C-2960-5FF8A8F4D4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8267" y="385445"/>
            <a:ext cx="6614497" cy="1230183"/>
          </a:xfrm>
        </p:spPr>
        <p:txBody>
          <a:bodyPr>
            <a:normAutofit fontScale="90000"/>
          </a:bodyPr>
          <a:lstStyle/>
          <a:p>
            <a:r>
              <a:rPr lang="en-US" sz="4000">
                <a:solidFill>
                  <a:srgbClr val="FCAF1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The Landing at the Woodson YMCA</a:t>
            </a:r>
            <a:br>
              <a:rPr lang="en-US" sz="4000">
                <a:solidFill>
                  <a:srgbClr val="FCAF1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endParaRPr lang="en-US" sz="2667" b="0">
              <a:solidFill>
                <a:srgbClr val="DD5828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2111E96-C4E6-C961-182A-08227EE4AB9F}"/>
              </a:ext>
            </a:extLst>
          </p:cNvPr>
          <p:cNvSpPr txBox="1"/>
          <p:nvPr/>
        </p:nvSpPr>
        <p:spPr>
          <a:xfrm>
            <a:off x="591127" y="1396785"/>
            <a:ext cx="6096000" cy="44878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  <a:tabLst>
                <a:tab pos="240665" algn="l"/>
              </a:tabLst>
            </a:pPr>
            <a:r>
              <a:rPr lang="en-US" sz="1600" spc="125" dirty="0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Senior</a:t>
            </a:r>
            <a:r>
              <a:rPr lang="en-US" sz="1600" spc="130" dirty="0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 </a:t>
            </a:r>
            <a:r>
              <a:rPr lang="en-US" sz="1600" b="1" spc="120" dirty="0">
                <a:latin typeface="Verdana" panose="020B0604030504040204" pitchFamily="34" charset="0"/>
                <a:ea typeface="Verdana" panose="020B0604030504040204" pitchFamily="34" charset="0"/>
                <a:cs typeface="Calibri"/>
                <a:hlinkClick r:id="rId3"/>
              </a:rPr>
              <a:t>Activity</a:t>
            </a:r>
            <a:r>
              <a:rPr lang="en-US" sz="1600" b="1" spc="110" dirty="0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 </a:t>
            </a:r>
            <a:r>
              <a:rPr lang="en-US" sz="1600" spc="130" dirty="0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Center</a:t>
            </a:r>
            <a:r>
              <a:rPr lang="en-US" sz="1600" spc="105" dirty="0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 </a:t>
            </a:r>
            <a:r>
              <a:rPr lang="en-US" sz="1600" spc="110" dirty="0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located</a:t>
            </a:r>
            <a:r>
              <a:rPr lang="en-US" sz="1600" spc="145" dirty="0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 </a:t>
            </a:r>
            <a:r>
              <a:rPr lang="en-US" sz="1600" dirty="0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within</a:t>
            </a:r>
            <a:r>
              <a:rPr lang="en-US" sz="1600" spc="120" dirty="0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 </a:t>
            </a:r>
            <a:r>
              <a:rPr lang="en-US" sz="1600" spc="55" dirty="0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the </a:t>
            </a:r>
            <a:r>
              <a:rPr lang="en-US" sz="1600" spc="240" dirty="0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YMCA</a:t>
            </a:r>
            <a:r>
              <a:rPr lang="en-US" sz="1600" spc="85" dirty="0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 </a:t>
            </a:r>
            <a:r>
              <a:rPr lang="en-US" sz="1600" spc="80" dirty="0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for</a:t>
            </a:r>
            <a:r>
              <a:rPr lang="en-US" sz="1600" spc="75" dirty="0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 </a:t>
            </a:r>
            <a:r>
              <a:rPr lang="en-US" sz="1600" spc="120" dirty="0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members</a:t>
            </a:r>
            <a:r>
              <a:rPr lang="en-US" sz="1600" spc="85" dirty="0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 </a:t>
            </a:r>
            <a:r>
              <a:rPr lang="en-US" sz="1600" spc="80" dirty="0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55+.</a:t>
            </a:r>
            <a:endParaRPr lang="en-US" sz="1600" dirty="0">
              <a:latin typeface="Verdana" panose="020B0604030504040204" pitchFamily="34" charset="0"/>
              <a:ea typeface="Verdana" panose="020B0604030504040204" pitchFamily="34" charset="0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1425"/>
              </a:spcBef>
              <a:buFont typeface="Arial"/>
              <a:buChar char="•"/>
              <a:tabLst>
                <a:tab pos="240665" algn="l"/>
              </a:tabLst>
            </a:pPr>
            <a:r>
              <a:rPr lang="en-US" sz="1600" spc="145" dirty="0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Opened</a:t>
            </a:r>
            <a:r>
              <a:rPr lang="en-US" sz="1600" spc="75" dirty="0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 </a:t>
            </a:r>
            <a:r>
              <a:rPr lang="en-US" sz="1600" dirty="0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in</a:t>
            </a:r>
            <a:r>
              <a:rPr lang="en-US" sz="1600" spc="75" dirty="0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 </a:t>
            </a:r>
            <a:r>
              <a:rPr lang="en-US" sz="1600" spc="105" dirty="0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Fall</a:t>
            </a:r>
            <a:r>
              <a:rPr lang="en-US" sz="1600" spc="110" dirty="0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 </a:t>
            </a:r>
            <a:r>
              <a:rPr lang="en-US" sz="1600" spc="105" dirty="0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2019</a:t>
            </a:r>
            <a:r>
              <a:rPr lang="en-US" sz="1600" spc="85" dirty="0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 </a:t>
            </a:r>
            <a:r>
              <a:rPr lang="en-US" sz="1600" dirty="0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–</a:t>
            </a:r>
            <a:r>
              <a:rPr lang="en-US" sz="1600" spc="90" dirty="0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 </a:t>
            </a:r>
            <a:r>
              <a:rPr lang="en-US" sz="1600" spc="145" dirty="0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1600</a:t>
            </a:r>
            <a:r>
              <a:rPr lang="en-US" sz="1600" spc="70" dirty="0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 </a:t>
            </a:r>
            <a:r>
              <a:rPr lang="en-US" sz="1600" spc="105" dirty="0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Members</a:t>
            </a:r>
            <a:endParaRPr lang="en-US" sz="1600" dirty="0">
              <a:latin typeface="Verdana" panose="020B0604030504040204" pitchFamily="34" charset="0"/>
              <a:ea typeface="Verdana" panose="020B0604030504040204" pitchFamily="34" charset="0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1445"/>
              </a:spcBef>
              <a:buFont typeface="Arial"/>
              <a:buChar char="•"/>
              <a:tabLst>
                <a:tab pos="240665" algn="l"/>
              </a:tabLst>
            </a:pPr>
            <a:r>
              <a:rPr lang="en-US" sz="1600" spc="135" dirty="0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Summer</a:t>
            </a:r>
            <a:r>
              <a:rPr lang="en-US" sz="1600" spc="65" dirty="0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 </a:t>
            </a:r>
            <a:r>
              <a:rPr lang="en-US" sz="1600" spc="200" dirty="0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2026</a:t>
            </a:r>
            <a:r>
              <a:rPr lang="en-US" sz="1600" spc="70" dirty="0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 </a:t>
            </a:r>
            <a:r>
              <a:rPr lang="en-US" sz="1600" dirty="0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–</a:t>
            </a:r>
            <a:r>
              <a:rPr lang="en-US" sz="1600" spc="65" dirty="0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 </a:t>
            </a:r>
            <a:r>
              <a:rPr lang="en-US" sz="1600" spc="90" dirty="0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over</a:t>
            </a:r>
            <a:r>
              <a:rPr lang="en-US" sz="1600" spc="80" dirty="0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 </a:t>
            </a:r>
            <a:r>
              <a:rPr lang="en-US" sz="1600" spc="195" dirty="0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6,000</a:t>
            </a:r>
            <a:r>
              <a:rPr lang="en-US" sz="1600" spc="75" dirty="0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 </a:t>
            </a:r>
            <a:r>
              <a:rPr lang="en-US" sz="1600" spc="105" dirty="0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Members</a:t>
            </a:r>
            <a:endParaRPr lang="en-US" sz="1600" dirty="0">
              <a:latin typeface="Verdana" panose="020B0604030504040204" pitchFamily="34" charset="0"/>
              <a:ea typeface="Verdana" panose="020B0604030504040204" pitchFamily="34" charset="0"/>
              <a:cs typeface="Calibri"/>
            </a:endParaRPr>
          </a:p>
          <a:p>
            <a:pPr marL="12700" marR="226060" indent="288925">
              <a:lnSpc>
                <a:spcPct val="120000"/>
              </a:lnSpc>
              <a:spcBef>
                <a:spcPts val="994"/>
              </a:spcBef>
              <a:buFont typeface="Arial"/>
              <a:buChar char="•"/>
              <a:tabLst>
                <a:tab pos="301625" algn="l"/>
              </a:tabLst>
            </a:pPr>
            <a:r>
              <a:rPr lang="en-US" sz="1600" spc="90" dirty="0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Mission</a:t>
            </a:r>
            <a:r>
              <a:rPr lang="en-US" sz="1600" spc="70" dirty="0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 </a:t>
            </a:r>
            <a:r>
              <a:rPr lang="en-US" sz="1600" dirty="0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&amp;</a:t>
            </a:r>
            <a:r>
              <a:rPr lang="en-US" sz="1600" spc="75" dirty="0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 </a:t>
            </a:r>
            <a:r>
              <a:rPr lang="en-US" sz="1600" spc="90" dirty="0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Vision</a:t>
            </a:r>
            <a:r>
              <a:rPr lang="en-US" sz="1600" spc="75" dirty="0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 </a:t>
            </a:r>
            <a:r>
              <a:rPr lang="en-US" sz="1600" dirty="0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–</a:t>
            </a:r>
            <a:r>
              <a:rPr lang="en-US" sz="1600" spc="75" dirty="0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 </a:t>
            </a:r>
            <a:r>
              <a:rPr lang="en-US" sz="1600" spc="105" dirty="0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Promote</a:t>
            </a:r>
            <a:r>
              <a:rPr lang="en-US" sz="1600" spc="90" dirty="0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 </a:t>
            </a:r>
            <a:r>
              <a:rPr lang="en-US" sz="1600" spc="70" dirty="0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positive </a:t>
            </a:r>
            <a:r>
              <a:rPr lang="en-US" sz="1600" spc="90" dirty="0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aging,</a:t>
            </a:r>
            <a:r>
              <a:rPr lang="en-US" sz="1600" spc="100" dirty="0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   	</a:t>
            </a:r>
            <a:r>
              <a:rPr lang="en-US" sz="1600" spc="90" dirty="0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connection,</a:t>
            </a:r>
            <a:r>
              <a:rPr lang="en-US" sz="1600" spc="95" dirty="0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 </a:t>
            </a:r>
            <a:r>
              <a:rPr lang="en-US" sz="1600" spc="110" dirty="0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wellness</a:t>
            </a:r>
            <a:r>
              <a:rPr lang="en-US" sz="1600" spc="75" dirty="0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 </a:t>
            </a:r>
            <a:r>
              <a:rPr lang="en-US" sz="1600" spc="110" dirty="0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and</a:t>
            </a:r>
            <a:r>
              <a:rPr lang="en-US" sz="1600" spc="100" dirty="0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 </a:t>
            </a:r>
            <a:r>
              <a:rPr lang="en-US" sz="1600" spc="80" dirty="0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purpose.</a:t>
            </a:r>
            <a:endParaRPr lang="en-US" sz="1600" dirty="0">
              <a:latin typeface="Verdana" panose="020B0604030504040204" pitchFamily="34" charset="0"/>
              <a:ea typeface="Verdana" panose="020B0604030504040204" pitchFamily="34" charset="0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430"/>
              </a:spcBef>
              <a:tabLst>
                <a:tab pos="240665" algn="l"/>
              </a:tabLst>
            </a:pPr>
            <a:r>
              <a:rPr lang="en-US" sz="1600" spc="160" dirty="0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Areas</a:t>
            </a:r>
            <a:r>
              <a:rPr lang="en-US" sz="1600" spc="65" dirty="0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 </a:t>
            </a:r>
            <a:r>
              <a:rPr lang="en-US" sz="1600" spc="95" dirty="0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of</a:t>
            </a:r>
            <a:r>
              <a:rPr lang="en-US" sz="1600" spc="65" dirty="0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 </a:t>
            </a:r>
            <a:r>
              <a:rPr lang="en-US" sz="1600" spc="130" dirty="0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Focus:</a:t>
            </a:r>
            <a:endParaRPr lang="en-US" sz="1600" dirty="0">
              <a:latin typeface="Verdana" panose="020B0604030504040204" pitchFamily="34" charset="0"/>
              <a:ea typeface="Verdana" panose="020B0604030504040204" pitchFamily="34" charset="0"/>
              <a:cs typeface="Calibri"/>
            </a:endParaRPr>
          </a:p>
          <a:p>
            <a:pPr marL="926465" lvl="1" indent="-227965">
              <a:lnSpc>
                <a:spcPct val="100000"/>
              </a:lnSpc>
              <a:spcBef>
                <a:spcPts val="935"/>
              </a:spcBef>
              <a:buFont typeface="Arial"/>
              <a:buChar char="•"/>
              <a:tabLst>
                <a:tab pos="926465" algn="l"/>
              </a:tabLst>
            </a:pPr>
            <a:r>
              <a:rPr lang="en-US" sz="1600" spc="90" dirty="0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Member</a:t>
            </a:r>
            <a:r>
              <a:rPr lang="en-US" sz="1600" spc="100" dirty="0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 </a:t>
            </a:r>
            <a:r>
              <a:rPr lang="en-US" sz="1600" spc="125" dirty="0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Experience</a:t>
            </a:r>
            <a:endParaRPr lang="en-US" sz="1600" dirty="0">
              <a:latin typeface="Verdana" panose="020B0604030504040204" pitchFamily="34" charset="0"/>
              <a:ea typeface="Verdana" panose="020B0604030504040204" pitchFamily="34" charset="0"/>
              <a:cs typeface="Calibri"/>
            </a:endParaRPr>
          </a:p>
          <a:p>
            <a:pPr marL="926465" lvl="1" indent="-227965">
              <a:lnSpc>
                <a:spcPct val="100000"/>
              </a:lnSpc>
              <a:spcBef>
                <a:spcPts val="935"/>
              </a:spcBef>
              <a:buFont typeface="Arial"/>
              <a:buChar char="•"/>
              <a:tabLst>
                <a:tab pos="926465" algn="l"/>
              </a:tabLst>
            </a:pPr>
            <a:r>
              <a:rPr lang="en-US" sz="1600" spc="114" dirty="0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Programming</a:t>
            </a:r>
            <a:r>
              <a:rPr lang="en-US" sz="1600" spc="120" dirty="0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 </a:t>
            </a:r>
            <a:r>
              <a:rPr lang="en-US" sz="1600" spc="140" dirty="0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Excellence</a:t>
            </a:r>
            <a:endParaRPr lang="en-US" sz="1600" dirty="0">
              <a:latin typeface="Verdana" panose="020B0604030504040204" pitchFamily="34" charset="0"/>
              <a:ea typeface="Verdana" panose="020B0604030504040204" pitchFamily="34" charset="0"/>
              <a:cs typeface="Calibri"/>
            </a:endParaRPr>
          </a:p>
          <a:p>
            <a:pPr marL="926465" lvl="1" indent="-227965">
              <a:lnSpc>
                <a:spcPct val="100000"/>
              </a:lnSpc>
              <a:spcBef>
                <a:spcPts val="925"/>
              </a:spcBef>
              <a:buFont typeface="Arial"/>
              <a:buChar char="•"/>
              <a:tabLst>
                <a:tab pos="926465" algn="l"/>
              </a:tabLst>
            </a:pPr>
            <a:r>
              <a:rPr lang="en-US" sz="1600" spc="100" dirty="0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Community</a:t>
            </a:r>
            <a:r>
              <a:rPr lang="en-US" sz="1600" spc="105" dirty="0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 </a:t>
            </a:r>
            <a:r>
              <a:rPr lang="en-US" sz="1600" spc="130" dirty="0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Engagement</a:t>
            </a:r>
            <a:endParaRPr lang="en-US" sz="1600" dirty="0">
              <a:latin typeface="Verdana" panose="020B0604030504040204" pitchFamily="34" charset="0"/>
              <a:ea typeface="Verdana" panose="020B0604030504040204" pitchFamily="34" charset="0"/>
              <a:cs typeface="Calibri"/>
            </a:endParaRPr>
          </a:p>
          <a:p>
            <a:pPr marL="926465" lvl="1" indent="-227965">
              <a:lnSpc>
                <a:spcPct val="100000"/>
              </a:lnSpc>
              <a:spcBef>
                <a:spcPts val="935"/>
              </a:spcBef>
              <a:buFont typeface="Arial"/>
              <a:buChar char="•"/>
              <a:tabLst>
                <a:tab pos="926465" algn="l"/>
              </a:tabLst>
            </a:pPr>
            <a:r>
              <a:rPr lang="en-US" sz="1600" spc="135" dirty="0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Strategic</a:t>
            </a:r>
            <a:r>
              <a:rPr lang="en-US" sz="1600" spc="80" dirty="0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 </a:t>
            </a:r>
            <a:r>
              <a:rPr lang="en-US" sz="1600" spc="105" dirty="0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Growth</a:t>
            </a:r>
            <a:r>
              <a:rPr lang="en-US" sz="1600" spc="70" dirty="0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 </a:t>
            </a:r>
            <a:r>
              <a:rPr lang="en-US" sz="1600" dirty="0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&amp;</a:t>
            </a:r>
            <a:r>
              <a:rPr lang="en-US" sz="1600" spc="60" dirty="0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 </a:t>
            </a:r>
            <a:r>
              <a:rPr lang="en-US" sz="1600" spc="90" dirty="0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Impact</a:t>
            </a:r>
            <a:endParaRPr lang="en-US" sz="1600" dirty="0">
              <a:latin typeface="Verdana" panose="020B0604030504040204" pitchFamily="34" charset="0"/>
              <a:ea typeface="Verdana" panose="020B0604030504040204" pitchFamily="34" charset="0"/>
              <a:cs typeface="Calibri"/>
            </a:endParaRPr>
          </a:p>
          <a:p>
            <a:pPr marL="926465" lvl="1" indent="-227965">
              <a:lnSpc>
                <a:spcPct val="100000"/>
              </a:lnSpc>
              <a:spcBef>
                <a:spcPts val="940"/>
              </a:spcBef>
              <a:buFont typeface="Arial"/>
              <a:buChar char="•"/>
              <a:tabLst>
                <a:tab pos="926465" algn="l"/>
              </a:tabLst>
            </a:pPr>
            <a:r>
              <a:rPr lang="en-US" sz="1600" spc="90" dirty="0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Mission</a:t>
            </a:r>
            <a:r>
              <a:rPr lang="en-US" sz="1600" spc="100" dirty="0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 Aligned</a:t>
            </a:r>
            <a:r>
              <a:rPr lang="en-US" sz="1600" spc="85" dirty="0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 </a:t>
            </a:r>
            <a:r>
              <a:rPr lang="en-US" sz="1600" spc="160" dirty="0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Team</a:t>
            </a:r>
            <a:r>
              <a:rPr lang="en-US" sz="1600" spc="90" dirty="0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 Culture</a:t>
            </a:r>
            <a:endParaRPr lang="en-US" sz="1600" dirty="0">
              <a:latin typeface="Verdana" panose="020B0604030504040204" pitchFamily="34" charset="0"/>
              <a:ea typeface="Verdana" panose="020B0604030504040204" pitchFamily="34" charset="0"/>
              <a:cs typeface="Calibri"/>
            </a:endParaRPr>
          </a:p>
        </p:txBody>
      </p:sp>
      <p:pic>
        <p:nvPicPr>
          <p:cNvPr id="7" name="object 3">
            <a:extLst>
              <a:ext uri="{FF2B5EF4-FFF2-40B4-BE49-F238E27FC236}">
                <a16:creationId xmlns:a16="http://schemas.microsoft.com/office/drawing/2014/main" id="{3D5A2D92-4563-C875-6F02-9A56BFEFA143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410036" y="385445"/>
            <a:ext cx="5293697" cy="543346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43388483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44E62D-5696-E6B3-38AB-D46824355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1CA59C90-25AE-C6BF-3ADA-AE1B22A406C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2704" y="0"/>
            <a:ext cx="12179296" cy="6850855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ACE318D3-0AB8-7176-51D8-7C5C0025B7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8267" y="385445"/>
            <a:ext cx="10382933" cy="1230183"/>
          </a:xfrm>
        </p:spPr>
        <p:txBody>
          <a:bodyPr>
            <a:normAutofit fontScale="90000"/>
          </a:bodyPr>
          <a:lstStyle/>
          <a:p>
            <a:r>
              <a:rPr lang="en-US" sz="4000">
                <a:solidFill>
                  <a:srgbClr val="FCAF1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PROMOTING SOCIAL CONNECTION AND Reducing Social Isolation</a:t>
            </a:r>
            <a:br>
              <a:rPr lang="en-US" sz="4000">
                <a:solidFill>
                  <a:srgbClr val="FCAF1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endParaRPr lang="en-US" sz="2667" b="0">
              <a:solidFill>
                <a:srgbClr val="DD5828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8" name="object 7">
            <a:extLst>
              <a:ext uri="{FF2B5EF4-FFF2-40B4-BE49-F238E27FC236}">
                <a16:creationId xmlns:a16="http://schemas.microsoft.com/office/drawing/2014/main" id="{8698F3BA-C088-7644-D958-1C427D887FCE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410036" y="1518017"/>
            <a:ext cx="5361709" cy="414062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graphicFrame>
        <p:nvGraphicFramePr>
          <p:cNvPr id="14" name="TextBox 3">
            <a:extLst>
              <a:ext uri="{FF2B5EF4-FFF2-40B4-BE49-F238E27FC236}">
                <a16:creationId xmlns:a16="http://schemas.microsoft.com/office/drawing/2014/main" id="{64939E17-C44A-CCA4-77EB-4B2B7F199B06}"/>
              </a:ext>
            </a:extLst>
          </p:cNvPr>
          <p:cNvGraphicFramePr/>
          <p:nvPr/>
        </p:nvGraphicFramePr>
        <p:xfrm>
          <a:off x="420255" y="1518017"/>
          <a:ext cx="6179126" cy="41406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9970274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D24DAF-CB1A-27B4-37D1-4FF945FD18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3B8CE08F-7235-5C74-24C4-1BD0467AD97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349" y="3571"/>
            <a:ext cx="12179296" cy="6850855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7D14BC87-2E99-8927-C8A4-E14398A0FC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8267" y="385445"/>
            <a:ext cx="6614497" cy="1230183"/>
          </a:xfrm>
        </p:spPr>
        <p:txBody>
          <a:bodyPr>
            <a:normAutofit fontScale="90000"/>
          </a:bodyPr>
          <a:lstStyle/>
          <a:p>
            <a:r>
              <a:rPr lang="en-US" sz="4000">
                <a:solidFill>
                  <a:srgbClr val="FCAF1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80+ Unique Programs Each Month</a:t>
            </a:r>
            <a:br>
              <a:rPr lang="en-US" sz="4000">
                <a:solidFill>
                  <a:srgbClr val="FCAF1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endParaRPr lang="en-US" sz="2667" b="0">
              <a:solidFill>
                <a:srgbClr val="DD5828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FC9D406-BA3C-70C5-6967-D2A5861C32C9}"/>
              </a:ext>
            </a:extLst>
          </p:cNvPr>
          <p:cNvSpPr txBox="1"/>
          <p:nvPr/>
        </p:nvSpPr>
        <p:spPr>
          <a:xfrm>
            <a:off x="591127" y="1396785"/>
            <a:ext cx="6096000" cy="4867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>
              <a:lnSpc>
                <a:spcPct val="100000"/>
              </a:lnSpc>
              <a:spcBef>
                <a:spcPts val="1425"/>
              </a:spcBef>
              <a:tabLst>
                <a:tab pos="240665" algn="l"/>
              </a:tabLst>
            </a:pPr>
            <a:r>
              <a:rPr lang="en-US" sz="1600" b="1" spc="280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PLAY</a:t>
            </a:r>
            <a:r>
              <a:rPr lang="en-US" sz="1600" b="1" spc="30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 </a:t>
            </a:r>
            <a:r>
              <a:rPr lang="en-US" sz="1600" b="1" spc="-195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•</a:t>
            </a:r>
            <a:r>
              <a:rPr lang="en-US" sz="1600" b="1" spc="40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 </a:t>
            </a:r>
            <a:r>
              <a:rPr lang="en-US" sz="1600" b="1" spc="260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LEARN</a:t>
            </a:r>
            <a:r>
              <a:rPr lang="en-US" sz="1600" b="1" spc="20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 </a:t>
            </a:r>
            <a:r>
              <a:rPr lang="en-US" sz="1600" b="1" spc="-195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•</a:t>
            </a:r>
            <a:r>
              <a:rPr lang="en-US" sz="1600" b="1" spc="35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 </a:t>
            </a:r>
            <a:r>
              <a:rPr lang="en-US" sz="1600" b="1" spc="300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WELLNESS</a:t>
            </a:r>
            <a:r>
              <a:rPr lang="en-US" sz="1600" b="1" spc="-10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 </a:t>
            </a:r>
            <a:r>
              <a:rPr lang="en-US" sz="1600" b="1" spc="-195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•</a:t>
            </a:r>
            <a:r>
              <a:rPr lang="en-US" sz="1600" b="1" spc="40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 </a:t>
            </a:r>
            <a:r>
              <a:rPr lang="en-US" sz="1600" b="1" spc="254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SOCIALIZE</a:t>
            </a:r>
            <a:endParaRPr lang="en-US" sz="1600">
              <a:latin typeface="Verdana" panose="020B0604030504040204" pitchFamily="34" charset="0"/>
              <a:ea typeface="Verdana" panose="020B0604030504040204" pitchFamily="34" charset="0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440"/>
              </a:spcBef>
              <a:tabLst>
                <a:tab pos="240665" algn="l"/>
              </a:tabLst>
            </a:pPr>
            <a:r>
              <a:rPr lang="en-US" sz="1600" b="1" spc="135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Who</a:t>
            </a:r>
            <a:r>
              <a:rPr lang="en-US" sz="1600" b="1" spc="30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 </a:t>
            </a:r>
            <a:r>
              <a:rPr lang="en-US" sz="1600" b="1" spc="210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Leads</a:t>
            </a:r>
            <a:r>
              <a:rPr lang="en-US" sz="1600" b="1" spc="45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 </a:t>
            </a:r>
            <a:r>
              <a:rPr lang="en-US" sz="1600" b="1" spc="140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Our</a:t>
            </a:r>
            <a:r>
              <a:rPr lang="en-US" sz="1600" b="1" spc="20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 </a:t>
            </a:r>
            <a:r>
              <a:rPr lang="en-US" sz="1600" b="1" spc="170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Programs?</a:t>
            </a:r>
            <a:endParaRPr lang="en-US" sz="1600">
              <a:latin typeface="Verdana" panose="020B0604030504040204" pitchFamily="34" charset="0"/>
              <a:ea typeface="Verdana" panose="020B0604030504040204" pitchFamily="34" charset="0"/>
              <a:cs typeface="Calibri"/>
            </a:endParaRPr>
          </a:p>
          <a:p>
            <a:pPr marL="380365" lvl="1" indent="-139065">
              <a:lnSpc>
                <a:spcPct val="100000"/>
              </a:lnSpc>
              <a:spcBef>
                <a:spcPts val="434"/>
              </a:spcBef>
              <a:buChar char="•"/>
              <a:tabLst>
                <a:tab pos="380365" algn="l"/>
              </a:tabLst>
            </a:pPr>
            <a:r>
              <a:rPr lang="en-US" sz="1600" spc="100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Community</a:t>
            </a:r>
            <a:r>
              <a:rPr lang="en-US" sz="1600" spc="90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 </a:t>
            </a:r>
            <a:r>
              <a:rPr lang="en-US" sz="1600" spc="110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Professionals</a:t>
            </a:r>
            <a:endParaRPr lang="en-US" sz="1600">
              <a:latin typeface="Verdana" panose="020B0604030504040204" pitchFamily="34" charset="0"/>
              <a:ea typeface="Verdana" panose="020B0604030504040204" pitchFamily="34" charset="0"/>
              <a:cs typeface="Calibri"/>
            </a:endParaRPr>
          </a:p>
          <a:p>
            <a:pPr marL="380365" lvl="1" indent="-139065">
              <a:lnSpc>
                <a:spcPct val="100000"/>
              </a:lnSpc>
              <a:spcBef>
                <a:spcPts val="434"/>
              </a:spcBef>
              <a:buChar char="•"/>
              <a:tabLst>
                <a:tab pos="380365" algn="l"/>
              </a:tabLst>
            </a:pPr>
            <a:r>
              <a:rPr lang="en-US" sz="1600" spc="105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Retired</a:t>
            </a:r>
            <a:r>
              <a:rPr lang="en-US" sz="1600" spc="75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 </a:t>
            </a:r>
            <a:r>
              <a:rPr lang="en-US" sz="1600" spc="145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Topic</a:t>
            </a:r>
            <a:r>
              <a:rPr lang="en-US" sz="1600" spc="90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 </a:t>
            </a:r>
            <a:r>
              <a:rPr lang="en-US" sz="1600" spc="145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Experts</a:t>
            </a:r>
            <a:endParaRPr lang="en-US" sz="1600">
              <a:latin typeface="Verdana" panose="020B0604030504040204" pitchFamily="34" charset="0"/>
              <a:ea typeface="Verdana" panose="020B0604030504040204" pitchFamily="34" charset="0"/>
              <a:cs typeface="Calibri"/>
            </a:endParaRPr>
          </a:p>
          <a:p>
            <a:pPr marL="380365" lvl="1" indent="-139065">
              <a:lnSpc>
                <a:spcPct val="100000"/>
              </a:lnSpc>
              <a:spcBef>
                <a:spcPts val="430"/>
              </a:spcBef>
              <a:buChar char="•"/>
              <a:tabLst>
                <a:tab pos="380365" algn="l"/>
              </a:tabLst>
            </a:pPr>
            <a:r>
              <a:rPr lang="en-US" sz="1600" spc="160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Local</a:t>
            </a:r>
            <a:r>
              <a:rPr lang="en-US" sz="1600" spc="75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 </a:t>
            </a:r>
            <a:r>
              <a:rPr lang="en-US" sz="1600" spc="150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Business</a:t>
            </a:r>
            <a:r>
              <a:rPr lang="en-US" sz="1600" spc="55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 </a:t>
            </a:r>
            <a:r>
              <a:rPr lang="en-US" sz="1600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&amp;</a:t>
            </a:r>
            <a:r>
              <a:rPr lang="en-US" sz="1600" spc="75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 </a:t>
            </a:r>
            <a:r>
              <a:rPr lang="en-US" sz="1600" spc="100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Community</a:t>
            </a:r>
            <a:r>
              <a:rPr lang="en-US" sz="1600" spc="75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 </a:t>
            </a:r>
            <a:r>
              <a:rPr lang="en-US" sz="1600" spc="105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Partners</a:t>
            </a:r>
            <a:endParaRPr lang="en-US" sz="1600">
              <a:latin typeface="Verdana" panose="020B0604030504040204" pitchFamily="34" charset="0"/>
              <a:ea typeface="Verdana" panose="020B0604030504040204" pitchFamily="34" charset="0"/>
              <a:cs typeface="Calibri"/>
            </a:endParaRPr>
          </a:p>
          <a:p>
            <a:pPr marL="380365" lvl="1" indent="-139065">
              <a:lnSpc>
                <a:spcPct val="100000"/>
              </a:lnSpc>
              <a:spcBef>
                <a:spcPts val="430"/>
              </a:spcBef>
              <a:buChar char="•"/>
              <a:tabLst>
                <a:tab pos="380365" algn="l"/>
              </a:tabLst>
            </a:pPr>
            <a:r>
              <a:rPr lang="en-US" sz="1600" spc="245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YMCA</a:t>
            </a:r>
            <a:r>
              <a:rPr lang="en-US" sz="1600" spc="55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 </a:t>
            </a:r>
            <a:r>
              <a:rPr lang="en-US" sz="1600" spc="140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Staff</a:t>
            </a:r>
            <a:r>
              <a:rPr lang="en-US" sz="1600" spc="50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 </a:t>
            </a:r>
            <a:r>
              <a:rPr lang="en-US" sz="1600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&amp;</a:t>
            </a:r>
            <a:r>
              <a:rPr lang="en-US" sz="1600" spc="45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 </a:t>
            </a:r>
            <a:r>
              <a:rPr lang="en-US" sz="1600" spc="90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Volunteers</a:t>
            </a:r>
            <a:endParaRPr lang="en-US" sz="1600">
              <a:latin typeface="Verdana" panose="020B0604030504040204" pitchFamily="34" charset="0"/>
              <a:ea typeface="Verdana" panose="020B0604030504040204" pitchFamily="34" charset="0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430"/>
              </a:spcBef>
              <a:tabLst>
                <a:tab pos="240665" algn="l"/>
              </a:tabLst>
            </a:pPr>
            <a:r>
              <a:rPr lang="en-US" sz="1600" b="1" spc="165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Program</a:t>
            </a:r>
            <a:r>
              <a:rPr lang="en-US" sz="1600" b="1" spc="60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 </a:t>
            </a:r>
            <a:r>
              <a:rPr lang="en-US" sz="1600" b="1" spc="105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Variety</a:t>
            </a:r>
            <a:endParaRPr lang="en-US" sz="1600">
              <a:latin typeface="Verdana" panose="020B0604030504040204" pitchFamily="34" charset="0"/>
              <a:ea typeface="Verdana" panose="020B0604030504040204" pitchFamily="34" charset="0"/>
              <a:cs typeface="Calibri"/>
            </a:endParaRPr>
          </a:p>
          <a:p>
            <a:pPr marL="380365" lvl="1" indent="-139065">
              <a:lnSpc>
                <a:spcPct val="100000"/>
              </a:lnSpc>
              <a:spcBef>
                <a:spcPts val="434"/>
              </a:spcBef>
              <a:buChar char="•"/>
              <a:tabLst>
                <a:tab pos="380365" algn="l"/>
              </a:tabLst>
            </a:pPr>
            <a:r>
              <a:rPr lang="en-US" sz="1600" spc="110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Educational</a:t>
            </a:r>
            <a:r>
              <a:rPr lang="en-US" sz="1600" spc="75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 </a:t>
            </a:r>
            <a:r>
              <a:rPr lang="en-US" sz="1600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&amp;</a:t>
            </a:r>
            <a:r>
              <a:rPr lang="en-US" sz="1600" spc="75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 </a:t>
            </a:r>
            <a:r>
              <a:rPr lang="en-US" sz="1600" spc="110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Lifelong</a:t>
            </a:r>
            <a:r>
              <a:rPr lang="en-US" sz="1600" spc="70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 </a:t>
            </a:r>
            <a:r>
              <a:rPr lang="en-US" sz="1600" spc="110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Learning</a:t>
            </a:r>
            <a:endParaRPr lang="en-US" sz="1600">
              <a:latin typeface="Verdana" panose="020B0604030504040204" pitchFamily="34" charset="0"/>
              <a:ea typeface="Verdana" panose="020B0604030504040204" pitchFamily="34" charset="0"/>
              <a:cs typeface="Calibri"/>
            </a:endParaRPr>
          </a:p>
          <a:p>
            <a:pPr marL="380365" lvl="1" indent="-139065">
              <a:lnSpc>
                <a:spcPct val="100000"/>
              </a:lnSpc>
              <a:spcBef>
                <a:spcPts val="430"/>
              </a:spcBef>
              <a:buChar char="•"/>
              <a:tabLst>
                <a:tab pos="380365" algn="l"/>
              </a:tabLst>
            </a:pPr>
            <a:r>
              <a:rPr lang="en-US" sz="1600" spc="125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Hobbies</a:t>
            </a:r>
            <a:r>
              <a:rPr lang="en-US" sz="1600" spc="70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 </a:t>
            </a:r>
            <a:r>
              <a:rPr lang="en-US" sz="1600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&amp;</a:t>
            </a:r>
            <a:r>
              <a:rPr lang="en-US" sz="1600" spc="65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 </a:t>
            </a:r>
            <a:r>
              <a:rPr lang="en-US" sz="1600" spc="135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Special</a:t>
            </a:r>
            <a:r>
              <a:rPr lang="en-US" sz="1600" spc="75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 </a:t>
            </a:r>
            <a:r>
              <a:rPr lang="en-US" sz="1600" spc="95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Interests</a:t>
            </a:r>
            <a:endParaRPr lang="en-US" sz="1600">
              <a:latin typeface="Verdana" panose="020B0604030504040204" pitchFamily="34" charset="0"/>
              <a:ea typeface="Verdana" panose="020B0604030504040204" pitchFamily="34" charset="0"/>
              <a:cs typeface="Calibri"/>
            </a:endParaRPr>
          </a:p>
          <a:p>
            <a:pPr marL="380365" lvl="1" indent="-139065">
              <a:lnSpc>
                <a:spcPct val="100000"/>
              </a:lnSpc>
              <a:spcBef>
                <a:spcPts val="434"/>
              </a:spcBef>
              <a:buChar char="•"/>
              <a:tabLst>
                <a:tab pos="380365" algn="l"/>
              </a:tabLst>
            </a:pPr>
            <a:r>
              <a:rPr lang="en-US" sz="1600" spc="95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Health</a:t>
            </a:r>
            <a:r>
              <a:rPr lang="en-US" sz="1600" spc="35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 </a:t>
            </a:r>
            <a:r>
              <a:rPr lang="en-US" sz="1600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&amp;</a:t>
            </a:r>
            <a:r>
              <a:rPr lang="en-US" sz="1600" spc="45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 </a:t>
            </a:r>
            <a:r>
              <a:rPr lang="en-US" sz="1600" spc="105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Wellness</a:t>
            </a:r>
            <a:endParaRPr lang="en-US" sz="1600">
              <a:latin typeface="Verdana" panose="020B0604030504040204" pitchFamily="34" charset="0"/>
              <a:ea typeface="Verdana" panose="020B0604030504040204" pitchFamily="34" charset="0"/>
              <a:cs typeface="Calibri"/>
            </a:endParaRPr>
          </a:p>
          <a:p>
            <a:pPr marL="380365" lvl="1" indent="-139065">
              <a:lnSpc>
                <a:spcPct val="100000"/>
              </a:lnSpc>
              <a:spcBef>
                <a:spcPts val="430"/>
              </a:spcBef>
              <a:buChar char="•"/>
              <a:tabLst>
                <a:tab pos="380365" algn="l"/>
              </a:tabLst>
            </a:pPr>
            <a:r>
              <a:rPr lang="en-US" sz="1600" spc="90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Arts,</a:t>
            </a:r>
            <a:r>
              <a:rPr lang="en-US" sz="1600" spc="60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 </a:t>
            </a:r>
            <a:r>
              <a:rPr lang="en-US" sz="1600" spc="100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Culture</a:t>
            </a:r>
            <a:r>
              <a:rPr lang="en-US" sz="1600" spc="65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 </a:t>
            </a:r>
            <a:r>
              <a:rPr lang="en-US" sz="1600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&amp;</a:t>
            </a:r>
            <a:r>
              <a:rPr lang="en-US" sz="1600" spc="70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 </a:t>
            </a:r>
            <a:r>
              <a:rPr lang="en-US" sz="1600" spc="80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Creativity</a:t>
            </a:r>
            <a:endParaRPr lang="en-US" sz="1600">
              <a:latin typeface="Verdana" panose="020B0604030504040204" pitchFamily="34" charset="0"/>
              <a:ea typeface="Verdana" panose="020B0604030504040204" pitchFamily="34" charset="0"/>
              <a:cs typeface="Calibri"/>
            </a:endParaRPr>
          </a:p>
          <a:p>
            <a:pPr marL="380365" lvl="1" indent="-139065">
              <a:lnSpc>
                <a:spcPct val="100000"/>
              </a:lnSpc>
              <a:spcBef>
                <a:spcPts val="430"/>
              </a:spcBef>
              <a:buChar char="•"/>
              <a:tabLst>
                <a:tab pos="380365" algn="l"/>
              </a:tabLst>
            </a:pPr>
            <a:r>
              <a:rPr lang="en-US" sz="1600" spc="140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Social</a:t>
            </a:r>
            <a:r>
              <a:rPr lang="en-US" sz="1600" spc="85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 </a:t>
            </a:r>
            <a:r>
              <a:rPr lang="en-US" sz="1600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&amp;</a:t>
            </a:r>
            <a:r>
              <a:rPr lang="en-US" sz="1600" spc="75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 </a:t>
            </a:r>
            <a:r>
              <a:rPr lang="en-US" sz="1600" spc="110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Recreational</a:t>
            </a:r>
            <a:r>
              <a:rPr lang="en-US" sz="1600" spc="85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 </a:t>
            </a:r>
            <a:r>
              <a:rPr lang="en-US" sz="1600" spc="80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Activities</a:t>
            </a:r>
            <a:endParaRPr lang="en-US" sz="1600">
              <a:latin typeface="Verdana" panose="020B0604030504040204" pitchFamily="34" charset="0"/>
              <a:ea typeface="Verdana" panose="020B0604030504040204" pitchFamily="34" charset="0"/>
              <a:cs typeface="Calibri"/>
            </a:endParaRPr>
          </a:p>
          <a:p>
            <a:pPr marL="380365" lvl="1" indent="-139065">
              <a:lnSpc>
                <a:spcPct val="100000"/>
              </a:lnSpc>
              <a:spcBef>
                <a:spcPts val="434"/>
              </a:spcBef>
              <a:buChar char="•"/>
              <a:tabLst>
                <a:tab pos="380365" algn="l"/>
              </a:tabLst>
            </a:pPr>
            <a:r>
              <a:rPr lang="en-US" sz="1600" spc="135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Technology</a:t>
            </a:r>
            <a:r>
              <a:rPr lang="en-US" sz="1600" spc="60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 </a:t>
            </a:r>
            <a:r>
              <a:rPr lang="en-US" sz="1600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&amp;</a:t>
            </a:r>
            <a:r>
              <a:rPr lang="en-US" sz="1600" spc="60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 </a:t>
            </a:r>
            <a:r>
              <a:rPr lang="en-US" sz="1600" spc="114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Current</a:t>
            </a:r>
            <a:r>
              <a:rPr lang="en-US" sz="1600" spc="55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 </a:t>
            </a:r>
            <a:r>
              <a:rPr lang="en-US" sz="1600" spc="150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Topics</a:t>
            </a:r>
            <a:endParaRPr lang="en-US" sz="1600">
              <a:latin typeface="Verdana" panose="020B0604030504040204" pitchFamily="34" charset="0"/>
              <a:ea typeface="Verdana" panose="020B0604030504040204" pitchFamily="34" charset="0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430"/>
              </a:spcBef>
              <a:tabLst>
                <a:tab pos="240665" algn="l"/>
              </a:tabLst>
            </a:pPr>
            <a:r>
              <a:rPr lang="en-US" sz="1600" b="1" spc="170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+Evidence</a:t>
            </a:r>
            <a:r>
              <a:rPr lang="en-US" sz="1600" b="1" spc="55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 </a:t>
            </a:r>
            <a:r>
              <a:rPr lang="en-US" sz="1600" b="1" spc="195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Based</a:t>
            </a:r>
            <a:r>
              <a:rPr lang="en-US" sz="1600" b="1" spc="65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 </a:t>
            </a:r>
            <a:r>
              <a:rPr lang="en-US" sz="1600" b="1" spc="170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Programs</a:t>
            </a:r>
            <a:endParaRPr lang="en-US" sz="1600">
              <a:latin typeface="Verdana" panose="020B0604030504040204" pitchFamily="34" charset="0"/>
              <a:ea typeface="Verdana" panose="020B0604030504040204" pitchFamily="34" charset="0"/>
              <a:cs typeface="Calibri"/>
            </a:endParaRPr>
          </a:p>
          <a:p>
            <a:pPr marL="12700" marR="5080">
              <a:lnSpc>
                <a:spcPct val="120000"/>
              </a:lnSpc>
              <a:spcBef>
                <a:spcPts val="100"/>
              </a:spcBef>
              <a:tabLst>
                <a:tab pos="240665" algn="l"/>
              </a:tabLst>
            </a:pPr>
            <a:endParaRPr lang="en-US" sz="1600">
              <a:latin typeface="Verdana" panose="020B0604030504040204" pitchFamily="34" charset="0"/>
              <a:ea typeface="Verdana" panose="020B0604030504040204" pitchFamily="34" charset="0"/>
              <a:cs typeface="Calibri"/>
            </a:endParaRPr>
          </a:p>
        </p:txBody>
      </p:sp>
      <p:pic>
        <p:nvPicPr>
          <p:cNvPr id="4" name="object 3">
            <a:extLst>
              <a:ext uri="{FF2B5EF4-FFF2-40B4-BE49-F238E27FC236}">
                <a16:creationId xmlns:a16="http://schemas.microsoft.com/office/drawing/2014/main" id="{80513544-E06A-712A-C640-0C76220F9BD5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54618" y="1468582"/>
            <a:ext cx="5390161" cy="429946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82082571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3DBCF1-0897-C377-3B27-F64E3F9182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5098FB1D-A4E2-E049-3FB4-1EC715C8659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7145"/>
            <a:ext cx="12179296" cy="6850855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B5EA850F-BDAE-74EA-1265-B1351D1C27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8267" y="385445"/>
            <a:ext cx="5764751" cy="1230183"/>
          </a:xfrm>
        </p:spPr>
        <p:txBody>
          <a:bodyPr>
            <a:normAutofit fontScale="90000"/>
          </a:bodyPr>
          <a:lstStyle/>
          <a:p>
            <a:r>
              <a:rPr lang="en-US" sz="4000">
                <a:solidFill>
                  <a:srgbClr val="FCAF1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Senior focused YMCA Amenities</a:t>
            </a:r>
            <a:br>
              <a:rPr lang="en-US" sz="4000">
                <a:solidFill>
                  <a:srgbClr val="FCAF1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endParaRPr lang="en-US" sz="2667" b="0">
              <a:solidFill>
                <a:srgbClr val="DD5828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425F07C-F757-B397-AC4E-A54BECD94B6C}"/>
              </a:ext>
            </a:extLst>
          </p:cNvPr>
          <p:cNvSpPr txBox="1"/>
          <p:nvPr/>
        </p:nvSpPr>
        <p:spPr>
          <a:xfrm>
            <a:off x="85907" y="1469822"/>
            <a:ext cx="5038436" cy="4334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lang="en-US" b="1" spc="200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The</a:t>
            </a:r>
            <a:r>
              <a:rPr lang="en-US" b="1" spc="35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 </a:t>
            </a:r>
            <a:r>
              <a:rPr lang="en-US" b="1" spc="235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YMCA</a:t>
            </a:r>
            <a:r>
              <a:rPr lang="en-US" b="1" spc="35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 </a:t>
            </a:r>
            <a:r>
              <a:rPr lang="en-US" b="1" spc="185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+</a:t>
            </a:r>
            <a:r>
              <a:rPr lang="en-US" b="1" spc="35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 </a:t>
            </a:r>
            <a:r>
              <a:rPr lang="en-US" b="1" spc="200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The</a:t>
            </a:r>
            <a:r>
              <a:rPr lang="en-US" b="1" spc="30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 </a:t>
            </a:r>
            <a:r>
              <a:rPr lang="en-US" b="1" spc="140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Landing:</a:t>
            </a:r>
            <a:r>
              <a:rPr lang="en-US" b="1" spc="60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 </a:t>
            </a:r>
            <a:r>
              <a:rPr lang="en-US" b="1" spc="225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A</a:t>
            </a:r>
            <a:r>
              <a:rPr lang="en-US" b="1" spc="40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 </a:t>
            </a:r>
            <a:r>
              <a:rPr lang="en-US" b="1" spc="130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Holistic</a:t>
            </a:r>
            <a:r>
              <a:rPr lang="en-US" b="1" spc="60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 </a:t>
            </a:r>
            <a:r>
              <a:rPr lang="en-US" b="1" spc="170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Approach</a:t>
            </a:r>
            <a:r>
              <a:rPr lang="en-US" b="1" spc="40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 </a:t>
            </a:r>
            <a:r>
              <a:rPr lang="en-US" b="1" spc="100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to</a:t>
            </a:r>
            <a:r>
              <a:rPr lang="en-US" b="1" spc="45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 </a:t>
            </a:r>
            <a:r>
              <a:rPr lang="en-US" b="1" spc="165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Aging</a:t>
            </a:r>
            <a:endParaRPr lang="en-US" b="1">
              <a:latin typeface="Verdana" panose="020B0604030504040204" pitchFamily="34" charset="0"/>
              <a:ea typeface="Verdana" panose="020B0604030504040204" pitchFamily="34" charset="0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1725"/>
              </a:spcBef>
            </a:pPr>
            <a:r>
              <a:rPr lang="en-US" b="1" spc="140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Together</a:t>
            </a:r>
            <a:r>
              <a:rPr lang="en-US" spc="140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,</a:t>
            </a:r>
            <a:r>
              <a:rPr lang="en-US" spc="55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 </a:t>
            </a:r>
            <a:r>
              <a:rPr lang="en-US" b="1" spc="160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We</a:t>
            </a:r>
            <a:r>
              <a:rPr lang="en-US" b="1" spc="40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 </a:t>
            </a:r>
            <a:r>
              <a:rPr lang="en-US" spc="160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Support</a:t>
            </a:r>
            <a:r>
              <a:rPr lang="en-US" spc="15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 </a:t>
            </a:r>
            <a:r>
              <a:rPr lang="en-US" spc="114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the</a:t>
            </a:r>
            <a:r>
              <a:rPr lang="en-US" spc="45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 </a:t>
            </a:r>
            <a:r>
              <a:rPr lang="en-US" spc="120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Whole</a:t>
            </a:r>
            <a:r>
              <a:rPr lang="en-US" spc="35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 </a:t>
            </a:r>
            <a:r>
              <a:rPr lang="en-US" spc="130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Person.</a:t>
            </a:r>
            <a:endParaRPr lang="en-US">
              <a:latin typeface="Verdana" panose="020B0604030504040204" pitchFamily="34" charset="0"/>
              <a:ea typeface="Verdana" panose="020B0604030504040204" pitchFamily="34" charset="0"/>
              <a:cs typeface="Calibri"/>
            </a:endParaRPr>
          </a:p>
          <a:p>
            <a:pPr>
              <a:lnSpc>
                <a:spcPct val="100000"/>
              </a:lnSpc>
              <a:spcBef>
                <a:spcPts val="535"/>
              </a:spcBef>
            </a:pPr>
            <a:endParaRPr lang="en-US">
              <a:latin typeface="Verdana" panose="020B0604030504040204" pitchFamily="34" charset="0"/>
              <a:ea typeface="Verdana" panose="020B0604030504040204" pitchFamily="34" charset="0"/>
              <a:cs typeface="Calibri"/>
            </a:endParaRPr>
          </a:p>
          <a:p>
            <a:pPr marL="312420" marR="303530" algn="ctr">
              <a:lnSpc>
                <a:spcPts val="1939"/>
              </a:lnSpc>
            </a:pPr>
            <a:r>
              <a:rPr lang="en-US" b="1" spc="200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The</a:t>
            </a:r>
            <a:r>
              <a:rPr lang="en-US" b="1" spc="45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 </a:t>
            </a:r>
            <a:r>
              <a:rPr lang="en-US" b="1" spc="235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YMCA</a:t>
            </a:r>
            <a:r>
              <a:rPr lang="en-US" b="1" spc="40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 </a:t>
            </a:r>
            <a:r>
              <a:rPr lang="en-US" spc="135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provides</a:t>
            </a:r>
            <a:r>
              <a:rPr lang="en-US" spc="55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 </a:t>
            </a:r>
            <a:r>
              <a:rPr lang="en-US" spc="114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the</a:t>
            </a:r>
            <a:r>
              <a:rPr lang="en-US" spc="45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 </a:t>
            </a:r>
            <a:r>
              <a:rPr lang="en-US" spc="110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foundation</a:t>
            </a:r>
            <a:r>
              <a:rPr lang="en-US" spc="95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 </a:t>
            </a:r>
            <a:r>
              <a:rPr lang="en-US" spc="120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for</a:t>
            </a:r>
            <a:r>
              <a:rPr lang="en-US" spc="50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 </a:t>
            </a:r>
            <a:r>
              <a:rPr lang="en-US" b="1" spc="260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PHYSICAL </a:t>
            </a:r>
            <a:r>
              <a:rPr lang="en-US" b="1" spc="290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WELLNESS</a:t>
            </a:r>
            <a:endParaRPr lang="en-US" b="1">
              <a:latin typeface="Verdana" panose="020B0604030504040204" pitchFamily="34" charset="0"/>
              <a:ea typeface="Verdana" panose="020B0604030504040204" pitchFamily="34" charset="0"/>
              <a:cs typeface="Calibri"/>
            </a:endParaRPr>
          </a:p>
          <a:p>
            <a:pPr>
              <a:lnSpc>
                <a:spcPct val="100000"/>
              </a:lnSpc>
              <a:spcBef>
                <a:spcPts val="515"/>
              </a:spcBef>
            </a:pPr>
            <a:endParaRPr lang="en-US">
              <a:latin typeface="Verdana" panose="020B0604030504040204" pitchFamily="34" charset="0"/>
              <a:ea typeface="Verdana" panose="020B0604030504040204" pitchFamily="34" charset="0"/>
              <a:cs typeface="Calibri"/>
            </a:endParaRPr>
          </a:p>
          <a:p>
            <a:pPr marL="321945" marR="304800" algn="ctr">
              <a:lnSpc>
                <a:spcPts val="1939"/>
              </a:lnSpc>
            </a:pPr>
            <a:r>
              <a:rPr lang="en-US" b="1" spc="200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The</a:t>
            </a:r>
            <a:r>
              <a:rPr lang="en-US" b="1" spc="50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 </a:t>
            </a:r>
            <a:r>
              <a:rPr lang="en-US" b="1" spc="160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Landing</a:t>
            </a:r>
            <a:r>
              <a:rPr lang="en-US" b="1" spc="50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 </a:t>
            </a:r>
            <a:r>
              <a:rPr lang="en-US" spc="114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builds</a:t>
            </a:r>
            <a:r>
              <a:rPr lang="en-US" spc="60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 </a:t>
            </a:r>
            <a:r>
              <a:rPr lang="en-US" spc="120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the</a:t>
            </a:r>
            <a:r>
              <a:rPr lang="en-US" spc="50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 </a:t>
            </a:r>
            <a:r>
              <a:rPr lang="en-US" b="1" spc="265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SOCIAL</a:t>
            </a:r>
            <a:r>
              <a:rPr lang="en-US" b="1" spc="45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 </a:t>
            </a:r>
            <a:r>
              <a:rPr lang="en-US" b="1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&amp;</a:t>
            </a:r>
            <a:r>
              <a:rPr lang="en-US" b="1" spc="55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 </a:t>
            </a:r>
            <a:r>
              <a:rPr lang="en-US" b="1" spc="254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INTELLECTUAL </a:t>
            </a:r>
            <a:r>
              <a:rPr lang="en-US" b="1" spc="229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CONNECTION</a:t>
            </a:r>
            <a:endParaRPr lang="en-US" b="1">
              <a:latin typeface="Verdana" panose="020B0604030504040204" pitchFamily="34" charset="0"/>
              <a:ea typeface="Verdana" panose="020B0604030504040204" pitchFamily="34" charset="0"/>
              <a:cs typeface="Calibri"/>
            </a:endParaRPr>
          </a:p>
          <a:p>
            <a:pPr marL="1905" algn="ctr">
              <a:lnSpc>
                <a:spcPct val="100000"/>
              </a:lnSpc>
              <a:spcBef>
                <a:spcPts val="1705"/>
              </a:spcBef>
            </a:pPr>
            <a:r>
              <a:rPr lang="en-US" b="1" spc="225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A</a:t>
            </a:r>
            <a:r>
              <a:rPr lang="en-US" b="1" spc="35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 </a:t>
            </a:r>
            <a:r>
              <a:rPr lang="en-US" b="1" spc="140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community</a:t>
            </a:r>
            <a:r>
              <a:rPr lang="en-US" b="1" spc="20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 </a:t>
            </a:r>
            <a:r>
              <a:rPr lang="en-US" b="1" spc="140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where</a:t>
            </a:r>
            <a:r>
              <a:rPr lang="en-US" b="1" spc="35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 </a:t>
            </a:r>
            <a:r>
              <a:rPr lang="en-US" b="1" spc="114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older</a:t>
            </a:r>
            <a:r>
              <a:rPr lang="en-US" b="1" spc="40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 </a:t>
            </a:r>
            <a:r>
              <a:rPr lang="en-US" b="1" spc="130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adults</a:t>
            </a:r>
            <a:r>
              <a:rPr lang="en-US" b="1" spc="50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 </a:t>
            </a:r>
            <a:r>
              <a:rPr lang="en-US" b="1" spc="180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can</a:t>
            </a:r>
            <a:r>
              <a:rPr lang="en-US" b="1" spc="40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 </a:t>
            </a:r>
            <a:r>
              <a:rPr lang="en-US" b="1" spc="130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continue</a:t>
            </a:r>
            <a:r>
              <a:rPr lang="en-US" b="1" spc="35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 </a:t>
            </a:r>
            <a:r>
              <a:rPr lang="en-US" b="1" spc="100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to</a:t>
            </a:r>
            <a:r>
              <a:rPr lang="en-US" b="1" spc="30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 </a:t>
            </a:r>
            <a:r>
              <a:rPr lang="en-US" sz="1600" b="1" spc="75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thrive.</a:t>
            </a:r>
            <a:endParaRPr lang="en-US" sz="1600" b="1">
              <a:latin typeface="Verdana" panose="020B0604030504040204" pitchFamily="34" charset="0"/>
              <a:ea typeface="Verdana" panose="020B0604030504040204" pitchFamily="34" charset="0"/>
              <a:cs typeface="Calibri"/>
            </a:endParaRPr>
          </a:p>
        </p:txBody>
      </p:sp>
      <p:pic>
        <p:nvPicPr>
          <p:cNvPr id="8" name="object 4">
            <a:extLst>
              <a:ext uri="{FF2B5EF4-FFF2-40B4-BE49-F238E27FC236}">
                <a16:creationId xmlns:a16="http://schemas.microsoft.com/office/drawing/2014/main" id="{26B9CA51-187A-4B59-1356-03B2BE363536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889077" y="385445"/>
            <a:ext cx="2932545" cy="216875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1" name="object 7">
            <a:extLst>
              <a:ext uri="{FF2B5EF4-FFF2-40B4-BE49-F238E27FC236}">
                <a16:creationId xmlns:a16="http://schemas.microsoft.com/office/drawing/2014/main" id="{E3593D38-8CB0-6642-7E77-498E2DDCD4BF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950038" y="3066473"/>
            <a:ext cx="2932544" cy="243377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3" name="object 6">
            <a:extLst>
              <a:ext uri="{FF2B5EF4-FFF2-40B4-BE49-F238E27FC236}">
                <a16:creationId xmlns:a16="http://schemas.microsoft.com/office/drawing/2014/main" id="{290126FD-00D9-2E5D-C905-CAB86A54B3D2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719275" y="3066473"/>
            <a:ext cx="2932544" cy="243377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5" name="object 5">
            <a:extLst>
              <a:ext uri="{FF2B5EF4-FFF2-40B4-BE49-F238E27FC236}">
                <a16:creationId xmlns:a16="http://schemas.microsoft.com/office/drawing/2014/main" id="{60F4BA01-AF76-B2C9-8265-480BDF6145F7}"/>
              </a:ext>
            </a:extLst>
          </p:cNvPr>
          <p:cNvPicPr/>
          <p:nvPr/>
        </p:nvPicPr>
        <p:blipFill>
          <a:blip r:embed="rId6" cstate="print"/>
          <a:srcRect l="9307"/>
          <a:stretch>
            <a:fillRect/>
          </a:stretch>
        </p:blipFill>
        <p:spPr>
          <a:xfrm>
            <a:off x="5719274" y="385445"/>
            <a:ext cx="2852071" cy="223768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62304638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43154C-07AF-1B1F-FE0D-AA385FF6D4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5C19AD9-7191-D936-4334-24139772095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354" y="3572"/>
            <a:ext cx="12179289" cy="6850851"/>
          </a:xfrm>
          <a:prstGeom prst="rect">
            <a:avLst/>
          </a:prstGeom>
        </p:spPr>
      </p:pic>
      <p:sp>
        <p:nvSpPr>
          <p:cNvPr id="3" name="Title 5">
            <a:extLst>
              <a:ext uri="{FF2B5EF4-FFF2-40B4-BE49-F238E27FC236}">
                <a16:creationId xmlns:a16="http://schemas.microsoft.com/office/drawing/2014/main" id="{BBB16F05-F885-A843-36ED-B716E2F545F9}"/>
              </a:ext>
            </a:extLst>
          </p:cNvPr>
          <p:cNvSpPr txBox="1">
            <a:spLocks/>
          </p:cNvSpPr>
          <p:nvPr/>
        </p:nvSpPr>
        <p:spPr bwMode="black">
          <a:xfrm>
            <a:off x="2157900" y="2170929"/>
            <a:ext cx="8923541" cy="13791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1950" b="1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folHlink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folHlink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folHlink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folHlink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5pPr>
            <a:lvl6pPr marL="342839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folHlink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6pPr>
            <a:lvl7pPr marL="685681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folHlink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7pPr>
            <a:lvl8pPr marL="1028522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folHlink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8pPr>
            <a:lvl9pPr marL="1371362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folHlink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9pPr>
          </a:lstStyle>
          <a:p>
            <a:r>
              <a:rPr lang="en-US" sz="3333" kern="0" cap="none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175 YEARS OF LEADERS</a:t>
            </a:r>
          </a:p>
          <a:p>
            <a:r>
              <a:rPr lang="en-US" sz="3333" kern="0" cap="none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INVESTING IN THEIR COMMUNITY</a:t>
            </a:r>
          </a:p>
          <a:p>
            <a:r>
              <a:rPr lang="en-US" sz="3333" b="0" kern="0" cap="none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David Byrd &amp; Tory Mackey</a:t>
            </a:r>
          </a:p>
        </p:txBody>
      </p:sp>
    </p:spTree>
    <p:extLst>
      <p:ext uri="{BB962C8B-B14F-4D97-AF65-F5344CB8AC3E}">
        <p14:creationId xmlns:p14="http://schemas.microsoft.com/office/powerpoint/2010/main" val="396953882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3506" y="2699706"/>
            <a:ext cx="12195506" cy="1448381"/>
          </a:xfrm>
          <a:custGeom>
            <a:avLst/>
            <a:gdLst/>
            <a:ahLst/>
            <a:cxnLst/>
            <a:rect l="l" t="t" r="r" b="b"/>
            <a:pathLst>
              <a:path w="19035358" h="2104290">
                <a:moveTo>
                  <a:pt x="0" y="0"/>
                </a:moveTo>
                <a:lnTo>
                  <a:pt x="19035357" y="0"/>
                </a:lnTo>
                <a:lnTo>
                  <a:pt x="19035357" y="2104290"/>
                </a:lnTo>
                <a:lnTo>
                  <a:pt x="0" y="210429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grpSp>
        <p:nvGrpSpPr>
          <p:cNvPr id="3" name="Group 3"/>
          <p:cNvGrpSpPr/>
          <p:nvPr/>
        </p:nvGrpSpPr>
        <p:grpSpPr>
          <a:xfrm>
            <a:off x="2675990" y="2580489"/>
            <a:ext cx="615488" cy="615488"/>
            <a:chOff x="0" y="0"/>
            <a:chExt cx="1230976" cy="1230976"/>
          </a:xfrm>
        </p:grpSpPr>
        <p:grpSp>
          <p:nvGrpSpPr>
            <p:cNvPr id="4" name="Group 4"/>
            <p:cNvGrpSpPr/>
            <p:nvPr/>
          </p:nvGrpSpPr>
          <p:grpSpPr>
            <a:xfrm>
              <a:off x="0" y="0"/>
              <a:ext cx="1230976" cy="1230976"/>
              <a:chOff x="0" y="0"/>
              <a:chExt cx="812800" cy="812800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C6168D"/>
              </a:solidFill>
            </p:spPr>
            <p:txBody>
              <a:bodyPr/>
              <a:lstStyle/>
              <a:p>
                <a:endParaRPr lang="en-US" sz="1200"/>
              </a:p>
            </p:txBody>
          </p:sp>
          <p:sp>
            <p:nvSpPr>
              <p:cNvPr id="6" name="TextBox 6"/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307"/>
                  </a:lnSpc>
                </a:pPr>
                <a:endParaRPr sz="1200"/>
              </a:p>
            </p:txBody>
          </p:sp>
        </p:grpSp>
        <p:grpSp>
          <p:nvGrpSpPr>
            <p:cNvPr id="7" name="Group 7"/>
            <p:cNvGrpSpPr/>
            <p:nvPr/>
          </p:nvGrpSpPr>
          <p:grpSpPr>
            <a:xfrm>
              <a:off x="72684" y="72684"/>
              <a:ext cx="1085607" cy="1085607"/>
              <a:chOff x="0" y="0"/>
              <a:chExt cx="812800" cy="812800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C6168D"/>
              </a:solidFill>
              <a:ln w="38100" cap="rnd">
                <a:solidFill>
                  <a:srgbClr val="C6168D"/>
                </a:solidFill>
                <a:prstDash val="dash"/>
                <a:round/>
              </a:ln>
            </p:spPr>
            <p:txBody>
              <a:bodyPr/>
              <a:lstStyle/>
              <a:p>
                <a:endParaRPr lang="en-US" sz="1200"/>
              </a:p>
            </p:txBody>
          </p:sp>
          <p:sp>
            <p:nvSpPr>
              <p:cNvPr id="9" name="TextBox 9"/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307"/>
                  </a:lnSpc>
                </a:pPr>
                <a:endParaRPr sz="1200"/>
              </a:p>
            </p:txBody>
          </p:sp>
        </p:grpSp>
        <p:grpSp>
          <p:nvGrpSpPr>
            <p:cNvPr id="10" name="Group 10"/>
            <p:cNvGrpSpPr/>
            <p:nvPr/>
          </p:nvGrpSpPr>
          <p:grpSpPr>
            <a:xfrm>
              <a:off x="238432" y="238432"/>
              <a:ext cx="754112" cy="754112"/>
              <a:chOff x="0" y="0"/>
              <a:chExt cx="108388" cy="108388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108388" cy="108388"/>
              </a:xfrm>
              <a:custGeom>
                <a:avLst/>
                <a:gdLst/>
                <a:ahLst/>
                <a:cxnLst/>
                <a:rect l="l" t="t" r="r" b="b"/>
                <a:pathLst>
                  <a:path w="108388" h="108388">
                    <a:moveTo>
                      <a:pt x="54194" y="0"/>
                    </a:moveTo>
                    <a:cubicBezTo>
                      <a:pt x="24263" y="0"/>
                      <a:pt x="0" y="24263"/>
                      <a:pt x="0" y="54194"/>
                    </a:cubicBezTo>
                    <a:cubicBezTo>
                      <a:pt x="0" y="84124"/>
                      <a:pt x="24263" y="108388"/>
                      <a:pt x="54194" y="108388"/>
                    </a:cubicBezTo>
                    <a:cubicBezTo>
                      <a:pt x="84124" y="108388"/>
                      <a:pt x="108388" y="84124"/>
                      <a:pt x="108388" y="54194"/>
                    </a:cubicBezTo>
                    <a:cubicBezTo>
                      <a:pt x="108388" y="24263"/>
                      <a:pt x="84124" y="0"/>
                      <a:pt x="54194" y="0"/>
                    </a:cubicBezTo>
                    <a:close/>
                  </a:path>
                </a:pathLst>
              </a:custGeom>
              <a:solidFill>
                <a:srgbClr val="C6168D"/>
              </a:solidFill>
            </p:spPr>
            <p:txBody>
              <a:bodyPr/>
              <a:lstStyle/>
              <a:p>
                <a:endParaRPr lang="en-US" sz="1200"/>
              </a:p>
            </p:txBody>
          </p:sp>
          <p:sp>
            <p:nvSpPr>
              <p:cNvPr id="12" name="TextBox 12"/>
              <p:cNvSpPr txBox="1"/>
              <p:nvPr/>
            </p:nvSpPr>
            <p:spPr>
              <a:xfrm>
                <a:off x="10161" y="-18414"/>
                <a:ext cx="88065" cy="11664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307"/>
                  </a:lnSpc>
                </a:pPr>
                <a:endParaRPr sz="1200"/>
              </a:p>
            </p:txBody>
          </p:sp>
        </p:grpSp>
      </p:grpSp>
      <p:grpSp>
        <p:nvGrpSpPr>
          <p:cNvPr id="13" name="Group 13"/>
          <p:cNvGrpSpPr/>
          <p:nvPr/>
        </p:nvGrpSpPr>
        <p:grpSpPr>
          <a:xfrm>
            <a:off x="5812379" y="2580489"/>
            <a:ext cx="615488" cy="615488"/>
            <a:chOff x="0" y="0"/>
            <a:chExt cx="1230976" cy="1230976"/>
          </a:xfrm>
        </p:grpSpPr>
        <p:grpSp>
          <p:nvGrpSpPr>
            <p:cNvPr id="14" name="Group 14"/>
            <p:cNvGrpSpPr/>
            <p:nvPr/>
          </p:nvGrpSpPr>
          <p:grpSpPr>
            <a:xfrm>
              <a:off x="0" y="0"/>
              <a:ext cx="1230976" cy="1230976"/>
              <a:chOff x="0" y="0"/>
              <a:chExt cx="812800" cy="812800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060AF"/>
              </a:solidFill>
            </p:spPr>
            <p:txBody>
              <a:bodyPr/>
              <a:lstStyle/>
              <a:p>
                <a:endParaRPr lang="en-US" sz="1200"/>
              </a:p>
            </p:txBody>
          </p:sp>
          <p:sp>
            <p:nvSpPr>
              <p:cNvPr id="16" name="TextBox 16"/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307"/>
                  </a:lnSpc>
                </a:pPr>
                <a:endParaRPr sz="1200"/>
              </a:p>
            </p:txBody>
          </p:sp>
        </p:grpSp>
        <p:grpSp>
          <p:nvGrpSpPr>
            <p:cNvPr id="17" name="Group 17"/>
            <p:cNvGrpSpPr/>
            <p:nvPr/>
          </p:nvGrpSpPr>
          <p:grpSpPr>
            <a:xfrm>
              <a:off x="72684" y="72684"/>
              <a:ext cx="1085607" cy="1085607"/>
              <a:chOff x="0" y="0"/>
              <a:chExt cx="812800" cy="812800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0060AF"/>
              </a:solidFill>
              <a:ln w="38100" cap="rnd">
                <a:solidFill>
                  <a:srgbClr val="0060AF"/>
                </a:solidFill>
                <a:prstDash val="dash"/>
                <a:round/>
              </a:ln>
            </p:spPr>
            <p:txBody>
              <a:bodyPr/>
              <a:lstStyle/>
              <a:p>
                <a:endParaRPr lang="en-US" sz="1200"/>
              </a:p>
            </p:txBody>
          </p:sp>
          <p:sp>
            <p:nvSpPr>
              <p:cNvPr id="19" name="TextBox 19"/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307"/>
                  </a:lnSpc>
                </a:pPr>
                <a:endParaRPr sz="1200"/>
              </a:p>
            </p:txBody>
          </p:sp>
        </p:grpSp>
        <p:grpSp>
          <p:nvGrpSpPr>
            <p:cNvPr id="20" name="Group 20"/>
            <p:cNvGrpSpPr/>
            <p:nvPr/>
          </p:nvGrpSpPr>
          <p:grpSpPr>
            <a:xfrm>
              <a:off x="238432" y="238432"/>
              <a:ext cx="754112" cy="754112"/>
              <a:chOff x="0" y="0"/>
              <a:chExt cx="108388" cy="108388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0" y="0"/>
                <a:ext cx="108388" cy="108388"/>
              </a:xfrm>
              <a:custGeom>
                <a:avLst/>
                <a:gdLst/>
                <a:ahLst/>
                <a:cxnLst/>
                <a:rect l="l" t="t" r="r" b="b"/>
                <a:pathLst>
                  <a:path w="108388" h="108388">
                    <a:moveTo>
                      <a:pt x="54194" y="0"/>
                    </a:moveTo>
                    <a:cubicBezTo>
                      <a:pt x="24263" y="0"/>
                      <a:pt x="0" y="24263"/>
                      <a:pt x="0" y="54194"/>
                    </a:cubicBezTo>
                    <a:cubicBezTo>
                      <a:pt x="0" y="84124"/>
                      <a:pt x="24263" y="108388"/>
                      <a:pt x="54194" y="108388"/>
                    </a:cubicBezTo>
                    <a:cubicBezTo>
                      <a:pt x="84124" y="108388"/>
                      <a:pt x="108388" y="84124"/>
                      <a:pt x="108388" y="54194"/>
                    </a:cubicBezTo>
                    <a:cubicBezTo>
                      <a:pt x="108388" y="24263"/>
                      <a:pt x="84124" y="0"/>
                      <a:pt x="54194" y="0"/>
                    </a:cubicBezTo>
                    <a:close/>
                  </a:path>
                </a:pathLst>
              </a:custGeom>
              <a:solidFill>
                <a:srgbClr val="0060AF"/>
              </a:solidFill>
            </p:spPr>
            <p:txBody>
              <a:bodyPr/>
              <a:lstStyle/>
              <a:p>
                <a:endParaRPr lang="en-US" sz="1200"/>
              </a:p>
            </p:txBody>
          </p:sp>
          <p:sp>
            <p:nvSpPr>
              <p:cNvPr id="22" name="TextBox 22"/>
              <p:cNvSpPr txBox="1"/>
              <p:nvPr/>
            </p:nvSpPr>
            <p:spPr>
              <a:xfrm>
                <a:off x="10161" y="-18414"/>
                <a:ext cx="88065" cy="11664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307"/>
                  </a:lnSpc>
                </a:pPr>
                <a:endParaRPr sz="1200"/>
              </a:p>
            </p:txBody>
          </p:sp>
        </p:grpSp>
      </p:grpSp>
      <p:grpSp>
        <p:nvGrpSpPr>
          <p:cNvPr id="23" name="Group 23"/>
          <p:cNvGrpSpPr/>
          <p:nvPr/>
        </p:nvGrpSpPr>
        <p:grpSpPr>
          <a:xfrm>
            <a:off x="8946382" y="2580489"/>
            <a:ext cx="615488" cy="615488"/>
            <a:chOff x="0" y="0"/>
            <a:chExt cx="1230976" cy="1230976"/>
          </a:xfrm>
        </p:grpSpPr>
        <p:grpSp>
          <p:nvGrpSpPr>
            <p:cNvPr id="24" name="Group 24"/>
            <p:cNvGrpSpPr/>
            <p:nvPr/>
          </p:nvGrpSpPr>
          <p:grpSpPr>
            <a:xfrm>
              <a:off x="0" y="0"/>
              <a:ext cx="1230976" cy="1230976"/>
              <a:chOff x="0" y="0"/>
              <a:chExt cx="812800" cy="812800"/>
            </a:xfrm>
          </p:grpSpPr>
          <p:sp>
            <p:nvSpPr>
              <p:cNvPr id="25" name="Freeform 2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0AEEF"/>
              </a:solidFill>
            </p:spPr>
            <p:txBody>
              <a:bodyPr/>
              <a:lstStyle/>
              <a:p>
                <a:endParaRPr lang="en-US" sz="1200"/>
              </a:p>
            </p:txBody>
          </p:sp>
          <p:sp>
            <p:nvSpPr>
              <p:cNvPr id="26" name="TextBox 26"/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307"/>
                  </a:lnSpc>
                </a:pPr>
                <a:endParaRPr sz="1200"/>
              </a:p>
            </p:txBody>
          </p:sp>
        </p:grpSp>
        <p:grpSp>
          <p:nvGrpSpPr>
            <p:cNvPr id="27" name="Group 27"/>
            <p:cNvGrpSpPr/>
            <p:nvPr/>
          </p:nvGrpSpPr>
          <p:grpSpPr>
            <a:xfrm>
              <a:off x="72684" y="72684"/>
              <a:ext cx="1085607" cy="1085607"/>
              <a:chOff x="0" y="0"/>
              <a:chExt cx="812800" cy="812800"/>
            </a:xfrm>
          </p:grpSpPr>
          <p:sp>
            <p:nvSpPr>
              <p:cNvPr id="28" name="Freeform 28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00AEEF"/>
              </a:solidFill>
              <a:ln w="38100" cap="rnd">
                <a:solidFill>
                  <a:srgbClr val="00AEEF"/>
                </a:solidFill>
                <a:prstDash val="dash"/>
                <a:round/>
              </a:ln>
            </p:spPr>
            <p:txBody>
              <a:bodyPr/>
              <a:lstStyle/>
              <a:p>
                <a:endParaRPr lang="en-US" sz="1200"/>
              </a:p>
            </p:txBody>
          </p:sp>
          <p:sp>
            <p:nvSpPr>
              <p:cNvPr id="29" name="TextBox 29"/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307"/>
                  </a:lnSpc>
                </a:pPr>
                <a:endParaRPr sz="1200"/>
              </a:p>
            </p:txBody>
          </p:sp>
        </p:grpSp>
        <p:grpSp>
          <p:nvGrpSpPr>
            <p:cNvPr id="30" name="Group 30"/>
            <p:cNvGrpSpPr/>
            <p:nvPr/>
          </p:nvGrpSpPr>
          <p:grpSpPr>
            <a:xfrm>
              <a:off x="238432" y="238432"/>
              <a:ext cx="754112" cy="754112"/>
              <a:chOff x="0" y="0"/>
              <a:chExt cx="108388" cy="108388"/>
            </a:xfrm>
          </p:grpSpPr>
          <p:sp>
            <p:nvSpPr>
              <p:cNvPr id="31" name="Freeform 31"/>
              <p:cNvSpPr/>
              <p:nvPr/>
            </p:nvSpPr>
            <p:spPr>
              <a:xfrm>
                <a:off x="0" y="0"/>
                <a:ext cx="108388" cy="108388"/>
              </a:xfrm>
              <a:custGeom>
                <a:avLst/>
                <a:gdLst/>
                <a:ahLst/>
                <a:cxnLst/>
                <a:rect l="l" t="t" r="r" b="b"/>
                <a:pathLst>
                  <a:path w="108388" h="108388">
                    <a:moveTo>
                      <a:pt x="54194" y="0"/>
                    </a:moveTo>
                    <a:cubicBezTo>
                      <a:pt x="24263" y="0"/>
                      <a:pt x="0" y="24263"/>
                      <a:pt x="0" y="54194"/>
                    </a:cubicBezTo>
                    <a:cubicBezTo>
                      <a:pt x="0" y="84124"/>
                      <a:pt x="24263" y="108388"/>
                      <a:pt x="54194" y="108388"/>
                    </a:cubicBezTo>
                    <a:cubicBezTo>
                      <a:pt x="84124" y="108388"/>
                      <a:pt x="108388" y="84124"/>
                      <a:pt x="108388" y="54194"/>
                    </a:cubicBezTo>
                    <a:cubicBezTo>
                      <a:pt x="108388" y="24263"/>
                      <a:pt x="84124" y="0"/>
                      <a:pt x="54194" y="0"/>
                    </a:cubicBezTo>
                    <a:close/>
                  </a:path>
                </a:pathLst>
              </a:custGeom>
              <a:solidFill>
                <a:srgbClr val="00AEEF"/>
              </a:solidFill>
            </p:spPr>
            <p:txBody>
              <a:bodyPr/>
              <a:lstStyle/>
              <a:p>
                <a:endParaRPr lang="en-US" sz="1200"/>
              </a:p>
            </p:txBody>
          </p:sp>
          <p:sp>
            <p:nvSpPr>
              <p:cNvPr id="32" name="TextBox 32"/>
              <p:cNvSpPr txBox="1"/>
              <p:nvPr/>
            </p:nvSpPr>
            <p:spPr>
              <a:xfrm>
                <a:off x="10161" y="-18414"/>
                <a:ext cx="88065" cy="11664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307"/>
                  </a:lnSpc>
                </a:pPr>
                <a:endParaRPr sz="1200"/>
              </a:p>
            </p:txBody>
          </p:sp>
        </p:grpSp>
      </p:grpSp>
      <p:grpSp>
        <p:nvGrpSpPr>
          <p:cNvPr id="33" name="Group 33"/>
          <p:cNvGrpSpPr/>
          <p:nvPr/>
        </p:nvGrpSpPr>
        <p:grpSpPr>
          <a:xfrm>
            <a:off x="1002025" y="3662022"/>
            <a:ext cx="615488" cy="615488"/>
            <a:chOff x="0" y="0"/>
            <a:chExt cx="1230976" cy="1230976"/>
          </a:xfrm>
        </p:grpSpPr>
        <p:grpSp>
          <p:nvGrpSpPr>
            <p:cNvPr id="34" name="Group 34"/>
            <p:cNvGrpSpPr/>
            <p:nvPr/>
          </p:nvGrpSpPr>
          <p:grpSpPr>
            <a:xfrm>
              <a:off x="0" y="0"/>
              <a:ext cx="1230976" cy="1230976"/>
              <a:chOff x="0" y="0"/>
              <a:chExt cx="812800" cy="812800"/>
            </a:xfrm>
          </p:grpSpPr>
          <p:sp>
            <p:nvSpPr>
              <p:cNvPr id="35" name="Freeform 3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15922"/>
              </a:solidFill>
            </p:spPr>
            <p:txBody>
              <a:bodyPr/>
              <a:lstStyle/>
              <a:p>
                <a:endParaRPr lang="en-US" sz="1200"/>
              </a:p>
            </p:txBody>
          </p:sp>
          <p:sp>
            <p:nvSpPr>
              <p:cNvPr id="36" name="TextBox 36"/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307"/>
                  </a:lnSpc>
                </a:pPr>
                <a:endParaRPr sz="1200"/>
              </a:p>
            </p:txBody>
          </p:sp>
        </p:grpSp>
        <p:grpSp>
          <p:nvGrpSpPr>
            <p:cNvPr id="37" name="Group 37"/>
            <p:cNvGrpSpPr/>
            <p:nvPr/>
          </p:nvGrpSpPr>
          <p:grpSpPr>
            <a:xfrm>
              <a:off x="72684" y="72684"/>
              <a:ext cx="1085607" cy="1085607"/>
              <a:chOff x="0" y="0"/>
              <a:chExt cx="812800" cy="812800"/>
            </a:xfrm>
          </p:grpSpPr>
          <p:sp>
            <p:nvSpPr>
              <p:cNvPr id="38" name="Freeform 38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15922"/>
              </a:solidFill>
              <a:ln w="38100" cap="rnd">
                <a:solidFill>
                  <a:srgbClr val="F15922"/>
                </a:solidFill>
                <a:prstDash val="dash"/>
                <a:round/>
              </a:ln>
            </p:spPr>
            <p:txBody>
              <a:bodyPr/>
              <a:lstStyle/>
              <a:p>
                <a:endParaRPr lang="en-US" sz="1200"/>
              </a:p>
            </p:txBody>
          </p:sp>
          <p:sp>
            <p:nvSpPr>
              <p:cNvPr id="39" name="TextBox 39"/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307"/>
                  </a:lnSpc>
                </a:pPr>
                <a:endParaRPr sz="1200"/>
              </a:p>
            </p:txBody>
          </p:sp>
        </p:grpSp>
        <p:grpSp>
          <p:nvGrpSpPr>
            <p:cNvPr id="40" name="Group 40"/>
            <p:cNvGrpSpPr/>
            <p:nvPr/>
          </p:nvGrpSpPr>
          <p:grpSpPr>
            <a:xfrm>
              <a:off x="238432" y="238432"/>
              <a:ext cx="754112" cy="754112"/>
              <a:chOff x="0" y="0"/>
              <a:chExt cx="108388" cy="108388"/>
            </a:xfrm>
          </p:grpSpPr>
          <p:sp>
            <p:nvSpPr>
              <p:cNvPr id="41" name="Freeform 41"/>
              <p:cNvSpPr/>
              <p:nvPr/>
            </p:nvSpPr>
            <p:spPr>
              <a:xfrm>
                <a:off x="0" y="0"/>
                <a:ext cx="108388" cy="108388"/>
              </a:xfrm>
              <a:custGeom>
                <a:avLst/>
                <a:gdLst/>
                <a:ahLst/>
                <a:cxnLst/>
                <a:rect l="l" t="t" r="r" b="b"/>
                <a:pathLst>
                  <a:path w="108388" h="108388">
                    <a:moveTo>
                      <a:pt x="54194" y="0"/>
                    </a:moveTo>
                    <a:cubicBezTo>
                      <a:pt x="24263" y="0"/>
                      <a:pt x="0" y="24263"/>
                      <a:pt x="0" y="54194"/>
                    </a:cubicBezTo>
                    <a:cubicBezTo>
                      <a:pt x="0" y="84124"/>
                      <a:pt x="24263" y="108388"/>
                      <a:pt x="54194" y="108388"/>
                    </a:cubicBezTo>
                    <a:cubicBezTo>
                      <a:pt x="84124" y="108388"/>
                      <a:pt x="108388" y="84124"/>
                      <a:pt x="108388" y="54194"/>
                    </a:cubicBezTo>
                    <a:cubicBezTo>
                      <a:pt x="108388" y="24263"/>
                      <a:pt x="84124" y="0"/>
                      <a:pt x="54194" y="0"/>
                    </a:cubicBezTo>
                    <a:close/>
                  </a:path>
                </a:pathLst>
              </a:custGeom>
              <a:solidFill>
                <a:srgbClr val="F15922"/>
              </a:solidFill>
            </p:spPr>
            <p:txBody>
              <a:bodyPr/>
              <a:lstStyle/>
              <a:p>
                <a:endParaRPr lang="en-US" sz="1200"/>
              </a:p>
            </p:txBody>
          </p:sp>
          <p:sp>
            <p:nvSpPr>
              <p:cNvPr id="42" name="TextBox 42"/>
              <p:cNvSpPr txBox="1"/>
              <p:nvPr/>
            </p:nvSpPr>
            <p:spPr>
              <a:xfrm>
                <a:off x="10161" y="-18414"/>
                <a:ext cx="88065" cy="11664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307"/>
                  </a:lnSpc>
                </a:pPr>
                <a:endParaRPr sz="1200"/>
              </a:p>
            </p:txBody>
          </p:sp>
        </p:grpSp>
      </p:grpSp>
      <p:grpSp>
        <p:nvGrpSpPr>
          <p:cNvPr id="43" name="Group 43"/>
          <p:cNvGrpSpPr/>
          <p:nvPr/>
        </p:nvGrpSpPr>
        <p:grpSpPr>
          <a:xfrm>
            <a:off x="4157464" y="3662022"/>
            <a:ext cx="615488" cy="615488"/>
            <a:chOff x="0" y="0"/>
            <a:chExt cx="1230976" cy="1230976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1230976" cy="1230976"/>
              <a:chOff x="0" y="0"/>
              <a:chExt cx="812800" cy="812800"/>
            </a:xfrm>
          </p:grpSpPr>
          <p:sp>
            <p:nvSpPr>
              <p:cNvPr id="45" name="Freeform 4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CAF17"/>
              </a:solidFill>
            </p:spPr>
            <p:txBody>
              <a:bodyPr/>
              <a:lstStyle/>
              <a:p>
                <a:endParaRPr lang="en-US" sz="1200"/>
              </a:p>
            </p:txBody>
          </p:sp>
          <p:sp>
            <p:nvSpPr>
              <p:cNvPr id="46" name="TextBox 46"/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307"/>
                  </a:lnSpc>
                </a:pPr>
                <a:endParaRPr sz="1200"/>
              </a:p>
            </p:txBody>
          </p:sp>
        </p:grpSp>
        <p:grpSp>
          <p:nvGrpSpPr>
            <p:cNvPr id="47" name="Group 47"/>
            <p:cNvGrpSpPr/>
            <p:nvPr/>
          </p:nvGrpSpPr>
          <p:grpSpPr>
            <a:xfrm>
              <a:off x="72684" y="72684"/>
              <a:ext cx="1085607" cy="1085607"/>
              <a:chOff x="0" y="0"/>
              <a:chExt cx="812800" cy="812800"/>
            </a:xfrm>
          </p:grpSpPr>
          <p:sp>
            <p:nvSpPr>
              <p:cNvPr id="48" name="Freeform 48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CAF17"/>
              </a:solidFill>
              <a:ln w="38100" cap="rnd">
                <a:solidFill>
                  <a:srgbClr val="FCAF17"/>
                </a:solidFill>
                <a:prstDash val="dash"/>
                <a:round/>
              </a:ln>
            </p:spPr>
            <p:txBody>
              <a:bodyPr/>
              <a:lstStyle/>
              <a:p>
                <a:endParaRPr lang="en-US" sz="1200"/>
              </a:p>
            </p:txBody>
          </p:sp>
          <p:sp>
            <p:nvSpPr>
              <p:cNvPr id="49" name="TextBox 49"/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307"/>
                  </a:lnSpc>
                </a:pPr>
                <a:endParaRPr sz="1200"/>
              </a:p>
            </p:txBody>
          </p:sp>
        </p:grpSp>
        <p:grpSp>
          <p:nvGrpSpPr>
            <p:cNvPr id="50" name="Group 50"/>
            <p:cNvGrpSpPr/>
            <p:nvPr/>
          </p:nvGrpSpPr>
          <p:grpSpPr>
            <a:xfrm>
              <a:off x="238432" y="238432"/>
              <a:ext cx="754112" cy="754112"/>
              <a:chOff x="0" y="0"/>
              <a:chExt cx="108388" cy="108388"/>
            </a:xfrm>
          </p:grpSpPr>
          <p:sp>
            <p:nvSpPr>
              <p:cNvPr id="51" name="Freeform 51"/>
              <p:cNvSpPr/>
              <p:nvPr/>
            </p:nvSpPr>
            <p:spPr>
              <a:xfrm>
                <a:off x="0" y="0"/>
                <a:ext cx="108388" cy="108388"/>
              </a:xfrm>
              <a:custGeom>
                <a:avLst/>
                <a:gdLst/>
                <a:ahLst/>
                <a:cxnLst/>
                <a:rect l="l" t="t" r="r" b="b"/>
                <a:pathLst>
                  <a:path w="108388" h="108388">
                    <a:moveTo>
                      <a:pt x="54194" y="0"/>
                    </a:moveTo>
                    <a:cubicBezTo>
                      <a:pt x="24263" y="0"/>
                      <a:pt x="0" y="24263"/>
                      <a:pt x="0" y="54194"/>
                    </a:cubicBezTo>
                    <a:cubicBezTo>
                      <a:pt x="0" y="84124"/>
                      <a:pt x="24263" y="108388"/>
                      <a:pt x="54194" y="108388"/>
                    </a:cubicBezTo>
                    <a:cubicBezTo>
                      <a:pt x="84124" y="108388"/>
                      <a:pt x="108388" y="84124"/>
                      <a:pt x="108388" y="54194"/>
                    </a:cubicBezTo>
                    <a:cubicBezTo>
                      <a:pt x="108388" y="24263"/>
                      <a:pt x="84124" y="0"/>
                      <a:pt x="54194" y="0"/>
                    </a:cubicBezTo>
                    <a:close/>
                  </a:path>
                </a:pathLst>
              </a:custGeom>
              <a:solidFill>
                <a:srgbClr val="FCAF17"/>
              </a:solidFill>
            </p:spPr>
            <p:txBody>
              <a:bodyPr/>
              <a:lstStyle/>
              <a:p>
                <a:endParaRPr lang="en-US" sz="1200"/>
              </a:p>
            </p:txBody>
          </p:sp>
          <p:sp>
            <p:nvSpPr>
              <p:cNvPr id="52" name="TextBox 52"/>
              <p:cNvSpPr txBox="1"/>
              <p:nvPr/>
            </p:nvSpPr>
            <p:spPr>
              <a:xfrm>
                <a:off x="10161" y="-18414"/>
                <a:ext cx="88065" cy="11664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307"/>
                  </a:lnSpc>
                </a:pPr>
                <a:endParaRPr sz="1200"/>
              </a:p>
            </p:txBody>
          </p:sp>
        </p:grpSp>
      </p:grpSp>
      <p:grpSp>
        <p:nvGrpSpPr>
          <p:cNvPr id="53" name="Group 53"/>
          <p:cNvGrpSpPr/>
          <p:nvPr/>
        </p:nvGrpSpPr>
        <p:grpSpPr>
          <a:xfrm>
            <a:off x="7325652" y="3662022"/>
            <a:ext cx="615488" cy="615488"/>
            <a:chOff x="0" y="0"/>
            <a:chExt cx="1230976" cy="1230976"/>
          </a:xfrm>
        </p:grpSpPr>
        <p:grpSp>
          <p:nvGrpSpPr>
            <p:cNvPr id="54" name="Group 54"/>
            <p:cNvGrpSpPr/>
            <p:nvPr/>
          </p:nvGrpSpPr>
          <p:grpSpPr>
            <a:xfrm>
              <a:off x="0" y="0"/>
              <a:ext cx="1230976" cy="1230976"/>
              <a:chOff x="0" y="0"/>
              <a:chExt cx="812800" cy="812800"/>
            </a:xfrm>
          </p:grpSpPr>
          <p:sp>
            <p:nvSpPr>
              <p:cNvPr id="55" name="Freeform 5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ED1C24"/>
              </a:solidFill>
            </p:spPr>
            <p:txBody>
              <a:bodyPr/>
              <a:lstStyle/>
              <a:p>
                <a:endParaRPr lang="en-US" sz="1200"/>
              </a:p>
            </p:txBody>
          </p:sp>
          <p:sp>
            <p:nvSpPr>
              <p:cNvPr id="56" name="TextBox 56"/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307"/>
                  </a:lnSpc>
                </a:pPr>
                <a:endParaRPr sz="1200"/>
              </a:p>
            </p:txBody>
          </p:sp>
        </p:grpSp>
        <p:grpSp>
          <p:nvGrpSpPr>
            <p:cNvPr id="57" name="Group 57"/>
            <p:cNvGrpSpPr/>
            <p:nvPr/>
          </p:nvGrpSpPr>
          <p:grpSpPr>
            <a:xfrm>
              <a:off x="72684" y="72684"/>
              <a:ext cx="1085607" cy="1085607"/>
              <a:chOff x="0" y="0"/>
              <a:chExt cx="812800" cy="812800"/>
            </a:xfrm>
          </p:grpSpPr>
          <p:sp>
            <p:nvSpPr>
              <p:cNvPr id="58" name="Freeform 58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ED1C24"/>
              </a:solidFill>
              <a:ln w="38100" cap="rnd">
                <a:solidFill>
                  <a:srgbClr val="ED1C24"/>
                </a:solidFill>
                <a:prstDash val="dash"/>
                <a:round/>
              </a:ln>
            </p:spPr>
            <p:txBody>
              <a:bodyPr/>
              <a:lstStyle/>
              <a:p>
                <a:endParaRPr lang="en-US" sz="1200"/>
              </a:p>
            </p:txBody>
          </p:sp>
          <p:sp>
            <p:nvSpPr>
              <p:cNvPr id="59" name="TextBox 59"/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307"/>
                  </a:lnSpc>
                </a:pPr>
                <a:endParaRPr sz="1200"/>
              </a:p>
            </p:txBody>
          </p:sp>
        </p:grpSp>
        <p:grpSp>
          <p:nvGrpSpPr>
            <p:cNvPr id="60" name="Group 60"/>
            <p:cNvGrpSpPr/>
            <p:nvPr/>
          </p:nvGrpSpPr>
          <p:grpSpPr>
            <a:xfrm>
              <a:off x="238432" y="238432"/>
              <a:ext cx="754112" cy="754112"/>
              <a:chOff x="0" y="0"/>
              <a:chExt cx="108388" cy="108388"/>
            </a:xfrm>
          </p:grpSpPr>
          <p:sp>
            <p:nvSpPr>
              <p:cNvPr id="61" name="Freeform 61"/>
              <p:cNvSpPr/>
              <p:nvPr/>
            </p:nvSpPr>
            <p:spPr>
              <a:xfrm>
                <a:off x="0" y="0"/>
                <a:ext cx="108388" cy="108388"/>
              </a:xfrm>
              <a:custGeom>
                <a:avLst/>
                <a:gdLst/>
                <a:ahLst/>
                <a:cxnLst/>
                <a:rect l="l" t="t" r="r" b="b"/>
                <a:pathLst>
                  <a:path w="108388" h="108388">
                    <a:moveTo>
                      <a:pt x="54194" y="0"/>
                    </a:moveTo>
                    <a:cubicBezTo>
                      <a:pt x="24263" y="0"/>
                      <a:pt x="0" y="24263"/>
                      <a:pt x="0" y="54194"/>
                    </a:cubicBezTo>
                    <a:cubicBezTo>
                      <a:pt x="0" y="84124"/>
                      <a:pt x="24263" y="108388"/>
                      <a:pt x="54194" y="108388"/>
                    </a:cubicBezTo>
                    <a:cubicBezTo>
                      <a:pt x="84124" y="108388"/>
                      <a:pt x="108388" y="84124"/>
                      <a:pt x="108388" y="54194"/>
                    </a:cubicBezTo>
                    <a:cubicBezTo>
                      <a:pt x="108388" y="24263"/>
                      <a:pt x="84124" y="0"/>
                      <a:pt x="54194" y="0"/>
                    </a:cubicBezTo>
                    <a:close/>
                  </a:path>
                </a:pathLst>
              </a:custGeom>
              <a:solidFill>
                <a:srgbClr val="ED1C24"/>
              </a:solidFill>
            </p:spPr>
            <p:txBody>
              <a:bodyPr/>
              <a:lstStyle/>
              <a:p>
                <a:endParaRPr lang="en-US" sz="1200"/>
              </a:p>
            </p:txBody>
          </p:sp>
          <p:sp>
            <p:nvSpPr>
              <p:cNvPr id="62" name="TextBox 62"/>
              <p:cNvSpPr txBox="1"/>
              <p:nvPr/>
            </p:nvSpPr>
            <p:spPr>
              <a:xfrm>
                <a:off x="10161" y="-18414"/>
                <a:ext cx="88065" cy="11664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307"/>
                  </a:lnSpc>
                </a:pPr>
                <a:endParaRPr sz="1200"/>
              </a:p>
            </p:txBody>
          </p:sp>
        </p:grpSp>
      </p:grpSp>
      <p:grpSp>
        <p:nvGrpSpPr>
          <p:cNvPr id="63" name="Group 63"/>
          <p:cNvGrpSpPr/>
          <p:nvPr/>
        </p:nvGrpSpPr>
        <p:grpSpPr>
          <a:xfrm>
            <a:off x="10493841" y="3662022"/>
            <a:ext cx="615488" cy="615488"/>
            <a:chOff x="0" y="0"/>
            <a:chExt cx="1230976" cy="1230976"/>
          </a:xfrm>
        </p:grpSpPr>
        <p:grpSp>
          <p:nvGrpSpPr>
            <p:cNvPr id="64" name="Group 64"/>
            <p:cNvGrpSpPr/>
            <p:nvPr/>
          </p:nvGrpSpPr>
          <p:grpSpPr>
            <a:xfrm>
              <a:off x="0" y="0"/>
              <a:ext cx="1230976" cy="1230976"/>
              <a:chOff x="0" y="0"/>
              <a:chExt cx="812800" cy="812800"/>
            </a:xfrm>
          </p:grpSpPr>
          <p:sp>
            <p:nvSpPr>
              <p:cNvPr id="65" name="Freeform 6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5C2E91"/>
              </a:solidFill>
            </p:spPr>
            <p:txBody>
              <a:bodyPr/>
              <a:lstStyle/>
              <a:p>
                <a:endParaRPr lang="en-US" sz="1200"/>
              </a:p>
            </p:txBody>
          </p:sp>
          <p:sp>
            <p:nvSpPr>
              <p:cNvPr id="66" name="TextBox 66"/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307"/>
                  </a:lnSpc>
                </a:pPr>
                <a:endParaRPr sz="1200"/>
              </a:p>
            </p:txBody>
          </p:sp>
        </p:grpSp>
        <p:grpSp>
          <p:nvGrpSpPr>
            <p:cNvPr id="67" name="Group 67"/>
            <p:cNvGrpSpPr/>
            <p:nvPr/>
          </p:nvGrpSpPr>
          <p:grpSpPr>
            <a:xfrm>
              <a:off x="72684" y="72684"/>
              <a:ext cx="1085607" cy="1085607"/>
              <a:chOff x="0" y="0"/>
              <a:chExt cx="812800" cy="812800"/>
            </a:xfrm>
          </p:grpSpPr>
          <p:sp>
            <p:nvSpPr>
              <p:cNvPr id="68" name="Freeform 68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5C2E91"/>
              </a:solidFill>
              <a:ln w="38100" cap="rnd">
                <a:solidFill>
                  <a:srgbClr val="5C2E91"/>
                </a:solidFill>
                <a:prstDash val="dash"/>
                <a:round/>
              </a:ln>
            </p:spPr>
            <p:txBody>
              <a:bodyPr/>
              <a:lstStyle/>
              <a:p>
                <a:endParaRPr lang="en-US" sz="1200"/>
              </a:p>
            </p:txBody>
          </p:sp>
          <p:sp>
            <p:nvSpPr>
              <p:cNvPr id="69" name="TextBox 69"/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307"/>
                  </a:lnSpc>
                </a:pPr>
                <a:endParaRPr sz="1200"/>
              </a:p>
            </p:txBody>
          </p:sp>
        </p:grpSp>
        <p:grpSp>
          <p:nvGrpSpPr>
            <p:cNvPr id="70" name="Group 70"/>
            <p:cNvGrpSpPr/>
            <p:nvPr/>
          </p:nvGrpSpPr>
          <p:grpSpPr>
            <a:xfrm>
              <a:off x="238432" y="238432"/>
              <a:ext cx="754112" cy="754112"/>
              <a:chOff x="0" y="0"/>
              <a:chExt cx="108388" cy="108388"/>
            </a:xfrm>
          </p:grpSpPr>
          <p:sp>
            <p:nvSpPr>
              <p:cNvPr id="71" name="Freeform 71"/>
              <p:cNvSpPr/>
              <p:nvPr/>
            </p:nvSpPr>
            <p:spPr>
              <a:xfrm>
                <a:off x="0" y="0"/>
                <a:ext cx="108388" cy="108388"/>
              </a:xfrm>
              <a:custGeom>
                <a:avLst/>
                <a:gdLst/>
                <a:ahLst/>
                <a:cxnLst/>
                <a:rect l="l" t="t" r="r" b="b"/>
                <a:pathLst>
                  <a:path w="108388" h="108388">
                    <a:moveTo>
                      <a:pt x="54194" y="0"/>
                    </a:moveTo>
                    <a:cubicBezTo>
                      <a:pt x="24263" y="0"/>
                      <a:pt x="0" y="24263"/>
                      <a:pt x="0" y="54194"/>
                    </a:cubicBezTo>
                    <a:cubicBezTo>
                      <a:pt x="0" y="84124"/>
                      <a:pt x="24263" y="108388"/>
                      <a:pt x="54194" y="108388"/>
                    </a:cubicBezTo>
                    <a:cubicBezTo>
                      <a:pt x="84124" y="108388"/>
                      <a:pt x="108388" y="84124"/>
                      <a:pt x="108388" y="54194"/>
                    </a:cubicBezTo>
                    <a:cubicBezTo>
                      <a:pt x="108388" y="24263"/>
                      <a:pt x="84124" y="0"/>
                      <a:pt x="54194" y="0"/>
                    </a:cubicBezTo>
                    <a:close/>
                  </a:path>
                </a:pathLst>
              </a:custGeom>
              <a:solidFill>
                <a:srgbClr val="5C2E91"/>
              </a:solidFill>
            </p:spPr>
            <p:txBody>
              <a:bodyPr/>
              <a:lstStyle/>
              <a:p>
                <a:endParaRPr lang="en-US" sz="1200"/>
              </a:p>
            </p:txBody>
          </p:sp>
          <p:sp>
            <p:nvSpPr>
              <p:cNvPr id="72" name="TextBox 72"/>
              <p:cNvSpPr txBox="1"/>
              <p:nvPr/>
            </p:nvSpPr>
            <p:spPr>
              <a:xfrm>
                <a:off x="10161" y="-18414"/>
                <a:ext cx="88065" cy="11664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307"/>
                  </a:lnSpc>
                </a:pPr>
                <a:endParaRPr sz="1200"/>
              </a:p>
            </p:txBody>
          </p:sp>
        </p:grpSp>
      </p:grpSp>
      <p:sp>
        <p:nvSpPr>
          <p:cNvPr id="73" name="TextBox 73"/>
          <p:cNvSpPr txBox="1"/>
          <p:nvPr/>
        </p:nvSpPr>
        <p:spPr>
          <a:xfrm>
            <a:off x="476023" y="4697983"/>
            <a:ext cx="1673091" cy="5147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2"/>
              </a:lnSpc>
            </a:pPr>
            <a:r>
              <a:rPr lang="en-US" sz="3274" b="1">
                <a:solidFill>
                  <a:srgbClr val="F15922"/>
                </a:solidFill>
                <a:latin typeface="Cachet Pro 2 Medium"/>
                <a:ea typeface="Cachet Pro 2 Medium"/>
                <a:cs typeface="Cachet Pro 2 Medium"/>
                <a:sym typeface="Cachet Pro 2 Medium"/>
              </a:rPr>
              <a:t>1851</a:t>
            </a:r>
          </a:p>
        </p:txBody>
      </p:sp>
      <p:sp>
        <p:nvSpPr>
          <p:cNvPr id="74" name="AutoShape 74"/>
          <p:cNvSpPr/>
          <p:nvPr/>
        </p:nvSpPr>
        <p:spPr>
          <a:xfrm>
            <a:off x="2983734" y="2224251"/>
            <a:ext cx="0" cy="356239"/>
          </a:xfrm>
          <a:prstGeom prst="line">
            <a:avLst/>
          </a:prstGeom>
          <a:ln w="57150" cap="rnd">
            <a:solidFill>
              <a:srgbClr val="E466B5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 sz="1200"/>
          </a:p>
        </p:txBody>
      </p:sp>
      <p:sp>
        <p:nvSpPr>
          <p:cNvPr id="75" name="AutoShape 75"/>
          <p:cNvSpPr/>
          <p:nvPr/>
        </p:nvSpPr>
        <p:spPr>
          <a:xfrm>
            <a:off x="1290719" y="4288925"/>
            <a:ext cx="0" cy="356239"/>
          </a:xfrm>
          <a:prstGeom prst="line">
            <a:avLst/>
          </a:prstGeom>
          <a:ln w="57150" cap="rnd">
            <a:solidFill>
              <a:srgbClr val="F15922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 sz="1200"/>
          </a:p>
        </p:txBody>
      </p:sp>
      <p:sp>
        <p:nvSpPr>
          <p:cNvPr id="76" name="AutoShape 76"/>
          <p:cNvSpPr/>
          <p:nvPr/>
        </p:nvSpPr>
        <p:spPr>
          <a:xfrm>
            <a:off x="4465208" y="4288925"/>
            <a:ext cx="0" cy="356239"/>
          </a:xfrm>
          <a:prstGeom prst="line">
            <a:avLst/>
          </a:prstGeom>
          <a:ln w="57150" cap="rnd">
            <a:solidFill>
              <a:srgbClr val="E48C6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 sz="1200"/>
          </a:p>
        </p:txBody>
      </p:sp>
      <p:sp>
        <p:nvSpPr>
          <p:cNvPr id="77" name="AutoShape 77"/>
          <p:cNvSpPr/>
          <p:nvPr/>
        </p:nvSpPr>
        <p:spPr>
          <a:xfrm>
            <a:off x="7624199" y="4288925"/>
            <a:ext cx="0" cy="356239"/>
          </a:xfrm>
          <a:prstGeom prst="line">
            <a:avLst/>
          </a:prstGeom>
          <a:ln w="57150" cap="rnd">
            <a:solidFill>
              <a:srgbClr val="ED1C24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 sz="1200"/>
          </a:p>
        </p:txBody>
      </p:sp>
      <p:sp>
        <p:nvSpPr>
          <p:cNvPr id="78" name="AutoShape 78"/>
          <p:cNvSpPr/>
          <p:nvPr/>
        </p:nvSpPr>
        <p:spPr>
          <a:xfrm>
            <a:off x="6122680" y="2224251"/>
            <a:ext cx="0" cy="356239"/>
          </a:xfrm>
          <a:prstGeom prst="line">
            <a:avLst/>
          </a:prstGeom>
          <a:ln w="57150" cap="rnd">
            <a:solidFill>
              <a:srgbClr val="0060A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 sz="1200"/>
          </a:p>
        </p:txBody>
      </p:sp>
      <p:sp>
        <p:nvSpPr>
          <p:cNvPr id="79" name="AutoShape 79"/>
          <p:cNvSpPr/>
          <p:nvPr/>
        </p:nvSpPr>
        <p:spPr>
          <a:xfrm>
            <a:off x="9261626" y="2224251"/>
            <a:ext cx="0" cy="356239"/>
          </a:xfrm>
          <a:prstGeom prst="line">
            <a:avLst/>
          </a:prstGeom>
          <a:ln w="57150" cap="rnd">
            <a:solidFill>
              <a:srgbClr val="00AEE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 sz="1200"/>
          </a:p>
        </p:txBody>
      </p:sp>
      <p:sp>
        <p:nvSpPr>
          <p:cNvPr id="80" name="AutoShape 80"/>
          <p:cNvSpPr/>
          <p:nvPr/>
        </p:nvSpPr>
        <p:spPr>
          <a:xfrm>
            <a:off x="10783189" y="4288925"/>
            <a:ext cx="0" cy="356239"/>
          </a:xfrm>
          <a:prstGeom prst="line">
            <a:avLst/>
          </a:prstGeom>
          <a:ln w="57150" cap="rnd">
            <a:solidFill>
              <a:srgbClr val="5C2E91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 sz="1200"/>
          </a:p>
        </p:txBody>
      </p:sp>
      <p:sp>
        <p:nvSpPr>
          <p:cNvPr id="82" name="Freeform 82"/>
          <p:cNvSpPr/>
          <p:nvPr/>
        </p:nvSpPr>
        <p:spPr>
          <a:xfrm>
            <a:off x="4983704" y="203805"/>
            <a:ext cx="1975081" cy="511230"/>
          </a:xfrm>
          <a:custGeom>
            <a:avLst/>
            <a:gdLst/>
            <a:ahLst/>
            <a:cxnLst/>
            <a:rect l="l" t="t" r="r" b="b"/>
            <a:pathLst>
              <a:path w="2962621" h="766845">
                <a:moveTo>
                  <a:pt x="0" y="0"/>
                </a:moveTo>
                <a:lnTo>
                  <a:pt x="2962621" y="0"/>
                </a:lnTo>
                <a:lnTo>
                  <a:pt x="2962621" y="766845"/>
                </a:lnTo>
                <a:lnTo>
                  <a:pt x="0" y="76684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83" name="TextBox 83"/>
          <p:cNvSpPr txBox="1"/>
          <p:nvPr/>
        </p:nvSpPr>
        <p:spPr>
          <a:xfrm>
            <a:off x="2149113" y="1614561"/>
            <a:ext cx="1673091" cy="5147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2"/>
              </a:lnSpc>
            </a:pPr>
            <a:r>
              <a:rPr lang="en-US" sz="3274" b="1">
                <a:solidFill>
                  <a:srgbClr val="C6168D"/>
                </a:solidFill>
                <a:latin typeface="Cachet Pro 2 Medium"/>
                <a:ea typeface="Cachet Pro 2 Medium"/>
                <a:cs typeface="Cachet Pro 2 Medium"/>
                <a:sym typeface="Cachet Pro 2 Medium"/>
              </a:rPr>
              <a:t>1943</a:t>
            </a:r>
          </a:p>
        </p:txBody>
      </p:sp>
      <p:sp>
        <p:nvSpPr>
          <p:cNvPr id="84" name="TextBox 84"/>
          <p:cNvSpPr txBox="1"/>
          <p:nvPr/>
        </p:nvSpPr>
        <p:spPr>
          <a:xfrm>
            <a:off x="3641363" y="4697983"/>
            <a:ext cx="1673091" cy="5147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2"/>
              </a:lnSpc>
            </a:pPr>
            <a:r>
              <a:rPr lang="en-US" sz="3274" b="1">
                <a:solidFill>
                  <a:srgbClr val="FCAF17"/>
                </a:solidFill>
                <a:latin typeface="Cachet Pro 2 Medium"/>
                <a:ea typeface="Cachet Pro 2 Medium"/>
                <a:cs typeface="Cachet Pro 2 Medium"/>
                <a:sym typeface="Cachet Pro 2 Medium"/>
              </a:rPr>
              <a:t>1984</a:t>
            </a:r>
          </a:p>
        </p:txBody>
      </p:sp>
      <p:sp>
        <p:nvSpPr>
          <p:cNvPr id="85" name="TextBox 85"/>
          <p:cNvSpPr txBox="1"/>
          <p:nvPr/>
        </p:nvSpPr>
        <p:spPr>
          <a:xfrm>
            <a:off x="5314453" y="1614561"/>
            <a:ext cx="1673091" cy="5147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2"/>
              </a:lnSpc>
            </a:pPr>
            <a:r>
              <a:rPr lang="en-US" sz="3274">
                <a:solidFill>
                  <a:srgbClr val="0060AF"/>
                </a:solidFill>
                <a:latin typeface="Cachet Pro 2"/>
                <a:ea typeface="Cachet Pro 2"/>
                <a:cs typeface="Cachet Pro 2"/>
                <a:sym typeface="Cachet Pro 2"/>
              </a:rPr>
              <a:t>2008</a:t>
            </a:r>
          </a:p>
        </p:txBody>
      </p:sp>
      <p:sp>
        <p:nvSpPr>
          <p:cNvPr id="86" name="TextBox 86"/>
          <p:cNvSpPr txBox="1"/>
          <p:nvPr/>
        </p:nvSpPr>
        <p:spPr>
          <a:xfrm>
            <a:off x="6787653" y="4697983"/>
            <a:ext cx="1673091" cy="5147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2"/>
              </a:lnSpc>
            </a:pPr>
            <a:r>
              <a:rPr lang="en-US" sz="3274" b="1">
                <a:solidFill>
                  <a:srgbClr val="ED1C24"/>
                </a:solidFill>
                <a:latin typeface="Cachet Pro 2 Medium"/>
                <a:ea typeface="Cachet Pro 2 Medium"/>
                <a:cs typeface="Cachet Pro 2 Medium"/>
                <a:sym typeface="Cachet Pro 2 Medium"/>
              </a:rPr>
              <a:t>2023</a:t>
            </a:r>
          </a:p>
        </p:txBody>
      </p:sp>
      <p:sp>
        <p:nvSpPr>
          <p:cNvPr id="87" name="TextBox 87"/>
          <p:cNvSpPr txBox="1"/>
          <p:nvPr/>
        </p:nvSpPr>
        <p:spPr>
          <a:xfrm>
            <a:off x="8417581" y="1614561"/>
            <a:ext cx="1673091" cy="5147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2"/>
              </a:lnSpc>
            </a:pPr>
            <a:r>
              <a:rPr lang="en-US" sz="3274">
                <a:solidFill>
                  <a:srgbClr val="00AEEF"/>
                </a:solidFill>
                <a:latin typeface="Cachet Pro 2"/>
                <a:ea typeface="Cachet Pro 2"/>
                <a:cs typeface="Cachet Pro 2"/>
                <a:sym typeface="Cachet Pro 2"/>
              </a:rPr>
              <a:t>2026</a:t>
            </a:r>
          </a:p>
        </p:txBody>
      </p:sp>
      <p:sp>
        <p:nvSpPr>
          <p:cNvPr id="88" name="TextBox 88"/>
          <p:cNvSpPr txBox="1"/>
          <p:nvPr/>
        </p:nvSpPr>
        <p:spPr>
          <a:xfrm>
            <a:off x="9965039" y="4697983"/>
            <a:ext cx="1673091" cy="5147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2"/>
              </a:lnSpc>
            </a:pPr>
            <a:r>
              <a:rPr lang="en-US" sz="3274">
                <a:solidFill>
                  <a:srgbClr val="5C2E91"/>
                </a:solidFill>
                <a:latin typeface="Cachet Pro 2"/>
                <a:ea typeface="Cachet Pro 2"/>
                <a:cs typeface="Cachet Pro 2"/>
                <a:sym typeface="Cachet Pro 2"/>
              </a:rPr>
              <a:t>2030</a:t>
            </a:r>
          </a:p>
        </p:txBody>
      </p:sp>
      <p:pic>
        <p:nvPicPr>
          <p:cNvPr id="89" name="Picture 88">
            <a:extLst>
              <a:ext uri="{FF2B5EF4-FFF2-40B4-BE49-F238E27FC236}">
                <a16:creationId xmlns:a16="http://schemas.microsoft.com/office/drawing/2014/main" id="{59FFB22B-5F37-7F56-4B15-C187C8A6739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87851"/>
          <a:stretch>
            <a:fillRect/>
          </a:stretch>
        </p:blipFill>
        <p:spPr>
          <a:xfrm>
            <a:off x="6349" y="6022109"/>
            <a:ext cx="12179296" cy="832315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501778"/>
            <a:ext cx="12690239" cy="1402860"/>
          </a:xfrm>
          <a:custGeom>
            <a:avLst/>
            <a:gdLst/>
            <a:ahLst/>
            <a:cxnLst/>
            <a:rect l="l" t="t" r="r" b="b"/>
            <a:pathLst>
              <a:path w="19035358" h="2104290">
                <a:moveTo>
                  <a:pt x="0" y="0"/>
                </a:moveTo>
                <a:lnTo>
                  <a:pt x="19035358" y="0"/>
                </a:lnTo>
                <a:lnTo>
                  <a:pt x="19035358" y="2104290"/>
                </a:lnTo>
                <a:lnTo>
                  <a:pt x="0" y="210429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grpSp>
        <p:nvGrpSpPr>
          <p:cNvPr id="3" name="Group 3"/>
          <p:cNvGrpSpPr/>
          <p:nvPr/>
        </p:nvGrpSpPr>
        <p:grpSpPr>
          <a:xfrm>
            <a:off x="1005531" y="1418575"/>
            <a:ext cx="615488" cy="615488"/>
            <a:chOff x="0" y="0"/>
            <a:chExt cx="1230976" cy="1230976"/>
          </a:xfrm>
        </p:grpSpPr>
        <p:grpSp>
          <p:nvGrpSpPr>
            <p:cNvPr id="4" name="Group 4"/>
            <p:cNvGrpSpPr/>
            <p:nvPr/>
          </p:nvGrpSpPr>
          <p:grpSpPr>
            <a:xfrm>
              <a:off x="0" y="0"/>
              <a:ext cx="1230976" cy="1230976"/>
              <a:chOff x="0" y="0"/>
              <a:chExt cx="812800" cy="812800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15922"/>
              </a:solidFill>
            </p:spPr>
            <p:txBody>
              <a:bodyPr/>
              <a:lstStyle/>
              <a:p>
                <a:endParaRPr lang="en-US" sz="1200"/>
              </a:p>
            </p:txBody>
          </p:sp>
          <p:sp>
            <p:nvSpPr>
              <p:cNvPr id="6" name="TextBox 6"/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307"/>
                  </a:lnSpc>
                </a:pPr>
                <a:endParaRPr sz="1200"/>
              </a:p>
            </p:txBody>
          </p:sp>
        </p:grpSp>
        <p:grpSp>
          <p:nvGrpSpPr>
            <p:cNvPr id="7" name="Group 7"/>
            <p:cNvGrpSpPr/>
            <p:nvPr/>
          </p:nvGrpSpPr>
          <p:grpSpPr>
            <a:xfrm>
              <a:off x="72684" y="72684"/>
              <a:ext cx="1085607" cy="1085607"/>
              <a:chOff x="0" y="0"/>
              <a:chExt cx="812800" cy="812800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15922"/>
              </a:solidFill>
              <a:ln w="38100" cap="rnd">
                <a:solidFill>
                  <a:srgbClr val="F15922"/>
                </a:solidFill>
                <a:prstDash val="dash"/>
                <a:round/>
              </a:ln>
            </p:spPr>
            <p:txBody>
              <a:bodyPr/>
              <a:lstStyle/>
              <a:p>
                <a:endParaRPr lang="en-US" sz="1200"/>
              </a:p>
            </p:txBody>
          </p:sp>
          <p:sp>
            <p:nvSpPr>
              <p:cNvPr id="9" name="TextBox 9"/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307"/>
                  </a:lnSpc>
                </a:pPr>
                <a:endParaRPr sz="1200"/>
              </a:p>
            </p:txBody>
          </p:sp>
        </p:grpSp>
        <p:grpSp>
          <p:nvGrpSpPr>
            <p:cNvPr id="10" name="Group 10"/>
            <p:cNvGrpSpPr/>
            <p:nvPr/>
          </p:nvGrpSpPr>
          <p:grpSpPr>
            <a:xfrm>
              <a:off x="238432" y="238432"/>
              <a:ext cx="754112" cy="754112"/>
              <a:chOff x="0" y="0"/>
              <a:chExt cx="108388" cy="108388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108388" cy="108388"/>
              </a:xfrm>
              <a:custGeom>
                <a:avLst/>
                <a:gdLst/>
                <a:ahLst/>
                <a:cxnLst/>
                <a:rect l="l" t="t" r="r" b="b"/>
                <a:pathLst>
                  <a:path w="108388" h="108388">
                    <a:moveTo>
                      <a:pt x="54194" y="0"/>
                    </a:moveTo>
                    <a:cubicBezTo>
                      <a:pt x="24263" y="0"/>
                      <a:pt x="0" y="24263"/>
                      <a:pt x="0" y="54194"/>
                    </a:cubicBezTo>
                    <a:cubicBezTo>
                      <a:pt x="0" y="84124"/>
                      <a:pt x="24263" y="108388"/>
                      <a:pt x="54194" y="108388"/>
                    </a:cubicBezTo>
                    <a:cubicBezTo>
                      <a:pt x="84124" y="108388"/>
                      <a:pt x="108388" y="84124"/>
                      <a:pt x="108388" y="54194"/>
                    </a:cubicBezTo>
                    <a:cubicBezTo>
                      <a:pt x="108388" y="24263"/>
                      <a:pt x="84124" y="0"/>
                      <a:pt x="54194" y="0"/>
                    </a:cubicBezTo>
                    <a:close/>
                  </a:path>
                </a:pathLst>
              </a:custGeom>
              <a:solidFill>
                <a:srgbClr val="F15922"/>
              </a:solidFill>
            </p:spPr>
            <p:txBody>
              <a:bodyPr/>
              <a:lstStyle/>
              <a:p>
                <a:endParaRPr lang="en-US" sz="1200"/>
              </a:p>
            </p:txBody>
          </p:sp>
          <p:sp>
            <p:nvSpPr>
              <p:cNvPr id="12" name="TextBox 12"/>
              <p:cNvSpPr txBox="1"/>
              <p:nvPr/>
            </p:nvSpPr>
            <p:spPr>
              <a:xfrm>
                <a:off x="10161" y="-18414"/>
                <a:ext cx="88065" cy="11664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307"/>
                  </a:lnSpc>
                </a:pPr>
                <a:endParaRPr sz="1200"/>
              </a:p>
            </p:txBody>
          </p:sp>
        </p:grpSp>
      </p:grpSp>
      <p:sp>
        <p:nvSpPr>
          <p:cNvPr id="13" name="AutoShape 13"/>
          <p:cNvSpPr/>
          <p:nvPr/>
        </p:nvSpPr>
        <p:spPr>
          <a:xfrm>
            <a:off x="1294225" y="2045477"/>
            <a:ext cx="0" cy="356239"/>
          </a:xfrm>
          <a:prstGeom prst="line">
            <a:avLst/>
          </a:prstGeom>
          <a:ln w="57150" cap="rnd">
            <a:solidFill>
              <a:srgbClr val="F15922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 sz="1200"/>
          </a:p>
        </p:txBody>
      </p:sp>
      <p:sp>
        <p:nvSpPr>
          <p:cNvPr id="14" name="Freeform 14"/>
          <p:cNvSpPr/>
          <p:nvPr/>
        </p:nvSpPr>
        <p:spPr>
          <a:xfrm>
            <a:off x="4394228" y="0"/>
            <a:ext cx="3154033" cy="1003556"/>
          </a:xfrm>
          <a:custGeom>
            <a:avLst/>
            <a:gdLst/>
            <a:ahLst/>
            <a:cxnLst/>
            <a:rect l="l" t="t" r="r" b="b"/>
            <a:pathLst>
              <a:path w="4731050" h="1505334">
                <a:moveTo>
                  <a:pt x="0" y="0"/>
                </a:moveTo>
                <a:lnTo>
                  <a:pt x="4731050" y="0"/>
                </a:lnTo>
                <a:lnTo>
                  <a:pt x="4731050" y="1505334"/>
                </a:lnTo>
                <a:lnTo>
                  <a:pt x="0" y="15053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15" name="Freeform 15"/>
          <p:cNvSpPr/>
          <p:nvPr/>
        </p:nvSpPr>
        <p:spPr>
          <a:xfrm>
            <a:off x="4983704" y="203805"/>
            <a:ext cx="1975081" cy="511230"/>
          </a:xfrm>
          <a:custGeom>
            <a:avLst/>
            <a:gdLst/>
            <a:ahLst/>
            <a:cxnLst/>
            <a:rect l="l" t="t" r="r" b="b"/>
            <a:pathLst>
              <a:path w="2962621" h="766845">
                <a:moveTo>
                  <a:pt x="0" y="0"/>
                </a:moveTo>
                <a:lnTo>
                  <a:pt x="2962621" y="0"/>
                </a:lnTo>
                <a:lnTo>
                  <a:pt x="2962621" y="766845"/>
                </a:lnTo>
                <a:lnTo>
                  <a:pt x="0" y="76684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16" name="Freeform 16"/>
          <p:cNvSpPr/>
          <p:nvPr/>
        </p:nvSpPr>
        <p:spPr>
          <a:xfrm>
            <a:off x="2349174" y="2240272"/>
            <a:ext cx="2749405" cy="3502137"/>
          </a:xfrm>
          <a:custGeom>
            <a:avLst/>
            <a:gdLst/>
            <a:ahLst/>
            <a:cxnLst/>
            <a:rect l="l" t="t" r="r" b="b"/>
            <a:pathLst>
              <a:path w="4124108" h="5253205">
                <a:moveTo>
                  <a:pt x="0" y="0"/>
                </a:moveTo>
                <a:lnTo>
                  <a:pt x="4124107" y="0"/>
                </a:lnTo>
                <a:lnTo>
                  <a:pt x="4124107" y="5253206"/>
                </a:lnTo>
                <a:lnTo>
                  <a:pt x="0" y="525320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38013" t="-11189" r="-50826"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17" name="Freeform 17"/>
          <p:cNvSpPr/>
          <p:nvPr/>
        </p:nvSpPr>
        <p:spPr>
          <a:xfrm>
            <a:off x="7548262" y="2185089"/>
            <a:ext cx="3485713" cy="3486623"/>
          </a:xfrm>
          <a:custGeom>
            <a:avLst/>
            <a:gdLst/>
            <a:ahLst/>
            <a:cxnLst/>
            <a:rect l="l" t="t" r="r" b="b"/>
            <a:pathLst>
              <a:path w="5228570" h="5229934">
                <a:moveTo>
                  <a:pt x="0" y="0"/>
                </a:moveTo>
                <a:lnTo>
                  <a:pt x="5228570" y="0"/>
                </a:lnTo>
                <a:lnTo>
                  <a:pt x="5228570" y="5229934"/>
                </a:lnTo>
                <a:lnTo>
                  <a:pt x="0" y="522993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16169" t="-16139" r="-13812" b="-13809"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18" name="TextBox 18"/>
          <p:cNvSpPr txBox="1"/>
          <p:nvPr/>
        </p:nvSpPr>
        <p:spPr>
          <a:xfrm>
            <a:off x="479529" y="2454535"/>
            <a:ext cx="1673091" cy="5147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2"/>
              </a:lnSpc>
            </a:pPr>
            <a:r>
              <a:rPr lang="en-US" sz="3274" b="1">
                <a:solidFill>
                  <a:srgbClr val="F15922"/>
                </a:solidFill>
                <a:latin typeface="Cachet Pro 2 Medium"/>
                <a:ea typeface="Cachet Pro 2 Medium"/>
                <a:cs typeface="Cachet Pro 2 Medium"/>
                <a:sym typeface="Cachet Pro 2 Medium"/>
              </a:rPr>
              <a:t>1851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793232" y="5912212"/>
            <a:ext cx="4995773" cy="2529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9"/>
              </a:lnSpc>
              <a:spcBef>
                <a:spcPct val="0"/>
              </a:spcBef>
            </a:pPr>
            <a:r>
              <a:rPr lang="en-US" sz="1506">
                <a:solidFill>
                  <a:srgbClr val="FFFFFF"/>
                </a:solidFill>
                <a:latin typeface="Cachet Pro 2"/>
                <a:ea typeface="Cachet Pro 2"/>
                <a:cs typeface="Cachet Pro 2"/>
                <a:sym typeface="Cachet Pro 2"/>
              </a:rPr>
              <a:t>Thomas Valentine Sullivan, Founder of the Boston YMCA i]1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2250378" y="5913859"/>
            <a:ext cx="3083469" cy="2529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9"/>
              </a:lnSpc>
              <a:spcBef>
                <a:spcPct val="0"/>
              </a:spcBef>
            </a:pPr>
            <a:r>
              <a:rPr lang="en-US" sz="1506">
                <a:solidFill>
                  <a:srgbClr val="FFFFFF"/>
                </a:solidFill>
                <a:latin typeface="Cachet Pro 2"/>
                <a:ea typeface="Cachet Pro 2"/>
                <a:cs typeface="Cachet Pro 2"/>
                <a:sym typeface="Cachet Pro 2"/>
              </a:rPr>
              <a:t>George Williams, Founder the YMCA 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F237AEF1-232E-C46B-D191-C56533B9F6F1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t="87851"/>
          <a:stretch>
            <a:fillRect/>
          </a:stretch>
        </p:blipFill>
        <p:spPr>
          <a:xfrm>
            <a:off x="6349" y="6022109"/>
            <a:ext cx="12179296" cy="832315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768213"/>
            <a:ext cx="12690239" cy="1402860"/>
          </a:xfrm>
          <a:custGeom>
            <a:avLst/>
            <a:gdLst/>
            <a:ahLst/>
            <a:cxnLst/>
            <a:rect l="l" t="t" r="r" b="b"/>
            <a:pathLst>
              <a:path w="19035358" h="2104290">
                <a:moveTo>
                  <a:pt x="0" y="0"/>
                </a:moveTo>
                <a:lnTo>
                  <a:pt x="19035358" y="0"/>
                </a:lnTo>
                <a:lnTo>
                  <a:pt x="19035358" y="2104290"/>
                </a:lnTo>
                <a:lnTo>
                  <a:pt x="0" y="210429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3" name="Freeform 3"/>
          <p:cNvSpPr/>
          <p:nvPr/>
        </p:nvSpPr>
        <p:spPr>
          <a:xfrm>
            <a:off x="4394228" y="0"/>
            <a:ext cx="3154033" cy="1003556"/>
          </a:xfrm>
          <a:custGeom>
            <a:avLst/>
            <a:gdLst/>
            <a:ahLst/>
            <a:cxnLst/>
            <a:rect l="l" t="t" r="r" b="b"/>
            <a:pathLst>
              <a:path w="4731050" h="1505334">
                <a:moveTo>
                  <a:pt x="0" y="0"/>
                </a:moveTo>
                <a:lnTo>
                  <a:pt x="4731050" y="0"/>
                </a:lnTo>
                <a:lnTo>
                  <a:pt x="4731050" y="1505334"/>
                </a:lnTo>
                <a:lnTo>
                  <a:pt x="0" y="15053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4" name="Freeform 4"/>
          <p:cNvSpPr/>
          <p:nvPr/>
        </p:nvSpPr>
        <p:spPr>
          <a:xfrm>
            <a:off x="4983704" y="203805"/>
            <a:ext cx="1975081" cy="511230"/>
          </a:xfrm>
          <a:custGeom>
            <a:avLst/>
            <a:gdLst/>
            <a:ahLst/>
            <a:cxnLst/>
            <a:rect l="l" t="t" r="r" b="b"/>
            <a:pathLst>
              <a:path w="2962621" h="766845">
                <a:moveTo>
                  <a:pt x="0" y="0"/>
                </a:moveTo>
                <a:lnTo>
                  <a:pt x="2962621" y="0"/>
                </a:lnTo>
                <a:lnTo>
                  <a:pt x="2962621" y="766845"/>
                </a:lnTo>
                <a:lnTo>
                  <a:pt x="0" y="76684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5" name="Freeform 5"/>
          <p:cNvSpPr/>
          <p:nvPr/>
        </p:nvSpPr>
        <p:spPr>
          <a:xfrm>
            <a:off x="33568" y="2192812"/>
            <a:ext cx="4572808" cy="4665188"/>
          </a:xfrm>
          <a:custGeom>
            <a:avLst/>
            <a:gdLst/>
            <a:ahLst/>
            <a:cxnLst/>
            <a:rect l="l" t="t" r="r" b="b"/>
            <a:pathLst>
              <a:path w="6859212" h="6997782">
                <a:moveTo>
                  <a:pt x="0" y="0"/>
                </a:moveTo>
                <a:lnTo>
                  <a:pt x="6859212" y="0"/>
                </a:lnTo>
                <a:lnTo>
                  <a:pt x="6859212" y="6997782"/>
                </a:lnTo>
                <a:lnTo>
                  <a:pt x="0" y="699778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6" name="TextBox 6"/>
          <p:cNvSpPr txBox="1"/>
          <p:nvPr/>
        </p:nvSpPr>
        <p:spPr>
          <a:xfrm>
            <a:off x="4825879" y="2638723"/>
            <a:ext cx="5872057" cy="28854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470"/>
              </a:lnSpc>
              <a:spcBef>
                <a:spcPct val="0"/>
              </a:spcBef>
            </a:pPr>
            <a:r>
              <a:rPr lang="en-US" sz="6587" b="1">
                <a:solidFill>
                  <a:srgbClr val="FFFFFF"/>
                </a:solidFill>
                <a:latin typeface="Cachet Pro 2"/>
                <a:ea typeface="Cachet Pro 2"/>
                <a:cs typeface="Cachet Pro 2"/>
                <a:sym typeface="Cachet Pro 2"/>
              </a:rPr>
              <a:t>Simeon B. Chapin has an Inspiring Vision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2855123" y="607559"/>
            <a:ext cx="615488" cy="615488"/>
            <a:chOff x="0" y="0"/>
            <a:chExt cx="1230976" cy="1230976"/>
          </a:xfrm>
        </p:grpSpPr>
        <p:grpSp>
          <p:nvGrpSpPr>
            <p:cNvPr id="8" name="Group 8"/>
            <p:cNvGrpSpPr/>
            <p:nvPr/>
          </p:nvGrpSpPr>
          <p:grpSpPr>
            <a:xfrm>
              <a:off x="0" y="0"/>
              <a:ext cx="1230976" cy="1230976"/>
              <a:chOff x="0" y="0"/>
              <a:chExt cx="812800" cy="812800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C6168D"/>
              </a:solidFill>
            </p:spPr>
            <p:txBody>
              <a:bodyPr/>
              <a:lstStyle/>
              <a:p>
                <a:endParaRPr lang="en-US" sz="1200"/>
              </a:p>
            </p:txBody>
          </p:sp>
          <p:sp>
            <p:nvSpPr>
              <p:cNvPr id="10" name="TextBox 10"/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307"/>
                  </a:lnSpc>
                </a:pPr>
                <a:endParaRPr sz="1200"/>
              </a:p>
            </p:txBody>
          </p:sp>
        </p:grpSp>
        <p:grpSp>
          <p:nvGrpSpPr>
            <p:cNvPr id="11" name="Group 11"/>
            <p:cNvGrpSpPr/>
            <p:nvPr/>
          </p:nvGrpSpPr>
          <p:grpSpPr>
            <a:xfrm>
              <a:off x="72684" y="72684"/>
              <a:ext cx="1085607" cy="1085607"/>
              <a:chOff x="0" y="0"/>
              <a:chExt cx="812800" cy="812800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C6168D"/>
              </a:solidFill>
              <a:ln w="38100" cap="rnd">
                <a:solidFill>
                  <a:srgbClr val="C6168D"/>
                </a:solidFill>
                <a:prstDash val="dash"/>
                <a:round/>
              </a:ln>
            </p:spPr>
            <p:txBody>
              <a:bodyPr/>
              <a:lstStyle/>
              <a:p>
                <a:endParaRPr lang="en-US" sz="1200"/>
              </a:p>
            </p:txBody>
          </p:sp>
          <p:sp>
            <p:nvSpPr>
              <p:cNvPr id="13" name="TextBox 13"/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307"/>
                  </a:lnSpc>
                </a:pPr>
                <a:endParaRPr sz="1200"/>
              </a:p>
            </p:txBody>
          </p:sp>
        </p:grpSp>
        <p:grpSp>
          <p:nvGrpSpPr>
            <p:cNvPr id="14" name="Group 14"/>
            <p:cNvGrpSpPr/>
            <p:nvPr/>
          </p:nvGrpSpPr>
          <p:grpSpPr>
            <a:xfrm>
              <a:off x="238432" y="238432"/>
              <a:ext cx="754112" cy="754112"/>
              <a:chOff x="0" y="0"/>
              <a:chExt cx="108388" cy="108388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108388" cy="108388"/>
              </a:xfrm>
              <a:custGeom>
                <a:avLst/>
                <a:gdLst/>
                <a:ahLst/>
                <a:cxnLst/>
                <a:rect l="l" t="t" r="r" b="b"/>
                <a:pathLst>
                  <a:path w="108388" h="108388">
                    <a:moveTo>
                      <a:pt x="54194" y="0"/>
                    </a:moveTo>
                    <a:cubicBezTo>
                      <a:pt x="24263" y="0"/>
                      <a:pt x="0" y="24263"/>
                      <a:pt x="0" y="54194"/>
                    </a:cubicBezTo>
                    <a:cubicBezTo>
                      <a:pt x="0" y="84124"/>
                      <a:pt x="24263" y="108388"/>
                      <a:pt x="54194" y="108388"/>
                    </a:cubicBezTo>
                    <a:cubicBezTo>
                      <a:pt x="84124" y="108388"/>
                      <a:pt x="108388" y="84124"/>
                      <a:pt x="108388" y="54194"/>
                    </a:cubicBezTo>
                    <a:cubicBezTo>
                      <a:pt x="108388" y="24263"/>
                      <a:pt x="84124" y="0"/>
                      <a:pt x="54194" y="0"/>
                    </a:cubicBezTo>
                    <a:close/>
                  </a:path>
                </a:pathLst>
              </a:custGeom>
              <a:solidFill>
                <a:srgbClr val="C6168D"/>
              </a:solidFill>
            </p:spPr>
            <p:txBody>
              <a:bodyPr/>
              <a:lstStyle/>
              <a:p>
                <a:endParaRPr lang="en-US" sz="1200"/>
              </a:p>
            </p:txBody>
          </p:sp>
          <p:sp>
            <p:nvSpPr>
              <p:cNvPr id="16" name="TextBox 16"/>
              <p:cNvSpPr txBox="1"/>
              <p:nvPr/>
            </p:nvSpPr>
            <p:spPr>
              <a:xfrm>
                <a:off x="10161" y="-18414"/>
                <a:ext cx="88065" cy="11664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307"/>
                  </a:lnSpc>
                </a:pPr>
                <a:endParaRPr sz="1200"/>
              </a:p>
            </p:txBody>
          </p:sp>
        </p:grpSp>
      </p:grpSp>
      <p:sp>
        <p:nvSpPr>
          <p:cNvPr id="17" name="AutoShape 17"/>
          <p:cNvSpPr/>
          <p:nvPr/>
        </p:nvSpPr>
        <p:spPr>
          <a:xfrm flipV="1">
            <a:off x="3149601" y="607559"/>
            <a:ext cx="13267" cy="1145041"/>
          </a:xfrm>
          <a:prstGeom prst="line">
            <a:avLst/>
          </a:prstGeom>
          <a:ln w="57150" cap="rnd">
            <a:solidFill>
              <a:srgbClr val="C6168D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 sz="1200"/>
          </a:p>
        </p:txBody>
      </p:sp>
      <p:sp>
        <p:nvSpPr>
          <p:cNvPr id="18" name="TextBox 18"/>
          <p:cNvSpPr txBox="1"/>
          <p:nvPr/>
        </p:nvSpPr>
        <p:spPr>
          <a:xfrm>
            <a:off x="2326322" y="1673631"/>
            <a:ext cx="1673091" cy="5147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2"/>
              </a:lnSpc>
            </a:pPr>
            <a:r>
              <a:rPr lang="en-US" sz="3274" b="1">
                <a:solidFill>
                  <a:srgbClr val="C6168D"/>
                </a:solidFill>
                <a:latin typeface="Cachet Pro 2 Medium"/>
                <a:ea typeface="Cachet Pro 2 Medium"/>
                <a:cs typeface="Cachet Pro 2 Medium"/>
                <a:sym typeface="Cachet Pro 2 Medium"/>
              </a:rPr>
              <a:t>1943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4825879" y="5694637"/>
            <a:ext cx="7204571" cy="3975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13"/>
              </a:lnSpc>
              <a:spcBef>
                <a:spcPct val="0"/>
              </a:spcBef>
            </a:pPr>
            <a:r>
              <a:rPr lang="en-US" sz="2367">
                <a:solidFill>
                  <a:srgbClr val="FFFFFF"/>
                </a:solidFill>
                <a:latin typeface="Cachet Pro 2"/>
                <a:ea typeface="Cachet Pro 2"/>
                <a:cs typeface="Cachet Pro 2"/>
                <a:sym typeface="Cachet Pro 2"/>
              </a:rPr>
              <a:t>His vision laid the foundation for community strength.</a:t>
            </a:r>
          </a:p>
        </p:txBody>
      </p:sp>
      <p:sp>
        <p:nvSpPr>
          <p:cNvPr id="21" name="TextBox 6">
            <a:extLst>
              <a:ext uri="{FF2B5EF4-FFF2-40B4-BE49-F238E27FC236}">
                <a16:creationId xmlns:a16="http://schemas.microsoft.com/office/drawing/2014/main" id="{562866D1-72DB-B631-4762-1BBB17296386}"/>
              </a:ext>
            </a:extLst>
          </p:cNvPr>
          <p:cNvSpPr txBox="1"/>
          <p:nvPr/>
        </p:nvSpPr>
        <p:spPr>
          <a:xfrm>
            <a:off x="4394228" y="2171073"/>
            <a:ext cx="7636222" cy="33239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spcBef>
                <a:spcPct val="0"/>
              </a:spcBef>
            </a:pPr>
            <a:r>
              <a:rPr lang="en-US" sz="7200" b="1">
                <a:solidFill>
                  <a:srgbClr val="008080"/>
                </a:solidFill>
                <a:latin typeface="Cachet Pro 2"/>
                <a:ea typeface="Cachet Pro 2"/>
                <a:cs typeface="Cachet Pro 2"/>
                <a:sym typeface="Cachet Pro 2"/>
              </a:rPr>
              <a:t>Simeon B. Chapin has an Inspiring Vision</a:t>
            </a:r>
          </a:p>
        </p:txBody>
      </p:sp>
      <p:sp>
        <p:nvSpPr>
          <p:cNvPr id="23" name="TextBox 19">
            <a:extLst>
              <a:ext uri="{FF2B5EF4-FFF2-40B4-BE49-F238E27FC236}">
                <a16:creationId xmlns:a16="http://schemas.microsoft.com/office/drawing/2014/main" id="{FE62ACB4-8A3F-0D13-9DA9-EDAFDC4063C3}"/>
              </a:ext>
            </a:extLst>
          </p:cNvPr>
          <p:cNvSpPr txBox="1"/>
          <p:nvPr/>
        </p:nvSpPr>
        <p:spPr>
          <a:xfrm>
            <a:off x="2358478" y="5354086"/>
            <a:ext cx="10806857" cy="5621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70"/>
              </a:lnSpc>
              <a:spcBef>
                <a:spcPct val="0"/>
              </a:spcBef>
            </a:pPr>
            <a:r>
              <a:rPr lang="en-US" sz="2400">
                <a:solidFill>
                  <a:srgbClr val="008080"/>
                </a:solidFill>
                <a:latin typeface="Cachet Pro 2"/>
                <a:ea typeface="Cachet Pro 2"/>
                <a:cs typeface="Cachet Pro 2"/>
                <a:sym typeface="Cachet Pro 2"/>
              </a:rPr>
              <a:t>His vision laid the foundation for community strength</a:t>
            </a:r>
            <a:r>
              <a:rPr lang="en-US" sz="2400">
                <a:solidFill>
                  <a:srgbClr val="FFFFFF"/>
                </a:solidFill>
                <a:latin typeface="Cachet Pro 2"/>
                <a:ea typeface="Cachet Pro 2"/>
                <a:cs typeface="Cachet Pro 2"/>
                <a:sym typeface="Cachet Pro 2"/>
              </a:rPr>
              <a:t>.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BB287BC0-C6AF-7E45-9542-EDB9BCC4032F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87851"/>
          <a:stretch>
            <a:fillRect/>
          </a:stretch>
        </p:blipFill>
        <p:spPr>
          <a:xfrm>
            <a:off x="6349" y="6022109"/>
            <a:ext cx="12179296" cy="832315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459420"/>
            <a:ext cx="12690239" cy="1402860"/>
          </a:xfrm>
          <a:custGeom>
            <a:avLst/>
            <a:gdLst/>
            <a:ahLst/>
            <a:cxnLst/>
            <a:rect l="l" t="t" r="r" b="b"/>
            <a:pathLst>
              <a:path w="19035358" h="2104290">
                <a:moveTo>
                  <a:pt x="0" y="0"/>
                </a:moveTo>
                <a:lnTo>
                  <a:pt x="19035358" y="0"/>
                </a:lnTo>
                <a:lnTo>
                  <a:pt x="19035358" y="2104289"/>
                </a:lnTo>
                <a:lnTo>
                  <a:pt x="0" y="210428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grpSp>
        <p:nvGrpSpPr>
          <p:cNvPr id="3" name="Group 3"/>
          <p:cNvGrpSpPr/>
          <p:nvPr/>
        </p:nvGrpSpPr>
        <p:grpSpPr>
          <a:xfrm>
            <a:off x="4160971" y="1376216"/>
            <a:ext cx="615488" cy="615488"/>
            <a:chOff x="0" y="0"/>
            <a:chExt cx="1230976" cy="1230976"/>
          </a:xfrm>
        </p:grpSpPr>
        <p:grpSp>
          <p:nvGrpSpPr>
            <p:cNvPr id="4" name="Group 4"/>
            <p:cNvGrpSpPr/>
            <p:nvPr/>
          </p:nvGrpSpPr>
          <p:grpSpPr>
            <a:xfrm>
              <a:off x="0" y="0"/>
              <a:ext cx="1230976" cy="1230976"/>
              <a:chOff x="0" y="0"/>
              <a:chExt cx="812800" cy="812800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CAF17"/>
              </a:solidFill>
            </p:spPr>
            <p:txBody>
              <a:bodyPr/>
              <a:lstStyle/>
              <a:p>
                <a:endParaRPr lang="en-US" sz="1200"/>
              </a:p>
            </p:txBody>
          </p:sp>
          <p:sp>
            <p:nvSpPr>
              <p:cNvPr id="6" name="TextBox 6"/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307"/>
                  </a:lnSpc>
                </a:pPr>
                <a:endParaRPr sz="1200"/>
              </a:p>
            </p:txBody>
          </p:sp>
        </p:grpSp>
        <p:grpSp>
          <p:nvGrpSpPr>
            <p:cNvPr id="7" name="Group 7"/>
            <p:cNvGrpSpPr/>
            <p:nvPr/>
          </p:nvGrpSpPr>
          <p:grpSpPr>
            <a:xfrm>
              <a:off x="72684" y="72684"/>
              <a:ext cx="1085607" cy="1085607"/>
              <a:chOff x="0" y="0"/>
              <a:chExt cx="812800" cy="812800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CAF17"/>
              </a:solidFill>
              <a:ln w="38100" cap="rnd">
                <a:solidFill>
                  <a:srgbClr val="FCAF17"/>
                </a:solidFill>
                <a:prstDash val="dash"/>
                <a:round/>
              </a:ln>
            </p:spPr>
            <p:txBody>
              <a:bodyPr/>
              <a:lstStyle/>
              <a:p>
                <a:endParaRPr lang="en-US" sz="1200"/>
              </a:p>
            </p:txBody>
          </p:sp>
          <p:sp>
            <p:nvSpPr>
              <p:cNvPr id="9" name="TextBox 9"/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307"/>
                  </a:lnSpc>
                </a:pPr>
                <a:endParaRPr sz="1200"/>
              </a:p>
            </p:txBody>
          </p:sp>
        </p:grpSp>
        <p:grpSp>
          <p:nvGrpSpPr>
            <p:cNvPr id="10" name="Group 10"/>
            <p:cNvGrpSpPr/>
            <p:nvPr/>
          </p:nvGrpSpPr>
          <p:grpSpPr>
            <a:xfrm>
              <a:off x="238432" y="238432"/>
              <a:ext cx="754112" cy="754112"/>
              <a:chOff x="0" y="0"/>
              <a:chExt cx="108388" cy="108388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108388" cy="108388"/>
              </a:xfrm>
              <a:custGeom>
                <a:avLst/>
                <a:gdLst/>
                <a:ahLst/>
                <a:cxnLst/>
                <a:rect l="l" t="t" r="r" b="b"/>
                <a:pathLst>
                  <a:path w="108388" h="108388">
                    <a:moveTo>
                      <a:pt x="54194" y="0"/>
                    </a:moveTo>
                    <a:cubicBezTo>
                      <a:pt x="24263" y="0"/>
                      <a:pt x="0" y="24263"/>
                      <a:pt x="0" y="54194"/>
                    </a:cubicBezTo>
                    <a:cubicBezTo>
                      <a:pt x="0" y="84124"/>
                      <a:pt x="24263" y="108388"/>
                      <a:pt x="54194" y="108388"/>
                    </a:cubicBezTo>
                    <a:cubicBezTo>
                      <a:pt x="84124" y="108388"/>
                      <a:pt x="108388" y="84124"/>
                      <a:pt x="108388" y="54194"/>
                    </a:cubicBezTo>
                    <a:cubicBezTo>
                      <a:pt x="108388" y="24263"/>
                      <a:pt x="84124" y="0"/>
                      <a:pt x="54194" y="0"/>
                    </a:cubicBezTo>
                    <a:close/>
                  </a:path>
                </a:pathLst>
              </a:custGeom>
              <a:solidFill>
                <a:srgbClr val="FCAF17"/>
              </a:solidFill>
            </p:spPr>
            <p:txBody>
              <a:bodyPr/>
              <a:lstStyle/>
              <a:p>
                <a:endParaRPr lang="en-US" sz="1200"/>
              </a:p>
            </p:txBody>
          </p:sp>
          <p:sp>
            <p:nvSpPr>
              <p:cNvPr id="12" name="TextBox 12"/>
              <p:cNvSpPr txBox="1"/>
              <p:nvPr/>
            </p:nvSpPr>
            <p:spPr>
              <a:xfrm>
                <a:off x="10161" y="-18414"/>
                <a:ext cx="88065" cy="11664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307"/>
                  </a:lnSpc>
                </a:pPr>
                <a:endParaRPr sz="1200"/>
              </a:p>
            </p:txBody>
          </p:sp>
        </p:grpSp>
      </p:grpSp>
      <p:sp>
        <p:nvSpPr>
          <p:cNvPr id="13" name="AutoShape 13"/>
          <p:cNvSpPr/>
          <p:nvPr/>
        </p:nvSpPr>
        <p:spPr>
          <a:xfrm>
            <a:off x="4468715" y="2003119"/>
            <a:ext cx="0" cy="356239"/>
          </a:xfrm>
          <a:prstGeom prst="line">
            <a:avLst/>
          </a:prstGeom>
          <a:ln w="57150" cap="rnd">
            <a:solidFill>
              <a:srgbClr val="E48C6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 sz="1200"/>
          </a:p>
        </p:txBody>
      </p:sp>
      <p:sp>
        <p:nvSpPr>
          <p:cNvPr id="14" name="Freeform 14"/>
          <p:cNvSpPr/>
          <p:nvPr/>
        </p:nvSpPr>
        <p:spPr>
          <a:xfrm>
            <a:off x="4394228" y="0"/>
            <a:ext cx="3154033" cy="1003556"/>
          </a:xfrm>
          <a:custGeom>
            <a:avLst/>
            <a:gdLst/>
            <a:ahLst/>
            <a:cxnLst/>
            <a:rect l="l" t="t" r="r" b="b"/>
            <a:pathLst>
              <a:path w="4731050" h="1505334">
                <a:moveTo>
                  <a:pt x="0" y="0"/>
                </a:moveTo>
                <a:lnTo>
                  <a:pt x="4731050" y="0"/>
                </a:lnTo>
                <a:lnTo>
                  <a:pt x="4731050" y="1505334"/>
                </a:lnTo>
                <a:lnTo>
                  <a:pt x="0" y="15053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15" name="Freeform 15"/>
          <p:cNvSpPr/>
          <p:nvPr/>
        </p:nvSpPr>
        <p:spPr>
          <a:xfrm>
            <a:off x="4983704" y="203805"/>
            <a:ext cx="1975081" cy="511230"/>
          </a:xfrm>
          <a:custGeom>
            <a:avLst/>
            <a:gdLst/>
            <a:ahLst/>
            <a:cxnLst/>
            <a:rect l="l" t="t" r="r" b="b"/>
            <a:pathLst>
              <a:path w="2962621" h="766845">
                <a:moveTo>
                  <a:pt x="0" y="0"/>
                </a:moveTo>
                <a:lnTo>
                  <a:pt x="2962621" y="0"/>
                </a:lnTo>
                <a:lnTo>
                  <a:pt x="2962621" y="766845"/>
                </a:lnTo>
                <a:lnTo>
                  <a:pt x="0" y="76684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16" name="Freeform 16"/>
          <p:cNvSpPr/>
          <p:nvPr/>
        </p:nvSpPr>
        <p:spPr>
          <a:xfrm>
            <a:off x="5975928" y="2359358"/>
            <a:ext cx="6067589" cy="3523907"/>
          </a:xfrm>
          <a:custGeom>
            <a:avLst/>
            <a:gdLst/>
            <a:ahLst/>
            <a:cxnLst/>
            <a:rect l="l" t="t" r="r" b="b"/>
            <a:pathLst>
              <a:path w="9348710" h="5650004">
                <a:moveTo>
                  <a:pt x="0" y="0"/>
                </a:moveTo>
                <a:lnTo>
                  <a:pt x="9348710" y="0"/>
                </a:lnTo>
                <a:lnTo>
                  <a:pt x="9348710" y="5650003"/>
                </a:lnTo>
                <a:lnTo>
                  <a:pt x="0" y="565000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5016" b="-5016"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17" name="TextBox 17"/>
          <p:cNvSpPr txBox="1"/>
          <p:nvPr/>
        </p:nvSpPr>
        <p:spPr>
          <a:xfrm>
            <a:off x="3644869" y="2412177"/>
            <a:ext cx="1673091" cy="5147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2"/>
              </a:lnSpc>
            </a:pPr>
            <a:r>
              <a:rPr lang="en-US" sz="3274" b="1">
                <a:solidFill>
                  <a:srgbClr val="FCAF17"/>
                </a:solidFill>
                <a:latin typeface="Cachet Pro 2 Medium"/>
                <a:ea typeface="Cachet Pro 2 Medium"/>
                <a:cs typeface="Cachet Pro 2 Medium"/>
                <a:sym typeface="Cachet Pro 2 Medium"/>
              </a:rPr>
              <a:t>1984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327746" y="3344108"/>
            <a:ext cx="5154072" cy="25391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6556"/>
              </a:lnSpc>
              <a:spcBef>
                <a:spcPct val="0"/>
              </a:spcBef>
            </a:pPr>
            <a:r>
              <a:rPr lang="en-US" sz="5782">
                <a:solidFill>
                  <a:srgbClr val="FFFFFF"/>
                </a:solidFill>
                <a:latin typeface="Cachet Pro 2"/>
                <a:ea typeface="Cachet Pro 2"/>
                <a:cs typeface="Cachet Pro 2"/>
                <a:sym typeface="Cachet Pro 2"/>
              </a:rPr>
              <a:t>Our Community Identifies Its Need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0" y="5560099"/>
            <a:ext cx="5818336" cy="3986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13"/>
              </a:lnSpc>
              <a:spcBef>
                <a:spcPct val="0"/>
              </a:spcBef>
            </a:pPr>
            <a:r>
              <a:rPr lang="en-US" sz="2367">
                <a:solidFill>
                  <a:srgbClr val="008080"/>
                </a:solidFill>
                <a:latin typeface="Cachet Pro 2"/>
                <a:ea typeface="Cachet Pro 2"/>
                <a:cs typeface="Cachet Pro 2"/>
                <a:sym typeface="Cachet Pro 2"/>
              </a:rPr>
              <a:t>Leaders recognized the YMCA as a solution</a:t>
            </a:r>
          </a:p>
        </p:txBody>
      </p:sp>
      <p:sp>
        <p:nvSpPr>
          <p:cNvPr id="21" name="TextBox 18">
            <a:extLst>
              <a:ext uri="{FF2B5EF4-FFF2-40B4-BE49-F238E27FC236}">
                <a16:creationId xmlns:a16="http://schemas.microsoft.com/office/drawing/2014/main" id="{0B6712A3-5526-E9FE-4F73-D9504D3FC47D}"/>
              </a:ext>
            </a:extLst>
          </p:cNvPr>
          <p:cNvSpPr txBox="1"/>
          <p:nvPr/>
        </p:nvSpPr>
        <p:spPr>
          <a:xfrm>
            <a:off x="1154545" y="3252070"/>
            <a:ext cx="4327273" cy="22159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r">
              <a:spcBef>
                <a:spcPct val="0"/>
              </a:spcBef>
            </a:pPr>
            <a:r>
              <a:rPr lang="en-US" sz="4800">
                <a:solidFill>
                  <a:srgbClr val="008080"/>
                </a:solidFill>
                <a:latin typeface="Cachet Pro 2"/>
                <a:ea typeface="Cachet Pro 2"/>
                <a:cs typeface="Cachet Pro 2"/>
                <a:sym typeface="Cachet Pro 2"/>
              </a:rPr>
              <a:t>Our Community Identifies Its Need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89F8A555-2CB7-9392-8D89-2EF17B4882AB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87851"/>
          <a:stretch>
            <a:fillRect/>
          </a:stretch>
        </p:blipFill>
        <p:spPr>
          <a:xfrm>
            <a:off x="6349" y="6022109"/>
            <a:ext cx="12179296" cy="832315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86284" y="1278875"/>
            <a:ext cx="12690239" cy="1402860"/>
          </a:xfrm>
          <a:custGeom>
            <a:avLst/>
            <a:gdLst/>
            <a:ahLst/>
            <a:cxnLst/>
            <a:rect l="l" t="t" r="r" b="b"/>
            <a:pathLst>
              <a:path w="19035358" h="2104290">
                <a:moveTo>
                  <a:pt x="0" y="0"/>
                </a:moveTo>
                <a:lnTo>
                  <a:pt x="19035358" y="0"/>
                </a:lnTo>
                <a:lnTo>
                  <a:pt x="19035358" y="2104290"/>
                </a:lnTo>
                <a:lnTo>
                  <a:pt x="0" y="210429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grpSp>
        <p:nvGrpSpPr>
          <p:cNvPr id="3" name="Group 3"/>
          <p:cNvGrpSpPr/>
          <p:nvPr/>
        </p:nvGrpSpPr>
        <p:grpSpPr>
          <a:xfrm>
            <a:off x="5729601" y="1114139"/>
            <a:ext cx="615488" cy="615488"/>
            <a:chOff x="0" y="0"/>
            <a:chExt cx="1230976" cy="1230976"/>
          </a:xfrm>
        </p:grpSpPr>
        <p:grpSp>
          <p:nvGrpSpPr>
            <p:cNvPr id="4" name="Group 4"/>
            <p:cNvGrpSpPr/>
            <p:nvPr/>
          </p:nvGrpSpPr>
          <p:grpSpPr>
            <a:xfrm>
              <a:off x="0" y="0"/>
              <a:ext cx="1230976" cy="1230976"/>
              <a:chOff x="0" y="0"/>
              <a:chExt cx="812800" cy="812800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060AF"/>
              </a:solidFill>
            </p:spPr>
            <p:txBody>
              <a:bodyPr/>
              <a:lstStyle/>
              <a:p>
                <a:endParaRPr lang="en-US" sz="1200"/>
              </a:p>
            </p:txBody>
          </p:sp>
          <p:sp>
            <p:nvSpPr>
              <p:cNvPr id="6" name="TextBox 6"/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307"/>
                  </a:lnSpc>
                </a:pPr>
                <a:endParaRPr sz="1200"/>
              </a:p>
            </p:txBody>
          </p:sp>
        </p:grpSp>
        <p:grpSp>
          <p:nvGrpSpPr>
            <p:cNvPr id="7" name="Group 7"/>
            <p:cNvGrpSpPr/>
            <p:nvPr/>
          </p:nvGrpSpPr>
          <p:grpSpPr>
            <a:xfrm>
              <a:off x="72684" y="72684"/>
              <a:ext cx="1085607" cy="1085607"/>
              <a:chOff x="0" y="0"/>
              <a:chExt cx="812800" cy="812800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0060AF"/>
              </a:solidFill>
              <a:ln w="38100" cap="rnd">
                <a:solidFill>
                  <a:srgbClr val="0060AF"/>
                </a:solidFill>
                <a:prstDash val="dash"/>
                <a:round/>
              </a:ln>
            </p:spPr>
            <p:txBody>
              <a:bodyPr/>
              <a:lstStyle/>
              <a:p>
                <a:endParaRPr lang="en-US" sz="1200"/>
              </a:p>
            </p:txBody>
          </p:sp>
          <p:sp>
            <p:nvSpPr>
              <p:cNvPr id="9" name="TextBox 9"/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307"/>
                  </a:lnSpc>
                </a:pPr>
                <a:endParaRPr sz="1200"/>
              </a:p>
            </p:txBody>
          </p:sp>
        </p:grpSp>
        <p:grpSp>
          <p:nvGrpSpPr>
            <p:cNvPr id="10" name="Group 10"/>
            <p:cNvGrpSpPr/>
            <p:nvPr/>
          </p:nvGrpSpPr>
          <p:grpSpPr>
            <a:xfrm>
              <a:off x="238432" y="238432"/>
              <a:ext cx="754112" cy="754112"/>
              <a:chOff x="0" y="0"/>
              <a:chExt cx="108388" cy="108388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108388" cy="108388"/>
              </a:xfrm>
              <a:custGeom>
                <a:avLst/>
                <a:gdLst/>
                <a:ahLst/>
                <a:cxnLst/>
                <a:rect l="l" t="t" r="r" b="b"/>
                <a:pathLst>
                  <a:path w="108388" h="108388">
                    <a:moveTo>
                      <a:pt x="54194" y="0"/>
                    </a:moveTo>
                    <a:cubicBezTo>
                      <a:pt x="24263" y="0"/>
                      <a:pt x="0" y="24263"/>
                      <a:pt x="0" y="54194"/>
                    </a:cubicBezTo>
                    <a:cubicBezTo>
                      <a:pt x="0" y="84124"/>
                      <a:pt x="24263" y="108388"/>
                      <a:pt x="54194" y="108388"/>
                    </a:cubicBezTo>
                    <a:cubicBezTo>
                      <a:pt x="84124" y="108388"/>
                      <a:pt x="108388" y="84124"/>
                      <a:pt x="108388" y="54194"/>
                    </a:cubicBezTo>
                    <a:cubicBezTo>
                      <a:pt x="108388" y="24263"/>
                      <a:pt x="84124" y="0"/>
                      <a:pt x="54194" y="0"/>
                    </a:cubicBezTo>
                    <a:close/>
                  </a:path>
                </a:pathLst>
              </a:custGeom>
              <a:solidFill>
                <a:srgbClr val="0060AF"/>
              </a:solidFill>
            </p:spPr>
            <p:txBody>
              <a:bodyPr/>
              <a:lstStyle/>
              <a:p>
                <a:endParaRPr lang="en-US" sz="1200"/>
              </a:p>
            </p:txBody>
          </p:sp>
          <p:sp>
            <p:nvSpPr>
              <p:cNvPr id="12" name="TextBox 12"/>
              <p:cNvSpPr txBox="1"/>
              <p:nvPr/>
            </p:nvSpPr>
            <p:spPr>
              <a:xfrm>
                <a:off x="10161" y="-18414"/>
                <a:ext cx="88065" cy="11664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307"/>
                  </a:lnSpc>
                </a:pPr>
                <a:endParaRPr sz="1200"/>
              </a:p>
            </p:txBody>
          </p:sp>
        </p:grpSp>
      </p:grpSp>
      <p:sp>
        <p:nvSpPr>
          <p:cNvPr id="13" name="AutoShape 13"/>
          <p:cNvSpPr/>
          <p:nvPr/>
        </p:nvSpPr>
        <p:spPr>
          <a:xfrm>
            <a:off x="6056395" y="1729627"/>
            <a:ext cx="0" cy="356239"/>
          </a:xfrm>
          <a:prstGeom prst="line">
            <a:avLst/>
          </a:prstGeom>
          <a:ln w="57150" cap="rnd">
            <a:solidFill>
              <a:srgbClr val="0060A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 sz="1200"/>
          </a:p>
        </p:txBody>
      </p:sp>
      <p:sp>
        <p:nvSpPr>
          <p:cNvPr id="14" name="Freeform 14"/>
          <p:cNvSpPr/>
          <p:nvPr/>
        </p:nvSpPr>
        <p:spPr>
          <a:xfrm>
            <a:off x="4394228" y="0"/>
            <a:ext cx="3154033" cy="1003556"/>
          </a:xfrm>
          <a:custGeom>
            <a:avLst/>
            <a:gdLst/>
            <a:ahLst/>
            <a:cxnLst/>
            <a:rect l="l" t="t" r="r" b="b"/>
            <a:pathLst>
              <a:path w="4731050" h="1505334">
                <a:moveTo>
                  <a:pt x="0" y="0"/>
                </a:moveTo>
                <a:lnTo>
                  <a:pt x="4731050" y="0"/>
                </a:lnTo>
                <a:lnTo>
                  <a:pt x="4731050" y="1505334"/>
                </a:lnTo>
                <a:lnTo>
                  <a:pt x="0" y="15053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15" name="Freeform 15"/>
          <p:cNvSpPr/>
          <p:nvPr/>
        </p:nvSpPr>
        <p:spPr>
          <a:xfrm>
            <a:off x="4983704" y="203805"/>
            <a:ext cx="1975081" cy="511230"/>
          </a:xfrm>
          <a:custGeom>
            <a:avLst/>
            <a:gdLst/>
            <a:ahLst/>
            <a:cxnLst/>
            <a:rect l="l" t="t" r="r" b="b"/>
            <a:pathLst>
              <a:path w="2962621" h="766845">
                <a:moveTo>
                  <a:pt x="0" y="0"/>
                </a:moveTo>
                <a:lnTo>
                  <a:pt x="2962621" y="0"/>
                </a:lnTo>
                <a:lnTo>
                  <a:pt x="2962621" y="766845"/>
                </a:lnTo>
                <a:lnTo>
                  <a:pt x="0" y="76684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16" name="Freeform 16"/>
          <p:cNvSpPr/>
          <p:nvPr/>
        </p:nvSpPr>
        <p:spPr>
          <a:xfrm>
            <a:off x="131352" y="501779"/>
            <a:ext cx="2759955" cy="4448259"/>
          </a:xfrm>
          <a:custGeom>
            <a:avLst/>
            <a:gdLst/>
            <a:ahLst/>
            <a:cxnLst/>
            <a:rect l="l" t="t" r="r" b="b"/>
            <a:pathLst>
              <a:path w="4139932" h="6672389">
                <a:moveTo>
                  <a:pt x="0" y="0"/>
                </a:moveTo>
                <a:lnTo>
                  <a:pt x="4139932" y="0"/>
                </a:lnTo>
                <a:lnTo>
                  <a:pt x="4139932" y="6672389"/>
                </a:lnTo>
                <a:lnTo>
                  <a:pt x="0" y="667238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10303"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17" name="Freeform 17"/>
          <p:cNvSpPr/>
          <p:nvPr/>
        </p:nvSpPr>
        <p:spPr>
          <a:xfrm rot="-5324580">
            <a:off x="3411225" y="2498088"/>
            <a:ext cx="2955779" cy="5254718"/>
          </a:xfrm>
          <a:custGeom>
            <a:avLst/>
            <a:gdLst/>
            <a:ahLst/>
            <a:cxnLst/>
            <a:rect l="l" t="t" r="r" b="b"/>
            <a:pathLst>
              <a:path w="4433668" h="7882077">
                <a:moveTo>
                  <a:pt x="0" y="0"/>
                </a:moveTo>
                <a:lnTo>
                  <a:pt x="4433668" y="0"/>
                </a:lnTo>
                <a:lnTo>
                  <a:pt x="4433668" y="7882077"/>
                </a:lnTo>
                <a:lnTo>
                  <a:pt x="0" y="788207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18" name="Freeform 18"/>
          <p:cNvSpPr/>
          <p:nvPr/>
        </p:nvSpPr>
        <p:spPr>
          <a:xfrm rot="-4774773">
            <a:off x="8149595" y="769534"/>
            <a:ext cx="2759955" cy="4906586"/>
          </a:xfrm>
          <a:custGeom>
            <a:avLst/>
            <a:gdLst/>
            <a:ahLst/>
            <a:cxnLst/>
            <a:rect l="l" t="t" r="r" b="b"/>
            <a:pathLst>
              <a:path w="4139932" h="7359879">
                <a:moveTo>
                  <a:pt x="0" y="0"/>
                </a:moveTo>
                <a:lnTo>
                  <a:pt x="4139933" y="0"/>
                </a:lnTo>
                <a:lnTo>
                  <a:pt x="4139933" y="7359880"/>
                </a:lnTo>
                <a:lnTo>
                  <a:pt x="0" y="735988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19" name="TextBox 19"/>
          <p:cNvSpPr txBox="1"/>
          <p:nvPr/>
        </p:nvSpPr>
        <p:spPr>
          <a:xfrm>
            <a:off x="5338104" y="2162553"/>
            <a:ext cx="1673091" cy="5147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2"/>
              </a:lnSpc>
            </a:pPr>
            <a:r>
              <a:rPr lang="en-US" sz="3274">
                <a:solidFill>
                  <a:srgbClr val="0060AF"/>
                </a:solidFill>
                <a:latin typeface="Cachet Pro 2"/>
                <a:ea typeface="Cachet Pro 2"/>
                <a:cs typeface="Cachet Pro 2"/>
                <a:sym typeface="Cachet Pro 2"/>
              </a:rPr>
              <a:t>2008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FD02FFD0-A10F-155E-9BAF-6AF978489536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t="87851"/>
          <a:stretch>
            <a:fillRect/>
          </a:stretch>
        </p:blipFill>
        <p:spPr>
          <a:xfrm>
            <a:off x="6349" y="6022109"/>
            <a:ext cx="12179296" cy="832315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856237"/>
            <a:ext cx="12690239" cy="1402860"/>
          </a:xfrm>
          <a:custGeom>
            <a:avLst/>
            <a:gdLst/>
            <a:ahLst/>
            <a:cxnLst/>
            <a:rect l="l" t="t" r="r" b="b"/>
            <a:pathLst>
              <a:path w="19035358" h="2104290">
                <a:moveTo>
                  <a:pt x="0" y="0"/>
                </a:moveTo>
                <a:lnTo>
                  <a:pt x="19035358" y="0"/>
                </a:lnTo>
                <a:lnTo>
                  <a:pt x="19035358" y="2104290"/>
                </a:lnTo>
                <a:lnTo>
                  <a:pt x="0" y="210429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grpSp>
        <p:nvGrpSpPr>
          <p:cNvPr id="3" name="Group 3"/>
          <p:cNvGrpSpPr/>
          <p:nvPr/>
        </p:nvGrpSpPr>
        <p:grpSpPr>
          <a:xfrm>
            <a:off x="7648445" y="1698870"/>
            <a:ext cx="615488" cy="615488"/>
            <a:chOff x="0" y="0"/>
            <a:chExt cx="1230976" cy="1230976"/>
          </a:xfrm>
        </p:grpSpPr>
        <p:grpSp>
          <p:nvGrpSpPr>
            <p:cNvPr id="4" name="Group 4"/>
            <p:cNvGrpSpPr/>
            <p:nvPr/>
          </p:nvGrpSpPr>
          <p:grpSpPr>
            <a:xfrm>
              <a:off x="0" y="0"/>
              <a:ext cx="1230976" cy="1230976"/>
              <a:chOff x="0" y="0"/>
              <a:chExt cx="812800" cy="812800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ED1C24"/>
              </a:solidFill>
            </p:spPr>
            <p:txBody>
              <a:bodyPr/>
              <a:lstStyle/>
              <a:p>
                <a:endParaRPr lang="en-US" sz="1200"/>
              </a:p>
            </p:txBody>
          </p:sp>
          <p:sp>
            <p:nvSpPr>
              <p:cNvPr id="6" name="TextBox 6"/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307"/>
                  </a:lnSpc>
                </a:pPr>
                <a:endParaRPr sz="1200"/>
              </a:p>
            </p:txBody>
          </p:sp>
        </p:grpSp>
        <p:grpSp>
          <p:nvGrpSpPr>
            <p:cNvPr id="7" name="Group 7"/>
            <p:cNvGrpSpPr/>
            <p:nvPr/>
          </p:nvGrpSpPr>
          <p:grpSpPr>
            <a:xfrm>
              <a:off x="72684" y="72684"/>
              <a:ext cx="1085607" cy="1085607"/>
              <a:chOff x="0" y="0"/>
              <a:chExt cx="812800" cy="812800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ED1C24"/>
              </a:solidFill>
              <a:ln w="38100" cap="rnd">
                <a:solidFill>
                  <a:srgbClr val="ED1C24"/>
                </a:solidFill>
                <a:prstDash val="dash"/>
                <a:round/>
              </a:ln>
            </p:spPr>
            <p:txBody>
              <a:bodyPr/>
              <a:lstStyle/>
              <a:p>
                <a:endParaRPr lang="en-US" sz="1200"/>
              </a:p>
            </p:txBody>
          </p:sp>
          <p:sp>
            <p:nvSpPr>
              <p:cNvPr id="9" name="TextBox 9"/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307"/>
                  </a:lnSpc>
                </a:pPr>
                <a:endParaRPr sz="1200"/>
              </a:p>
            </p:txBody>
          </p:sp>
        </p:grpSp>
        <p:grpSp>
          <p:nvGrpSpPr>
            <p:cNvPr id="10" name="Group 10"/>
            <p:cNvGrpSpPr/>
            <p:nvPr/>
          </p:nvGrpSpPr>
          <p:grpSpPr>
            <a:xfrm>
              <a:off x="238432" y="238432"/>
              <a:ext cx="754112" cy="754112"/>
              <a:chOff x="0" y="0"/>
              <a:chExt cx="108388" cy="108388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108388" cy="108388"/>
              </a:xfrm>
              <a:custGeom>
                <a:avLst/>
                <a:gdLst/>
                <a:ahLst/>
                <a:cxnLst/>
                <a:rect l="l" t="t" r="r" b="b"/>
                <a:pathLst>
                  <a:path w="108388" h="108388">
                    <a:moveTo>
                      <a:pt x="54194" y="0"/>
                    </a:moveTo>
                    <a:cubicBezTo>
                      <a:pt x="24263" y="0"/>
                      <a:pt x="0" y="24263"/>
                      <a:pt x="0" y="54194"/>
                    </a:cubicBezTo>
                    <a:cubicBezTo>
                      <a:pt x="0" y="84124"/>
                      <a:pt x="24263" y="108388"/>
                      <a:pt x="54194" y="108388"/>
                    </a:cubicBezTo>
                    <a:cubicBezTo>
                      <a:pt x="84124" y="108388"/>
                      <a:pt x="108388" y="84124"/>
                      <a:pt x="108388" y="54194"/>
                    </a:cubicBezTo>
                    <a:cubicBezTo>
                      <a:pt x="108388" y="24263"/>
                      <a:pt x="84124" y="0"/>
                      <a:pt x="54194" y="0"/>
                    </a:cubicBezTo>
                    <a:close/>
                  </a:path>
                </a:pathLst>
              </a:custGeom>
              <a:solidFill>
                <a:srgbClr val="ED1C24"/>
              </a:solidFill>
            </p:spPr>
            <p:txBody>
              <a:bodyPr/>
              <a:lstStyle/>
              <a:p>
                <a:endParaRPr lang="en-US" sz="1200"/>
              </a:p>
            </p:txBody>
          </p:sp>
          <p:sp>
            <p:nvSpPr>
              <p:cNvPr id="12" name="TextBox 12"/>
              <p:cNvSpPr txBox="1"/>
              <p:nvPr/>
            </p:nvSpPr>
            <p:spPr>
              <a:xfrm>
                <a:off x="10161" y="-18414"/>
                <a:ext cx="88065" cy="11664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307"/>
                  </a:lnSpc>
                </a:pPr>
                <a:endParaRPr sz="1200"/>
              </a:p>
            </p:txBody>
          </p:sp>
        </p:grpSp>
      </p:grpSp>
      <p:sp>
        <p:nvSpPr>
          <p:cNvPr id="13" name="AutoShape 13"/>
          <p:cNvSpPr/>
          <p:nvPr/>
        </p:nvSpPr>
        <p:spPr>
          <a:xfrm>
            <a:off x="7937139" y="1342631"/>
            <a:ext cx="0" cy="356239"/>
          </a:xfrm>
          <a:prstGeom prst="line">
            <a:avLst/>
          </a:prstGeom>
          <a:ln w="57150" cap="rnd">
            <a:solidFill>
              <a:srgbClr val="ED1C24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 sz="1200"/>
          </a:p>
        </p:txBody>
      </p:sp>
      <p:sp>
        <p:nvSpPr>
          <p:cNvPr id="14" name="AutoShape 14"/>
          <p:cNvSpPr/>
          <p:nvPr/>
        </p:nvSpPr>
        <p:spPr>
          <a:xfrm>
            <a:off x="9265132" y="95677"/>
            <a:ext cx="0" cy="356239"/>
          </a:xfrm>
          <a:prstGeom prst="line">
            <a:avLst/>
          </a:prstGeom>
          <a:ln w="57150" cap="rnd">
            <a:solidFill>
              <a:srgbClr val="00AEE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 sz="1200"/>
          </a:p>
        </p:txBody>
      </p:sp>
      <p:sp>
        <p:nvSpPr>
          <p:cNvPr id="15" name="Freeform 15"/>
          <p:cNvSpPr/>
          <p:nvPr/>
        </p:nvSpPr>
        <p:spPr>
          <a:xfrm>
            <a:off x="4394228" y="0"/>
            <a:ext cx="3154033" cy="1003556"/>
          </a:xfrm>
          <a:custGeom>
            <a:avLst/>
            <a:gdLst/>
            <a:ahLst/>
            <a:cxnLst/>
            <a:rect l="l" t="t" r="r" b="b"/>
            <a:pathLst>
              <a:path w="4731050" h="1505334">
                <a:moveTo>
                  <a:pt x="0" y="0"/>
                </a:moveTo>
                <a:lnTo>
                  <a:pt x="4731050" y="0"/>
                </a:lnTo>
                <a:lnTo>
                  <a:pt x="4731050" y="1505334"/>
                </a:lnTo>
                <a:lnTo>
                  <a:pt x="0" y="15053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16" name="Freeform 16"/>
          <p:cNvSpPr/>
          <p:nvPr/>
        </p:nvSpPr>
        <p:spPr>
          <a:xfrm>
            <a:off x="4983704" y="203805"/>
            <a:ext cx="1975081" cy="511230"/>
          </a:xfrm>
          <a:custGeom>
            <a:avLst/>
            <a:gdLst/>
            <a:ahLst/>
            <a:cxnLst/>
            <a:rect l="l" t="t" r="r" b="b"/>
            <a:pathLst>
              <a:path w="2962621" h="766845">
                <a:moveTo>
                  <a:pt x="0" y="0"/>
                </a:moveTo>
                <a:lnTo>
                  <a:pt x="2962621" y="0"/>
                </a:lnTo>
                <a:lnTo>
                  <a:pt x="2962621" y="766845"/>
                </a:lnTo>
                <a:lnTo>
                  <a:pt x="0" y="76684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grpSp>
        <p:nvGrpSpPr>
          <p:cNvPr id="17" name="Group 17"/>
          <p:cNvGrpSpPr/>
          <p:nvPr/>
        </p:nvGrpSpPr>
        <p:grpSpPr>
          <a:xfrm>
            <a:off x="166255" y="2439986"/>
            <a:ext cx="10302869" cy="3985845"/>
            <a:chOff x="0" y="0"/>
            <a:chExt cx="3545784" cy="1677077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3545784" cy="1677077"/>
            </a:xfrm>
            <a:custGeom>
              <a:avLst/>
              <a:gdLst/>
              <a:ahLst/>
              <a:cxnLst/>
              <a:rect l="l" t="t" r="r" b="b"/>
              <a:pathLst>
                <a:path w="3545784" h="1677077">
                  <a:moveTo>
                    <a:pt x="29328" y="0"/>
                  </a:moveTo>
                  <a:lnTo>
                    <a:pt x="3516457" y="0"/>
                  </a:lnTo>
                  <a:cubicBezTo>
                    <a:pt x="3524235" y="0"/>
                    <a:pt x="3531695" y="3090"/>
                    <a:pt x="3537195" y="8590"/>
                  </a:cubicBezTo>
                  <a:cubicBezTo>
                    <a:pt x="3542695" y="14090"/>
                    <a:pt x="3545784" y="21550"/>
                    <a:pt x="3545784" y="29328"/>
                  </a:cubicBezTo>
                  <a:lnTo>
                    <a:pt x="3545784" y="1647749"/>
                  </a:lnTo>
                  <a:cubicBezTo>
                    <a:pt x="3545784" y="1663946"/>
                    <a:pt x="3532654" y="1677077"/>
                    <a:pt x="3516457" y="1677077"/>
                  </a:cubicBezTo>
                  <a:lnTo>
                    <a:pt x="29328" y="1677077"/>
                  </a:lnTo>
                  <a:cubicBezTo>
                    <a:pt x="13131" y="1677077"/>
                    <a:pt x="0" y="1663946"/>
                    <a:pt x="0" y="1647749"/>
                  </a:cubicBezTo>
                  <a:lnTo>
                    <a:pt x="0" y="29328"/>
                  </a:lnTo>
                  <a:cubicBezTo>
                    <a:pt x="0" y="13131"/>
                    <a:pt x="13131" y="0"/>
                    <a:pt x="29328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28575"/>
              <a:ext cx="3545784" cy="1705652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307"/>
                </a:lnSpc>
              </a:pPr>
              <a:endParaRPr sz="1200"/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7119643" y="844409"/>
            <a:ext cx="1673091" cy="5147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2"/>
              </a:lnSpc>
            </a:pPr>
            <a:r>
              <a:rPr lang="en-US" sz="3274" b="1">
                <a:solidFill>
                  <a:srgbClr val="ED1C24"/>
                </a:solidFill>
                <a:latin typeface="Cachet Pro 2 Medium"/>
                <a:ea typeface="Cachet Pro 2 Medium"/>
                <a:cs typeface="Cachet Pro 2 Medium"/>
                <a:sym typeface="Cachet Pro 2 Medium"/>
              </a:rPr>
              <a:t>2023</a:t>
            </a:r>
          </a:p>
        </p:txBody>
      </p:sp>
      <p:sp>
        <p:nvSpPr>
          <p:cNvPr id="21" name="Freeform 21"/>
          <p:cNvSpPr/>
          <p:nvPr/>
        </p:nvSpPr>
        <p:spPr>
          <a:xfrm>
            <a:off x="7439762" y="2532979"/>
            <a:ext cx="3650739" cy="3193875"/>
          </a:xfrm>
          <a:custGeom>
            <a:avLst/>
            <a:gdLst/>
            <a:ahLst/>
            <a:cxnLst/>
            <a:rect l="l" t="t" r="r" b="b"/>
            <a:pathLst>
              <a:path w="4864297" h="4365707">
                <a:moveTo>
                  <a:pt x="0" y="0"/>
                </a:moveTo>
                <a:lnTo>
                  <a:pt x="4864297" y="0"/>
                </a:lnTo>
                <a:lnTo>
                  <a:pt x="4864297" y="4365706"/>
                </a:lnTo>
                <a:lnTo>
                  <a:pt x="0" y="436570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22" name="TextBox 22"/>
          <p:cNvSpPr txBox="1"/>
          <p:nvPr/>
        </p:nvSpPr>
        <p:spPr>
          <a:xfrm>
            <a:off x="1785645" y="2251031"/>
            <a:ext cx="4382989" cy="2821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159"/>
              </a:lnSpc>
            </a:pPr>
            <a:r>
              <a:rPr lang="en-US" sz="2000" b="1">
                <a:solidFill>
                  <a:srgbClr val="006B6B"/>
                </a:solidFill>
                <a:latin typeface="Cachet Pro 3"/>
                <a:ea typeface="Cachet Pro 3"/>
                <a:cs typeface="Cachet Pro 3"/>
                <a:sym typeface="Cachet Pro 3"/>
              </a:rPr>
              <a:t>Our five priorities guide our mission: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785645" y="2641999"/>
            <a:ext cx="4034727" cy="6924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974"/>
              </a:lnSpc>
            </a:pPr>
            <a:r>
              <a:rPr lang="en-US" sz="1645">
                <a:solidFill>
                  <a:srgbClr val="C6168D"/>
                </a:solidFill>
                <a:latin typeface="Cachet Pro 2"/>
                <a:ea typeface="Cachet Pro 2"/>
                <a:cs typeface="Cachet Pro 2"/>
                <a:sym typeface="Cachet Pro 2"/>
              </a:rPr>
              <a:t>COMMUNITY HEALTH</a:t>
            </a:r>
          </a:p>
          <a:p>
            <a:pPr>
              <a:lnSpc>
                <a:spcPts val="1727"/>
              </a:lnSpc>
            </a:pPr>
            <a:r>
              <a:rPr lang="en-US" sz="1439">
                <a:solidFill>
                  <a:srgbClr val="636466"/>
                </a:solidFill>
                <a:latin typeface="Cachet Pro 4"/>
                <a:ea typeface="Cachet Pro 4"/>
                <a:cs typeface="Cachet Pro 4"/>
                <a:sym typeface="Cachet Pro 4"/>
              </a:rPr>
              <a:t>Our community will lead the way as one of the healthiest in the country.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785645" y="3467495"/>
            <a:ext cx="4515083" cy="6924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974"/>
              </a:lnSpc>
            </a:pPr>
            <a:r>
              <a:rPr lang="en-US" sz="1645">
                <a:solidFill>
                  <a:srgbClr val="01A490"/>
                </a:solidFill>
                <a:latin typeface="Cachet Pro 2"/>
                <a:ea typeface="Cachet Pro 2"/>
                <a:cs typeface="Cachet Pro 2"/>
                <a:sym typeface="Cachet Pro 2"/>
              </a:rPr>
              <a:t>MENTAL WELLNESS</a:t>
            </a:r>
          </a:p>
          <a:p>
            <a:pPr>
              <a:lnSpc>
                <a:spcPts val="1727"/>
              </a:lnSpc>
            </a:pPr>
            <a:r>
              <a:rPr lang="en-US" sz="1439">
                <a:solidFill>
                  <a:srgbClr val="636466"/>
                </a:solidFill>
                <a:latin typeface="Cachet Pro 4"/>
                <a:ea typeface="Cachet Pro 4"/>
                <a:cs typeface="Cachet Pro 4"/>
                <a:sym typeface="Cachet Pro 4"/>
              </a:rPr>
              <a:t>Our community will feel connected and  supported, experiencing an improved  quality of life and mental health.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785645" y="4292991"/>
            <a:ext cx="5157773" cy="4744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974"/>
              </a:lnSpc>
            </a:pPr>
            <a:r>
              <a:rPr lang="en-US" sz="1645">
                <a:solidFill>
                  <a:srgbClr val="F15922"/>
                </a:solidFill>
                <a:latin typeface="Cachet Pro 2"/>
                <a:ea typeface="Cachet Pro 2"/>
                <a:cs typeface="Cachet Pro 2"/>
                <a:sym typeface="Cachet Pro 2"/>
              </a:rPr>
              <a:t>ACCESSIBLE CHILDCARE</a:t>
            </a:r>
          </a:p>
          <a:p>
            <a:pPr>
              <a:lnSpc>
                <a:spcPts val="1727"/>
              </a:lnSpc>
            </a:pPr>
            <a:r>
              <a:rPr lang="en-US" sz="1439">
                <a:solidFill>
                  <a:srgbClr val="636466"/>
                </a:solidFill>
                <a:latin typeface="Cachet Pro 4"/>
                <a:ea typeface="Cachet Pro 4"/>
                <a:cs typeface="Cachet Pro 4"/>
                <a:sym typeface="Cachet Pro 4"/>
              </a:rPr>
              <a:t>Child Care will be affordable and  accessible to every working parent.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807694" y="4900479"/>
            <a:ext cx="6151943" cy="4744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974"/>
              </a:lnSpc>
            </a:pPr>
            <a:r>
              <a:rPr lang="en-US" sz="1645">
                <a:solidFill>
                  <a:srgbClr val="0089D0"/>
                </a:solidFill>
                <a:latin typeface="Cachet Pro 2"/>
                <a:ea typeface="Cachet Pro 2"/>
                <a:cs typeface="Cachet Pro 2"/>
                <a:sym typeface="Cachet Pro 2"/>
              </a:rPr>
              <a:t>WATER SAFETY</a:t>
            </a:r>
          </a:p>
          <a:p>
            <a:pPr>
              <a:lnSpc>
                <a:spcPts val="1727"/>
              </a:lnSpc>
            </a:pPr>
            <a:r>
              <a:rPr lang="en-US" sz="1439">
                <a:solidFill>
                  <a:srgbClr val="636466"/>
                </a:solidFill>
                <a:latin typeface="Cachet Pro 4"/>
                <a:ea typeface="Cachet Pro 4"/>
                <a:cs typeface="Cachet Pro 4"/>
                <a:sym typeface="Cachet Pro 4"/>
              </a:rPr>
              <a:t>Everyone in our community will gain water safety skills and confidence.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785645" y="5487944"/>
            <a:ext cx="6000622" cy="6924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974"/>
              </a:lnSpc>
            </a:pPr>
            <a:r>
              <a:rPr lang="en-US" sz="1645">
                <a:solidFill>
                  <a:srgbClr val="5C2E91"/>
                </a:solidFill>
                <a:latin typeface="Cachet Pro 2"/>
                <a:ea typeface="Cachet Pro 2"/>
                <a:cs typeface="Cachet Pro 2"/>
                <a:sym typeface="Cachet Pro 2"/>
              </a:rPr>
              <a:t>TEEN CAREER &amp; COLLEGE READINESS</a:t>
            </a:r>
          </a:p>
          <a:p>
            <a:pPr>
              <a:lnSpc>
                <a:spcPts val="1727"/>
              </a:lnSpc>
            </a:pPr>
            <a:r>
              <a:rPr lang="en-US" sz="1439">
                <a:solidFill>
                  <a:srgbClr val="636466"/>
                </a:solidFill>
                <a:latin typeface="Cachet Pro 4"/>
                <a:ea typeface="Cachet Pro 4"/>
                <a:cs typeface="Cachet Pro 4"/>
                <a:sym typeface="Cachet Pro 4"/>
              </a:rPr>
              <a:t>Our community’s children will graduate from high school prepared for a career ​or higher education.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958F85D-4809-E8D9-0C4E-FDE2C64AD883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87851"/>
          <a:stretch>
            <a:fillRect/>
          </a:stretch>
        </p:blipFill>
        <p:spPr>
          <a:xfrm>
            <a:off x="6349" y="6161927"/>
            <a:ext cx="12179296" cy="692497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8BB1F4B9-50AC-B3CE-E17C-C2FCFC3E0B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49120" y="285540"/>
            <a:ext cx="12690239" cy="1402860"/>
          </a:xfrm>
          <a:custGeom>
            <a:avLst/>
            <a:gdLst/>
            <a:ahLst/>
            <a:cxnLst/>
            <a:rect l="l" t="t" r="r" b="b"/>
            <a:pathLst>
              <a:path w="19035358" h="2104290">
                <a:moveTo>
                  <a:pt x="0" y="0"/>
                </a:moveTo>
                <a:lnTo>
                  <a:pt x="19035358" y="0"/>
                </a:lnTo>
                <a:lnTo>
                  <a:pt x="19035358" y="2104290"/>
                </a:lnTo>
                <a:lnTo>
                  <a:pt x="0" y="210429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grpSp>
        <p:nvGrpSpPr>
          <p:cNvPr id="3" name="Group 3"/>
          <p:cNvGrpSpPr/>
          <p:nvPr/>
        </p:nvGrpSpPr>
        <p:grpSpPr>
          <a:xfrm>
            <a:off x="10248227" y="1202337"/>
            <a:ext cx="615488" cy="615488"/>
            <a:chOff x="0" y="0"/>
            <a:chExt cx="1230976" cy="1230976"/>
          </a:xfrm>
        </p:grpSpPr>
        <p:grpSp>
          <p:nvGrpSpPr>
            <p:cNvPr id="4" name="Group 4"/>
            <p:cNvGrpSpPr/>
            <p:nvPr/>
          </p:nvGrpSpPr>
          <p:grpSpPr>
            <a:xfrm>
              <a:off x="0" y="0"/>
              <a:ext cx="1230976" cy="1230976"/>
              <a:chOff x="0" y="0"/>
              <a:chExt cx="812800" cy="812800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5C2E91"/>
              </a:solidFill>
            </p:spPr>
            <p:txBody>
              <a:bodyPr/>
              <a:lstStyle/>
              <a:p>
                <a:endParaRPr lang="en-US" sz="1200"/>
              </a:p>
            </p:txBody>
          </p:sp>
          <p:sp>
            <p:nvSpPr>
              <p:cNvPr id="6" name="TextBox 6"/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307"/>
                  </a:lnSpc>
                </a:pPr>
                <a:endParaRPr sz="1200"/>
              </a:p>
            </p:txBody>
          </p:sp>
        </p:grpSp>
        <p:grpSp>
          <p:nvGrpSpPr>
            <p:cNvPr id="7" name="Group 7"/>
            <p:cNvGrpSpPr/>
            <p:nvPr/>
          </p:nvGrpSpPr>
          <p:grpSpPr>
            <a:xfrm>
              <a:off x="72684" y="72684"/>
              <a:ext cx="1085607" cy="1085607"/>
              <a:chOff x="0" y="0"/>
              <a:chExt cx="812800" cy="812800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5C2E91"/>
              </a:solidFill>
              <a:ln w="38100" cap="rnd">
                <a:solidFill>
                  <a:srgbClr val="5C2E91"/>
                </a:solidFill>
                <a:prstDash val="dash"/>
                <a:round/>
              </a:ln>
            </p:spPr>
            <p:txBody>
              <a:bodyPr/>
              <a:lstStyle/>
              <a:p>
                <a:endParaRPr lang="en-US" sz="1200"/>
              </a:p>
            </p:txBody>
          </p:sp>
          <p:sp>
            <p:nvSpPr>
              <p:cNvPr id="9" name="TextBox 9"/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307"/>
                  </a:lnSpc>
                </a:pPr>
                <a:endParaRPr sz="1200"/>
              </a:p>
            </p:txBody>
          </p:sp>
        </p:grpSp>
        <p:grpSp>
          <p:nvGrpSpPr>
            <p:cNvPr id="10" name="Group 10"/>
            <p:cNvGrpSpPr/>
            <p:nvPr/>
          </p:nvGrpSpPr>
          <p:grpSpPr>
            <a:xfrm>
              <a:off x="238432" y="238432"/>
              <a:ext cx="754112" cy="754112"/>
              <a:chOff x="0" y="0"/>
              <a:chExt cx="108388" cy="108388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108388" cy="108388"/>
              </a:xfrm>
              <a:custGeom>
                <a:avLst/>
                <a:gdLst/>
                <a:ahLst/>
                <a:cxnLst/>
                <a:rect l="l" t="t" r="r" b="b"/>
                <a:pathLst>
                  <a:path w="108388" h="108388">
                    <a:moveTo>
                      <a:pt x="54194" y="0"/>
                    </a:moveTo>
                    <a:cubicBezTo>
                      <a:pt x="24263" y="0"/>
                      <a:pt x="0" y="24263"/>
                      <a:pt x="0" y="54194"/>
                    </a:cubicBezTo>
                    <a:cubicBezTo>
                      <a:pt x="0" y="84124"/>
                      <a:pt x="24263" y="108388"/>
                      <a:pt x="54194" y="108388"/>
                    </a:cubicBezTo>
                    <a:cubicBezTo>
                      <a:pt x="84124" y="108388"/>
                      <a:pt x="108388" y="84124"/>
                      <a:pt x="108388" y="54194"/>
                    </a:cubicBezTo>
                    <a:cubicBezTo>
                      <a:pt x="108388" y="24263"/>
                      <a:pt x="84124" y="0"/>
                      <a:pt x="54194" y="0"/>
                    </a:cubicBezTo>
                    <a:close/>
                  </a:path>
                </a:pathLst>
              </a:custGeom>
              <a:solidFill>
                <a:srgbClr val="5C2E91"/>
              </a:solidFill>
            </p:spPr>
            <p:txBody>
              <a:bodyPr/>
              <a:lstStyle/>
              <a:p>
                <a:endParaRPr lang="en-US" sz="1200"/>
              </a:p>
            </p:txBody>
          </p:sp>
          <p:sp>
            <p:nvSpPr>
              <p:cNvPr id="12" name="TextBox 12"/>
              <p:cNvSpPr txBox="1"/>
              <p:nvPr/>
            </p:nvSpPr>
            <p:spPr>
              <a:xfrm>
                <a:off x="10161" y="-18414"/>
                <a:ext cx="88065" cy="11664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307"/>
                  </a:lnSpc>
                </a:pPr>
                <a:endParaRPr sz="1200"/>
              </a:p>
            </p:txBody>
          </p:sp>
        </p:grpSp>
      </p:grpSp>
      <p:sp>
        <p:nvSpPr>
          <p:cNvPr id="13" name="AutoShape 13"/>
          <p:cNvSpPr/>
          <p:nvPr/>
        </p:nvSpPr>
        <p:spPr>
          <a:xfrm>
            <a:off x="10537576" y="1829239"/>
            <a:ext cx="0" cy="356239"/>
          </a:xfrm>
          <a:prstGeom prst="line">
            <a:avLst/>
          </a:prstGeom>
          <a:ln w="57150" cap="rnd">
            <a:solidFill>
              <a:srgbClr val="5C2E91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 sz="1200"/>
          </a:p>
        </p:txBody>
      </p:sp>
      <p:sp>
        <p:nvSpPr>
          <p:cNvPr id="14" name="Freeform 14"/>
          <p:cNvSpPr/>
          <p:nvPr/>
        </p:nvSpPr>
        <p:spPr>
          <a:xfrm>
            <a:off x="4394228" y="0"/>
            <a:ext cx="3154033" cy="1003556"/>
          </a:xfrm>
          <a:custGeom>
            <a:avLst/>
            <a:gdLst/>
            <a:ahLst/>
            <a:cxnLst/>
            <a:rect l="l" t="t" r="r" b="b"/>
            <a:pathLst>
              <a:path w="4731050" h="1505334">
                <a:moveTo>
                  <a:pt x="0" y="0"/>
                </a:moveTo>
                <a:lnTo>
                  <a:pt x="4731050" y="0"/>
                </a:lnTo>
                <a:lnTo>
                  <a:pt x="4731050" y="1505334"/>
                </a:lnTo>
                <a:lnTo>
                  <a:pt x="0" y="15053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15" name="Freeform 15"/>
          <p:cNvSpPr/>
          <p:nvPr/>
        </p:nvSpPr>
        <p:spPr>
          <a:xfrm>
            <a:off x="4983704" y="203805"/>
            <a:ext cx="1975081" cy="511230"/>
          </a:xfrm>
          <a:custGeom>
            <a:avLst/>
            <a:gdLst/>
            <a:ahLst/>
            <a:cxnLst/>
            <a:rect l="l" t="t" r="r" b="b"/>
            <a:pathLst>
              <a:path w="2962621" h="766845">
                <a:moveTo>
                  <a:pt x="0" y="0"/>
                </a:moveTo>
                <a:lnTo>
                  <a:pt x="2962621" y="0"/>
                </a:lnTo>
                <a:lnTo>
                  <a:pt x="2962621" y="766845"/>
                </a:lnTo>
                <a:lnTo>
                  <a:pt x="0" y="76684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16" name="TextBox 16"/>
          <p:cNvSpPr txBox="1"/>
          <p:nvPr/>
        </p:nvSpPr>
        <p:spPr>
          <a:xfrm>
            <a:off x="9719426" y="2238297"/>
            <a:ext cx="1673091" cy="5147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2"/>
              </a:lnSpc>
            </a:pPr>
            <a:r>
              <a:rPr lang="en-US" sz="3274">
                <a:solidFill>
                  <a:srgbClr val="5C2E91"/>
                </a:solidFill>
                <a:latin typeface="Cachet Pro 2"/>
                <a:ea typeface="Cachet Pro 2"/>
                <a:cs typeface="Cachet Pro 2"/>
                <a:sym typeface="Cachet Pro 2"/>
              </a:rPr>
              <a:t>2030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599208" y="4881967"/>
            <a:ext cx="6906992" cy="8689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51"/>
              </a:lnSpc>
            </a:pPr>
            <a:r>
              <a:rPr lang="en-US" sz="2465">
                <a:solidFill>
                  <a:srgbClr val="FFFFFF"/>
                </a:solidFill>
                <a:latin typeface="Cachet Pro 3"/>
                <a:ea typeface="Cachet Pro 3"/>
                <a:cs typeface="Cachet Pro 3"/>
                <a:sym typeface="Cachet Pro 3"/>
              </a:rPr>
              <a:t>"</a:t>
            </a:r>
            <a:r>
              <a:rPr lang="en-US" sz="2465">
                <a:solidFill>
                  <a:srgbClr val="008080"/>
                </a:solidFill>
                <a:latin typeface="Cachet Pro 3"/>
                <a:ea typeface="Cachet Pro 3"/>
                <a:cs typeface="Cachet Pro 3"/>
                <a:sym typeface="Cachet Pro 3"/>
              </a:rPr>
              <a:t>That all of them may be one, Father, just as you are in me and I am in you." - John 17:21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5409370" y="3345442"/>
            <a:ext cx="4620961" cy="13420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70"/>
              </a:lnSpc>
            </a:pPr>
            <a:r>
              <a:rPr lang="en-US" sz="5170">
                <a:solidFill>
                  <a:srgbClr val="008080"/>
                </a:solidFill>
                <a:latin typeface="Cachet Pro 3"/>
                <a:ea typeface="Cachet Pro 3"/>
                <a:cs typeface="Cachet Pro 3"/>
                <a:sym typeface="Cachet Pro 3"/>
              </a:rPr>
              <a:t>One Community, </a:t>
            </a:r>
          </a:p>
          <a:p>
            <a:pPr algn="ctr">
              <a:lnSpc>
                <a:spcPts val="5170"/>
              </a:lnSpc>
            </a:pPr>
            <a:r>
              <a:rPr lang="en-US" sz="5170">
                <a:solidFill>
                  <a:srgbClr val="008080"/>
                </a:solidFill>
                <a:latin typeface="Cachet Pro 3"/>
                <a:ea typeface="Cachet Pro 3"/>
                <a:cs typeface="Cachet Pro 3"/>
                <a:sym typeface="Cachet Pro 3"/>
              </a:rPr>
              <a:t>One Vision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211593" y="2719378"/>
            <a:ext cx="2874151" cy="2890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9"/>
              </a:lnSpc>
            </a:pPr>
            <a:r>
              <a:rPr lang="en-US" sz="1720">
                <a:solidFill>
                  <a:srgbClr val="008080"/>
                </a:solidFill>
                <a:latin typeface="Cachet Pro 2"/>
                <a:ea typeface="Cachet Pro 2"/>
                <a:cs typeface="Cachet Pro 2"/>
                <a:sym typeface="Cachet Pro 2"/>
              </a:rPr>
              <a:t>YMCA OF COASTAL CAROLINA</a:t>
            </a:r>
          </a:p>
        </p:txBody>
      </p:sp>
      <p:grpSp>
        <p:nvGrpSpPr>
          <p:cNvPr id="20" name="Group 20"/>
          <p:cNvGrpSpPr/>
          <p:nvPr/>
        </p:nvGrpSpPr>
        <p:grpSpPr>
          <a:xfrm>
            <a:off x="470797" y="1791049"/>
            <a:ext cx="4128411" cy="4128411"/>
            <a:chOff x="0" y="0"/>
            <a:chExt cx="8256823" cy="8256823"/>
          </a:xfrm>
        </p:grpSpPr>
        <p:grpSp>
          <p:nvGrpSpPr>
            <p:cNvPr id="21" name="Group 21"/>
            <p:cNvGrpSpPr/>
            <p:nvPr/>
          </p:nvGrpSpPr>
          <p:grpSpPr>
            <a:xfrm>
              <a:off x="0" y="0"/>
              <a:ext cx="8256823" cy="8256823"/>
              <a:chOff x="0" y="0"/>
              <a:chExt cx="812800" cy="812800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 sz="1200"/>
              </a:p>
            </p:txBody>
          </p:sp>
          <p:sp>
            <p:nvSpPr>
              <p:cNvPr id="23" name="TextBox 23"/>
              <p:cNvSpPr txBox="1"/>
              <p:nvPr/>
            </p:nvSpPr>
            <p:spPr>
              <a:xfrm>
                <a:off x="76200" y="76200"/>
                <a:ext cx="660400" cy="66040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270"/>
                  </a:lnSpc>
                </a:pPr>
                <a:endParaRPr sz="1200"/>
              </a:p>
            </p:txBody>
          </p:sp>
        </p:grpSp>
        <p:sp>
          <p:nvSpPr>
            <p:cNvPr id="24" name="Freeform 24"/>
            <p:cNvSpPr/>
            <p:nvPr/>
          </p:nvSpPr>
          <p:spPr>
            <a:xfrm>
              <a:off x="149109" y="155416"/>
              <a:ext cx="7958606" cy="7958606"/>
            </a:xfrm>
            <a:custGeom>
              <a:avLst/>
              <a:gdLst/>
              <a:ahLst/>
              <a:cxnLst/>
              <a:rect l="l" t="t" r="r" b="b"/>
              <a:pathLst>
                <a:path w="7958606" h="7958606">
                  <a:moveTo>
                    <a:pt x="0" y="0"/>
                  </a:moveTo>
                  <a:lnTo>
                    <a:pt x="7958605" y="0"/>
                  </a:lnTo>
                  <a:lnTo>
                    <a:pt x="7958605" y="7958606"/>
                  </a:lnTo>
                  <a:lnTo>
                    <a:pt x="0" y="79586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en-US" sz="1200"/>
            </a:p>
          </p:txBody>
        </p:sp>
      </p:grpSp>
      <p:pic>
        <p:nvPicPr>
          <p:cNvPr id="26" name="Picture 25">
            <a:extLst>
              <a:ext uri="{FF2B5EF4-FFF2-40B4-BE49-F238E27FC236}">
                <a16:creationId xmlns:a16="http://schemas.microsoft.com/office/drawing/2014/main" id="{2B594192-5E5C-373E-59A1-CC108A08553C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87851"/>
          <a:stretch>
            <a:fillRect/>
          </a:stretch>
        </p:blipFill>
        <p:spPr>
          <a:xfrm>
            <a:off x="6349" y="6022109"/>
            <a:ext cx="12179296" cy="832315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165137-2E13-A052-30AF-D636BF672B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989CFDA-8D61-E662-C39A-F3D9C3B7ED7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353" y="3574"/>
            <a:ext cx="12185644" cy="6854425"/>
          </a:xfrm>
          <a:prstGeom prst="rect">
            <a:avLst/>
          </a:prstGeom>
        </p:spPr>
      </p:pic>
      <p:sp>
        <p:nvSpPr>
          <p:cNvPr id="7" name="Title 5">
            <a:extLst>
              <a:ext uri="{FF2B5EF4-FFF2-40B4-BE49-F238E27FC236}">
                <a16:creationId xmlns:a16="http://schemas.microsoft.com/office/drawing/2014/main" id="{5AE1F33A-81AF-4D77-1093-8E6D962FC68F}"/>
              </a:ext>
            </a:extLst>
          </p:cNvPr>
          <p:cNvSpPr txBox="1">
            <a:spLocks/>
          </p:cNvSpPr>
          <p:nvPr/>
        </p:nvSpPr>
        <p:spPr bwMode="black">
          <a:xfrm>
            <a:off x="2245259" y="2073920"/>
            <a:ext cx="8582687" cy="1355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1950" b="1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folHlink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folHlink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folHlink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folHlink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5pPr>
            <a:lvl6pPr marL="342839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folHlink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6pPr>
            <a:lvl7pPr marL="685681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folHlink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7pPr>
            <a:lvl8pPr marL="1028522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folHlink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8pPr>
            <a:lvl9pPr marL="1371362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folHlink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9pPr>
          </a:lstStyle>
          <a:p>
            <a:r>
              <a:rPr lang="en-US" sz="6667" kern="0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4742494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792CB326016D646BE80485D94E0D861" ma:contentTypeVersion="13" ma:contentTypeDescription="Create a new document." ma:contentTypeScope="" ma:versionID="b2b7b10cd7bdb8441c6d7dede6236e4d">
  <xsd:schema xmlns:xsd="http://www.w3.org/2001/XMLSchema" xmlns:xs="http://www.w3.org/2001/XMLSchema" xmlns:p="http://schemas.microsoft.com/office/2006/metadata/properties" xmlns:ns2="e9fcb273-2fb4-4271-9cbe-7ae7456ca174" xmlns:ns3="19195021-7cb9-4af5-8bc8-091a32355777" targetNamespace="http://schemas.microsoft.com/office/2006/metadata/properties" ma:root="true" ma:fieldsID="ed78c6ad06b145cc870246d2f6f48fb8" ns2:_="" ns3:_="">
    <xsd:import namespace="e9fcb273-2fb4-4271-9cbe-7ae7456ca174"/>
    <xsd:import namespace="19195021-7cb9-4af5-8bc8-091a323557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9fcb273-2fb4-4271-9cbe-7ae7456ca17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Image Tags" ma:readOnly="false" ma:fieldId="{5cf76f15-5ced-4ddc-b409-7134ff3c332f}" ma:taxonomyMulti="true" ma:sspId="9fddadc6-a98e-4636-af0d-46b986ea9f4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9195021-7cb9-4af5-8bc8-091a32355777" elementFormDefault="qualified">
    <xsd:import namespace="http://schemas.microsoft.com/office/2006/documentManagement/types"/>
    <xsd:import namespace="http://schemas.microsoft.com/office/infopath/2007/PartnerControls"/>
    <xsd:element name="TaxCatchAll" ma:index="15" nillable="true" ma:displayName="Taxonomy Catch All Column" ma:hidden="true" ma:list="{29cce75d-dd4d-4fdd-a052-09fef1584e27}" ma:internalName="TaxCatchAll" ma:showField="CatchAllData" ma:web="19195021-7cb9-4af5-8bc8-091a3235577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9fcb273-2fb4-4271-9cbe-7ae7456ca174">
      <Terms xmlns="http://schemas.microsoft.com/office/infopath/2007/PartnerControls"/>
    </lcf76f155ced4ddcb4097134ff3c332f>
    <TaxCatchAll xmlns="19195021-7cb9-4af5-8bc8-091a32355777" xsi:nil="true"/>
  </documentManagement>
</p:properties>
</file>

<file path=customXml/itemProps1.xml><?xml version="1.0" encoding="utf-8"?>
<ds:datastoreItem xmlns:ds="http://schemas.openxmlformats.org/officeDocument/2006/customXml" ds:itemID="{3567CE36-E0B4-4746-B406-661C3086DE0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E676386-EFA3-400D-B4B4-661F3CA86EA2}"/>
</file>

<file path=customXml/itemProps3.xml><?xml version="1.0" encoding="utf-8"?>
<ds:datastoreItem xmlns:ds="http://schemas.openxmlformats.org/officeDocument/2006/customXml" ds:itemID="{C8FC3FB4-225E-4B78-8856-DED0BCD624D2}">
  <ds:schemaRefs>
    <ds:schemaRef ds:uri="1490f02c-b66b-4fef-a417-f5745fe53bbd"/>
    <ds:schemaRef ds:uri="534d1680-6d68-40d0-afb0-c9d43d698f9c"/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496</TotalTime>
  <Words>1908</Words>
  <Application>Microsoft Office PowerPoint</Application>
  <PresentationFormat>Widescreen</PresentationFormat>
  <Paragraphs>317</Paragraphs>
  <Slides>38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9" baseType="lpstr">
      <vt:lpstr>Aptos</vt:lpstr>
      <vt:lpstr>Aptos Display</vt:lpstr>
      <vt:lpstr>Arial</vt:lpstr>
      <vt:lpstr>Cachet Pro</vt:lpstr>
      <vt:lpstr>Cachet Pro 2</vt:lpstr>
      <vt:lpstr>Cachet Pro 2 Medium</vt:lpstr>
      <vt:lpstr>Cachet Pro 3</vt:lpstr>
      <vt:lpstr>Cachet Pro 4</vt:lpstr>
      <vt:lpstr>Calibri</vt:lpstr>
      <vt:lpstr>Verdana</vt:lpstr>
      <vt:lpstr>Office Theme</vt:lpstr>
      <vt:lpstr>PowerPoint Presentation</vt:lpstr>
      <vt:lpstr>PowerPoint Presentation</vt:lpstr>
      <vt:lpstr>PANELISTS</vt:lpstr>
      <vt:lpstr>PowerPoint Presentation</vt:lpstr>
      <vt:lpstr>HISTORY </vt:lpstr>
      <vt:lpstr>DOWNTOWN YMCA </vt:lpstr>
      <vt:lpstr>NEW CEO &amp; COVID </vt:lpstr>
      <vt:lpstr>LOOKING LOCAL </vt:lpstr>
      <vt:lpstr>PROPERTY PURCHASES </vt:lpstr>
      <vt:lpstr>BARNES YMCA </vt:lpstr>
      <vt:lpstr>November 2025:  Marshall Four Statues Unveiled </vt:lpstr>
      <vt:lpstr>June 2025:  Downtown YMCA Accessible Pickleball Courts </vt:lpstr>
      <vt:lpstr>PowerPoint Presentation</vt:lpstr>
      <vt:lpstr>HOUSING HAS ALWAYS BEEN PART OF THE YMCA STORY </vt:lpstr>
      <vt:lpstr>THE DEEPER LESSON:   HOUSING WAS A PLATFORM FOR BELONGING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 Landing at the Woodson YMCA </vt:lpstr>
      <vt:lpstr>PROMOTING SOCIAL CONNECTION AND Reducing Social Isolation </vt:lpstr>
      <vt:lpstr>80+ Unique Programs Each Month </vt:lpstr>
      <vt:lpstr>Senior focused YMCA Amenities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Meagan Hamblett</dc:creator>
  <cp:lastModifiedBy>Meagan Hamblett</cp:lastModifiedBy>
  <cp:revision>1</cp:revision>
  <dcterms:created xsi:type="dcterms:W3CDTF">2026-09-02T11:27:56Z</dcterms:created>
  <dcterms:modified xsi:type="dcterms:W3CDTF">2026-09-03T18:44:48Z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0x0101007792CB326016D646BE80485D94E0D861</vt:lpwstr>
  </property>
  <property fmtid="{D5CDD505-2E9C-101B-9397-08002B2CF9AE}" pid="3" name="MediaServiceImageTags">
    <vt:lpwstr/>
  </property>
</Properties>
</file>