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991" r:id="rId4"/>
    <p:sldMasterId id="2147484004" r:id="rId5"/>
    <p:sldMasterId id="2147484017" r:id="rId6"/>
    <p:sldMasterId id="2147484030" r:id="rId7"/>
    <p:sldMasterId id="2147484043" r:id="rId8"/>
  </p:sldMasterIdLst>
  <p:notesMasterIdLst>
    <p:notesMasterId r:id="rId12"/>
  </p:notesMasterIdLst>
  <p:sldIdLst>
    <p:sldId id="307" r:id="rId9"/>
    <p:sldId id="308" r:id="rId10"/>
    <p:sldId id="311" r:id="rId11"/>
  </p:sldIdLst>
  <p:sldSz cx="9144000" cy="5143500" type="screen16x9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1pPr>
    <a:lvl2pPr marL="342839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2pPr>
    <a:lvl3pPr marL="685681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3pPr>
    <a:lvl4pPr marL="1028522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4pPr>
    <a:lvl5pPr marL="1371362" algn="l" rtl="0" eaLnBrk="0" fontAlgn="base" hangingPunct="0">
      <a:spcBef>
        <a:spcPct val="0"/>
      </a:spcBef>
      <a:spcAft>
        <a:spcPct val="0"/>
      </a:spcAft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5pPr>
    <a:lvl6pPr marL="1714205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6pPr>
    <a:lvl7pPr marL="2057042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7pPr>
    <a:lvl8pPr marL="2399880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8pPr>
    <a:lvl9pPr marL="2742719" algn="l" defTabSz="342839" rtl="0" eaLnBrk="1" latinLnBrk="0" hangingPunct="1">
      <a:defRPr sz="1800" kern="1200">
        <a:solidFill>
          <a:schemeClr val="tx1"/>
        </a:solidFill>
        <a:latin typeface="Verdana" pitchFamily="80" charset="0"/>
        <a:ea typeface="ＭＳ Ｐゴシック" pitchFamily="80" charset="-128"/>
        <a:cs typeface="ＭＳ Ｐゴシック" pitchFamily="80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orient="horz" pos="717" userDrawn="1">
          <p15:clr>
            <a:srgbClr val="A4A3A4"/>
          </p15:clr>
        </p15:guide>
        <p15:guide id="3" orient="horz" pos="3074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4135" userDrawn="1">
          <p15:clr>
            <a:srgbClr val="A4A3A4"/>
          </p15:clr>
        </p15:guide>
        <p15:guide id="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C2E91"/>
    <a:srgbClr val="007D7E"/>
    <a:srgbClr val="19C8CA"/>
    <a:srgbClr val="DD5828"/>
    <a:srgbClr val="FCAF17"/>
    <a:srgbClr val="A92B31"/>
    <a:srgbClr val="F1592B"/>
    <a:srgbClr val="C6168D"/>
    <a:srgbClr val="0060AF"/>
    <a:srgbClr val="F159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D51D6F3-FA9E-4770-B093-F2AAEDB559C8}" v="12" dt="2026-09-01T19:42:29.5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0" autoAdjust="0"/>
    <p:restoredTop sz="94521" autoAdjust="0"/>
  </p:normalViewPr>
  <p:slideViewPr>
    <p:cSldViewPr snapToGrid="0">
      <p:cViewPr varScale="1">
        <p:scale>
          <a:sx n="122" d="100"/>
          <a:sy n="122" d="100"/>
        </p:scale>
        <p:origin x="92" y="160"/>
      </p:cViewPr>
      <p:guideLst>
        <p:guide orient="horz" pos="1620"/>
        <p:guide orient="horz" pos="717"/>
        <p:guide orient="horz" pos="3074"/>
        <p:guide pos="2880"/>
        <p:guide pos="4135"/>
        <p:guide/>
      </p:guideLst>
    </p:cSldViewPr>
  </p:slideViewPr>
  <p:outlineViewPr>
    <p:cViewPr>
      <p:scale>
        <a:sx n="33" d="100"/>
        <a:sy n="33" d="100"/>
      </p:scale>
      <p:origin x="0" y="225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notesMaster" Target="notesMasters/notesMaster1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theme" Target="theme/theme1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390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F50C3D00-B2F6-4D83-A049-FE51B6E62AD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839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ＭＳ Ｐゴシック" pitchFamily="64" charset="-128"/>
      </a:defRPr>
    </a:lvl1pPr>
    <a:lvl2pPr marL="342839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2pPr>
    <a:lvl3pPr marL="685681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3pPr>
    <a:lvl4pPr marL="102852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4pPr>
    <a:lvl5pPr marL="1371362" algn="l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Verdana" pitchFamily="64" charset="0"/>
        <a:ea typeface="ＭＳ Ｐゴシック" pitchFamily="64" charset="-128"/>
        <a:cs typeface="+mn-cs"/>
      </a:defRPr>
    </a:lvl5pPr>
    <a:lvl6pPr marL="1714205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042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399880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719" algn="l" defTabSz="342839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334F0-5D11-ACAD-C89F-EE322A7EBF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11EF9-25C0-9F22-5B7F-E6198552DD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C6C0D9-2CAA-4CC3-A139-AED21B2C88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F5FA26-C9EA-3893-41CF-7FC2BE80953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50C3D00-B2F6-4D83-A049-FE51B6E62AD3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068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85"/>
            <a:ext cx="8732520" cy="2054249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4" name="Picture 3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7" name="Picture 6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8" name="Picture 7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093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1624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07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all_b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2" name="Picture 1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3" name="Picture 2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D7D3D9F-483B-4D2E-9546-1BB0A0DE02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1 or Agenda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" y="240030"/>
            <a:ext cx="8366760" cy="630936"/>
          </a:xfrm>
        </p:spPr>
        <p:txBody>
          <a:bodyPr/>
          <a:lstStyle>
            <a:lvl1pPr algn="l">
              <a:defRPr sz="195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474F9A76-05EC-4927-B4A2-A8CE3023F9C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solidFill>
                  <a:schemeClr val="bg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4021" y="1304932"/>
            <a:ext cx="8339137" cy="3281363"/>
          </a:xfrm>
        </p:spPr>
        <p:txBody>
          <a:bodyPr/>
          <a:lstStyle>
            <a:lvl1pPr marL="342839" indent="-342839">
              <a:spcBef>
                <a:spcPts val="396"/>
              </a:spcBef>
              <a:buFont typeface="+mj-lt"/>
              <a:buAutoNum type="arabicPeriod"/>
              <a:defRPr sz="1650" b="1" cap="all" baseline="0">
                <a:solidFill>
                  <a:schemeClr val="bg1"/>
                </a:solidFill>
              </a:defRPr>
            </a:lvl1pPr>
            <a:lvl2pPr marL="555400" indent="-212563">
              <a:spcBef>
                <a:spcPts val="396"/>
              </a:spcBef>
              <a:buSzPct val="100000"/>
              <a:buFont typeface="Verdana" pitchFamily="34" charset="0"/>
              <a:buChar char="–"/>
              <a:defRPr sz="1650" baseline="0">
                <a:solidFill>
                  <a:schemeClr val="bg1"/>
                </a:solidFill>
              </a:defRPr>
            </a:lvl2pPr>
            <a:lvl3pPr marL="857102">
              <a:spcBef>
                <a:spcPts val="396"/>
              </a:spcBef>
              <a:buFont typeface="Arial" pitchFamily="34" charset="0"/>
              <a:buChar char="•"/>
              <a:defRPr sz="1650" baseline="0">
                <a:solidFill>
                  <a:schemeClr val="bg1"/>
                </a:solidFill>
              </a:defRPr>
            </a:lvl3pPr>
            <a:lvl4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4pPr>
            <a:lvl5pPr>
              <a:spcBef>
                <a:spcPts val="396"/>
              </a:spcBef>
              <a:defRPr sz="165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2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81178"/>
            <a:ext cx="8732520" cy="1227582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</a:t>
            </a:r>
            <a:br>
              <a:rPr lang="en-US" dirty="0"/>
            </a:br>
            <a:r>
              <a:rPr lang="en-US" dirty="0"/>
              <a:t>style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with Name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92608" y="2067124"/>
            <a:ext cx="8732520" cy="711803"/>
          </a:xfrm>
        </p:spPr>
        <p:txBody>
          <a:bodyPr/>
          <a:lstStyle>
            <a:lvl1pPr algn="l">
              <a:lnSpc>
                <a:spcPct val="80000"/>
              </a:lnSpc>
              <a:defRPr sz="48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THANK YOU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276225" y="3350419"/>
            <a:ext cx="7048500" cy="1443038"/>
          </a:xfrm>
        </p:spPr>
        <p:txBody>
          <a:bodyPr/>
          <a:lstStyle>
            <a:lvl1pPr>
              <a:spcBef>
                <a:spcPts val="150"/>
              </a:spcBef>
              <a:defRPr b="1">
                <a:solidFill>
                  <a:schemeClr val="bg1"/>
                </a:solidFill>
              </a:defRPr>
            </a:lvl1pPr>
            <a:lvl2pPr>
              <a:defRPr b="1">
                <a:solidFill>
                  <a:schemeClr val="bg1"/>
                </a:solidFill>
              </a:defRPr>
            </a:lvl2pPr>
            <a:lvl3pPr>
              <a:defRPr b="1">
                <a:solidFill>
                  <a:schemeClr val="bg1"/>
                </a:solidFill>
              </a:defRPr>
            </a:lvl3pPr>
            <a:lvl4pPr>
              <a:defRPr b="1">
                <a:solidFill>
                  <a:schemeClr val="bg1"/>
                </a:solidFill>
              </a:defRPr>
            </a:lvl4pPr>
            <a:lvl5pPr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YMCA OF THE USA</a:t>
            </a:r>
          </a:p>
          <a:p>
            <a:pPr lvl="0"/>
            <a:r>
              <a:rPr lang="en-US" dirty="0"/>
              <a:t>800 872 9622</a:t>
            </a:r>
          </a:p>
          <a:p>
            <a:pPr lvl="0"/>
            <a:r>
              <a:rPr lang="en-US" dirty="0"/>
              <a:t>name.name@ymca.net</a:t>
            </a:r>
          </a:p>
        </p:txBody>
      </p:sp>
      <p:pic>
        <p:nvPicPr>
          <p:cNvPr id="6" name="Picture 5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3" y="349758"/>
            <a:ext cx="1028700" cy="7886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4021" y="1304932"/>
            <a:ext cx="4092575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8989" y="1304932"/>
            <a:ext cx="4094162" cy="32813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B2D5AC9-C07E-4D0F-9B68-74093CA5E8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151335"/>
            <a:ext cx="4041775" cy="47982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39" indent="0">
              <a:buNone/>
              <a:defRPr sz="1500" b="1"/>
            </a:lvl2pPr>
            <a:lvl3pPr marL="685681" indent="0">
              <a:buNone/>
              <a:defRPr sz="1350" b="1"/>
            </a:lvl3pPr>
            <a:lvl4pPr marL="1028522" indent="0">
              <a:buNone/>
              <a:defRPr sz="1200" b="1"/>
            </a:lvl4pPr>
            <a:lvl5pPr marL="1371362" indent="0">
              <a:buNone/>
              <a:defRPr sz="1200" b="1"/>
            </a:lvl5pPr>
            <a:lvl6pPr marL="1714205" indent="0">
              <a:buNone/>
              <a:defRPr sz="1200" b="1"/>
            </a:lvl6pPr>
            <a:lvl7pPr marL="2057042" indent="0">
              <a:buNone/>
              <a:defRPr sz="1200" b="1"/>
            </a:lvl7pPr>
            <a:lvl8pPr marL="2399880" indent="0">
              <a:buNone/>
              <a:defRPr sz="1200" b="1"/>
            </a:lvl8pPr>
            <a:lvl9pPr marL="2742719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1631156"/>
            <a:ext cx="4041775" cy="2963466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39F491E-278F-4842-9DD3-1ED96C0B2D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309AD80-642E-4752-95E7-F234FD1CA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6761A3-887C-4DD5-B9CF-A38A6F8AF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96"/>
            <a:ext cx="5111750" cy="438983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8"/>
            <a:ext cx="3008313" cy="351829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0E8085F-83F7-4C0E-9245-522DA2328C5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2400"/>
            </a:lvl1pPr>
            <a:lvl2pPr marL="342839" indent="0">
              <a:buNone/>
              <a:defRPr sz="2100"/>
            </a:lvl2pPr>
            <a:lvl3pPr marL="685681" indent="0">
              <a:buNone/>
              <a:defRPr sz="1800"/>
            </a:lvl3pPr>
            <a:lvl4pPr marL="1028522" indent="0">
              <a:buNone/>
              <a:defRPr sz="1500"/>
            </a:lvl4pPr>
            <a:lvl5pPr marL="1371362" indent="0">
              <a:buNone/>
              <a:defRPr sz="1500"/>
            </a:lvl5pPr>
            <a:lvl6pPr marL="1714205" indent="0">
              <a:buNone/>
              <a:defRPr sz="1500"/>
            </a:lvl6pPr>
            <a:lvl7pPr marL="2057042" indent="0">
              <a:buNone/>
              <a:defRPr sz="1500"/>
            </a:lvl7pPr>
            <a:lvl8pPr marL="2399880" indent="0">
              <a:buNone/>
              <a:defRPr sz="1500"/>
            </a:lvl8pPr>
            <a:lvl9pPr marL="2742719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10"/>
            <a:ext cx="5486400" cy="603647"/>
          </a:xfrm>
        </p:spPr>
        <p:txBody>
          <a:bodyPr/>
          <a:lstStyle>
            <a:lvl1pPr marL="0" indent="0">
              <a:buNone/>
              <a:defRPr sz="1050"/>
            </a:lvl1pPr>
            <a:lvl2pPr marL="342839" indent="0">
              <a:buNone/>
              <a:defRPr sz="900"/>
            </a:lvl2pPr>
            <a:lvl3pPr marL="685681" indent="0">
              <a:buNone/>
              <a:defRPr sz="750"/>
            </a:lvl3pPr>
            <a:lvl4pPr marL="1028522" indent="0">
              <a:buNone/>
              <a:defRPr sz="675"/>
            </a:lvl4pPr>
            <a:lvl5pPr marL="1371362" indent="0">
              <a:buNone/>
              <a:defRPr sz="675"/>
            </a:lvl5pPr>
            <a:lvl6pPr marL="1714205" indent="0">
              <a:buNone/>
              <a:defRPr sz="675"/>
            </a:lvl6pPr>
            <a:lvl7pPr marL="2057042" indent="0">
              <a:buNone/>
              <a:defRPr sz="675"/>
            </a:lvl7pPr>
            <a:lvl8pPr marL="2399880" indent="0">
              <a:buNone/>
              <a:defRPr sz="675"/>
            </a:lvl8pPr>
            <a:lvl9pPr marL="2742719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DC0770-9FB8-4610-8BB9-FE2BE2544D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7D1158C-E9ED-4F39-ABDD-33CF79A49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10358" y="246462"/>
            <a:ext cx="2092325" cy="433982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8621" y="246462"/>
            <a:ext cx="6129337" cy="433982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7869E72-FA37-4917-9BDE-D439D97A9E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endParaRPr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You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Healt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AF_Soci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295283" y="1689497"/>
            <a:ext cx="8697913" cy="1228725"/>
          </a:xfrm>
        </p:spPr>
        <p:txBody>
          <a:bodyPr/>
          <a:lstStyle>
            <a:lvl1pPr>
              <a:lnSpc>
                <a:spcPct val="80000"/>
              </a:lnSpc>
              <a:defRPr sz="4800" baseline="0"/>
            </a:lvl1pPr>
          </a:lstStyle>
          <a:p>
            <a:r>
              <a:rPr lang="en-US" dirty="0"/>
              <a:t>Click to edit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8138" y="2906316"/>
            <a:ext cx="4572000" cy="351234"/>
          </a:xfrm>
        </p:spPr>
        <p:txBody>
          <a:bodyPr/>
          <a:lstStyle>
            <a:lvl1pPr>
              <a:spcBef>
                <a:spcPts val="0"/>
              </a:spcBef>
              <a:defRPr sz="900" cap="all" baseline="0"/>
            </a:lvl1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>
          <a:xfrm>
            <a:off x="356624" y="3243835"/>
            <a:ext cx="1901825" cy="414338"/>
          </a:xfrm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lvl="0"/>
            <a:fld id="{4C901293-34E9-4F76-8219-85CDC3C85D63}" type="datetime4">
              <a:rPr lang="en-US" smtClean="0"/>
              <a:pPr lvl="0"/>
              <a:t>March 17, 2017</a:t>
            </a:fld>
            <a:endParaRPr lang="en-US" dirty="0"/>
          </a:p>
        </p:txBody>
      </p:sp>
      <p:pic>
        <p:nvPicPr>
          <p:cNvPr id="9" name="Picture 8"/>
          <p:cNvPicPr>
            <a:picLocks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" y="350044"/>
            <a:ext cx="1028700" cy="788670"/>
          </a:xfrm>
          <a:prstGeom prst="rect">
            <a:avLst/>
          </a:prstGeom>
        </p:spPr>
      </p:pic>
      <p:pic>
        <p:nvPicPr>
          <p:cNvPr id="2" name="Picture 1"/>
          <p:cNvPicPr>
            <a:picLocks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7758" y="802389"/>
            <a:ext cx="1268730" cy="345004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0.xml"/><Relationship Id="rId13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5.xml"/><Relationship Id="rId7" Type="http://schemas.openxmlformats.org/officeDocument/2006/relationships/slideLayout" Target="../slideLayouts/slideLayout39.xml"/><Relationship Id="rId12" Type="http://schemas.openxmlformats.org/officeDocument/2006/relationships/slideLayout" Target="../slideLayouts/slideLayout44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34.xml"/><Relationship Id="rId16" Type="http://schemas.openxmlformats.org/officeDocument/2006/relationships/slideLayout" Target="../slideLayouts/slideLayout48.xml"/><Relationship Id="rId1" Type="http://schemas.openxmlformats.org/officeDocument/2006/relationships/slideLayout" Target="../slideLayouts/slideLayout33.xml"/><Relationship Id="rId6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43.xml"/><Relationship Id="rId5" Type="http://schemas.openxmlformats.org/officeDocument/2006/relationships/slideLayout" Target="../slideLayouts/slideLayout37.xml"/><Relationship Id="rId1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2.xml"/><Relationship Id="rId4" Type="http://schemas.openxmlformats.org/officeDocument/2006/relationships/slideLayout" Target="../slideLayouts/slideLayout36.xml"/><Relationship Id="rId9" Type="http://schemas.openxmlformats.org/officeDocument/2006/relationships/slideLayout" Target="../slideLayouts/slideLayout41.xml"/><Relationship Id="rId14" Type="http://schemas.openxmlformats.org/officeDocument/2006/relationships/slideLayout" Target="../slideLayouts/slideLayout4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61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64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slideLayout" Target="../slideLayouts/slideLayout6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92" r:id="rId1"/>
    <p:sldLayoutId id="2147483993" r:id="rId2"/>
    <p:sldLayoutId id="2147483994" r:id="rId3"/>
    <p:sldLayoutId id="2147484003" r:id="rId4"/>
    <p:sldLayoutId id="2147484071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  <p:sldLayoutId id="2147484002" r:id="rId13"/>
    <p:sldLayoutId id="2147484056" r:id="rId14"/>
    <p:sldLayoutId id="2147484057" r:id="rId15"/>
    <p:sldLayoutId id="2147484058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05" r:id="rId1"/>
    <p:sldLayoutId id="2147484006" r:id="rId2"/>
    <p:sldLayoutId id="2147484007" r:id="rId3"/>
    <p:sldLayoutId id="2147484008" r:id="rId4"/>
    <p:sldLayoutId id="2147484072" r:id="rId5"/>
    <p:sldLayoutId id="2147484009" r:id="rId6"/>
    <p:sldLayoutId id="2147484010" r:id="rId7"/>
    <p:sldLayoutId id="2147484011" r:id="rId8"/>
    <p:sldLayoutId id="2147484012" r:id="rId9"/>
    <p:sldLayoutId id="2147484013" r:id="rId10"/>
    <p:sldLayoutId id="2147484014" r:id="rId11"/>
    <p:sldLayoutId id="2147484015" r:id="rId12"/>
    <p:sldLayoutId id="2147484016" r:id="rId13"/>
    <p:sldLayoutId id="2147484059" r:id="rId14"/>
    <p:sldLayoutId id="2147484060" r:id="rId15"/>
    <p:sldLayoutId id="2147484061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73" r:id="rId5"/>
    <p:sldLayoutId id="2147484022" r:id="rId6"/>
    <p:sldLayoutId id="2147484023" r:id="rId7"/>
    <p:sldLayoutId id="2147484024" r:id="rId8"/>
    <p:sldLayoutId id="2147484025" r:id="rId9"/>
    <p:sldLayoutId id="2147484026" r:id="rId10"/>
    <p:sldLayoutId id="2147484027" r:id="rId11"/>
    <p:sldLayoutId id="2147484028" r:id="rId12"/>
    <p:sldLayoutId id="2147484029" r:id="rId13"/>
    <p:sldLayoutId id="2147484062" r:id="rId14"/>
    <p:sldLayoutId id="2147484063" r:id="rId15"/>
    <p:sldLayoutId id="2147484064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3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28" y="4767262"/>
            <a:ext cx="811847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1" r:id="rId1"/>
    <p:sldLayoutId id="2147484032" r:id="rId2"/>
    <p:sldLayoutId id="2147484033" r:id="rId3"/>
    <p:sldLayoutId id="2147484034" r:id="rId4"/>
    <p:sldLayoutId id="2147484074" r:id="rId5"/>
    <p:sldLayoutId id="2147484035" r:id="rId6"/>
    <p:sldLayoutId id="2147484036" r:id="rId7"/>
    <p:sldLayoutId id="2147484037" r:id="rId8"/>
    <p:sldLayoutId id="2147484038" r:id="rId9"/>
    <p:sldLayoutId id="2147484039" r:id="rId10"/>
    <p:sldLayoutId id="2147484040" r:id="rId11"/>
    <p:sldLayoutId id="2147484041" r:id="rId12"/>
    <p:sldLayoutId id="2147484042" r:id="rId13"/>
    <p:sldLayoutId id="2147484065" r:id="rId14"/>
    <p:sldLayoutId id="2147484066" r:id="rId15"/>
    <p:sldLayoutId id="2147484067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4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328613" y="246467"/>
            <a:ext cx="8374062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354021" y="1304932"/>
            <a:ext cx="8339137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50840" y="4767263"/>
            <a:ext cx="409575" cy="16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1pPr>
          </a:lstStyle>
          <a:p>
            <a:pPr>
              <a:defRPr/>
            </a:pPr>
            <a:fld id="{00698937-BEDD-4EFF-AC3E-111CFE5685E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68333" y="4767262"/>
            <a:ext cx="8137525" cy="215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6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4" r:id="rId1"/>
    <p:sldLayoutId id="2147484045" r:id="rId2"/>
    <p:sldLayoutId id="2147484046" r:id="rId3"/>
    <p:sldLayoutId id="2147484047" r:id="rId4"/>
    <p:sldLayoutId id="2147484075" r:id="rId5"/>
    <p:sldLayoutId id="2147484048" r:id="rId6"/>
    <p:sldLayoutId id="2147484049" r:id="rId7"/>
    <p:sldLayoutId id="2147484050" r:id="rId8"/>
    <p:sldLayoutId id="2147484051" r:id="rId9"/>
    <p:sldLayoutId id="2147484052" r:id="rId10"/>
    <p:sldLayoutId id="2147484053" r:id="rId11"/>
    <p:sldLayoutId id="2147484054" r:id="rId12"/>
    <p:sldLayoutId id="2147484055" r:id="rId13"/>
    <p:sldLayoutId id="2147484068" r:id="rId14"/>
    <p:sldLayoutId id="2147484069" r:id="rId15"/>
    <p:sldLayoutId id="2147484070" r:id="rId16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1950" b="1" cap="all" baseline="0">
          <a:solidFill>
            <a:schemeClr val="accent5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5pPr>
      <a:lvl6pPr marL="342839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6pPr>
      <a:lvl7pPr marL="685681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7pPr>
      <a:lvl8pPr marL="102852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8pPr>
      <a:lvl9pPr marL="1371362" algn="l" rtl="0" eaLnBrk="1" fontAlgn="base" hangingPunct="1">
        <a:spcBef>
          <a:spcPct val="0"/>
        </a:spcBef>
        <a:spcAft>
          <a:spcPct val="0"/>
        </a:spcAft>
        <a:defRPr sz="1950" b="1">
          <a:solidFill>
            <a:schemeClr val="folHlink"/>
          </a:solidFill>
          <a:latin typeface="Verdana" pitchFamily="64" charset="0"/>
          <a:ea typeface="ＭＳ Ｐゴシック" pitchFamily="64" charset="-128"/>
          <a:cs typeface="ＭＳ Ｐゴシック" pitchFamily="64" charset="-128"/>
        </a:defRPr>
      </a:lvl9pPr>
    </p:titleStyle>
    <p:bodyStyle>
      <a:lvl1pPr marL="0" indent="0" algn="l" rtl="0" eaLnBrk="1" fontAlgn="base" hangingPunct="1">
        <a:spcBef>
          <a:spcPct val="50000"/>
        </a:spcBef>
        <a:spcAft>
          <a:spcPct val="0"/>
        </a:spcAft>
        <a:defRPr>
          <a:solidFill>
            <a:schemeClr val="tx2"/>
          </a:solidFill>
          <a:latin typeface="+mn-lt"/>
          <a:ea typeface="+mn-ea"/>
          <a:cs typeface="+mn-cs"/>
        </a:defRPr>
      </a:lvl1pPr>
      <a:lvl2pPr marL="167851" indent="-166660" algn="l" rtl="0" eaLnBrk="1" fontAlgn="base" hangingPunct="1">
        <a:spcBef>
          <a:spcPct val="100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2pPr>
      <a:lvl3pPr marL="52021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3pPr>
      <a:lvl4pPr marL="840434" indent="-171422" algn="l" rtl="0" eaLnBrk="1" fontAlgn="base" hangingPunct="1">
        <a:spcBef>
          <a:spcPct val="25000"/>
        </a:spcBef>
        <a:spcAft>
          <a:spcPct val="0"/>
        </a:spcAft>
        <a:buSzPct val="80000"/>
        <a:buChar char="•"/>
        <a:defRPr>
          <a:solidFill>
            <a:schemeClr val="tx2"/>
          </a:solidFill>
          <a:latin typeface="+mn-lt"/>
          <a:ea typeface="+mn-ea"/>
        </a:defRPr>
      </a:lvl4pPr>
      <a:lvl5pPr marL="1205894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tx2"/>
          </a:solidFill>
          <a:latin typeface="+mn-lt"/>
          <a:ea typeface="+mn-ea"/>
        </a:defRPr>
      </a:lvl5pPr>
      <a:lvl6pPr marL="1548731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6pPr>
      <a:lvl7pPr marL="189157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7pPr>
      <a:lvl8pPr marL="2234415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8pPr>
      <a:lvl9pPr marL="2577253" indent="-171422" algn="l" rtl="0" eaLnBrk="1" fontAlgn="base" hangingPunct="1">
        <a:spcBef>
          <a:spcPct val="25000"/>
        </a:spcBef>
        <a:spcAft>
          <a:spcPct val="0"/>
        </a:spcAft>
        <a:buChar char="–"/>
        <a:defRPr>
          <a:solidFill>
            <a:schemeClr val="bg2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3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681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2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36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205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042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399880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719" algn="l" defTabSz="342839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5ACCF6-FB67-E2DA-603F-7C785D071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DB8F273-E9C3-C7D9-6FFB-05BAE70DF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4764" y="2679"/>
            <a:ext cx="9134469" cy="5138139"/>
          </a:xfrm>
          <a:prstGeom prst="rect">
            <a:avLst/>
          </a:prstGeom>
        </p:spPr>
      </p:pic>
      <p:sp>
        <p:nvSpPr>
          <p:cNvPr id="3" name="Title 5">
            <a:extLst>
              <a:ext uri="{FF2B5EF4-FFF2-40B4-BE49-F238E27FC236}">
                <a16:creationId xmlns:a16="http://schemas.microsoft.com/office/drawing/2014/main" id="{4D0B526F-C4EE-3CE5-A1B6-6FA74100A00A}"/>
              </a:ext>
            </a:extLst>
          </p:cNvPr>
          <p:cNvSpPr txBox="1">
            <a:spLocks/>
          </p:cNvSpPr>
          <p:nvPr/>
        </p:nvSpPr>
        <p:spPr bwMode="black">
          <a:xfrm>
            <a:off x="1618425" y="1628196"/>
            <a:ext cx="6692656" cy="103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pPr algn="ctr"/>
            <a:r>
              <a:rPr lang="en-US" sz="2500" dirty="0">
                <a:latin typeface="+mn-lt"/>
              </a:rPr>
              <a:t>Advancing Early Cancer Detection Education Through Community Connection</a:t>
            </a:r>
          </a:p>
          <a:p>
            <a:pPr algn="ctr"/>
            <a:endParaRPr lang="en-US" sz="2500" b="0" kern="0" cap="non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926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E2110-A968-F1D9-2188-226F727951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70FD917-8754-5C63-A220-A0C71D602E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1" y="2678"/>
            <a:ext cx="9134474" cy="513814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D2A64CA0-DE78-A0BC-E68B-B6167B3065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199" y="289083"/>
            <a:ext cx="8396365" cy="922637"/>
          </a:xfrm>
        </p:spPr>
        <p:txBody>
          <a:bodyPr/>
          <a:lstStyle/>
          <a:p>
            <a:pPr algn="ctr"/>
            <a:r>
              <a:rPr lang="en-US" sz="2400" dirty="0">
                <a:solidFill>
                  <a:srgbClr val="5C2E91"/>
                </a:solidFill>
              </a:rPr>
              <a:t>Advancing Early Cancer Detection Education Through Community Connection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1E2B6F-E8A3-70F6-8416-49C63F6546F3}"/>
              </a:ext>
            </a:extLst>
          </p:cNvPr>
          <p:cNvSpPr txBox="1"/>
          <p:nvPr/>
        </p:nvSpPr>
        <p:spPr>
          <a:xfrm>
            <a:off x="-16572" y="3573039"/>
            <a:ext cx="28511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Abby Rogers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Executive Vice President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Growth &amp; External Engagement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YMCA of the USA</a:t>
            </a:r>
            <a:endParaRPr lang="en-US" sz="1200" dirty="0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0D6C8F-0273-6AB0-B45F-5DE34BEA8B41}"/>
              </a:ext>
            </a:extLst>
          </p:cNvPr>
          <p:cNvSpPr txBox="1"/>
          <p:nvPr/>
        </p:nvSpPr>
        <p:spPr>
          <a:xfrm>
            <a:off x="2879427" y="3573040"/>
            <a:ext cx="33855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Nancy Ghattas</a:t>
            </a:r>
          </a:p>
          <a:p>
            <a:pPr algn="ctr"/>
            <a:r>
              <a:rPr lang="en-US" sz="1200" dirty="0"/>
              <a:t>Vice President, US Oncology Commercial Franchise Head, </a:t>
            </a:r>
            <a:r>
              <a:rPr lang="en-US" sz="1200" dirty="0" err="1"/>
              <a:t>Immuno</a:t>
            </a:r>
            <a:r>
              <a:rPr lang="en-US" sz="1200" dirty="0"/>
              <a:t> Oncology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AstraZeneca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A6DADE-120D-FBBA-0442-D394CD4E62E3}"/>
              </a:ext>
            </a:extLst>
          </p:cNvPr>
          <p:cNvSpPr txBox="1"/>
          <p:nvPr/>
        </p:nvSpPr>
        <p:spPr>
          <a:xfrm>
            <a:off x="6285908" y="3573040"/>
            <a:ext cx="28084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Moderator: Sarah Petty</a:t>
            </a:r>
          </a:p>
          <a:p>
            <a:pPr algn="ctr"/>
            <a:r>
              <a:rPr lang="en-US" sz="1200" dirty="0"/>
              <a:t>Senior Director, Partnerships &amp; Philanthropy</a:t>
            </a:r>
          </a:p>
          <a:p>
            <a:pPr algn="ctr"/>
            <a:r>
              <a:rPr lang="en-US" sz="1200" dirty="0">
                <a:solidFill>
                  <a:schemeClr val="tx2"/>
                </a:solidFill>
              </a:rPr>
              <a:t>YMCA of the USA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A6412D8-2552-960D-253F-63B496F7EC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54" y="1576209"/>
            <a:ext cx="2002581" cy="20025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B58F31F-7DF3-10ED-C265-A853D6BB9D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698" y="1576209"/>
            <a:ext cx="2002581" cy="200258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C8DD50A-0B86-A9E3-2A49-B43638D09B1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1568" t="2503" r="8814" b="22435"/>
          <a:stretch>
            <a:fillRect/>
          </a:stretch>
        </p:blipFill>
        <p:spPr>
          <a:xfrm>
            <a:off x="6688865" y="1576209"/>
            <a:ext cx="2002581" cy="199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66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FF0DD1-F9BB-83EE-A36E-F16124386A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F086BA-1E1C-1AFA-69B6-5FA32BA2EB9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63" y="2680"/>
            <a:ext cx="9139235" cy="5140820"/>
          </a:xfrm>
          <a:prstGeom prst="rect">
            <a:avLst/>
          </a:prstGeom>
        </p:spPr>
      </p:pic>
      <p:sp>
        <p:nvSpPr>
          <p:cNvPr id="7" name="Title 5">
            <a:extLst>
              <a:ext uri="{FF2B5EF4-FFF2-40B4-BE49-F238E27FC236}">
                <a16:creationId xmlns:a16="http://schemas.microsoft.com/office/drawing/2014/main" id="{43A4BFE6-D626-B6FB-C82F-55C0F90A4827}"/>
              </a:ext>
            </a:extLst>
          </p:cNvPr>
          <p:cNvSpPr txBox="1">
            <a:spLocks/>
          </p:cNvSpPr>
          <p:nvPr/>
        </p:nvSpPr>
        <p:spPr bwMode="black">
          <a:xfrm>
            <a:off x="1683944" y="1555440"/>
            <a:ext cx="6437015" cy="1016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5000" kern="0" dirty="0"/>
              <a:t>THANK YOU</a:t>
            </a:r>
          </a:p>
        </p:txBody>
      </p:sp>
      <p:sp>
        <p:nvSpPr>
          <p:cNvPr id="8" name="Title 5">
            <a:extLst>
              <a:ext uri="{FF2B5EF4-FFF2-40B4-BE49-F238E27FC236}">
                <a16:creationId xmlns:a16="http://schemas.microsoft.com/office/drawing/2014/main" id="{2A5469A4-8E72-0739-7AA9-B920AE5C3ED7}"/>
              </a:ext>
            </a:extLst>
          </p:cNvPr>
          <p:cNvSpPr txBox="1">
            <a:spLocks/>
          </p:cNvSpPr>
          <p:nvPr/>
        </p:nvSpPr>
        <p:spPr bwMode="black">
          <a:xfrm>
            <a:off x="1837853" y="2571750"/>
            <a:ext cx="6437015" cy="1395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 cap="all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5pPr>
            <a:lvl6pPr marL="342839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6pPr>
            <a:lvl7pPr marL="685681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7pPr>
            <a:lvl8pPr marL="102852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8pPr>
            <a:lvl9pPr marL="1371362" algn="l" rtl="0" eaLnBrk="1" fontAlgn="base" hangingPunct="1">
              <a:spcBef>
                <a:spcPct val="0"/>
              </a:spcBef>
              <a:spcAft>
                <a:spcPct val="0"/>
              </a:spcAft>
              <a:defRPr sz="1950" b="1">
                <a:solidFill>
                  <a:schemeClr val="folHlink"/>
                </a:solidFill>
                <a:latin typeface="Verdana" pitchFamily="64" charset="0"/>
                <a:ea typeface="ＭＳ Ｐゴシック" pitchFamily="64" charset="-128"/>
                <a:cs typeface="ＭＳ Ｐゴシック" pitchFamily="64" charset="-128"/>
              </a:defRPr>
            </a:lvl9pPr>
          </a:lstStyle>
          <a:p>
            <a:r>
              <a:rPr lang="en-US" sz="1800" b="0" kern="0" cap="none" dirty="0"/>
              <a:t>For additional information about this grant opportunity:</a:t>
            </a:r>
          </a:p>
          <a:p>
            <a:endParaRPr lang="en-US" sz="1800" b="0" kern="0" cap="none" dirty="0"/>
          </a:p>
          <a:p>
            <a:r>
              <a:rPr lang="en-US" sz="1800" b="0" kern="0" cap="none" dirty="0"/>
              <a:t>Rya Hooks</a:t>
            </a:r>
          </a:p>
          <a:p>
            <a:r>
              <a:rPr lang="en-US" sz="1800" b="0" kern="0" cap="none" dirty="0"/>
              <a:t>Manager, Project Portfolio Implementation</a:t>
            </a:r>
          </a:p>
          <a:p>
            <a:r>
              <a:rPr lang="en-US" sz="1800" b="0" kern="0" cap="none" dirty="0"/>
              <a:t>rya.hooks@ymca.net</a:t>
            </a:r>
          </a:p>
        </p:txBody>
      </p:sp>
    </p:spTree>
    <p:extLst>
      <p:ext uri="{BB962C8B-B14F-4D97-AF65-F5344CB8AC3E}">
        <p14:creationId xmlns:p14="http://schemas.microsoft.com/office/powerpoint/2010/main" val="3867494837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Y-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YMCA-Red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YMCA-Purpl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Y-Fonts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YMCA-Blue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YMCA-Green">
  <a:themeElements>
    <a:clrScheme name="Y-PowerPoint">
      <a:dk1>
        <a:srgbClr val="000000"/>
      </a:dk1>
      <a:lt1>
        <a:srgbClr val="FFFFFF"/>
      </a:lt1>
      <a:dk2>
        <a:srgbClr val="464847"/>
      </a:dk2>
      <a:lt2>
        <a:srgbClr val="FFFFFF"/>
      </a:lt2>
      <a:accent1>
        <a:srgbClr val="F47920"/>
      </a:accent1>
      <a:accent2>
        <a:srgbClr val="ED1C24"/>
      </a:accent2>
      <a:accent3>
        <a:srgbClr val="92278F"/>
      </a:accent3>
      <a:accent4>
        <a:srgbClr val="0089D0"/>
      </a:accent4>
      <a:accent5>
        <a:srgbClr val="01A490"/>
      </a:accent5>
      <a:accent6>
        <a:srgbClr val="464847"/>
      </a:accent6>
      <a:hlink>
        <a:srgbClr val="007CBC"/>
      </a:hlink>
      <a:folHlink>
        <a:srgbClr val="01A490"/>
      </a:folHlink>
    </a:clrScheme>
    <a:fontScheme name="Office Theme">
      <a:majorFont>
        <a:latin typeface="Verdana"/>
        <a:ea typeface="ＭＳ Ｐゴシック"/>
        <a:cs typeface="ＭＳ Ｐゴシック"/>
      </a:majorFont>
      <a:minorFont>
        <a:latin typeface="Verdana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pitchFamily="64" charset="0"/>
            <a:ea typeface="ＭＳ Ｐゴシック" pitchFamily="64" charset="-128"/>
            <a:cs typeface="ＭＳ Ｐゴシック" pitchFamily="64" charset="-128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92CB326016D646BE80485D94E0D861" ma:contentTypeVersion="13" ma:contentTypeDescription="Create a new document." ma:contentTypeScope="" ma:versionID="b2b7b10cd7bdb8441c6d7dede6236e4d">
  <xsd:schema xmlns:xsd="http://www.w3.org/2001/XMLSchema" xmlns:xs="http://www.w3.org/2001/XMLSchema" xmlns:p="http://schemas.microsoft.com/office/2006/metadata/properties" xmlns:ns2="e9fcb273-2fb4-4271-9cbe-7ae7456ca174" xmlns:ns3="19195021-7cb9-4af5-8bc8-091a32355777" targetNamespace="http://schemas.microsoft.com/office/2006/metadata/properties" ma:root="true" ma:fieldsID="ed78c6ad06b145cc870246d2f6f48fb8" ns2:_="" ns3:_="">
    <xsd:import namespace="e9fcb273-2fb4-4271-9cbe-7ae7456ca174"/>
    <xsd:import namespace="19195021-7cb9-4af5-8bc8-091a323557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fcb273-2fb4-4271-9cbe-7ae7456ca1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9fddadc6-a98e-4636-af0d-46b986ea9f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195021-7cb9-4af5-8bc8-091a3235577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29cce75d-dd4d-4fdd-a052-09fef1584e27}" ma:internalName="TaxCatchAll" ma:showField="CatchAllData" ma:web="19195021-7cb9-4af5-8bc8-091a3235577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9fcb273-2fb4-4271-9cbe-7ae7456ca174">
      <Terms xmlns="http://schemas.microsoft.com/office/infopath/2007/PartnerControls"/>
    </lcf76f155ced4ddcb4097134ff3c332f>
    <TaxCatchAll xmlns="19195021-7cb9-4af5-8bc8-091a32355777" xsi:nil="true"/>
  </documentManagement>
</p:properties>
</file>

<file path=customXml/itemProps1.xml><?xml version="1.0" encoding="utf-8"?>
<ds:datastoreItem xmlns:ds="http://schemas.openxmlformats.org/officeDocument/2006/customXml" ds:itemID="{8925FB88-1B9C-407A-9CFC-C3E0E8A767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B4F3DE3-0B5A-4953-9623-E960623A69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9fcb273-2fb4-4271-9cbe-7ae7456ca174"/>
    <ds:schemaRef ds:uri="19195021-7cb9-4af5-8bc8-091a323557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F823535-821D-42C0-AC14-0BF6AD3F8C76}">
  <ds:schemaRefs>
    <ds:schemaRef ds:uri="http://schemas.microsoft.com/office/2006/metadata/properties"/>
    <ds:schemaRef ds:uri="http://schemas.microsoft.com/office/infopath/2007/PartnerControls"/>
    <ds:schemaRef ds:uri="e9fcb273-2fb4-4271-9cbe-7ae7456ca174"/>
    <ds:schemaRef ds:uri="19195021-7cb9-4af5-8bc8-091a32355777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2602</TotalTime>
  <Words>82</Words>
  <Application>Microsoft Office PowerPoint</Application>
  <PresentationFormat>On-screen Show (16:9)</PresentationFormat>
  <Paragraphs>19</Paragraphs>
  <Slides>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blank</vt:lpstr>
      <vt:lpstr>YMCA-Red</vt:lpstr>
      <vt:lpstr>YMCA-Purple</vt:lpstr>
      <vt:lpstr>YMCA-Blue</vt:lpstr>
      <vt:lpstr>YMCA-Green</vt:lpstr>
      <vt:lpstr>PowerPoint Presentation</vt:lpstr>
      <vt:lpstr>Advancing Early Cancer Detection Education Through Community Connection</vt:lpstr>
      <vt:lpstr>PowerPoint Presentation</vt:lpstr>
    </vt:vector>
  </TitlesOfParts>
  <Company>YMCA of the USA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Benefit Message</dc:title>
  <dc:creator>Ziev, Francine</dc:creator>
  <cp:lastModifiedBy>Sarah Petty</cp:lastModifiedBy>
  <cp:revision>157</cp:revision>
  <cp:lastPrinted>2019-06-05T21:12:39Z</cp:lastPrinted>
  <dcterms:created xsi:type="dcterms:W3CDTF">2013-08-28T21:38:18Z</dcterms:created>
  <dcterms:modified xsi:type="dcterms:W3CDTF">2026-09-14T13:22:17Z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0x0101007792CB326016D646BE80485D94E0D861</vt:lpwstr>
  </property>
</Properties>
</file>