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entation.xml" ContentType="application/vnd.openxmlformats-officedocument.presentationml.presentation.main+xml"/>
  <Override PartName="/ppt/diagrams/data1.xml" ContentType="application/vnd.openxmlformats-officedocument.drawingml.diagramData+xml"/>
  <Override PartName="/ppt/diagrams/data2.xml" ContentType="application/vnd.openxmlformats-officedocument.drawingml.diagramData+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slideLayouts/slideLayout1.xml" ContentType="application/vnd.openxmlformats-officedocument.presentationml.slideLayout+xml"/>
  <Override PartName="/ppt/notesSlides/notesSlide3.xml" ContentType="application/vnd.openxmlformats-officedocument.presentationml.notesSlide+xml"/>
  <Override PartName="/ppt/notesSlides/notesSlide4.xml" ContentType="application/vnd.openxmlformats-officedocument.presentationml.notesSlide+xml"/>
  <Override PartName="/ppt/slideLayouts/slideLayout60.xml" ContentType="application/vnd.openxmlformats-officedocument.presentationml.slideLayout+xml"/>
  <Override PartName="/ppt/notesMasters/notesMaster1.xml" ContentType="application/vnd.openxmlformats-officedocument.presentationml.notesMaster+xml"/>
  <Override PartName="/ppt/theme/theme2.xml" ContentType="application/vnd.openxmlformats-officedocument.theme+xml"/>
  <Override PartName="/ppt/theme/theme4.xml" ContentType="application/vnd.openxmlformats-officedocument.theme+xml"/>
  <Override PartName="/ppt/theme/theme1.xml" ContentType="application/vnd.openxmlformats-officedocument.theme+xml"/>
  <Override PartName="/ppt/theme/theme3.xml" ContentType="application/vnd.openxmlformats-officedocument.theme+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1.xml" ContentType="application/vnd.ms-office.drawingml.diagramDrawing+xml"/>
  <Override PartName="/ppt/diagrams/colors1.xml" ContentType="application/vnd.openxmlformats-officedocument.drawingml.diagramColors+xml"/>
  <Override PartName="/ppt/diagrams/drawing2.xml" ContentType="application/vnd.ms-office.drawingml.diagramDrawing+xml"/>
  <Override PartName="/ppt/diagrams/quickStyle1.xml" ContentType="application/vnd.openxmlformats-officedocument.drawingml.diagramStyle+xml"/>
  <Override PartName="/ppt/diagrams/layout1.xml" ContentType="application/vnd.openxmlformats-officedocument.drawingml.diagramLayout+xml"/>
  <Override PartName="/ppt/theme/theme5.xml" ContentType="application/vnd.openxmlformats-officedocument.theme+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60" r:id="rId1"/>
    <p:sldMasterId id="2147483678" r:id="rId2"/>
    <p:sldMasterId id="2147483732" r:id="rId3"/>
    <p:sldMasterId id="2147483748" r:id="rId4"/>
  </p:sldMasterIdLst>
  <p:notesMasterIdLst>
    <p:notesMasterId r:id="rId27"/>
  </p:notesMasterIdLst>
  <p:sldIdLst>
    <p:sldId id="307" r:id="rId5"/>
    <p:sldId id="339" r:id="rId6"/>
    <p:sldId id="3502" r:id="rId7"/>
    <p:sldId id="3914" r:id="rId8"/>
    <p:sldId id="3915" r:id="rId9"/>
    <p:sldId id="3921" r:id="rId10"/>
    <p:sldId id="257" r:id="rId11"/>
    <p:sldId id="3916" r:id="rId12"/>
    <p:sldId id="3918" r:id="rId13"/>
    <p:sldId id="3919" r:id="rId14"/>
    <p:sldId id="3920" r:id="rId15"/>
    <p:sldId id="3923" r:id="rId16"/>
    <p:sldId id="3924" r:id="rId17"/>
    <p:sldId id="3925" r:id="rId18"/>
    <p:sldId id="3926" r:id="rId19"/>
    <p:sldId id="3927" r:id="rId20"/>
    <p:sldId id="3928" r:id="rId21"/>
    <p:sldId id="3929" r:id="rId22"/>
    <p:sldId id="3789" r:id="rId23"/>
    <p:sldId id="3930" r:id="rId24"/>
    <p:sldId id="3517" r:id="rId25"/>
    <p:sldId id="288"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3511" autoAdjust="0"/>
    <p:restoredTop sz="94660"/>
  </p:normalViewPr>
  <p:slideViewPr>
    <p:cSldViewPr snapToGrid="0">
      <p:cViewPr varScale="1">
        <p:scale>
          <a:sx n="72" d="100"/>
          <a:sy n="72" d="100"/>
        </p:scale>
        <p:origin x="88" y="7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customXml" Target="../customXml/item2.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customXml" Target="../customXml/item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theme" Target="theme/theme1.xml"/><Relationship Id="rId8" Type="http://schemas.openxmlformats.org/officeDocument/2006/relationships/slide" Target="slides/slide4.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DEBBE72-DEAD-4FF9-92A3-F4BAD4A5B1FA}" type="doc">
      <dgm:prSet loTypeId="urn:microsoft.com/office/officeart/2005/8/layout/StepDownProcess" loCatId="process" qsTypeId="urn:microsoft.com/office/officeart/2005/8/quickstyle/simple1" qsCatId="simple" csTypeId="urn:microsoft.com/office/officeart/2005/8/colors/accent1_2" csCatId="accent1" phldr="1"/>
      <dgm:spPr/>
      <dgm:t>
        <a:bodyPr/>
        <a:lstStyle/>
        <a:p>
          <a:endParaRPr lang="en-US"/>
        </a:p>
      </dgm:t>
    </dgm:pt>
    <dgm:pt modelId="{CAAACF3D-36ED-468D-B012-D6A76A028132}">
      <dgm:prSet phldrT="[Text]" phldr="0" custT="1"/>
      <dgm:spPr>
        <a:solidFill>
          <a:schemeClr val="accent4">
            <a:lumMod val="75000"/>
          </a:schemeClr>
        </a:solidFill>
      </dgm:spPr>
      <dgm:t>
        <a:bodyPr/>
        <a:lstStyle/>
        <a:p>
          <a:r>
            <a:rPr lang="en-US" sz="1300" dirty="0">
              <a:latin typeface="BentonSans Regular" panose="02000503000000020004" pitchFamily="2" charset="0"/>
            </a:rPr>
            <a:t>Selective Recruitment&amp;</a:t>
          </a:r>
        </a:p>
        <a:p>
          <a:r>
            <a:rPr lang="en-US" sz="1300" dirty="0">
              <a:latin typeface="BentonSans Regular" panose="02000503000000020004" pitchFamily="2" charset="0"/>
            </a:rPr>
            <a:t>Retention</a:t>
          </a:r>
        </a:p>
      </dgm:t>
    </dgm:pt>
    <dgm:pt modelId="{8681191A-2FC2-4E0C-BE96-012924495674}" type="parTrans" cxnId="{0E0A2BCE-A501-4827-8623-6CB10BDE1DC0}">
      <dgm:prSet/>
      <dgm:spPr/>
      <dgm:t>
        <a:bodyPr/>
        <a:lstStyle/>
        <a:p>
          <a:endParaRPr lang="en-US"/>
        </a:p>
      </dgm:t>
    </dgm:pt>
    <dgm:pt modelId="{FCA4D10E-FFE3-4416-9956-C0E52AA3CE3D}" type="sibTrans" cxnId="{0E0A2BCE-A501-4827-8623-6CB10BDE1DC0}">
      <dgm:prSet/>
      <dgm:spPr/>
      <dgm:t>
        <a:bodyPr/>
        <a:lstStyle/>
        <a:p>
          <a:endParaRPr lang="en-US"/>
        </a:p>
      </dgm:t>
    </dgm:pt>
    <dgm:pt modelId="{A88307C4-8830-4FDA-8D93-E410245EAE50}">
      <dgm:prSet phldrT="[Text]" phldr="1"/>
      <dgm:spPr/>
      <dgm:t>
        <a:bodyPr/>
        <a:lstStyle/>
        <a:p>
          <a:endParaRPr lang="en-US" dirty="0"/>
        </a:p>
      </dgm:t>
    </dgm:pt>
    <dgm:pt modelId="{6B2ECCB5-7890-4BF7-A7FE-BC7719853896}" type="parTrans" cxnId="{3A4FB0A3-3E77-4A07-A356-F731A9ABC23D}">
      <dgm:prSet/>
      <dgm:spPr/>
      <dgm:t>
        <a:bodyPr/>
        <a:lstStyle/>
        <a:p>
          <a:endParaRPr lang="en-US"/>
        </a:p>
      </dgm:t>
    </dgm:pt>
    <dgm:pt modelId="{198AC623-3E3D-4315-B9D4-FF974EEAEE75}" type="sibTrans" cxnId="{3A4FB0A3-3E77-4A07-A356-F731A9ABC23D}">
      <dgm:prSet/>
      <dgm:spPr/>
      <dgm:t>
        <a:bodyPr/>
        <a:lstStyle/>
        <a:p>
          <a:endParaRPr lang="en-US"/>
        </a:p>
      </dgm:t>
    </dgm:pt>
    <dgm:pt modelId="{F892A629-CB8E-4169-983C-3B1CE601B717}">
      <dgm:prSet phldrT="[Text]" phldr="0" custT="1"/>
      <dgm:spPr>
        <a:solidFill>
          <a:schemeClr val="accent4">
            <a:lumMod val="75000"/>
          </a:schemeClr>
        </a:solidFill>
      </dgm:spPr>
      <dgm:t>
        <a:bodyPr/>
        <a:lstStyle/>
        <a:p>
          <a:r>
            <a:rPr lang="en-US" sz="1300" dirty="0">
              <a:latin typeface="BentonSans Regular" panose="02000503000000020004" pitchFamily="2" charset="0"/>
            </a:rPr>
            <a:t>Clear Expectations</a:t>
          </a:r>
        </a:p>
      </dgm:t>
    </dgm:pt>
    <dgm:pt modelId="{88E57288-4FFB-40D4-8C96-B14D0B0861E3}" type="parTrans" cxnId="{B1AE7B0D-2B70-4C79-B9DD-C843415CA741}">
      <dgm:prSet/>
      <dgm:spPr/>
      <dgm:t>
        <a:bodyPr/>
        <a:lstStyle/>
        <a:p>
          <a:endParaRPr lang="en-US"/>
        </a:p>
      </dgm:t>
    </dgm:pt>
    <dgm:pt modelId="{58B59021-500F-470E-867B-60E1A16C59E6}" type="sibTrans" cxnId="{B1AE7B0D-2B70-4C79-B9DD-C843415CA741}">
      <dgm:prSet/>
      <dgm:spPr/>
      <dgm:t>
        <a:bodyPr/>
        <a:lstStyle/>
        <a:p>
          <a:endParaRPr lang="en-US"/>
        </a:p>
      </dgm:t>
    </dgm:pt>
    <dgm:pt modelId="{7EC95F06-7BD7-4597-92DC-55315C4B4F16}">
      <dgm:prSet phldrT="[Text]" phldr="1"/>
      <dgm:spPr/>
      <dgm:t>
        <a:bodyPr/>
        <a:lstStyle/>
        <a:p>
          <a:endParaRPr lang="en-US"/>
        </a:p>
      </dgm:t>
    </dgm:pt>
    <dgm:pt modelId="{ECB1D7C1-5D70-4321-83D6-374DC33BFA70}" type="parTrans" cxnId="{DA45D28C-5B05-4EF8-B2E7-097FD5C730DD}">
      <dgm:prSet/>
      <dgm:spPr/>
      <dgm:t>
        <a:bodyPr/>
        <a:lstStyle/>
        <a:p>
          <a:endParaRPr lang="en-US"/>
        </a:p>
      </dgm:t>
    </dgm:pt>
    <dgm:pt modelId="{294948B2-50CC-4B74-9AB1-832FDA597BD2}" type="sibTrans" cxnId="{DA45D28C-5B05-4EF8-B2E7-097FD5C730DD}">
      <dgm:prSet/>
      <dgm:spPr/>
      <dgm:t>
        <a:bodyPr/>
        <a:lstStyle/>
        <a:p>
          <a:endParaRPr lang="en-US"/>
        </a:p>
      </dgm:t>
    </dgm:pt>
    <dgm:pt modelId="{EAF0CB35-2552-4C21-BD4F-1A5BA317A126}">
      <dgm:prSet phldrT="[Text]" phldr="0" custT="1"/>
      <dgm:spPr>
        <a:solidFill>
          <a:schemeClr val="accent4">
            <a:lumMod val="75000"/>
          </a:schemeClr>
        </a:solidFill>
      </dgm:spPr>
      <dgm:t>
        <a:bodyPr/>
        <a:lstStyle/>
        <a:p>
          <a:r>
            <a:rPr lang="en-US" sz="1300" dirty="0">
              <a:latin typeface="BentonSans Regular" panose="02000503000000020004" pitchFamily="2" charset="0"/>
            </a:rPr>
            <a:t>Fundraising Committee</a:t>
          </a:r>
        </a:p>
      </dgm:t>
    </dgm:pt>
    <dgm:pt modelId="{2F1424E7-8C8A-44A4-96DA-0416BC78599B}" type="parTrans" cxnId="{9D16FC56-A911-44B5-9202-5075D1FD5A35}">
      <dgm:prSet/>
      <dgm:spPr/>
      <dgm:t>
        <a:bodyPr/>
        <a:lstStyle/>
        <a:p>
          <a:endParaRPr lang="en-US"/>
        </a:p>
      </dgm:t>
    </dgm:pt>
    <dgm:pt modelId="{A977988F-4CF8-451D-A9EC-14FC084FEB50}" type="sibTrans" cxnId="{9D16FC56-A911-44B5-9202-5075D1FD5A35}">
      <dgm:prSet/>
      <dgm:spPr/>
      <dgm:t>
        <a:bodyPr/>
        <a:lstStyle/>
        <a:p>
          <a:endParaRPr lang="en-US"/>
        </a:p>
      </dgm:t>
    </dgm:pt>
    <dgm:pt modelId="{8520F4B4-84A7-4BE2-AFFF-267CBE69E88B}">
      <dgm:prSet phldrT="[Text]" phldr="1"/>
      <dgm:spPr/>
      <dgm:t>
        <a:bodyPr/>
        <a:lstStyle/>
        <a:p>
          <a:endParaRPr lang="en-US"/>
        </a:p>
      </dgm:t>
    </dgm:pt>
    <dgm:pt modelId="{F207C178-A33E-436D-9BB5-AD0D683BC65D}" type="parTrans" cxnId="{B3664A5F-7C25-440E-8079-BB7EF8FFDD01}">
      <dgm:prSet/>
      <dgm:spPr/>
      <dgm:t>
        <a:bodyPr/>
        <a:lstStyle/>
        <a:p>
          <a:endParaRPr lang="en-US"/>
        </a:p>
      </dgm:t>
    </dgm:pt>
    <dgm:pt modelId="{9897A1B0-00B9-4E09-8042-4F02B5423407}" type="sibTrans" cxnId="{B3664A5F-7C25-440E-8079-BB7EF8FFDD01}">
      <dgm:prSet/>
      <dgm:spPr/>
      <dgm:t>
        <a:bodyPr/>
        <a:lstStyle/>
        <a:p>
          <a:endParaRPr lang="en-US"/>
        </a:p>
      </dgm:t>
    </dgm:pt>
    <dgm:pt modelId="{68F14B23-C5B0-40E5-A431-8A0FFD1F0A16}" type="pres">
      <dgm:prSet presAssocID="{6DEBBE72-DEAD-4FF9-92A3-F4BAD4A5B1FA}" presName="rootnode" presStyleCnt="0">
        <dgm:presLayoutVars>
          <dgm:chMax/>
          <dgm:chPref/>
          <dgm:dir/>
          <dgm:animLvl val="lvl"/>
        </dgm:presLayoutVars>
      </dgm:prSet>
      <dgm:spPr/>
    </dgm:pt>
    <dgm:pt modelId="{49810D61-91E9-485B-A552-47B271D3E2CA}" type="pres">
      <dgm:prSet presAssocID="{CAAACF3D-36ED-468D-B012-D6A76A028132}" presName="composite" presStyleCnt="0"/>
      <dgm:spPr/>
    </dgm:pt>
    <dgm:pt modelId="{DE5AFA49-F5E1-41AF-A1C8-EF7B781ED131}" type="pres">
      <dgm:prSet presAssocID="{CAAACF3D-36ED-468D-B012-D6A76A028132}" presName="bentUpArrow1" presStyleLbl="alignImgPlace1" presStyleIdx="0" presStyleCnt="2"/>
      <dgm:spPr>
        <a:solidFill>
          <a:schemeClr val="accent4">
            <a:lumMod val="40000"/>
            <a:lumOff val="60000"/>
          </a:schemeClr>
        </a:solidFill>
      </dgm:spPr>
    </dgm:pt>
    <dgm:pt modelId="{E5691A29-C16B-41B3-960D-7490BC4008C9}" type="pres">
      <dgm:prSet presAssocID="{CAAACF3D-36ED-468D-B012-D6A76A028132}" presName="ParentText" presStyleLbl="node1" presStyleIdx="0" presStyleCnt="3">
        <dgm:presLayoutVars>
          <dgm:chMax val="1"/>
          <dgm:chPref val="1"/>
          <dgm:bulletEnabled val="1"/>
        </dgm:presLayoutVars>
      </dgm:prSet>
      <dgm:spPr/>
    </dgm:pt>
    <dgm:pt modelId="{C14A5744-2813-40BB-A2DA-73BFD8B793A8}" type="pres">
      <dgm:prSet presAssocID="{CAAACF3D-36ED-468D-B012-D6A76A028132}" presName="ChildText" presStyleLbl="revTx" presStyleIdx="0" presStyleCnt="3">
        <dgm:presLayoutVars>
          <dgm:chMax val="0"/>
          <dgm:chPref val="0"/>
          <dgm:bulletEnabled val="1"/>
        </dgm:presLayoutVars>
      </dgm:prSet>
      <dgm:spPr/>
    </dgm:pt>
    <dgm:pt modelId="{772EC6E1-0E13-4DAB-9679-C59DDCEF4052}" type="pres">
      <dgm:prSet presAssocID="{FCA4D10E-FFE3-4416-9956-C0E52AA3CE3D}" presName="sibTrans" presStyleCnt="0"/>
      <dgm:spPr/>
    </dgm:pt>
    <dgm:pt modelId="{8EB1C496-2292-41C3-8A83-235328091AFF}" type="pres">
      <dgm:prSet presAssocID="{F892A629-CB8E-4169-983C-3B1CE601B717}" presName="composite" presStyleCnt="0"/>
      <dgm:spPr/>
    </dgm:pt>
    <dgm:pt modelId="{BE14157E-83E7-47DC-A862-0C03A4556703}" type="pres">
      <dgm:prSet presAssocID="{F892A629-CB8E-4169-983C-3B1CE601B717}" presName="bentUpArrow1" presStyleLbl="alignImgPlace1" presStyleIdx="1" presStyleCnt="2" custLinFactNeighborX="8666" custLinFactNeighborY="281"/>
      <dgm:spPr>
        <a:solidFill>
          <a:schemeClr val="accent4">
            <a:lumMod val="40000"/>
            <a:lumOff val="60000"/>
          </a:schemeClr>
        </a:solidFill>
      </dgm:spPr>
    </dgm:pt>
    <dgm:pt modelId="{390B471A-565E-4CB3-BCAF-54FB69BC8124}" type="pres">
      <dgm:prSet presAssocID="{F892A629-CB8E-4169-983C-3B1CE601B717}" presName="ParentText" presStyleLbl="node1" presStyleIdx="1" presStyleCnt="3">
        <dgm:presLayoutVars>
          <dgm:chMax val="1"/>
          <dgm:chPref val="1"/>
          <dgm:bulletEnabled val="1"/>
        </dgm:presLayoutVars>
      </dgm:prSet>
      <dgm:spPr/>
    </dgm:pt>
    <dgm:pt modelId="{2FEAF5E4-4580-45AC-ADA1-C2102AC4C1EB}" type="pres">
      <dgm:prSet presAssocID="{F892A629-CB8E-4169-983C-3B1CE601B717}" presName="ChildText" presStyleLbl="revTx" presStyleIdx="1" presStyleCnt="3">
        <dgm:presLayoutVars>
          <dgm:chMax val="0"/>
          <dgm:chPref val="0"/>
          <dgm:bulletEnabled val="1"/>
        </dgm:presLayoutVars>
      </dgm:prSet>
      <dgm:spPr/>
    </dgm:pt>
    <dgm:pt modelId="{F476A26A-5043-407B-AEE4-57F1AD08250B}" type="pres">
      <dgm:prSet presAssocID="{58B59021-500F-470E-867B-60E1A16C59E6}" presName="sibTrans" presStyleCnt="0"/>
      <dgm:spPr/>
    </dgm:pt>
    <dgm:pt modelId="{D99F3519-8440-4DC1-8D37-23ACFC63DFD3}" type="pres">
      <dgm:prSet presAssocID="{EAF0CB35-2552-4C21-BD4F-1A5BA317A126}" presName="composite" presStyleCnt="0"/>
      <dgm:spPr/>
    </dgm:pt>
    <dgm:pt modelId="{5D676BAC-E7CA-4C6A-9F78-E6C0B8E28476}" type="pres">
      <dgm:prSet presAssocID="{EAF0CB35-2552-4C21-BD4F-1A5BA317A126}" presName="ParentText" presStyleLbl="node1" presStyleIdx="2" presStyleCnt="3">
        <dgm:presLayoutVars>
          <dgm:chMax val="1"/>
          <dgm:chPref val="1"/>
          <dgm:bulletEnabled val="1"/>
        </dgm:presLayoutVars>
      </dgm:prSet>
      <dgm:spPr/>
    </dgm:pt>
    <dgm:pt modelId="{ABB16EF1-F156-4C22-BAEC-50048497D881}" type="pres">
      <dgm:prSet presAssocID="{EAF0CB35-2552-4C21-BD4F-1A5BA317A126}" presName="FinalChildText" presStyleLbl="revTx" presStyleIdx="2" presStyleCnt="3">
        <dgm:presLayoutVars>
          <dgm:chMax val="0"/>
          <dgm:chPref val="0"/>
          <dgm:bulletEnabled val="1"/>
        </dgm:presLayoutVars>
      </dgm:prSet>
      <dgm:spPr/>
    </dgm:pt>
  </dgm:ptLst>
  <dgm:cxnLst>
    <dgm:cxn modelId="{B1AE7B0D-2B70-4C79-B9DD-C843415CA741}" srcId="{6DEBBE72-DEAD-4FF9-92A3-F4BAD4A5B1FA}" destId="{F892A629-CB8E-4169-983C-3B1CE601B717}" srcOrd="1" destOrd="0" parTransId="{88E57288-4FFB-40D4-8C96-B14D0B0861E3}" sibTransId="{58B59021-500F-470E-867B-60E1A16C59E6}"/>
    <dgm:cxn modelId="{E7D2DC28-EABB-4195-B555-6DD21D4B4033}" type="presOf" srcId="{EAF0CB35-2552-4C21-BD4F-1A5BA317A126}" destId="{5D676BAC-E7CA-4C6A-9F78-E6C0B8E28476}" srcOrd="0" destOrd="0" presId="urn:microsoft.com/office/officeart/2005/8/layout/StepDownProcess"/>
    <dgm:cxn modelId="{6A89D32F-9916-4786-A794-21A4DC4FE9AF}" type="presOf" srcId="{8520F4B4-84A7-4BE2-AFFF-267CBE69E88B}" destId="{ABB16EF1-F156-4C22-BAEC-50048497D881}" srcOrd="0" destOrd="0" presId="urn:microsoft.com/office/officeart/2005/8/layout/StepDownProcess"/>
    <dgm:cxn modelId="{B3664A5F-7C25-440E-8079-BB7EF8FFDD01}" srcId="{EAF0CB35-2552-4C21-BD4F-1A5BA317A126}" destId="{8520F4B4-84A7-4BE2-AFFF-267CBE69E88B}" srcOrd="0" destOrd="0" parTransId="{F207C178-A33E-436D-9BB5-AD0D683BC65D}" sibTransId="{9897A1B0-00B9-4E09-8042-4F02B5423407}"/>
    <dgm:cxn modelId="{CA17FE4E-38DB-4873-926C-36904419432C}" type="presOf" srcId="{F892A629-CB8E-4169-983C-3B1CE601B717}" destId="{390B471A-565E-4CB3-BCAF-54FB69BC8124}" srcOrd="0" destOrd="0" presId="urn:microsoft.com/office/officeart/2005/8/layout/StepDownProcess"/>
    <dgm:cxn modelId="{9D16FC56-A911-44B5-9202-5075D1FD5A35}" srcId="{6DEBBE72-DEAD-4FF9-92A3-F4BAD4A5B1FA}" destId="{EAF0CB35-2552-4C21-BD4F-1A5BA317A126}" srcOrd="2" destOrd="0" parTransId="{2F1424E7-8C8A-44A4-96DA-0416BC78599B}" sibTransId="{A977988F-4CF8-451D-A9EC-14FC084FEB50}"/>
    <dgm:cxn modelId="{A454597B-53E9-4750-8D7B-94E9BC4E73FF}" type="presOf" srcId="{CAAACF3D-36ED-468D-B012-D6A76A028132}" destId="{E5691A29-C16B-41B3-960D-7490BC4008C9}" srcOrd="0" destOrd="0" presId="urn:microsoft.com/office/officeart/2005/8/layout/StepDownProcess"/>
    <dgm:cxn modelId="{DA45D28C-5B05-4EF8-B2E7-097FD5C730DD}" srcId="{F892A629-CB8E-4169-983C-3B1CE601B717}" destId="{7EC95F06-7BD7-4597-92DC-55315C4B4F16}" srcOrd="0" destOrd="0" parTransId="{ECB1D7C1-5D70-4321-83D6-374DC33BFA70}" sibTransId="{294948B2-50CC-4B74-9AB1-832FDA597BD2}"/>
    <dgm:cxn modelId="{89B2BE95-9FCE-4DD0-847F-7A2670171688}" type="presOf" srcId="{7EC95F06-7BD7-4597-92DC-55315C4B4F16}" destId="{2FEAF5E4-4580-45AC-ADA1-C2102AC4C1EB}" srcOrd="0" destOrd="0" presId="urn:microsoft.com/office/officeart/2005/8/layout/StepDownProcess"/>
    <dgm:cxn modelId="{3A4FB0A3-3E77-4A07-A356-F731A9ABC23D}" srcId="{CAAACF3D-36ED-468D-B012-D6A76A028132}" destId="{A88307C4-8830-4FDA-8D93-E410245EAE50}" srcOrd="0" destOrd="0" parTransId="{6B2ECCB5-7890-4BF7-A7FE-BC7719853896}" sibTransId="{198AC623-3E3D-4315-B9D4-FF974EEAEE75}"/>
    <dgm:cxn modelId="{DFEB91C0-00CA-4196-BF85-EBC6CEFD3FD7}" type="presOf" srcId="{6DEBBE72-DEAD-4FF9-92A3-F4BAD4A5B1FA}" destId="{68F14B23-C5B0-40E5-A431-8A0FFD1F0A16}" srcOrd="0" destOrd="0" presId="urn:microsoft.com/office/officeart/2005/8/layout/StepDownProcess"/>
    <dgm:cxn modelId="{63D149C6-8ED6-4844-816F-AE15370825EE}" type="presOf" srcId="{A88307C4-8830-4FDA-8D93-E410245EAE50}" destId="{C14A5744-2813-40BB-A2DA-73BFD8B793A8}" srcOrd="0" destOrd="0" presId="urn:microsoft.com/office/officeart/2005/8/layout/StepDownProcess"/>
    <dgm:cxn modelId="{0E0A2BCE-A501-4827-8623-6CB10BDE1DC0}" srcId="{6DEBBE72-DEAD-4FF9-92A3-F4BAD4A5B1FA}" destId="{CAAACF3D-36ED-468D-B012-D6A76A028132}" srcOrd="0" destOrd="0" parTransId="{8681191A-2FC2-4E0C-BE96-012924495674}" sibTransId="{FCA4D10E-FFE3-4416-9956-C0E52AA3CE3D}"/>
    <dgm:cxn modelId="{F11C5398-9973-4FF3-ABAD-6F0C4431467C}" type="presParOf" srcId="{68F14B23-C5B0-40E5-A431-8A0FFD1F0A16}" destId="{49810D61-91E9-485B-A552-47B271D3E2CA}" srcOrd="0" destOrd="0" presId="urn:microsoft.com/office/officeart/2005/8/layout/StepDownProcess"/>
    <dgm:cxn modelId="{6BA99DD0-FBCC-4A04-8062-54FF8FB60DC3}" type="presParOf" srcId="{49810D61-91E9-485B-A552-47B271D3E2CA}" destId="{DE5AFA49-F5E1-41AF-A1C8-EF7B781ED131}" srcOrd="0" destOrd="0" presId="urn:microsoft.com/office/officeart/2005/8/layout/StepDownProcess"/>
    <dgm:cxn modelId="{931DA3BD-921B-46C4-A368-21F02F238E44}" type="presParOf" srcId="{49810D61-91E9-485B-A552-47B271D3E2CA}" destId="{E5691A29-C16B-41B3-960D-7490BC4008C9}" srcOrd="1" destOrd="0" presId="urn:microsoft.com/office/officeart/2005/8/layout/StepDownProcess"/>
    <dgm:cxn modelId="{7B9AD4B7-8DE4-4B9F-81A5-9777E6771A6D}" type="presParOf" srcId="{49810D61-91E9-485B-A552-47B271D3E2CA}" destId="{C14A5744-2813-40BB-A2DA-73BFD8B793A8}" srcOrd="2" destOrd="0" presId="urn:microsoft.com/office/officeart/2005/8/layout/StepDownProcess"/>
    <dgm:cxn modelId="{A14A1E68-3A93-4A0A-B054-D752E6ED8412}" type="presParOf" srcId="{68F14B23-C5B0-40E5-A431-8A0FFD1F0A16}" destId="{772EC6E1-0E13-4DAB-9679-C59DDCEF4052}" srcOrd="1" destOrd="0" presId="urn:microsoft.com/office/officeart/2005/8/layout/StepDownProcess"/>
    <dgm:cxn modelId="{43F16ACD-9737-448F-8820-0200CF8651A6}" type="presParOf" srcId="{68F14B23-C5B0-40E5-A431-8A0FFD1F0A16}" destId="{8EB1C496-2292-41C3-8A83-235328091AFF}" srcOrd="2" destOrd="0" presId="urn:microsoft.com/office/officeart/2005/8/layout/StepDownProcess"/>
    <dgm:cxn modelId="{0D82A140-F835-4FDF-8DCE-F9E736819400}" type="presParOf" srcId="{8EB1C496-2292-41C3-8A83-235328091AFF}" destId="{BE14157E-83E7-47DC-A862-0C03A4556703}" srcOrd="0" destOrd="0" presId="urn:microsoft.com/office/officeart/2005/8/layout/StepDownProcess"/>
    <dgm:cxn modelId="{72B3461E-293E-408A-B6F2-6C96D0E07D63}" type="presParOf" srcId="{8EB1C496-2292-41C3-8A83-235328091AFF}" destId="{390B471A-565E-4CB3-BCAF-54FB69BC8124}" srcOrd="1" destOrd="0" presId="urn:microsoft.com/office/officeart/2005/8/layout/StepDownProcess"/>
    <dgm:cxn modelId="{15B68C00-B6B5-4790-BB87-FD156255864F}" type="presParOf" srcId="{8EB1C496-2292-41C3-8A83-235328091AFF}" destId="{2FEAF5E4-4580-45AC-ADA1-C2102AC4C1EB}" srcOrd="2" destOrd="0" presId="urn:microsoft.com/office/officeart/2005/8/layout/StepDownProcess"/>
    <dgm:cxn modelId="{165F40D7-E6FE-4246-B6E0-4097CE3EF6A3}" type="presParOf" srcId="{68F14B23-C5B0-40E5-A431-8A0FFD1F0A16}" destId="{F476A26A-5043-407B-AEE4-57F1AD08250B}" srcOrd="3" destOrd="0" presId="urn:microsoft.com/office/officeart/2005/8/layout/StepDownProcess"/>
    <dgm:cxn modelId="{AA5CA9B9-3F41-4695-8BD6-96347F426D18}" type="presParOf" srcId="{68F14B23-C5B0-40E5-A431-8A0FFD1F0A16}" destId="{D99F3519-8440-4DC1-8D37-23ACFC63DFD3}" srcOrd="4" destOrd="0" presId="urn:microsoft.com/office/officeart/2005/8/layout/StepDownProcess"/>
    <dgm:cxn modelId="{59BD871E-FB84-4FA1-848E-12108804F442}" type="presParOf" srcId="{D99F3519-8440-4DC1-8D37-23ACFC63DFD3}" destId="{5D676BAC-E7CA-4C6A-9F78-E6C0B8E28476}" srcOrd="0" destOrd="0" presId="urn:microsoft.com/office/officeart/2005/8/layout/StepDownProcess"/>
    <dgm:cxn modelId="{F5FDF5E0-8460-4FEE-83D4-6B8E91227C58}" type="presParOf" srcId="{D99F3519-8440-4DC1-8D37-23ACFC63DFD3}" destId="{ABB16EF1-F156-4C22-BAEC-50048497D881}" srcOrd="1" destOrd="0" presId="urn:microsoft.com/office/officeart/2005/8/layout/StepDown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DEBBE72-DEAD-4FF9-92A3-F4BAD4A5B1FA}" type="doc">
      <dgm:prSet loTypeId="urn:microsoft.com/office/officeart/2005/8/layout/StepDownProcess" loCatId="process" qsTypeId="urn:microsoft.com/office/officeart/2005/8/quickstyle/simple1" qsCatId="simple" csTypeId="urn:microsoft.com/office/officeart/2005/8/colors/accent1_2" csCatId="accent1" phldr="1"/>
      <dgm:spPr/>
      <dgm:t>
        <a:bodyPr/>
        <a:lstStyle/>
        <a:p>
          <a:endParaRPr lang="en-US"/>
        </a:p>
      </dgm:t>
    </dgm:pt>
    <dgm:pt modelId="{CAAACF3D-36ED-468D-B012-D6A76A028132}">
      <dgm:prSet phldrT="[Text]" phldr="0" custT="1"/>
      <dgm:spPr>
        <a:solidFill>
          <a:schemeClr val="accent4">
            <a:lumMod val="75000"/>
          </a:schemeClr>
        </a:solidFill>
      </dgm:spPr>
      <dgm:t>
        <a:bodyPr/>
        <a:lstStyle/>
        <a:p>
          <a:r>
            <a:rPr lang="en-US" sz="1300" dirty="0">
              <a:latin typeface="BentonSans Regular" panose="02000503000000020004" pitchFamily="2" charset="0"/>
            </a:rPr>
            <a:t>Peer-to-Peer Influence</a:t>
          </a:r>
        </a:p>
      </dgm:t>
    </dgm:pt>
    <dgm:pt modelId="{8681191A-2FC2-4E0C-BE96-012924495674}" type="parTrans" cxnId="{0E0A2BCE-A501-4827-8623-6CB10BDE1DC0}">
      <dgm:prSet/>
      <dgm:spPr/>
      <dgm:t>
        <a:bodyPr/>
        <a:lstStyle/>
        <a:p>
          <a:endParaRPr lang="en-US"/>
        </a:p>
      </dgm:t>
    </dgm:pt>
    <dgm:pt modelId="{FCA4D10E-FFE3-4416-9956-C0E52AA3CE3D}" type="sibTrans" cxnId="{0E0A2BCE-A501-4827-8623-6CB10BDE1DC0}">
      <dgm:prSet/>
      <dgm:spPr/>
      <dgm:t>
        <a:bodyPr/>
        <a:lstStyle/>
        <a:p>
          <a:endParaRPr lang="en-US"/>
        </a:p>
      </dgm:t>
    </dgm:pt>
    <dgm:pt modelId="{A88307C4-8830-4FDA-8D93-E410245EAE50}">
      <dgm:prSet phldrT="[Text]" phldr="1"/>
      <dgm:spPr/>
      <dgm:t>
        <a:bodyPr/>
        <a:lstStyle/>
        <a:p>
          <a:endParaRPr lang="en-US" dirty="0"/>
        </a:p>
      </dgm:t>
    </dgm:pt>
    <dgm:pt modelId="{6B2ECCB5-7890-4BF7-A7FE-BC7719853896}" type="parTrans" cxnId="{3A4FB0A3-3E77-4A07-A356-F731A9ABC23D}">
      <dgm:prSet/>
      <dgm:spPr/>
      <dgm:t>
        <a:bodyPr/>
        <a:lstStyle/>
        <a:p>
          <a:endParaRPr lang="en-US"/>
        </a:p>
      </dgm:t>
    </dgm:pt>
    <dgm:pt modelId="{198AC623-3E3D-4315-B9D4-FF974EEAEE75}" type="sibTrans" cxnId="{3A4FB0A3-3E77-4A07-A356-F731A9ABC23D}">
      <dgm:prSet/>
      <dgm:spPr/>
      <dgm:t>
        <a:bodyPr/>
        <a:lstStyle/>
        <a:p>
          <a:endParaRPr lang="en-US"/>
        </a:p>
      </dgm:t>
    </dgm:pt>
    <dgm:pt modelId="{F892A629-CB8E-4169-983C-3B1CE601B717}">
      <dgm:prSet phldrT="[Text]" phldr="0" custT="1"/>
      <dgm:spPr>
        <a:solidFill>
          <a:schemeClr val="accent4">
            <a:lumMod val="75000"/>
          </a:schemeClr>
        </a:solidFill>
      </dgm:spPr>
      <dgm:t>
        <a:bodyPr/>
        <a:lstStyle/>
        <a:p>
          <a:r>
            <a:rPr lang="en-US" sz="1300" dirty="0">
              <a:latin typeface="BentonSans Regular" panose="02000503000000020004" pitchFamily="2" charset="0"/>
            </a:rPr>
            <a:t>Ongoing Engagement</a:t>
          </a:r>
        </a:p>
      </dgm:t>
    </dgm:pt>
    <dgm:pt modelId="{88E57288-4FFB-40D4-8C96-B14D0B0861E3}" type="parTrans" cxnId="{B1AE7B0D-2B70-4C79-B9DD-C843415CA741}">
      <dgm:prSet/>
      <dgm:spPr/>
      <dgm:t>
        <a:bodyPr/>
        <a:lstStyle/>
        <a:p>
          <a:endParaRPr lang="en-US"/>
        </a:p>
      </dgm:t>
    </dgm:pt>
    <dgm:pt modelId="{58B59021-500F-470E-867B-60E1A16C59E6}" type="sibTrans" cxnId="{B1AE7B0D-2B70-4C79-B9DD-C843415CA741}">
      <dgm:prSet/>
      <dgm:spPr/>
      <dgm:t>
        <a:bodyPr/>
        <a:lstStyle/>
        <a:p>
          <a:endParaRPr lang="en-US"/>
        </a:p>
      </dgm:t>
    </dgm:pt>
    <dgm:pt modelId="{7EC95F06-7BD7-4597-92DC-55315C4B4F16}">
      <dgm:prSet phldrT="[Text]" phldr="1"/>
      <dgm:spPr/>
      <dgm:t>
        <a:bodyPr/>
        <a:lstStyle/>
        <a:p>
          <a:endParaRPr lang="en-US"/>
        </a:p>
      </dgm:t>
    </dgm:pt>
    <dgm:pt modelId="{ECB1D7C1-5D70-4321-83D6-374DC33BFA70}" type="parTrans" cxnId="{DA45D28C-5B05-4EF8-B2E7-097FD5C730DD}">
      <dgm:prSet/>
      <dgm:spPr/>
      <dgm:t>
        <a:bodyPr/>
        <a:lstStyle/>
        <a:p>
          <a:endParaRPr lang="en-US"/>
        </a:p>
      </dgm:t>
    </dgm:pt>
    <dgm:pt modelId="{294948B2-50CC-4B74-9AB1-832FDA597BD2}" type="sibTrans" cxnId="{DA45D28C-5B05-4EF8-B2E7-097FD5C730DD}">
      <dgm:prSet/>
      <dgm:spPr/>
      <dgm:t>
        <a:bodyPr/>
        <a:lstStyle/>
        <a:p>
          <a:endParaRPr lang="en-US"/>
        </a:p>
      </dgm:t>
    </dgm:pt>
    <dgm:pt modelId="{EAF0CB35-2552-4C21-BD4F-1A5BA317A126}">
      <dgm:prSet phldrT="[Text]" phldr="0" custT="1"/>
      <dgm:spPr>
        <a:solidFill>
          <a:schemeClr val="accent4">
            <a:lumMod val="75000"/>
          </a:schemeClr>
        </a:solidFill>
      </dgm:spPr>
      <dgm:t>
        <a:bodyPr/>
        <a:lstStyle/>
        <a:p>
          <a:r>
            <a:rPr lang="en-US" sz="1300" dirty="0">
              <a:latin typeface="BentonSans Regular" panose="02000503000000020004" pitchFamily="2" charset="0"/>
            </a:rPr>
            <a:t>Outreach from</a:t>
          </a:r>
        </a:p>
        <a:p>
          <a:r>
            <a:rPr lang="en-US" sz="1300" dirty="0">
              <a:latin typeface="BentonSans Regular" panose="02000503000000020004" pitchFamily="2" charset="0"/>
            </a:rPr>
            <a:t>Key Staff</a:t>
          </a:r>
        </a:p>
      </dgm:t>
    </dgm:pt>
    <dgm:pt modelId="{2F1424E7-8C8A-44A4-96DA-0416BC78599B}" type="parTrans" cxnId="{9D16FC56-A911-44B5-9202-5075D1FD5A35}">
      <dgm:prSet/>
      <dgm:spPr/>
      <dgm:t>
        <a:bodyPr/>
        <a:lstStyle/>
        <a:p>
          <a:endParaRPr lang="en-US"/>
        </a:p>
      </dgm:t>
    </dgm:pt>
    <dgm:pt modelId="{A977988F-4CF8-451D-A9EC-14FC084FEB50}" type="sibTrans" cxnId="{9D16FC56-A911-44B5-9202-5075D1FD5A35}">
      <dgm:prSet/>
      <dgm:spPr/>
      <dgm:t>
        <a:bodyPr/>
        <a:lstStyle/>
        <a:p>
          <a:endParaRPr lang="en-US"/>
        </a:p>
      </dgm:t>
    </dgm:pt>
    <dgm:pt modelId="{8520F4B4-84A7-4BE2-AFFF-267CBE69E88B}">
      <dgm:prSet phldrT="[Text]" phldr="1"/>
      <dgm:spPr/>
      <dgm:t>
        <a:bodyPr/>
        <a:lstStyle/>
        <a:p>
          <a:endParaRPr lang="en-US"/>
        </a:p>
      </dgm:t>
    </dgm:pt>
    <dgm:pt modelId="{F207C178-A33E-436D-9BB5-AD0D683BC65D}" type="parTrans" cxnId="{B3664A5F-7C25-440E-8079-BB7EF8FFDD01}">
      <dgm:prSet/>
      <dgm:spPr/>
      <dgm:t>
        <a:bodyPr/>
        <a:lstStyle/>
        <a:p>
          <a:endParaRPr lang="en-US"/>
        </a:p>
      </dgm:t>
    </dgm:pt>
    <dgm:pt modelId="{9897A1B0-00B9-4E09-8042-4F02B5423407}" type="sibTrans" cxnId="{B3664A5F-7C25-440E-8079-BB7EF8FFDD01}">
      <dgm:prSet/>
      <dgm:spPr/>
      <dgm:t>
        <a:bodyPr/>
        <a:lstStyle/>
        <a:p>
          <a:endParaRPr lang="en-US"/>
        </a:p>
      </dgm:t>
    </dgm:pt>
    <dgm:pt modelId="{68F14B23-C5B0-40E5-A431-8A0FFD1F0A16}" type="pres">
      <dgm:prSet presAssocID="{6DEBBE72-DEAD-4FF9-92A3-F4BAD4A5B1FA}" presName="rootnode" presStyleCnt="0">
        <dgm:presLayoutVars>
          <dgm:chMax/>
          <dgm:chPref/>
          <dgm:dir/>
          <dgm:animLvl val="lvl"/>
        </dgm:presLayoutVars>
      </dgm:prSet>
      <dgm:spPr/>
    </dgm:pt>
    <dgm:pt modelId="{49810D61-91E9-485B-A552-47B271D3E2CA}" type="pres">
      <dgm:prSet presAssocID="{CAAACF3D-36ED-468D-B012-D6A76A028132}" presName="composite" presStyleCnt="0"/>
      <dgm:spPr/>
    </dgm:pt>
    <dgm:pt modelId="{DE5AFA49-F5E1-41AF-A1C8-EF7B781ED131}" type="pres">
      <dgm:prSet presAssocID="{CAAACF3D-36ED-468D-B012-D6A76A028132}" presName="bentUpArrow1" presStyleLbl="alignImgPlace1" presStyleIdx="0" presStyleCnt="2"/>
      <dgm:spPr>
        <a:solidFill>
          <a:schemeClr val="accent4">
            <a:lumMod val="40000"/>
            <a:lumOff val="60000"/>
          </a:schemeClr>
        </a:solidFill>
      </dgm:spPr>
    </dgm:pt>
    <dgm:pt modelId="{E5691A29-C16B-41B3-960D-7490BC4008C9}" type="pres">
      <dgm:prSet presAssocID="{CAAACF3D-36ED-468D-B012-D6A76A028132}" presName="ParentText" presStyleLbl="node1" presStyleIdx="0" presStyleCnt="3">
        <dgm:presLayoutVars>
          <dgm:chMax val="1"/>
          <dgm:chPref val="1"/>
          <dgm:bulletEnabled val="1"/>
        </dgm:presLayoutVars>
      </dgm:prSet>
      <dgm:spPr/>
    </dgm:pt>
    <dgm:pt modelId="{C14A5744-2813-40BB-A2DA-73BFD8B793A8}" type="pres">
      <dgm:prSet presAssocID="{CAAACF3D-36ED-468D-B012-D6A76A028132}" presName="ChildText" presStyleLbl="revTx" presStyleIdx="0" presStyleCnt="3">
        <dgm:presLayoutVars>
          <dgm:chMax val="0"/>
          <dgm:chPref val="0"/>
          <dgm:bulletEnabled val="1"/>
        </dgm:presLayoutVars>
      </dgm:prSet>
      <dgm:spPr/>
    </dgm:pt>
    <dgm:pt modelId="{772EC6E1-0E13-4DAB-9679-C59DDCEF4052}" type="pres">
      <dgm:prSet presAssocID="{FCA4D10E-FFE3-4416-9956-C0E52AA3CE3D}" presName="sibTrans" presStyleCnt="0"/>
      <dgm:spPr/>
    </dgm:pt>
    <dgm:pt modelId="{8EB1C496-2292-41C3-8A83-235328091AFF}" type="pres">
      <dgm:prSet presAssocID="{F892A629-CB8E-4169-983C-3B1CE601B717}" presName="composite" presStyleCnt="0"/>
      <dgm:spPr/>
    </dgm:pt>
    <dgm:pt modelId="{BE14157E-83E7-47DC-A862-0C03A4556703}" type="pres">
      <dgm:prSet presAssocID="{F892A629-CB8E-4169-983C-3B1CE601B717}" presName="bentUpArrow1" presStyleLbl="alignImgPlace1" presStyleIdx="1" presStyleCnt="2"/>
      <dgm:spPr>
        <a:solidFill>
          <a:schemeClr val="accent4">
            <a:lumMod val="40000"/>
            <a:lumOff val="60000"/>
          </a:schemeClr>
        </a:solidFill>
      </dgm:spPr>
    </dgm:pt>
    <dgm:pt modelId="{390B471A-565E-4CB3-BCAF-54FB69BC8124}" type="pres">
      <dgm:prSet presAssocID="{F892A629-CB8E-4169-983C-3B1CE601B717}" presName="ParentText" presStyleLbl="node1" presStyleIdx="1" presStyleCnt="3">
        <dgm:presLayoutVars>
          <dgm:chMax val="1"/>
          <dgm:chPref val="1"/>
          <dgm:bulletEnabled val="1"/>
        </dgm:presLayoutVars>
      </dgm:prSet>
      <dgm:spPr/>
    </dgm:pt>
    <dgm:pt modelId="{2FEAF5E4-4580-45AC-ADA1-C2102AC4C1EB}" type="pres">
      <dgm:prSet presAssocID="{F892A629-CB8E-4169-983C-3B1CE601B717}" presName="ChildText" presStyleLbl="revTx" presStyleIdx="1" presStyleCnt="3">
        <dgm:presLayoutVars>
          <dgm:chMax val="0"/>
          <dgm:chPref val="0"/>
          <dgm:bulletEnabled val="1"/>
        </dgm:presLayoutVars>
      </dgm:prSet>
      <dgm:spPr/>
    </dgm:pt>
    <dgm:pt modelId="{F476A26A-5043-407B-AEE4-57F1AD08250B}" type="pres">
      <dgm:prSet presAssocID="{58B59021-500F-470E-867B-60E1A16C59E6}" presName="sibTrans" presStyleCnt="0"/>
      <dgm:spPr/>
    </dgm:pt>
    <dgm:pt modelId="{D99F3519-8440-4DC1-8D37-23ACFC63DFD3}" type="pres">
      <dgm:prSet presAssocID="{EAF0CB35-2552-4C21-BD4F-1A5BA317A126}" presName="composite" presStyleCnt="0"/>
      <dgm:spPr/>
    </dgm:pt>
    <dgm:pt modelId="{5D676BAC-E7CA-4C6A-9F78-E6C0B8E28476}" type="pres">
      <dgm:prSet presAssocID="{EAF0CB35-2552-4C21-BD4F-1A5BA317A126}" presName="ParentText" presStyleLbl="node1" presStyleIdx="2" presStyleCnt="3">
        <dgm:presLayoutVars>
          <dgm:chMax val="1"/>
          <dgm:chPref val="1"/>
          <dgm:bulletEnabled val="1"/>
        </dgm:presLayoutVars>
      </dgm:prSet>
      <dgm:spPr/>
    </dgm:pt>
    <dgm:pt modelId="{ABB16EF1-F156-4C22-BAEC-50048497D881}" type="pres">
      <dgm:prSet presAssocID="{EAF0CB35-2552-4C21-BD4F-1A5BA317A126}" presName="FinalChildText" presStyleLbl="revTx" presStyleIdx="2" presStyleCnt="3">
        <dgm:presLayoutVars>
          <dgm:chMax val="0"/>
          <dgm:chPref val="0"/>
          <dgm:bulletEnabled val="1"/>
        </dgm:presLayoutVars>
      </dgm:prSet>
      <dgm:spPr/>
    </dgm:pt>
  </dgm:ptLst>
  <dgm:cxnLst>
    <dgm:cxn modelId="{B1AE7B0D-2B70-4C79-B9DD-C843415CA741}" srcId="{6DEBBE72-DEAD-4FF9-92A3-F4BAD4A5B1FA}" destId="{F892A629-CB8E-4169-983C-3B1CE601B717}" srcOrd="1" destOrd="0" parTransId="{88E57288-4FFB-40D4-8C96-B14D0B0861E3}" sibTransId="{58B59021-500F-470E-867B-60E1A16C59E6}"/>
    <dgm:cxn modelId="{E7D2DC28-EABB-4195-B555-6DD21D4B4033}" type="presOf" srcId="{EAF0CB35-2552-4C21-BD4F-1A5BA317A126}" destId="{5D676BAC-E7CA-4C6A-9F78-E6C0B8E28476}" srcOrd="0" destOrd="0" presId="urn:microsoft.com/office/officeart/2005/8/layout/StepDownProcess"/>
    <dgm:cxn modelId="{6A89D32F-9916-4786-A794-21A4DC4FE9AF}" type="presOf" srcId="{8520F4B4-84A7-4BE2-AFFF-267CBE69E88B}" destId="{ABB16EF1-F156-4C22-BAEC-50048497D881}" srcOrd="0" destOrd="0" presId="urn:microsoft.com/office/officeart/2005/8/layout/StepDownProcess"/>
    <dgm:cxn modelId="{B3664A5F-7C25-440E-8079-BB7EF8FFDD01}" srcId="{EAF0CB35-2552-4C21-BD4F-1A5BA317A126}" destId="{8520F4B4-84A7-4BE2-AFFF-267CBE69E88B}" srcOrd="0" destOrd="0" parTransId="{F207C178-A33E-436D-9BB5-AD0D683BC65D}" sibTransId="{9897A1B0-00B9-4E09-8042-4F02B5423407}"/>
    <dgm:cxn modelId="{CA17FE4E-38DB-4873-926C-36904419432C}" type="presOf" srcId="{F892A629-CB8E-4169-983C-3B1CE601B717}" destId="{390B471A-565E-4CB3-BCAF-54FB69BC8124}" srcOrd="0" destOrd="0" presId="urn:microsoft.com/office/officeart/2005/8/layout/StepDownProcess"/>
    <dgm:cxn modelId="{9D16FC56-A911-44B5-9202-5075D1FD5A35}" srcId="{6DEBBE72-DEAD-4FF9-92A3-F4BAD4A5B1FA}" destId="{EAF0CB35-2552-4C21-BD4F-1A5BA317A126}" srcOrd="2" destOrd="0" parTransId="{2F1424E7-8C8A-44A4-96DA-0416BC78599B}" sibTransId="{A977988F-4CF8-451D-A9EC-14FC084FEB50}"/>
    <dgm:cxn modelId="{A454597B-53E9-4750-8D7B-94E9BC4E73FF}" type="presOf" srcId="{CAAACF3D-36ED-468D-B012-D6A76A028132}" destId="{E5691A29-C16B-41B3-960D-7490BC4008C9}" srcOrd="0" destOrd="0" presId="urn:microsoft.com/office/officeart/2005/8/layout/StepDownProcess"/>
    <dgm:cxn modelId="{DA45D28C-5B05-4EF8-B2E7-097FD5C730DD}" srcId="{F892A629-CB8E-4169-983C-3B1CE601B717}" destId="{7EC95F06-7BD7-4597-92DC-55315C4B4F16}" srcOrd="0" destOrd="0" parTransId="{ECB1D7C1-5D70-4321-83D6-374DC33BFA70}" sibTransId="{294948B2-50CC-4B74-9AB1-832FDA597BD2}"/>
    <dgm:cxn modelId="{89B2BE95-9FCE-4DD0-847F-7A2670171688}" type="presOf" srcId="{7EC95F06-7BD7-4597-92DC-55315C4B4F16}" destId="{2FEAF5E4-4580-45AC-ADA1-C2102AC4C1EB}" srcOrd="0" destOrd="0" presId="urn:microsoft.com/office/officeart/2005/8/layout/StepDownProcess"/>
    <dgm:cxn modelId="{3A4FB0A3-3E77-4A07-A356-F731A9ABC23D}" srcId="{CAAACF3D-36ED-468D-B012-D6A76A028132}" destId="{A88307C4-8830-4FDA-8D93-E410245EAE50}" srcOrd="0" destOrd="0" parTransId="{6B2ECCB5-7890-4BF7-A7FE-BC7719853896}" sibTransId="{198AC623-3E3D-4315-B9D4-FF974EEAEE75}"/>
    <dgm:cxn modelId="{DFEB91C0-00CA-4196-BF85-EBC6CEFD3FD7}" type="presOf" srcId="{6DEBBE72-DEAD-4FF9-92A3-F4BAD4A5B1FA}" destId="{68F14B23-C5B0-40E5-A431-8A0FFD1F0A16}" srcOrd="0" destOrd="0" presId="urn:microsoft.com/office/officeart/2005/8/layout/StepDownProcess"/>
    <dgm:cxn modelId="{63D149C6-8ED6-4844-816F-AE15370825EE}" type="presOf" srcId="{A88307C4-8830-4FDA-8D93-E410245EAE50}" destId="{C14A5744-2813-40BB-A2DA-73BFD8B793A8}" srcOrd="0" destOrd="0" presId="urn:microsoft.com/office/officeart/2005/8/layout/StepDownProcess"/>
    <dgm:cxn modelId="{0E0A2BCE-A501-4827-8623-6CB10BDE1DC0}" srcId="{6DEBBE72-DEAD-4FF9-92A3-F4BAD4A5B1FA}" destId="{CAAACF3D-36ED-468D-B012-D6A76A028132}" srcOrd="0" destOrd="0" parTransId="{8681191A-2FC2-4E0C-BE96-012924495674}" sibTransId="{FCA4D10E-FFE3-4416-9956-C0E52AA3CE3D}"/>
    <dgm:cxn modelId="{F11C5398-9973-4FF3-ABAD-6F0C4431467C}" type="presParOf" srcId="{68F14B23-C5B0-40E5-A431-8A0FFD1F0A16}" destId="{49810D61-91E9-485B-A552-47B271D3E2CA}" srcOrd="0" destOrd="0" presId="urn:microsoft.com/office/officeart/2005/8/layout/StepDownProcess"/>
    <dgm:cxn modelId="{6BA99DD0-FBCC-4A04-8062-54FF8FB60DC3}" type="presParOf" srcId="{49810D61-91E9-485B-A552-47B271D3E2CA}" destId="{DE5AFA49-F5E1-41AF-A1C8-EF7B781ED131}" srcOrd="0" destOrd="0" presId="urn:microsoft.com/office/officeart/2005/8/layout/StepDownProcess"/>
    <dgm:cxn modelId="{931DA3BD-921B-46C4-A368-21F02F238E44}" type="presParOf" srcId="{49810D61-91E9-485B-A552-47B271D3E2CA}" destId="{E5691A29-C16B-41B3-960D-7490BC4008C9}" srcOrd="1" destOrd="0" presId="urn:microsoft.com/office/officeart/2005/8/layout/StepDownProcess"/>
    <dgm:cxn modelId="{7B9AD4B7-8DE4-4B9F-81A5-9777E6771A6D}" type="presParOf" srcId="{49810D61-91E9-485B-A552-47B271D3E2CA}" destId="{C14A5744-2813-40BB-A2DA-73BFD8B793A8}" srcOrd="2" destOrd="0" presId="urn:microsoft.com/office/officeart/2005/8/layout/StepDownProcess"/>
    <dgm:cxn modelId="{A14A1E68-3A93-4A0A-B054-D752E6ED8412}" type="presParOf" srcId="{68F14B23-C5B0-40E5-A431-8A0FFD1F0A16}" destId="{772EC6E1-0E13-4DAB-9679-C59DDCEF4052}" srcOrd="1" destOrd="0" presId="urn:microsoft.com/office/officeart/2005/8/layout/StepDownProcess"/>
    <dgm:cxn modelId="{43F16ACD-9737-448F-8820-0200CF8651A6}" type="presParOf" srcId="{68F14B23-C5B0-40E5-A431-8A0FFD1F0A16}" destId="{8EB1C496-2292-41C3-8A83-235328091AFF}" srcOrd="2" destOrd="0" presId="urn:microsoft.com/office/officeart/2005/8/layout/StepDownProcess"/>
    <dgm:cxn modelId="{0D82A140-F835-4FDF-8DCE-F9E736819400}" type="presParOf" srcId="{8EB1C496-2292-41C3-8A83-235328091AFF}" destId="{BE14157E-83E7-47DC-A862-0C03A4556703}" srcOrd="0" destOrd="0" presId="urn:microsoft.com/office/officeart/2005/8/layout/StepDownProcess"/>
    <dgm:cxn modelId="{72B3461E-293E-408A-B6F2-6C96D0E07D63}" type="presParOf" srcId="{8EB1C496-2292-41C3-8A83-235328091AFF}" destId="{390B471A-565E-4CB3-BCAF-54FB69BC8124}" srcOrd="1" destOrd="0" presId="urn:microsoft.com/office/officeart/2005/8/layout/StepDownProcess"/>
    <dgm:cxn modelId="{15B68C00-B6B5-4790-BB87-FD156255864F}" type="presParOf" srcId="{8EB1C496-2292-41C3-8A83-235328091AFF}" destId="{2FEAF5E4-4580-45AC-ADA1-C2102AC4C1EB}" srcOrd="2" destOrd="0" presId="urn:microsoft.com/office/officeart/2005/8/layout/StepDownProcess"/>
    <dgm:cxn modelId="{165F40D7-E6FE-4246-B6E0-4097CE3EF6A3}" type="presParOf" srcId="{68F14B23-C5B0-40E5-A431-8A0FFD1F0A16}" destId="{F476A26A-5043-407B-AEE4-57F1AD08250B}" srcOrd="3" destOrd="0" presId="urn:microsoft.com/office/officeart/2005/8/layout/StepDownProcess"/>
    <dgm:cxn modelId="{AA5CA9B9-3F41-4695-8BD6-96347F426D18}" type="presParOf" srcId="{68F14B23-C5B0-40E5-A431-8A0FFD1F0A16}" destId="{D99F3519-8440-4DC1-8D37-23ACFC63DFD3}" srcOrd="4" destOrd="0" presId="urn:microsoft.com/office/officeart/2005/8/layout/StepDownProcess"/>
    <dgm:cxn modelId="{59BD871E-FB84-4FA1-848E-12108804F442}" type="presParOf" srcId="{D99F3519-8440-4DC1-8D37-23ACFC63DFD3}" destId="{5D676BAC-E7CA-4C6A-9F78-E6C0B8E28476}" srcOrd="0" destOrd="0" presId="urn:microsoft.com/office/officeart/2005/8/layout/StepDownProcess"/>
    <dgm:cxn modelId="{F5FDF5E0-8460-4FEE-83D4-6B8E91227C58}" type="presParOf" srcId="{D99F3519-8440-4DC1-8D37-23ACFC63DFD3}" destId="{ABB16EF1-F156-4C22-BAEC-50048497D881}" srcOrd="1" destOrd="0" presId="urn:microsoft.com/office/officeart/2005/8/layout/StepDownProcess"/>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E5AFA49-F5E1-41AF-A1C8-EF7B781ED131}">
      <dsp:nvSpPr>
        <dsp:cNvPr id="0" name=""/>
        <dsp:cNvSpPr/>
      </dsp:nvSpPr>
      <dsp:spPr>
        <a:xfrm rot="5400000">
          <a:off x="498821" y="798678"/>
          <a:ext cx="706362" cy="804168"/>
        </a:xfrm>
        <a:prstGeom prst="bentUpArrow">
          <a:avLst>
            <a:gd name="adj1" fmla="val 32840"/>
            <a:gd name="adj2" fmla="val 25000"/>
            <a:gd name="adj3" fmla="val 35780"/>
          </a:avLst>
        </a:prstGeom>
        <a:solidFill>
          <a:schemeClr val="accent4">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5691A29-C16B-41B3-960D-7490BC4008C9}">
      <dsp:nvSpPr>
        <dsp:cNvPr id="0" name=""/>
        <dsp:cNvSpPr/>
      </dsp:nvSpPr>
      <dsp:spPr>
        <a:xfrm>
          <a:off x="311678" y="15661"/>
          <a:ext cx="1189098" cy="832330"/>
        </a:xfrm>
        <a:prstGeom prst="roundRect">
          <a:avLst>
            <a:gd name="adj" fmla="val 16670"/>
          </a:avLst>
        </a:prstGeom>
        <a:solidFill>
          <a:schemeClr val="accent4">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latin typeface="BentonSans Regular" panose="02000503000000020004" pitchFamily="2" charset="0"/>
            </a:rPr>
            <a:t>Selective Recruitment&amp;</a:t>
          </a:r>
        </a:p>
        <a:p>
          <a:pPr marL="0" lvl="0" indent="0" algn="ctr" defTabSz="577850">
            <a:lnSpc>
              <a:spcPct val="90000"/>
            </a:lnSpc>
            <a:spcBef>
              <a:spcPct val="0"/>
            </a:spcBef>
            <a:spcAft>
              <a:spcPct val="35000"/>
            </a:spcAft>
            <a:buNone/>
          </a:pPr>
          <a:r>
            <a:rPr lang="en-US" sz="1300" kern="1200" dirty="0">
              <a:latin typeface="BentonSans Regular" panose="02000503000000020004" pitchFamily="2" charset="0"/>
            </a:rPr>
            <a:t>Retention</a:t>
          </a:r>
        </a:p>
      </dsp:txBody>
      <dsp:txXfrm>
        <a:off x="352316" y="56299"/>
        <a:ext cx="1107822" cy="751054"/>
      </dsp:txXfrm>
    </dsp:sp>
    <dsp:sp modelId="{C14A5744-2813-40BB-A2DA-73BFD8B793A8}">
      <dsp:nvSpPr>
        <dsp:cNvPr id="0" name=""/>
        <dsp:cNvSpPr/>
      </dsp:nvSpPr>
      <dsp:spPr>
        <a:xfrm>
          <a:off x="1500777" y="95043"/>
          <a:ext cx="864837" cy="6727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ctr" anchorCtr="0">
          <a:noAutofit/>
        </a:bodyPr>
        <a:lstStyle/>
        <a:p>
          <a:pPr marL="171450" lvl="1" indent="-171450" algn="l" defTabSz="800100">
            <a:lnSpc>
              <a:spcPct val="90000"/>
            </a:lnSpc>
            <a:spcBef>
              <a:spcPct val="0"/>
            </a:spcBef>
            <a:spcAft>
              <a:spcPct val="15000"/>
            </a:spcAft>
            <a:buChar char="•"/>
          </a:pPr>
          <a:endParaRPr lang="en-US" sz="1800" kern="1200" dirty="0"/>
        </a:p>
      </dsp:txBody>
      <dsp:txXfrm>
        <a:off x="1500777" y="95043"/>
        <a:ext cx="864837" cy="672726"/>
      </dsp:txXfrm>
    </dsp:sp>
    <dsp:sp modelId="{BE14157E-83E7-47DC-A862-0C03A4556703}">
      <dsp:nvSpPr>
        <dsp:cNvPr id="0" name=""/>
        <dsp:cNvSpPr/>
      </dsp:nvSpPr>
      <dsp:spPr>
        <a:xfrm rot="5400000">
          <a:off x="1554400" y="1735645"/>
          <a:ext cx="706362" cy="804168"/>
        </a:xfrm>
        <a:prstGeom prst="bentUpArrow">
          <a:avLst>
            <a:gd name="adj1" fmla="val 32840"/>
            <a:gd name="adj2" fmla="val 25000"/>
            <a:gd name="adj3" fmla="val 35780"/>
          </a:avLst>
        </a:prstGeom>
        <a:solidFill>
          <a:schemeClr val="accent4">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90B471A-565E-4CB3-BCAF-54FB69BC8124}">
      <dsp:nvSpPr>
        <dsp:cNvPr id="0" name=""/>
        <dsp:cNvSpPr/>
      </dsp:nvSpPr>
      <dsp:spPr>
        <a:xfrm>
          <a:off x="1297567" y="950643"/>
          <a:ext cx="1189098" cy="832330"/>
        </a:xfrm>
        <a:prstGeom prst="roundRect">
          <a:avLst>
            <a:gd name="adj" fmla="val 16670"/>
          </a:avLst>
        </a:prstGeom>
        <a:solidFill>
          <a:schemeClr val="accent4">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latin typeface="BentonSans Regular" panose="02000503000000020004" pitchFamily="2" charset="0"/>
            </a:rPr>
            <a:t>Clear Expectations</a:t>
          </a:r>
        </a:p>
      </dsp:txBody>
      <dsp:txXfrm>
        <a:off x="1338205" y="991281"/>
        <a:ext cx="1107822" cy="751054"/>
      </dsp:txXfrm>
    </dsp:sp>
    <dsp:sp modelId="{2FEAF5E4-4580-45AC-ADA1-C2102AC4C1EB}">
      <dsp:nvSpPr>
        <dsp:cNvPr id="0" name=""/>
        <dsp:cNvSpPr/>
      </dsp:nvSpPr>
      <dsp:spPr>
        <a:xfrm>
          <a:off x="2486666" y="1030025"/>
          <a:ext cx="864837" cy="6727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ctr" anchorCtr="0">
          <a:noAutofit/>
        </a:bodyPr>
        <a:lstStyle/>
        <a:p>
          <a:pPr marL="171450" lvl="1" indent="-171450" algn="l" defTabSz="800100">
            <a:lnSpc>
              <a:spcPct val="90000"/>
            </a:lnSpc>
            <a:spcBef>
              <a:spcPct val="0"/>
            </a:spcBef>
            <a:spcAft>
              <a:spcPct val="15000"/>
            </a:spcAft>
            <a:buChar char="•"/>
          </a:pPr>
          <a:endParaRPr lang="en-US" sz="1800" kern="1200"/>
        </a:p>
      </dsp:txBody>
      <dsp:txXfrm>
        <a:off x="2486666" y="1030025"/>
        <a:ext cx="864837" cy="672726"/>
      </dsp:txXfrm>
    </dsp:sp>
    <dsp:sp modelId="{5D676BAC-E7CA-4C6A-9F78-E6C0B8E28476}">
      <dsp:nvSpPr>
        <dsp:cNvPr id="0" name=""/>
        <dsp:cNvSpPr/>
      </dsp:nvSpPr>
      <dsp:spPr>
        <a:xfrm>
          <a:off x="2283457" y="1885625"/>
          <a:ext cx="1189098" cy="832330"/>
        </a:xfrm>
        <a:prstGeom prst="roundRect">
          <a:avLst>
            <a:gd name="adj" fmla="val 16670"/>
          </a:avLst>
        </a:prstGeom>
        <a:solidFill>
          <a:schemeClr val="accent4">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latin typeface="BentonSans Regular" panose="02000503000000020004" pitchFamily="2" charset="0"/>
            </a:rPr>
            <a:t>Fundraising Committee</a:t>
          </a:r>
        </a:p>
      </dsp:txBody>
      <dsp:txXfrm>
        <a:off x="2324095" y="1926263"/>
        <a:ext cx="1107822" cy="751054"/>
      </dsp:txXfrm>
    </dsp:sp>
    <dsp:sp modelId="{ABB16EF1-F156-4C22-BAEC-50048497D881}">
      <dsp:nvSpPr>
        <dsp:cNvPr id="0" name=""/>
        <dsp:cNvSpPr/>
      </dsp:nvSpPr>
      <dsp:spPr>
        <a:xfrm>
          <a:off x="3472556" y="1965007"/>
          <a:ext cx="864837" cy="6727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ctr" anchorCtr="0">
          <a:noAutofit/>
        </a:bodyPr>
        <a:lstStyle/>
        <a:p>
          <a:pPr marL="171450" lvl="1" indent="-171450" algn="l" defTabSz="800100">
            <a:lnSpc>
              <a:spcPct val="90000"/>
            </a:lnSpc>
            <a:spcBef>
              <a:spcPct val="0"/>
            </a:spcBef>
            <a:spcAft>
              <a:spcPct val="15000"/>
            </a:spcAft>
            <a:buChar char="•"/>
          </a:pPr>
          <a:endParaRPr lang="en-US" sz="1800" kern="1200"/>
        </a:p>
      </dsp:txBody>
      <dsp:txXfrm>
        <a:off x="3472556" y="1965007"/>
        <a:ext cx="864837" cy="67272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E5AFA49-F5E1-41AF-A1C8-EF7B781ED131}">
      <dsp:nvSpPr>
        <dsp:cNvPr id="0" name=""/>
        <dsp:cNvSpPr/>
      </dsp:nvSpPr>
      <dsp:spPr>
        <a:xfrm rot="5400000">
          <a:off x="498821" y="798678"/>
          <a:ext cx="706362" cy="804168"/>
        </a:xfrm>
        <a:prstGeom prst="bentUpArrow">
          <a:avLst>
            <a:gd name="adj1" fmla="val 32840"/>
            <a:gd name="adj2" fmla="val 25000"/>
            <a:gd name="adj3" fmla="val 35780"/>
          </a:avLst>
        </a:prstGeom>
        <a:solidFill>
          <a:schemeClr val="accent4">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5691A29-C16B-41B3-960D-7490BC4008C9}">
      <dsp:nvSpPr>
        <dsp:cNvPr id="0" name=""/>
        <dsp:cNvSpPr/>
      </dsp:nvSpPr>
      <dsp:spPr>
        <a:xfrm>
          <a:off x="311678" y="15661"/>
          <a:ext cx="1189098" cy="832330"/>
        </a:xfrm>
        <a:prstGeom prst="roundRect">
          <a:avLst>
            <a:gd name="adj" fmla="val 16670"/>
          </a:avLst>
        </a:prstGeom>
        <a:solidFill>
          <a:schemeClr val="accent4">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latin typeface="BentonSans Regular" panose="02000503000000020004" pitchFamily="2" charset="0"/>
            </a:rPr>
            <a:t>Peer-to-Peer Influence</a:t>
          </a:r>
        </a:p>
      </dsp:txBody>
      <dsp:txXfrm>
        <a:off x="352316" y="56299"/>
        <a:ext cx="1107822" cy="751054"/>
      </dsp:txXfrm>
    </dsp:sp>
    <dsp:sp modelId="{C14A5744-2813-40BB-A2DA-73BFD8B793A8}">
      <dsp:nvSpPr>
        <dsp:cNvPr id="0" name=""/>
        <dsp:cNvSpPr/>
      </dsp:nvSpPr>
      <dsp:spPr>
        <a:xfrm>
          <a:off x="1500777" y="95043"/>
          <a:ext cx="864837" cy="6727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ctr" anchorCtr="0">
          <a:noAutofit/>
        </a:bodyPr>
        <a:lstStyle/>
        <a:p>
          <a:pPr marL="171450" lvl="1" indent="-171450" algn="l" defTabSz="800100">
            <a:lnSpc>
              <a:spcPct val="90000"/>
            </a:lnSpc>
            <a:spcBef>
              <a:spcPct val="0"/>
            </a:spcBef>
            <a:spcAft>
              <a:spcPct val="15000"/>
            </a:spcAft>
            <a:buChar char="•"/>
          </a:pPr>
          <a:endParaRPr lang="en-US" sz="1800" kern="1200" dirty="0"/>
        </a:p>
      </dsp:txBody>
      <dsp:txXfrm>
        <a:off x="1500777" y="95043"/>
        <a:ext cx="864837" cy="672726"/>
      </dsp:txXfrm>
    </dsp:sp>
    <dsp:sp modelId="{BE14157E-83E7-47DC-A862-0C03A4556703}">
      <dsp:nvSpPr>
        <dsp:cNvPr id="0" name=""/>
        <dsp:cNvSpPr/>
      </dsp:nvSpPr>
      <dsp:spPr>
        <a:xfrm rot="5400000">
          <a:off x="1484711" y="1733660"/>
          <a:ext cx="706362" cy="804168"/>
        </a:xfrm>
        <a:prstGeom prst="bentUpArrow">
          <a:avLst>
            <a:gd name="adj1" fmla="val 32840"/>
            <a:gd name="adj2" fmla="val 25000"/>
            <a:gd name="adj3" fmla="val 35780"/>
          </a:avLst>
        </a:prstGeom>
        <a:solidFill>
          <a:schemeClr val="accent4">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90B471A-565E-4CB3-BCAF-54FB69BC8124}">
      <dsp:nvSpPr>
        <dsp:cNvPr id="0" name=""/>
        <dsp:cNvSpPr/>
      </dsp:nvSpPr>
      <dsp:spPr>
        <a:xfrm>
          <a:off x="1297567" y="950643"/>
          <a:ext cx="1189098" cy="832330"/>
        </a:xfrm>
        <a:prstGeom prst="roundRect">
          <a:avLst>
            <a:gd name="adj" fmla="val 16670"/>
          </a:avLst>
        </a:prstGeom>
        <a:solidFill>
          <a:schemeClr val="accent4">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latin typeface="BentonSans Regular" panose="02000503000000020004" pitchFamily="2" charset="0"/>
            </a:rPr>
            <a:t>Ongoing Engagement</a:t>
          </a:r>
        </a:p>
      </dsp:txBody>
      <dsp:txXfrm>
        <a:off x="1338205" y="991281"/>
        <a:ext cx="1107822" cy="751054"/>
      </dsp:txXfrm>
    </dsp:sp>
    <dsp:sp modelId="{2FEAF5E4-4580-45AC-ADA1-C2102AC4C1EB}">
      <dsp:nvSpPr>
        <dsp:cNvPr id="0" name=""/>
        <dsp:cNvSpPr/>
      </dsp:nvSpPr>
      <dsp:spPr>
        <a:xfrm>
          <a:off x="2486666" y="1030025"/>
          <a:ext cx="864837" cy="6727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ctr" anchorCtr="0">
          <a:noAutofit/>
        </a:bodyPr>
        <a:lstStyle/>
        <a:p>
          <a:pPr marL="171450" lvl="1" indent="-171450" algn="l" defTabSz="800100">
            <a:lnSpc>
              <a:spcPct val="90000"/>
            </a:lnSpc>
            <a:spcBef>
              <a:spcPct val="0"/>
            </a:spcBef>
            <a:spcAft>
              <a:spcPct val="15000"/>
            </a:spcAft>
            <a:buChar char="•"/>
          </a:pPr>
          <a:endParaRPr lang="en-US" sz="1800" kern="1200"/>
        </a:p>
      </dsp:txBody>
      <dsp:txXfrm>
        <a:off x="2486666" y="1030025"/>
        <a:ext cx="864837" cy="672726"/>
      </dsp:txXfrm>
    </dsp:sp>
    <dsp:sp modelId="{5D676BAC-E7CA-4C6A-9F78-E6C0B8E28476}">
      <dsp:nvSpPr>
        <dsp:cNvPr id="0" name=""/>
        <dsp:cNvSpPr/>
      </dsp:nvSpPr>
      <dsp:spPr>
        <a:xfrm>
          <a:off x="2283457" y="1885625"/>
          <a:ext cx="1189098" cy="832330"/>
        </a:xfrm>
        <a:prstGeom prst="roundRect">
          <a:avLst>
            <a:gd name="adj" fmla="val 16670"/>
          </a:avLst>
        </a:prstGeom>
        <a:solidFill>
          <a:schemeClr val="accent4">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latin typeface="BentonSans Regular" panose="02000503000000020004" pitchFamily="2" charset="0"/>
            </a:rPr>
            <a:t>Outreach from</a:t>
          </a:r>
        </a:p>
        <a:p>
          <a:pPr marL="0" lvl="0" indent="0" algn="ctr" defTabSz="577850">
            <a:lnSpc>
              <a:spcPct val="90000"/>
            </a:lnSpc>
            <a:spcBef>
              <a:spcPct val="0"/>
            </a:spcBef>
            <a:spcAft>
              <a:spcPct val="35000"/>
            </a:spcAft>
            <a:buNone/>
          </a:pPr>
          <a:r>
            <a:rPr lang="en-US" sz="1300" kern="1200" dirty="0">
              <a:latin typeface="BentonSans Regular" panose="02000503000000020004" pitchFamily="2" charset="0"/>
            </a:rPr>
            <a:t>Key Staff</a:t>
          </a:r>
        </a:p>
      </dsp:txBody>
      <dsp:txXfrm>
        <a:off x="2324095" y="1926263"/>
        <a:ext cx="1107822" cy="751054"/>
      </dsp:txXfrm>
    </dsp:sp>
    <dsp:sp modelId="{ABB16EF1-F156-4C22-BAEC-50048497D881}">
      <dsp:nvSpPr>
        <dsp:cNvPr id="0" name=""/>
        <dsp:cNvSpPr/>
      </dsp:nvSpPr>
      <dsp:spPr>
        <a:xfrm>
          <a:off x="3472556" y="1965007"/>
          <a:ext cx="864837" cy="6727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ctr" anchorCtr="0">
          <a:noAutofit/>
        </a:bodyPr>
        <a:lstStyle/>
        <a:p>
          <a:pPr marL="171450" lvl="1" indent="-171450" algn="l" defTabSz="800100">
            <a:lnSpc>
              <a:spcPct val="90000"/>
            </a:lnSpc>
            <a:spcBef>
              <a:spcPct val="0"/>
            </a:spcBef>
            <a:spcAft>
              <a:spcPct val="15000"/>
            </a:spcAft>
            <a:buChar char="•"/>
          </a:pPr>
          <a:endParaRPr lang="en-US" sz="1800" kern="1200"/>
        </a:p>
      </dsp:txBody>
      <dsp:txXfrm>
        <a:off x="3472556" y="1965007"/>
        <a:ext cx="864837" cy="672726"/>
      </dsp:txXfrm>
    </dsp:sp>
  </dsp:spTree>
</dsp:drawing>
</file>

<file path=ppt/diagrams/layout1.xml><?xml version="1.0" encoding="utf-8"?>
<dgm:layoutDef xmlns:dgm="http://schemas.openxmlformats.org/drawingml/2006/diagram" xmlns:a="http://schemas.openxmlformats.org/drawingml/2006/main" uniqueId="urn:microsoft.com/office/officeart/2005/8/layout/StepDownProcess">
  <dgm:title val=""/>
  <dgm:desc val=""/>
  <dgm:catLst>
    <dgm:cat type="process" pri="1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tL"/>
          <dgm:param type="flowDir" val="row"/>
          <dgm:param type="off" val="off"/>
          <dgm:param type="bkpt" val="fixed"/>
          <dgm:param type="bkPtFixedVal" val="1"/>
        </dgm:alg>
      </dgm:if>
      <dgm:else name="Name2">
        <dgm:alg type="snake">
          <dgm:param type="grDir" val="tR"/>
          <dgm:param type="flowDir" val="row"/>
          <dgm:param type="off" val="off"/>
          <dgm:param type="bkpt" val="fixed"/>
          <dgm:param type="bkPtFixedVal" val="1"/>
        </dgm:alg>
      </dgm:else>
    </dgm:choose>
    <dgm:shape xmlns:r="http://schemas.openxmlformats.org/officeDocument/2006/relationships" r:blip="">
      <dgm:adjLst/>
    </dgm:shape>
    <dgm:choose name="Name3">
      <dgm:if name="Name4" func="var" arg="dir" op="equ" val="norm">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if>
      <dgm:else name="Name5">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else>
    </dgm:choose>
    <dgm:forEach name="nodesForEach" axis="ch" ptType="node">
      <dgm:layoutNode name="composite">
        <dgm:alg type="composite">
          <dgm:param type="ar" val="1.2439"/>
        </dgm:alg>
        <dgm:shape xmlns:r="http://schemas.openxmlformats.org/officeDocument/2006/relationships" r:blip="">
          <dgm:adjLst/>
        </dgm:shape>
        <dgm:choose name="Name6">
          <dgm:if name="Name7" func="var" arg="dir" op="equ" val="norm">
            <dgm:constrLst>
              <dgm:constr type="l" for="ch" forName="bentUpArrow1" refType="w" fact="0.07"/>
              <dgm:constr type="t" for="ch" forName="bentUpArrow1" refType="h" fact="0.524"/>
              <dgm:constr type="w" for="ch" forName="bentUpArrow1" refType="w" fact="0.3844"/>
              <dgm:constr type="h" for="ch" forName="bentUpArrow1" refType="h" fact="0.42"/>
              <dgm:constr type="l" for="ch" forName="ParentText" refType="w" fact="0"/>
              <dgm:constr type="t" for="ch" forName="ParentText" refType="h" fact="0"/>
              <dgm:constr type="w" for="ch" forName="ParentText" refType="w" fact="0.5684"/>
              <dgm:constr type="h" for="ch" forName="ParentText" refType="h" fact="0.4949"/>
              <dgm:constr type="l" for="ch" forName="ChildText" refType="w" refFor="ch" refForName="ParentText"/>
              <dgm:constr type="t" for="ch" forName="ChildText" refType="h" fact="0.05"/>
              <dgm:constr type="w" for="ch" forName="ChildText" refType="w" fact="0.4134"/>
              <dgm:constr type="h" for="ch" forName="ChildText" refType="h" fact="0.4"/>
              <dgm:constr type="l" for="ch" forName="FinalChildText" refType="w" refFor="ch" refForName="ParentText"/>
              <dgm:constr type="t" for="ch" forName="FinalChildText" refType="h" fact="0.05"/>
              <dgm:constr type="w" for="ch" forName="FinalChildText" refType="w" fact="0.4134"/>
              <dgm:constr type="h" for="ch" forName="FinalChildText" refType="h" fact="0.4"/>
            </dgm:constrLst>
          </dgm:if>
          <dgm:else name="Name8">
            <dgm:constrLst>
              <dgm:constr type="r" for="ch" forName="bentUpArrow1" refType="w" fact="0.97"/>
              <dgm:constr type="t" for="ch" forName="bentUpArrow1" refType="h" fact="0.524"/>
              <dgm:constr type="w" for="ch" forName="bentUpArrow1" refType="w" fact="0.3844"/>
              <dgm:constr type="h" for="ch" forName="bentUpArrow1" refType="h" fact="0.42"/>
              <dgm:constr type="l" for="ch" forName="ParentText" refType="w" fact="0.4316"/>
              <dgm:constr type="t" for="ch" forName="ParentText" refType="h" fact="0"/>
              <dgm:constr type="w" for="ch" forName="ParentText" refType="w" fact="0.5684"/>
              <dgm:constr type="h" for="ch" forName="ParentText" refType="h" fact="0.4949"/>
              <dgm:constr type="l" for="ch" forName="ChildText" refType="w" fact="0"/>
              <dgm:constr type="t" for="ch" forName="ChildText" refType="h" fact="0.05"/>
              <dgm:constr type="w" for="ch" forName="ChildText" refType="w" fact="0.4134"/>
              <dgm:constr type="h" for="ch" forName="ChildText" refType="h" fact="0.4"/>
              <dgm:constr type="l" for="ch" forName="FinalChildText" refType="w" fact="0"/>
              <dgm:constr type="t" for="ch" forName="FinalChildText" refType="h" fact="0.05"/>
              <dgm:constr type="w" for="ch" forName="FinalChildText" refType="w" fact="0.4134"/>
              <dgm:constr type="h" for="ch" forName="FinalChildText" refType="h" fact="0.4"/>
            </dgm:constrLst>
          </dgm:else>
        </dgm:choose>
        <dgm:choose name="Name9">
          <dgm:if name="Name10" axis="followSib" ptType="node" func="cnt" op="gte" val="1">
            <dgm:layoutNode name="bentUpArrow1" styleLbl="alignImgPlace1">
              <dgm:alg type="sp"/>
              <dgm:choose name="Name11">
                <dgm:if name="Name12" func="var" arg="dir" op="equ" val="norm">
                  <dgm:shape xmlns:r="http://schemas.openxmlformats.org/officeDocument/2006/relationships" rot="90" type="bentUpArrow" r:blip="">
                    <dgm:adjLst>
                      <dgm:adj idx="1" val="0.3284"/>
                      <dgm:adj idx="2" val="0.25"/>
                      <dgm:adj idx="3" val="0.3578"/>
                    </dgm:adjLst>
                  </dgm:shape>
                </dgm:if>
                <dgm:else name="Name13">
                  <dgm:shape xmlns:r="http://schemas.openxmlformats.org/officeDocument/2006/relationships" rot="180" type="bentArrow" r:blip="">
                    <dgm:adjLst>
                      <dgm:adj idx="1" val="0.3284"/>
                      <dgm:adj idx="2" val="0.25"/>
                      <dgm:adj idx="3" val="0.3578"/>
                      <dgm:adj idx="4" val="0"/>
                    </dgm:adjLst>
                  </dgm:shape>
                </dgm:else>
              </dgm:choose>
              <dgm:presOf/>
            </dgm:layoutNode>
          </dgm:if>
          <dgm:else name="Name14"/>
        </dgm:choose>
        <dgm:layoutNode name="ParentText" styleLbl="node1">
          <dgm:varLst>
            <dgm:chMax val="1"/>
            <dgm:chPref val="1"/>
            <dgm:bulletEnabled val="1"/>
          </dgm:varLst>
          <dgm:alg type="tx"/>
          <dgm:shape xmlns:r="http://schemas.openxmlformats.org/officeDocument/2006/relationships" type="roundRect" r:blip="">
            <dgm:adjLst>
              <dgm:adj idx="1" val="0.166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15">
          <dgm:if name="Name16" axis="followSib" ptType="node" func="cnt" op="equ" val="0">
            <dgm:choose name="Name17">
              <dgm:if name="Name18" axis="ch" ptType="node" func="cnt" op="gte" val="1">
                <dgm:layoutNode name="Final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9"/>
            </dgm:choose>
          </dgm:if>
          <dgm:else name="Name20">
            <dgm:layoutNode name="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StepDownProcess">
  <dgm:title val=""/>
  <dgm:desc val=""/>
  <dgm:catLst>
    <dgm:cat type="process" pri="1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tL"/>
          <dgm:param type="flowDir" val="row"/>
          <dgm:param type="off" val="off"/>
          <dgm:param type="bkpt" val="fixed"/>
          <dgm:param type="bkPtFixedVal" val="1"/>
        </dgm:alg>
      </dgm:if>
      <dgm:else name="Name2">
        <dgm:alg type="snake">
          <dgm:param type="grDir" val="tR"/>
          <dgm:param type="flowDir" val="row"/>
          <dgm:param type="off" val="off"/>
          <dgm:param type="bkpt" val="fixed"/>
          <dgm:param type="bkPtFixedVal" val="1"/>
        </dgm:alg>
      </dgm:else>
    </dgm:choose>
    <dgm:shape xmlns:r="http://schemas.openxmlformats.org/officeDocument/2006/relationships" r:blip="">
      <dgm:adjLst/>
    </dgm:shape>
    <dgm:choose name="Name3">
      <dgm:if name="Name4" func="var" arg="dir" op="equ" val="norm">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if>
      <dgm:else name="Name5">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else>
    </dgm:choose>
    <dgm:forEach name="nodesForEach" axis="ch" ptType="node">
      <dgm:layoutNode name="composite">
        <dgm:alg type="composite">
          <dgm:param type="ar" val="1.2439"/>
        </dgm:alg>
        <dgm:shape xmlns:r="http://schemas.openxmlformats.org/officeDocument/2006/relationships" r:blip="">
          <dgm:adjLst/>
        </dgm:shape>
        <dgm:choose name="Name6">
          <dgm:if name="Name7" func="var" arg="dir" op="equ" val="norm">
            <dgm:constrLst>
              <dgm:constr type="l" for="ch" forName="bentUpArrow1" refType="w" fact="0.07"/>
              <dgm:constr type="t" for="ch" forName="bentUpArrow1" refType="h" fact="0.524"/>
              <dgm:constr type="w" for="ch" forName="bentUpArrow1" refType="w" fact="0.3844"/>
              <dgm:constr type="h" for="ch" forName="bentUpArrow1" refType="h" fact="0.42"/>
              <dgm:constr type="l" for="ch" forName="ParentText" refType="w" fact="0"/>
              <dgm:constr type="t" for="ch" forName="ParentText" refType="h" fact="0"/>
              <dgm:constr type="w" for="ch" forName="ParentText" refType="w" fact="0.5684"/>
              <dgm:constr type="h" for="ch" forName="ParentText" refType="h" fact="0.4949"/>
              <dgm:constr type="l" for="ch" forName="ChildText" refType="w" refFor="ch" refForName="ParentText"/>
              <dgm:constr type="t" for="ch" forName="ChildText" refType="h" fact="0.05"/>
              <dgm:constr type="w" for="ch" forName="ChildText" refType="w" fact="0.4134"/>
              <dgm:constr type="h" for="ch" forName="ChildText" refType="h" fact="0.4"/>
              <dgm:constr type="l" for="ch" forName="FinalChildText" refType="w" refFor="ch" refForName="ParentText"/>
              <dgm:constr type="t" for="ch" forName="FinalChildText" refType="h" fact="0.05"/>
              <dgm:constr type="w" for="ch" forName="FinalChildText" refType="w" fact="0.4134"/>
              <dgm:constr type="h" for="ch" forName="FinalChildText" refType="h" fact="0.4"/>
            </dgm:constrLst>
          </dgm:if>
          <dgm:else name="Name8">
            <dgm:constrLst>
              <dgm:constr type="r" for="ch" forName="bentUpArrow1" refType="w" fact="0.97"/>
              <dgm:constr type="t" for="ch" forName="bentUpArrow1" refType="h" fact="0.524"/>
              <dgm:constr type="w" for="ch" forName="bentUpArrow1" refType="w" fact="0.3844"/>
              <dgm:constr type="h" for="ch" forName="bentUpArrow1" refType="h" fact="0.42"/>
              <dgm:constr type="l" for="ch" forName="ParentText" refType="w" fact="0.4316"/>
              <dgm:constr type="t" for="ch" forName="ParentText" refType="h" fact="0"/>
              <dgm:constr type="w" for="ch" forName="ParentText" refType="w" fact="0.5684"/>
              <dgm:constr type="h" for="ch" forName="ParentText" refType="h" fact="0.4949"/>
              <dgm:constr type="l" for="ch" forName="ChildText" refType="w" fact="0"/>
              <dgm:constr type="t" for="ch" forName="ChildText" refType="h" fact="0.05"/>
              <dgm:constr type="w" for="ch" forName="ChildText" refType="w" fact="0.4134"/>
              <dgm:constr type="h" for="ch" forName="ChildText" refType="h" fact="0.4"/>
              <dgm:constr type="l" for="ch" forName="FinalChildText" refType="w" fact="0"/>
              <dgm:constr type="t" for="ch" forName="FinalChildText" refType="h" fact="0.05"/>
              <dgm:constr type="w" for="ch" forName="FinalChildText" refType="w" fact="0.4134"/>
              <dgm:constr type="h" for="ch" forName="FinalChildText" refType="h" fact="0.4"/>
            </dgm:constrLst>
          </dgm:else>
        </dgm:choose>
        <dgm:choose name="Name9">
          <dgm:if name="Name10" axis="followSib" ptType="node" func="cnt" op="gte" val="1">
            <dgm:layoutNode name="bentUpArrow1" styleLbl="alignImgPlace1">
              <dgm:alg type="sp"/>
              <dgm:choose name="Name11">
                <dgm:if name="Name12" func="var" arg="dir" op="equ" val="norm">
                  <dgm:shape xmlns:r="http://schemas.openxmlformats.org/officeDocument/2006/relationships" rot="90" type="bentUpArrow" r:blip="">
                    <dgm:adjLst>
                      <dgm:adj idx="1" val="0.3284"/>
                      <dgm:adj idx="2" val="0.25"/>
                      <dgm:adj idx="3" val="0.3578"/>
                    </dgm:adjLst>
                  </dgm:shape>
                </dgm:if>
                <dgm:else name="Name13">
                  <dgm:shape xmlns:r="http://schemas.openxmlformats.org/officeDocument/2006/relationships" rot="180" type="bentArrow" r:blip="">
                    <dgm:adjLst>
                      <dgm:adj idx="1" val="0.3284"/>
                      <dgm:adj idx="2" val="0.25"/>
                      <dgm:adj idx="3" val="0.3578"/>
                      <dgm:adj idx="4" val="0"/>
                    </dgm:adjLst>
                  </dgm:shape>
                </dgm:else>
              </dgm:choose>
              <dgm:presOf/>
            </dgm:layoutNode>
          </dgm:if>
          <dgm:else name="Name14"/>
        </dgm:choose>
        <dgm:layoutNode name="ParentText" styleLbl="node1">
          <dgm:varLst>
            <dgm:chMax val="1"/>
            <dgm:chPref val="1"/>
            <dgm:bulletEnabled val="1"/>
          </dgm:varLst>
          <dgm:alg type="tx"/>
          <dgm:shape xmlns:r="http://schemas.openxmlformats.org/officeDocument/2006/relationships" type="roundRect" r:blip="">
            <dgm:adjLst>
              <dgm:adj idx="1" val="0.166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15">
          <dgm:if name="Name16" axis="followSib" ptType="node" func="cnt" op="equ" val="0">
            <dgm:choose name="Name17">
              <dgm:if name="Name18" axis="ch" ptType="node" func="cnt" op="gte" val="1">
                <dgm:layoutNode name="Final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9"/>
            </dgm:choose>
          </dgm:if>
          <dgm:else name="Name20">
            <dgm:layoutNode name="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6F0FE60-D7F5-4BF1-8683-AA4BAE315132}" type="datetimeFigureOut">
              <a:rPr lang="en-US" smtClean="0"/>
              <a:t>9/15/2026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612CB60-0431-45A5-8BFC-2D71ECFEEE59}" type="slidenum">
              <a:rPr lang="en-US" smtClean="0"/>
              <a:t>‹#›</a:t>
            </a:fld>
            <a:endParaRPr lang="en-US"/>
          </a:p>
        </p:txBody>
      </p:sp>
    </p:spTree>
    <p:extLst>
      <p:ext uri="{BB962C8B-B14F-4D97-AF65-F5344CB8AC3E}">
        <p14:creationId xmlns:p14="http://schemas.microsoft.com/office/powerpoint/2010/main" val="33129414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D334F0-5D11-ACAD-C89F-EE322A7EBF2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1E11EF9-25C0-9F22-5B7F-E6198552DD5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AC6C0D9-2CAA-4CC3-A139-AED21B2C885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5F5FA26-C9EA-3893-41CF-7FC2BE80953B}"/>
              </a:ext>
            </a:extLst>
          </p:cNvPr>
          <p:cNvSpPr>
            <a:spLocks noGrp="1"/>
          </p:cNvSpPr>
          <p:nvPr>
            <p:ph type="sldNum" sz="quarter" idx="5"/>
          </p:nvPr>
        </p:nvSpPr>
        <p:spPr/>
        <p:txBody>
          <a:bodyPr/>
          <a:lstStyle/>
          <a:p>
            <a:pPr>
              <a:defRPr/>
            </a:pPr>
            <a:fld id="{F50C3D00-B2F6-4D83-A049-FE51B6E62AD3}" type="slidenum">
              <a:rPr lang="en-US" smtClean="0"/>
              <a:pPr>
                <a:defRPr/>
              </a:pPr>
              <a:t>1</a:t>
            </a:fld>
            <a:endParaRPr lang="en-US"/>
          </a:p>
        </p:txBody>
      </p:sp>
    </p:spTree>
    <p:extLst>
      <p:ext uri="{BB962C8B-B14F-4D97-AF65-F5344CB8AC3E}">
        <p14:creationId xmlns:p14="http://schemas.microsoft.com/office/powerpoint/2010/main" val="12194560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0F9DAD8-C4DD-4229-BB31-36D036321DA2}" type="slidenum">
              <a:rPr lang="en-US" smtClean="0"/>
              <a:pPr/>
              <a:t>2</a:t>
            </a:fld>
            <a:endParaRPr lang="en-US"/>
          </a:p>
        </p:txBody>
      </p:sp>
    </p:spTree>
    <p:extLst>
      <p:ext uri="{BB962C8B-B14F-4D97-AF65-F5344CB8AC3E}">
        <p14:creationId xmlns:p14="http://schemas.microsoft.com/office/powerpoint/2010/main" val="29583230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0F9DAD8-C4DD-4229-BB31-36D036321DA2}" type="slidenum">
              <a:rPr lang="en-US" smtClean="0"/>
              <a:pPr/>
              <a:t>19</a:t>
            </a:fld>
            <a:endParaRPr lang="en-US" dirty="0"/>
          </a:p>
        </p:txBody>
      </p:sp>
    </p:spTree>
    <p:extLst>
      <p:ext uri="{BB962C8B-B14F-4D97-AF65-F5344CB8AC3E}">
        <p14:creationId xmlns:p14="http://schemas.microsoft.com/office/powerpoint/2010/main" val="11458120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F9DAD8-C4DD-4229-BB31-36D036321DA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177482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CAB034DE-08D6-034C-AC6F-338458F35B83}"/>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12" name="Subtitle 2">
            <a:extLst>
              <a:ext uri="{FF2B5EF4-FFF2-40B4-BE49-F238E27FC236}">
                <a16:creationId xmlns:a16="http://schemas.microsoft.com/office/drawing/2014/main" id="{29CB76C0-A1A1-4849-8F39-13D51A641255}"/>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0804387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BB123964-880D-4F4E-891F-A5080AD1063A}"/>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12" name="Content Placeholder 2">
            <a:extLst>
              <a:ext uri="{FF2B5EF4-FFF2-40B4-BE49-F238E27FC236}">
                <a16:creationId xmlns:a16="http://schemas.microsoft.com/office/drawing/2014/main" id="{F7D927A2-FDE5-CF41-A087-783D0E8B8DE1}"/>
              </a:ext>
            </a:extLst>
          </p:cNvPr>
          <p:cNvSpPr>
            <a:spLocks noGrp="1"/>
          </p:cNvSpPr>
          <p:nvPr>
            <p:ph idx="1"/>
          </p:nvPr>
        </p:nvSpPr>
        <p:spPr>
          <a:xfrm>
            <a:off x="838200" y="1825625"/>
            <a:ext cx="10515600" cy="400761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726798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E2723AE6-CF96-EC42-A904-8D0093733D34}"/>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10" name="Text Placeholder 2">
            <a:extLst>
              <a:ext uri="{FF2B5EF4-FFF2-40B4-BE49-F238E27FC236}">
                <a16:creationId xmlns:a16="http://schemas.microsoft.com/office/drawing/2014/main" id="{B8A18CE6-8ED9-194F-87B9-BFA9317A1901}"/>
              </a:ext>
            </a:extLst>
          </p:cNvPr>
          <p:cNvSpPr>
            <a:spLocks noGrp="1"/>
          </p:cNvSpPr>
          <p:nvPr>
            <p:ph type="body" idx="1"/>
          </p:nvPr>
        </p:nvSpPr>
        <p:spPr>
          <a:xfrm>
            <a:off x="831850" y="4589464"/>
            <a:ext cx="10515600" cy="1224860"/>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Tree>
    <p:extLst>
      <p:ext uri="{BB962C8B-B14F-4D97-AF65-F5344CB8AC3E}">
        <p14:creationId xmlns:p14="http://schemas.microsoft.com/office/powerpoint/2010/main" val="11157497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10708640" y="6464132"/>
            <a:ext cx="1009227" cy="365125"/>
          </a:xfrm>
        </p:spPr>
        <p:txBody>
          <a:bodyPr/>
          <a:lstStyle>
            <a:lvl1pPr algn="r">
              <a:defRPr/>
            </a:lvl1pPr>
          </a:lstStyle>
          <a:p>
            <a:fld id="{A9E27C91-5590-4C6B-8A38-652A8102230D}" type="slidenum">
              <a:rPr lang="en-US" smtClean="0"/>
              <a:pPr/>
              <a:t>‹#›</a:t>
            </a:fld>
            <a:endParaRPr lang="en-US" dirty="0"/>
          </a:p>
        </p:txBody>
      </p:sp>
    </p:spTree>
    <p:extLst>
      <p:ext uri="{BB962C8B-B14F-4D97-AF65-F5344CB8AC3E}">
        <p14:creationId xmlns:p14="http://schemas.microsoft.com/office/powerpoint/2010/main" val="4396356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12192000" cy="1143000"/>
          </a:xfrm>
          <a:prstGeom prst="rect">
            <a:avLst/>
          </a:prstGeom>
        </p:spPr>
        <p:txBody>
          <a:bodyPr/>
          <a:lstStyle>
            <a:lvl1pPr>
              <a:defRPr>
                <a:effectLst/>
              </a:defRPr>
            </a:lvl1pPr>
          </a:lstStyle>
          <a:p>
            <a:r>
              <a:rPr lang="en-US"/>
              <a:t>Click to edit Master title style</a:t>
            </a:r>
            <a:endParaRPr lang="en-US" dirty="0"/>
          </a:p>
        </p:txBody>
      </p:sp>
      <p:sp>
        <p:nvSpPr>
          <p:cNvPr id="3" name="Text Placeholder 2"/>
          <p:cNvSpPr>
            <a:spLocks noGrp="1"/>
          </p:cNvSpPr>
          <p:nvPr>
            <p:ph type="body" sz="half" idx="1"/>
          </p:nvPr>
        </p:nvSpPr>
        <p:spPr>
          <a:xfrm>
            <a:off x="609600" y="1600201"/>
            <a:ext cx="53848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6197600" y="1600201"/>
            <a:ext cx="5384800" cy="4525963"/>
          </a:xfrm>
          <a:prstGeom prst="rect">
            <a:avLst/>
          </a:prstGeom>
        </p:spPr>
        <p:txBody>
          <a:bodyPr/>
          <a:lstStyle/>
          <a:p>
            <a:r>
              <a:rPr lang="en-US"/>
              <a:t>Click icon to add clip art</a:t>
            </a:r>
            <a:endParaRPr lang="en-US" dirty="0"/>
          </a:p>
        </p:txBody>
      </p:sp>
      <p:sp>
        <p:nvSpPr>
          <p:cNvPr id="5" name="Slide Number Placeholder 4"/>
          <p:cNvSpPr>
            <a:spLocks noGrp="1"/>
          </p:cNvSpPr>
          <p:nvPr>
            <p:ph type="sldNum" sz="quarter" idx="10"/>
          </p:nvPr>
        </p:nvSpPr>
        <p:spPr>
          <a:xfrm>
            <a:off x="10234507" y="6464132"/>
            <a:ext cx="1442720" cy="365125"/>
          </a:xfrm>
        </p:spPr>
        <p:txBody>
          <a:bodyPr/>
          <a:lstStyle>
            <a:lvl1pPr algn="r">
              <a:defRPr/>
            </a:lvl1pPr>
          </a:lstStyle>
          <a:p>
            <a:fld id="{65C431BE-A089-4200-B0B2-C88609D566CD}" type="slidenum">
              <a:rPr lang="en-US" smtClean="0"/>
              <a:pPr/>
              <a:t>‹#›</a:t>
            </a:fld>
            <a:endParaRPr lang="en-US" dirty="0"/>
          </a:p>
        </p:txBody>
      </p:sp>
    </p:spTree>
    <p:extLst>
      <p:ext uri="{BB962C8B-B14F-4D97-AF65-F5344CB8AC3E}">
        <p14:creationId xmlns:p14="http://schemas.microsoft.com/office/powerpoint/2010/main" val="13449012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AndTwoObj">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121920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6197600" y="1600200"/>
            <a:ext cx="5384800" cy="21859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6197600" y="3938589"/>
            <a:ext cx="5384800" cy="218757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0"/>
          </p:nvPr>
        </p:nvSpPr>
        <p:spPr/>
        <p:txBody>
          <a:bodyPr/>
          <a:lstStyle/>
          <a:p>
            <a:fld id="{65C431BE-A089-4200-B0B2-C88609D566CD}" type="slidenum">
              <a:rPr lang="en-US" smtClean="0"/>
              <a:pPr/>
              <a:t>‹#›</a:t>
            </a:fld>
            <a:endParaRPr lang="en-US" dirty="0"/>
          </a:p>
        </p:txBody>
      </p:sp>
    </p:spTree>
    <p:extLst>
      <p:ext uri="{BB962C8B-B14F-4D97-AF65-F5344CB8AC3E}">
        <p14:creationId xmlns:p14="http://schemas.microsoft.com/office/powerpoint/2010/main" val="11066026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3"/>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3"/>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5"/>
          <p:cNvSpPr>
            <a:spLocks noGrp="1"/>
          </p:cNvSpPr>
          <p:nvPr>
            <p:ph type="sldNum" sz="quarter" idx="10"/>
          </p:nvPr>
        </p:nvSpPr>
        <p:spPr/>
        <p:txBody>
          <a:bodyPr/>
          <a:lstStyle>
            <a:lvl1pPr>
              <a:defRPr/>
            </a:lvl1pPr>
          </a:lstStyle>
          <a:p>
            <a:pPr>
              <a:defRPr/>
            </a:pPr>
            <a:fld id="{6E2EAE92-94E8-4BDB-B186-CFF04EA6F121}" type="slidenum">
              <a:rPr lang="en-US" altLang="en-US" smtClean="0"/>
              <a:pPr>
                <a:defRPr/>
              </a:pPr>
              <a:t>‹#›</a:t>
            </a:fld>
            <a:endParaRPr lang="en-US" altLang="en-US"/>
          </a:p>
        </p:txBody>
      </p:sp>
    </p:spTree>
    <p:extLst>
      <p:ext uri="{BB962C8B-B14F-4D97-AF65-F5344CB8AC3E}">
        <p14:creationId xmlns:p14="http://schemas.microsoft.com/office/powerpoint/2010/main" val="29822858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1485"/>
            <a:ext cx="10363200" cy="1468967"/>
          </a:xfrm>
          <a:prstGeom prst="rect">
            <a:avLst/>
          </a:prstGeo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a:prstGeom prst="rect">
            <a:avLst/>
          </a:prstGeom>
        </p:spPr>
        <p:txBody>
          <a:bodyPr/>
          <a:lstStyle>
            <a:lvl1pPr marL="0" indent="0" algn="ctr">
              <a:buNone/>
              <a:defRPr>
                <a:solidFill>
                  <a:schemeClr val="tx1">
                    <a:tint val="7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609600" y="6356351"/>
            <a:ext cx="2844800" cy="366183"/>
          </a:xfrm>
          <a:prstGeom prst="rect">
            <a:avLst/>
          </a:prstGeom>
        </p:spPr>
        <p:txBody>
          <a:bodyPr/>
          <a:lstStyle/>
          <a:p>
            <a:fld id="{3866C1A0-DA58-4028-A1B1-C076BD19385D}" type="datetimeFigureOut">
              <a:rPr lang="en-US" smtClean="0"/>
              <a:pPr/>
              <a:t>9/15/2026</a:t>
            </a:fld>
            <a:endParaRPr lang="en-US"/>
          </a:p>
        </p:txBody>
      </p:sp>
      <p:sp>
        <p:nvSpPr>
          <p:cNvPr id="5" name="Footer Placeholder 4"/>
          <p:cNvSpPr>
            <a:spLocks noGrp="1"/>
          </p:cNvSpPr>
          <p:nvPr>
            <p:ph type="ftr" sz="quarter" idx="11"/>
          </p:nvPr>
        </p:nvSpPr>
        <p:spPr>
          <a:xfrm>
            <a:off x="4165600" y="6356351"/>
            <a:ext cx="3860800" cy="366183"/>
          </a:xfrm>
          <a:prstGeom prst="rect">
            <a:avLst/>
          </a:prstGeom>
        </p:spPr>
        <p:txBody>
          <a:bodyPr/>
          <a:lstStyle/>
          <a:p>
            <a:endParaRPr lang="en-US"/>
          </a:p>
        </p:txBody>
      </p:sp>
      <p:sp>
        <p:nvSpPr>
          <p:cNvPr id="6" name="Slide Number Placeholder 5"/>
          <p:cNvSpPr>
            <a:spLocks noGrp="1"/>
          </p:cNvSpPr>
          <p:nvPr>
            <p:ph type="sldNum" sz="quarter" idx="12"/>
          </p:nvPr>
        </p:nvSpPr>
        <p:spPr>
          <a:xfrm>
            <a:off x="8737600" y="6356351"/>
            <a:ext cx="2844800" cy="366183"/>
          </a:xfrm>
          <a:prstGeom prst="rect">
            <a:avLst/>
          </a:prstGeom>
        </p:spPr>
        <p:txBody>
          <a:bodyPr/>
          <a:lstStyle/>
          <a:p>
            <a:fld id="{77262298-B331-4FFE-B61A-DEFDBCFBBCD4}" type="slidenum">
              <a:rPr lang="en-US" smtClean="0"/>
              <a:pPr/>
              <a:t>‹#›</a:t>
            </a:fld>
            <a:endParaRPr lang="en-US"/>
          </a:p>
        </p:txBody>
      </p:sp>
    </p:spTree>
    <p:extLst>
      <p:ext uri="{BB962C8B-B14F-4D97-AF65-F5344CB8AC3E}">
        <p14:creationId xmlns:p14="http://schemas.microsoft.com/office/powerpoint/2010/main" val="38720816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5167"/>
            <a:ext cx="10972800" cy="114300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609600" y="1600201"/>
            <a:ext cx="10972800" cy="452543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6183"/>
          </a:xfrm>
          <a:prstGeom prst="rect">
            <a:avLst/>
          </a:prstGeom>
        </p:spPr>
        <p:txBody>
          <a:bodyPr/>
          <a:lstStyle/>
          <a:p>
            <a:fld id="{3866C1A0-DA58-4028-A1B1-C076BD19385D}" type="datetimeFigureOut">
              <a:rPr lang="en-US" smtClean="0"/>
              <a:pPr/>
              <a:t>9/15/2026</a:t>
            </a:fld>
            <a:endParaRPr lang="en-US"/>
          </a:p>
        </p:txBody>
      </p:sp>
      <p:sp>
        <p:nvSpPr>
          <p:cNvPr id="5" name="Footer Placeholder 4"/>
          <p:cNvSpPr>
            <a:spLocks noGrp="1"/>
          </p:cNvSpPr>
          <p:nvPr>
            <p:ph type="ftr" sz="quarter" idx="11"/>
          </p:nvPr>
        </p:nvSpPr>
        <p:spPr>
          <a:xfrm>
            <a:off x="4165600" y="6356351"/>
            <a:ext cx="3860800" cy="366183"/>
          </a:xfrm>
          <a:prstGeom prst="rect">
            <a:avLst/>
          </a:prstGeom>
        </p:spPr>
        <p:txBody>
          <a:bodyPr/>
          <a:lstStyle/>
          <a:p>
            <a:endParaRPr lang="en-US"/>
          </a:p>
        </p:txBody>
      </p:sp>
      <p:sp>
        <p:nvSpPr>
          <p:cNvPr id="6" name="Slide Number Placeholder 5"/>
          <p:cNvSpPr>
            <a:spLocks noGrp="1"/>
          </p:cNvSpPr>
          <p:nvPr>
            <p:ph type="sldNum" sz="quarter" idx="12"/>
          </p:nvPr>
        </p:nvSpPr>
        <p:spPr>
          <a:xfrm>
            <a:off x="8737600" y="6356351"/>
            <a:ext cx="2844800" cy="366183"/>
          </a:xfrm>
          <a:prstGeom prst="rect">
            <a:avLst/>
          </a:prstGeom>
        </p:spPr>
        <p:txBody>
          <a:bodyPr/>
          <a:lstStyle/>
          <a:p>
            <a:fld id="{77262298-B331-4FFE-B61A-DEFDBCFBBCD4}" type="slidenum">
              <a:rPr lang="en-US" smtClean="0"/>
              <a:pPr/>
              <a:t>‹#›</a:t>
            </a:fld>
            <a:endParaRPr lang="en-US"/>
          </a:p>
        </p:txBody>
      </p:sp>
    </p:spTree>
    <p:extLst>
      <p:ext uri="{BB962C8B-B14F-4D97-AF65-F5344CB8AC3E}">
        <p14:creationId xmlns:p14="http://schemas.microsoft.com/office/powerpoint/2010/main" val="40190160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0"/>
            <a:ext cx="10363200" cy="1363133"/>
          </a:xfrm>
          <a:prstGeom prst="rect">
            <a:avLst/>
          </a:prstGeom>
        </p:spPr>
        <p:txBody>
          <a:bodyPr anchor="t"/>
          <a:lstStyle>
            <a:lvl1pPr algn="l">
              <a:defRPr sz="5333" b="1" cap="all"/>
            </a:lvl1pPr>
          </a:lstStyle>
          <a:p>
            <a:r>
              <a:rPr lang="en-US"/>
              <a:t>Click to edit Master title style</a:t>
            </a:r>
          </a:p>
        </p:txBody>
      </p:sp>
      <p:sp>
        <p:nvSpPr>
          <p:cNvPr id="3" name="Text Placeholder 2"/>
          <p:cNvSpPr>
            <a:spLocks noGrp="1"/>
          </p:cNvSpPr>
          <p:nvPr>
            <p:ph type="body" idx="1"/>
          </p:nvPr>
        </p:nvSpPr>
        <p:spPr>
          <a:xfrm>
            <a:off x="963084" y="2906185"/>
            <a:ext cx="10363200" cy="1500716"/>
          </a:xfrm>
          <a:prstGeom prst="rect">
            <a:avLst/>
          </a:prstGeom>
        </p:spPr>
        <p:txBody>
          <a:bodyPr anchor="b"/>
          <a:lstStyle>
            <a:lvl1pPr marL="0" indent="0">
              <a:buNone/>
              <a:defRPr sz="2667">
                <a:solidFill>
                  <a:schemeClr val="tx1">
                    <a:tint val="75000"/>
                  </a:schemeClr>
                </a:solidFill>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09600" y="6356351"/>
            <a:ext cx="2844800" cy="366183"/>
          </a:xfrm>
          <a:prstGeom prst="rect">
            <a:avLst/>
          </a:prstGeom>
        </p:spPr>
        <p:txBody>
          <a:bodyPr/>
          <a:lstStyle/>
          <a:p>
            <a:fld id="{3866C1A0-DA58-4028-A1B1-C076BD19385D}" type="datetimeFigureOut">
              <a:rPr lang="en-US" smtClean="0"/>
              <a:pPr/>
              <a:t>9/15/2026</a:t>
            </a:fld>
            <a:endParaRPr lang="en-US"/>
          </a:p>
        </p:txBody>
      </p:sp>
      <p:sp>
        <p:nvSpPr>
          <p:cNvPr id="5" name="Footer Placeholder 4"/>
          <p:cNvSpPr>
            <a:spLocks noGrp="1"/>
          </p:cNvSpPr>
          <p:nvPr>
            <p:ph type="ftr" sz="quarter" idx="11"/>
          </p:nvPr>
        </p:nvSpPr>
        <p:spPr>
          <a:xfrm>
            <a:off x="4165600" y="6356351"/>
            <a:ext cx="3860800" cy="366183"/>
          </a:xfrm>
          <a:prstGeom prst="rect">
            <a:avLst/>
          </a:prstGeom>
        </p:spPr>
        <p:txBody>
          <a:bodyPr/>
          <a:lstStyle/>
          <a:p>
            <a:endParaRPr lang="en-US"/>
          </a:p>
        </p:txBody>
      </p:sp>
      <p:sp>
        <p:nvSpPr>
          <p:cNvPr id="6" name="Slide Number Placeholder 5"/>
          <p:cNvSpPr>
            <a:spLocks noGrp="1"/>
          </p:cNvSpPr>
          <p:nvPr>
            <p:ph type="sldNum" sz="quarter" idx="12"/>
          </p:nvPr>
        </p:nvSpPr>
        <p:spPr>
          <a:xfrm>
            <a:off x="8737600" y="6356351"/>
            <a:ext cx="2844800" cy="366183"/>
          </a:xfrm>
          <a:prstGeom prst="rect">
            <a:avLst/>
          </a:prstGeom>
        </p:spPr>
        <p:txBody>
          <a:bodyPr/>
          <a:lstStyle/>
          <a:p>
            <a:fld id="{77262298-B331-4FFE-B61A-DEFDBCFBBCD4}" type="slidenum">
              <a:rPr lang="en-US" smtClean="0"/>
              <a:pPr/>
              <a:t>‹#›</a:t>
            </a:fld>
            <a:endParaRPr lang="en-US"/>
          </a:p>
        </p:txBody>
      </p:sp>
    </p:spTree>
    <p:extLst>
      <p:ext uri="{BB962C8B-B14F-4D97-AF65-F5344CB8AC3E}">
        <p14:creationId xmlns:p14="http://schemas.microsoft.com/office/powerpoint/2010/main" val="18038940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5167"/>
            <a:ext cx="109728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433"/>
          </a:xfrm>
          <a:prstGeom prst="rect">
            <a:avLst/>
          </a:prstGeo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433"/>
          </a:xfrm>
          <a:prstGeom prst="rect">
            <a:avLst/>
          </a:prstGeo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09600" y="6356351"/>
            <a:ext cx="2844800" cy="366183"/>
          </a:xfrm>
          <a:prstGeom prst="rect">
            <a:avLst/>
          </a:prstGeom>
        </p:spPr>
        <p:txBody>
          <a:bodyPr/>
          <a:lstStyle/>
          <a:p>
            <a:fld id="{3866C1A0-DA58-4028-A1B1-C076BD19385D}" type="datetimeFigureOut">
              <a:rPr lang="en-US" smtClean="0"/>
              <a:pPr/>
              <a:t>9/15/2026</a:t>
            </a:fld>
            <a:endParaRPr lang="en-US"/>
          </a:p>
        </p:txBody>
      </p:sp>
      <p:sp>
        <p:nvSpPr>
          <p:cNvPr id="6" name="Footer Placeholder 5"/>
          <p:cNvSpPr>
            <a:spLocks noGrp="1"/>
          </p:cNvSpPr>
          <p:nvPr>
            <p:ph type="ftr" sz="quarter" idx="11"/>
          </p:nvPr>
        </p:nvSpPr>
        <p:spPr>
          <a:xfrm>
            <a:off x="4165600" y="6356351"/>
            <a:ext cx="3860800" cy="366183"/>
          </a:xfrm>
          <a:prstGeom prst="rect">
            <a:avLst/>
          </a:prstGeom>
        </p:spPr>
        <p:txBody>
          <a:bodyPr/>
          <a:lstStyle/>
          <a:p>
            <a:endParaRPr lang="en-US"/>
          </a:p>
        </p:txBody>
      </p:sp>
      <p:sp>
        <p:nvSpPr>
          <p:cNvPr id="7" name="Slide Number Placeholder 6"/>
          <p:cNvSpPr>
            <a:spLocks noGrp="1"/>
          </p:cNvSpPr>
          <p:nvPr>
            <p:ph type="sldNum" sz="quarter" idx="12"/>
          </p:nvPr>
        </p:nvSpPr>
        <p:spPr>
          <a:xfrm>
            <a:off x="8737600" y="6356351"/>
            <a:ext cx="2844800" cy="366183"/>
          </a:xfrm>
          <a:prstGeom prst="rect">
            <a:avLst/>
          </a:prstGeom>
        </p:spPr>
        <p:txBody>
          <a:bodyPr/>
          <a:lstStyle/>
          <a:p>
            <a:fld id="{77262298-B331-4FFE-B61A-DEFDBCFBBCD4}" type="slidenum">
              <a:rPr lang="en-US" smtClean="0"/>
              <a:pPr/>
              <a:t>‹#›</a:t>
            </a:fld>
            <a:endParaRPr lang="en-US"/>
          </a:p>
        </p:txBody>
      </p:sp>
    </p:spTree>
    <p:extLst>
      <p:ext uri="{BB962C8B-B14F-4D97-AF65-F5344CB8AC3E}">
        <p14:creationId xmlns:p14="http://schemas.microsoft.com/office/powerpoint/2010/main" val="29356663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5167"/>
            <a:ext cx="10972800" cy="1143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4584"/>
            <a:ext cx="5386917" cy="641349"/>
          </a:xfrm>
          <a:prstGeom prst="rect">
            <a:avLst/>
          </a:prstGeo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4" name="Content Placeholder 3"/>
          <p:cNvSpPr>
            <a:spLocks noGrp="1"/>
          </p:cNvSpPr>
          <p:nvPr>
            <p:ph sz="half" idx="2"/>
          </p:nvPr>
        </p:nvSpPr>
        <p:spPr>
          <a:xfrm>
            <a:off x="609600" y="2175934"/>
            <a:ext cx="5386917" cy="3949700"/>
          </a:xfrm>
          <a:prstGeom prst="rect">
            <a:avLst/>
          </a:prstGeo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4584"/>
            <a:ext cx="5389033" cy="641349"/>
          </a:xfrm>
          <a:prstGeom prst="rect">
            <a:avLst/>
          </a:prstGeo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6" name="Content Placeholder 5"/>
          <p:cNvSpPr>
            <a:spLocks noGrp="1"/>
          </p:cNvSpPr>
          <p:nvPr>
            <p:ph sz="quarter" idx="4"/>
          </p:nvPr>
        </p:nvSpPr>
        <p:spPr>
          <a:xfrm>
            <a:off x="6193368" y="2175934"/>
            <a:ext cx="5389033" cy="3949700"/>
          </a:xfrm>
          <a:prstGeom prst="rect">
            <a:avLst/>
          </a:prstGeo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609600" y="6356351"/>
            <a:ext cx="2844800" cy="366183"/>
          </a:xfrm>
          <a:prstGeom prst="rect">
            <a:avLst/>
          </a:prstGeom>
        </p:spPr>
        <p:txBody>
          <a:bodyPr/>
          <a:lstStyle/>
          <a:p>
            <a:fld id="{3866C1A0-DA58-4028-A1B1-C076BD19385D}" type="datetimeFigureOut">
              <a:rPr lang="en-US" smtClean="0"/>
              <a:pPr/>
              <a:t>9/15/2026</a:t>
            </a:fld>
            <a:endParaRPr lang="en-US"/>
          </a:p>
        </p:txBody>
      </p:sp>
      <p:sp>
        <p:nvSpPr>
          <p:cNvPr id="8" name="Footer Placeholder 7"/>
          <p:cNvSpPr>
            <a:spLocks noGrp="1"/>
          </p:cNvSpPr>
          <p:nvPr>
            <p:ph type="ftr" sz="quarter" idx="11"/>
          </p:nvPr>
        </p:nvSpPr>
        <p:spPr>
          <a:xfrm>
            <a:off x="4165600" y="6356351"/>
            <a:ext cx="3860800" cy="366183"/>
          </a:xfrm>
          <a:prstGeom prst="rect">
            <a:avLst/>
          </a:prstGeom>
        </p:spPr>
        <p:txBody>
          <a:bodyPr/>
          <a:lstStyle/>
          <a:p>
            <a:endParaRPr lang="en-US"/>
          </a:p>
        </p:txBody>
      </p:sp>
      <p:sp>
        <p:nvSpPr>
          <p:cNvPr id="9" name="Slide Number Placeholder 8"/>
          <p:cNvSpPr>
            <a:spLocks noGrp="1"/>
          </p:cNvSpPr>
          <p:nvPr>
            <p:ph type="sldNum" sz="quarter" idx="12"/>
          </p:nvPr>
        </p:nvSpPr>
        <p:spPr>
          <a:xfrm>
            <a:off x="8737600" y="6356351"/>
            <a:ext cx="2844800" cy="366183"/>
          </a:xfrm>
          <a:prstGeom prst="rect">
            <a:avLst/>
          </a:prstGeom>
        </p:spPr>
        <p:txBody>
          <a:bodyPr/>
          <a:lstStyle/>
          <a:p>
            <a:fld id="{77262298-B331-4FFE-B61A-DEFDBCFBBCD4}" type="slidenum">
              <a:rPr lang="en-US" smtClean="0"/>
              <a:pPr/>
              <a:t>‹#›</a:t>
            </a:fld>
            <a:endParaRPr lang="en-US"/>
          </a:p>
        </p:txBody>
      </p:sp>
    </p:spTree>
    <p:extLst>
      <p:ext uri="{BB962C8B-B14F-4D97-AF65-F5344CB8AC3E}">
        <p14:creationId xmlns:p14="http://schemas.microsoft.com/office/powerpoint/2010/main" val="189077498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275167"/>
            <a:ext cx="10972800" cy="1143000"/>
          </a:xfrm>
          <a:prstGeom prst="rect">
            <a:avLst/>
          </a:prstGeom>
        </p:spPr>
        <p:txBody>
          <a:bodyPr/>
          <a:lstStyle/>
          <a:p>
            <a:r>
              <a:rPr lang="en-US"/>
              <a:t>Click to edit Master title style</a:t>
            </a:r>
          </a:p>
        </p:txBody>
      </p:sp>
      <p:sp>
        <p:nvSpPr>
          <p:cNvPr id="3" name="Date Placeholder 2"/>
          <p:cNvSpPr>
            <a:spLocks noGrp="1"/>
          </p:cNvSpPr>
          <p:nvPr>
            <p:ph type="dt" sz="half" idx="10"/>
          </p:nvPr>
        </p:nvSpPr>
        <p:spPr>
          <a:xfrm>
            <a:off x="609600" y="6356351"/>
            <a:ext cx="2844800" cy="366183"/>
          </a:xfrm>
          <a:prstGeom prst="rect">
            <a:avLst/>
          </a:prstGeom>
        </p:spPr>
        <p:txBody>
          <a:bodyPr/>
          <a:lstStyle/>
          <a:p>
            <a:fld id="{3866C1A0-DA58-4028-A1B1-C076BD19385D}" type="datetimeFigureOut">
              <a:rPr lang="en-US" smtClean="0"/>
              <a:pPr/>
              <a:t>9/15/2026</a:t>
            </a:fld>
            <a:endParaRPr lang="en-US"/>
          </a:p>
        </p:txBody>
      </p:sp>
      <p:sp>
        <p:nvSpPr>
          <p:cNvPr id="4" name="Footer Placeholder 3"/>
          <p:cNvSpPr>
            <a:spLocks noGrp="1"/>
          </p:cNvSpPr>
          <p:nvPr>
            <p:ph type="ftr" sz="quarter" idx="11"/>
          </p:nvPr>
        </p:nvSpPr>
        <p:spPr>
          <a:xfrm>
            <a:off x="4165600" y="6356351"/>
            <a:ext cx="3860800" cy="366183"/>
          </a:xfrm>
          <a:prstGeom prst="rect">
            <a:avLst/>
          </a:prstGeom>
        </p:spPr>
        <p:txBody>
          <a:bodyPr/>
          <a:lstStyle/>
          <a:p>
            <a:endParaRPr lang="en-US"/>
          </a:p>
        </p:txBody>
      </p:sp>
      <p:sp>
        <p:nvSpPr>
          <p:cNvPr id="5" name="Slide Number Placeholder 4"/>
          <p:cNvSpPr>
            <a:spLocks noGrp="1"/>
          </p:cNvSpPr>
          <p:nvPr>
            <p:ph type="sldNum" sz="quarter" idx="12"/>
          </p:nvPr>
        </p:nvSpPr>
        <p:spPr>
          <a:xfrm>
            <a:off x="8737600" y="6356351"/>
            <a:ext cx="2844800" cy="366183"/>
          </a:xfrm>
          <a:prstGeom prst="rect">
            <a:avLst/>
          </a:prstGeom>
        </p:spPr>
        <p:txBody>
          <a:bodyPr/>
          <a:lstStyle/>
          <a:p>
            <a:fld id="{77262298-B331-4FFE-B61A-DEFDBCFBBCD4}" type="slidenum">
              <a:rPr lang="en-US" smtClean="0"/>
              <a:pPr/>
              <a:t>‹#›</a:t>
            </a:fld>
            <a:endParaRPr lang="en-US"/>
          </a:p>
        </p:txBody>
      </p:sp>
    </p:spTree>
    <p:extLst>
      <p:ext uri="{BB962C8B-B14F-4D97-AF65-F5344CB8AC3E}">
        <p14:creationId xmlns:p14="http://schemas.microsoft.com/office/powerpoint/2010/main" val="76502009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09600" y="6356351"/>
            <a:ext cx="2844800" cy="366183"/>
          </a:xfrm>
          <a:prstGeom prst="rect">
            <a:avLst/>
          </a:prstGeom>
        </p:spPr>
        <p:txBody>
          <a:bodyPr/>
          <a:lstStyle/>
          <a:p>
            <a:fld id="{3866C1A0-DA58-4028-A1B1-C076BD19385D}" type="datetimeFigureOut">
              <a:rPr lang="en-US" smtClean="0"/>
              <a:pPr/>
              <a:t>9/15/2026</a:t>
            </a:fld>
            <a:endParaRPr lang="en-US"/>
          </a:p>
        </p:txBody>
      </p:sp>
      <p:sp>
        <p:nvSpPr>
          <p:cNvPr id="3" name="Footer Placeholder 2"/>
          <p:cNvSpPr>
            <a:spLocks noGrp="1"/>
          </p:cNvSpPr>
          <p:nvPr>
            <p:ph type="ftr" sz="quarter" idx="11"/>
          </p:nvPr>
        </p:nvSpPr>
        <p:spPr>
          <a:xfrm>
            <a:off x="4165600" y="6356351"/>
            <a:ext cx="3860800" cy="366183"/>
          </a:xfrm>
          <a:prstGeom prst="rect">
            <a:avLst/>
          </a:prstGeom>
        </p:spPr>
        <p:txBody>
          <a:bodyPr/>
          <a:lstStyle/>
          <a:p>
            <a:endParaRPr lang="en-US"/>
          </a:p>
        </p:txBody>
      </p:sp>
      <p:sp>
        <p:nvSpPr>
          <p:cNvPr id="4" name="Slide Number Placeholder 3"/>
          <p:cNvSpPr>
            <a:spLocks noGrp="1"/>
          </p:cNvSpPr>
          <p:nvPr>
            <p:ph type="sldNum" sz="quarter" idx="12"/>
          </p:nvPr>
        </p:nvSpPr>
        <p:spPr>
          <a:xfrm>
            <a:off x="8737600" y="6356351"/>
            <a:ext cx="2844800" cy="366183"/>
          </a:xfrm>
          <a:prstGeom prst="rect">
            <a:avLst/>
          </a:prstGeom>
        </p:spPr>
        <p:txBody>
          <a:bodyPr/>
          <a:lstStyle/>
          <a:p>
            <a:fld id="{77262298-B331-4FFE-B61A-DEFDBCFBBCD4}" type="slidenum">
              <a:rPr lang="en-US" smtClean="0"/>
              <a:pPr/>
              <a:t>‹#›</a:t>
            </a:fld>
            <a:endParaRPr lang="en-US"/>
          </a:p>
        </p:txBody>
      </p:sp>
    </p:spTree>
    <p:extLst>
      <p:ext uri="{BB962C8B-B14F-4D97-AF65-F5344CB8AC3E}">
        <p14:creationId xmlns:p14="http://schemas.microsoft.com/office/powerpoint/2010/main" val="270260118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2"/>
            <a:ext cx="4011084" cy="1162049"/>
          </a:xfrm>
          <a:prstGeom prst="rect">
            <a:avLst/>
          </a:prstGeom>
        </p:spPr>
        <p:txBody>
          <a:bodyPr anchor="b"/>
          <a:lstStyle>
            <a:lvl1pPr algn="l">
              <a:defRPr sz="2667" b="1"/>
            </a:lvl1pPr>
          </a:lstStyle>
          <a:p>
            <a:r>
              <a:rPr lang="en-US"/>
              <a:t>Click to edit Master title style</a:t>
            </a:r>
          </a:p>
        </p:txBody>
      </p:sp>
      <p:sp>
        <p:nvSpPr>
          <p:cNvPr id="3" name="Content Placeholder 2"/>
          <p:cNvSpPr>
            <a:spLocks noGrp="1"/>
          </p:cNvSpPr>
          <p:nvPr>
            <p:ph idx="1"/>
          </p:nvPr>
        </p:nvSpPr>
        <p:spPr>
          <a:xfrm>
            <a:off x="4766733" y="273051"/>
            <a:ext cx="6815667" cy="5852583"/>
          </a:xfrm>
          <a:prstGeom prst="rect">
            <a:avLst/>
          </a:prstGeo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0"/>
            <a:ext cx="4011084" cy="4690533"/>
          </a:xfrm>
          <a:prstGeom prst="rect">
            <a:avLst/>
          </a:prstGeo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a:xfrm>
            <a:off x="609600" y="6356351"/>
            <a:ext cx="2844800" cy="366183"/>
          </a:xfrm>
          <a:prstGeom prst="rect">
            <a:avLst/>
          </a:prstGeom>
        </p:spPr>
        <p:txBody>
          <a:bodyPr/>
          <a:lstStyle/>
          <a:p>
            <a:fld id="{3866C1A0-DA58-4028-A1B1-C076BD19385D}" type="datetimeFigureOut">
              <a:rPr lang="en-US" smtClean="0"/>
              <a:pPr/>
              <a:t>9/15/2026</a:t>
            </a:fld>
            <a:endParaRPr lang="en-US"/>
          </a:p>
        </p:txBody>
      </p:sp>
      <p:sp>
        <p:nvSpPr>
          <p:cNvPr id="6" name="Footer Placeholder 5"/>
          <p:cNvSpPr>
            <a:spLocks noGrp="1"/>
          </p:cNvSpPr>
          <p:nvPr>
            <p:ph type="ftr" sz="quarter" idx="11"/>
          </p:nvPr>
        </p:nvSpPr>
        <p:spPr>
          <a:xfrm>
            <a:off x="4165600" y="6356351"/>
            <a:ext cx="3860800" cy="366183"/>
          </a:xfrm>
          <a:prstGeom prst="rect">
            <a:avLst/>
          </a:prstGeom>
        </p:spPr>
        <p:txBody>
          <a:bodyPr/>
          <a:lstStyle/>
          <a:p>
            <a:endParaRPr lang="en-US"/>
          </a:p>
        </p:txBody>
      </p:sp>
      <p:sp>
        <p:nvSpPr>
          <p:cNvPr id="7" name="Slide Number Placeholder 6"/>
          <p:cNvSpPr>
            <a:spLocks noGrp="1"/>
          </p:cNvSpPr>
          <p:nvPr>
            <p:ph type="sldNum" sz="quarter" idx="12"/>
          </p:nvPr>
        </p:nvSpPr>
        <p:spPr>
          <a:xfrm>
            <a:off x="8737600" y="6356351"/>
            <a:ext cx="2844800" cy="366183"/>
          </a:xfrm>
          <a:prstGeom prst="rect">
            <a:avLst/>
          </a:prstGeom>
        </p:spPr>
        <p:txBody>
          <a:bodyPr/>
          <a:lstStyle/>
          <a:p>
            <a:fld id="{77262298-B331-4FFE-B61A-DEFDBCFBBCD4}" type="slidenum">
              <a:rPr lang="en-US" smtClean="0"/>
              <a:pPr/>
              <a:t>‹#›</a:t>
            </a:fld>
            <a:endParaRPr lang="en-US"/>
          </a:p>
        </p:txBody>
      </p:sp>
    </p:spTree>
    <p:extLst>
      <p:ext uri="{BB962C8B-B14F-4D97-AF65-F5344CB8AC3E}">
        <p14:creationId xmlns:p14="http://schemas.microsoft.com/office/powerpoint/2010/main" val="301054124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7267"/>
          </a:xfrm>
          <a:prstGeom prst="rect">
            <a:avLst/>
          </a:prstGeom>
        </p:spPr>
        <p:txBody>
          <a:bodyPr anchor="b"/>
          <a:lstStyle>
            <a:lvl1pPr algn="l">
              <a:defRPr sz="2667" b="1"/>
            </a:lvl1pPr>
          </a:lstStyle>
          <a:p>
            <a:r>
              <a:rPr lang="en-US"/>
              <a:t>Click to edit Master title style</a:t>
            </a:r>
          </a:p>
        </p:txBody>
      </p:sp>
      <p:sp>
        <p:nvSpPr>
          <p:cNvPr id="3" name="Picture Placeholder 2"/>
          <p:cNvSpPr>
            <a:spLocks noGrp="1"/>
          </p:cNvSpPr>
          <p:nvPr>
            <p:ph type="pic" idx="1"/>
          </p:nvPr>
        </p:nvSpPr>
        <p:spPr>
          <a:xfrm>
            <a:off x="2389717" y="613833"/>
            <a:ext cx="7315200" cy="4114800"/>
          </a:xfrm>
          <a:prstGeom prst="rect">
            <a:avLst/>
          </a:prstGeom>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endParaRPr lang="en-US"/>
          </a:p>
        </p:txBody>
      </p:sp>
      <p:sp>
        <p:nvSpPr>
          <p:cNvPr id="4" name="Text Placeholder 3"/>
          <p:cNvSpPr>
            <a:spLocks noGrp="1"/>
          </p:cNvSpPr>
          <p:nvPr>
            <p:ph type="body" sz="half" idx="2"/>
          </p:nvPr>
        </p:nvSpPr>
        <p:spPr>
          <a:xfrm>
            <a:off x="2389717" y="5367867"/>
            <a:ext cx="7315200" cy="804333"/>
          </a:xfrm>
          <a:prstGeom prst="rect">
            <a:avLst/>
          </a:prstGeo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a:xfrm>
            <a:off x="609600" y="6356351"/>
            <a:ext cx="2844800" cy="366183"/>
          </a:xfrm>
          <a:prstGeom prst="rect">
            <a:avLst/>
          </a:prstGeom>
        </p:spPr>
        <p:txBody>
          <a:bodyPr/>
          <a:lstStyle/>
          <a:p>
            <a:fld id="{3866C1A0-DA58-4028-A1B1-C076BD19385D}" type="datetimeFigureOut">
              <a:rPr lang="en-US" smtClean="0"/>
              <a:pPr/>
              <a:t>9/15/2026</a:t>
            </a:fld>
            <a:endParaRPr lang="en-US"/>
          </a:p>
        </p:txBody>
      </p:sp>
      <p:sp>
        <p:nvSpPr>
          <p:cNvPr id="6" name="Footer Placeholder 5"/>
          <p:cNvSpPr>
            <a:spLocks noGrp="1"/>
          </p:cNvSpPr>
          <p:nvPr>
            <p:ph type="ftr" sz="quarter" idx="11"/>
          </p:nvPr>
        </p:nvSpPr>
        <p:spPr>
          <a:xfrm>
            <a:off x="4165600" y="6356351"/>
            <a:ext cx="3860800" cy="366183"/>
          </a:xfrm>
          <a:prstGeom prst="rect">
            <a:avLst/>
          </a:prstGeom>
        </p:spPr>
        <p:txBody>
          <a:bodyPr/>
          <a:lstStyle/>
          <a:p>
            <a:endParaRPr lang="en-US"/>
          </a:p>
        </p:txBody>
      </p:sp>
      <p:sp>
        <p:nvSpPr>
          <p:cNvPr id="7" name="Slide Number Placeholder 6"/>
          <p:cNvSpPr>
            <a:spLocks noGrp="1"/>
          </p:cNvSpPr>
          <p:nvPr>
            <p:ph type="sldNum" sz="quarter" idx="12"/>
          </p:nvPr>
        </p:nvSpPr>
        <p:spPr>
          <a:xfrm>
            <a:off x="8737600" y="6356351"/>
            <a:ext cx="2844800" cy="366183"/>
          </a:xfrm>
          <a:prstGeom prst="rect">
            <a:avLst/>
          </a:prstGeom>
        </p:spPr>
        <p:txBody>
          <a:bodyPr/>
          <a:lstStyle/>
          <a:p>
            <a:fld id="{77262298-B331-4FFE-B61A-DEFDBCFBBCD4}" type="slidenum">
              <a:rPr lang="en-US" smtClean="0"/>
              <a:pPr/>
              <a:t>‹#›</a:t>
            </a:fld>
            <a:endParaRPr lang="en-US"/>
          </a:p>
        </p:txBody>
      </p:sp>
    </p:spTree>
    <p:extLst>
      <p:ext uri="{BB962C8B-B14F-4D97-AF65-F5344CB8AC3E}">
        <p14:creationId xmlns:p14="http://schemas.microsoft.com/office/powerpoint/2010/main" val="213603245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5167"/>
            <a:ext cx="10972800" cy="114300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609600" y="1600201"/>
            <a:ext cx="10972800" cy="452543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6183"/>
          </a:xfrm>
          <a:prstGeom prst="rect">
            <a:avLst/>
          </a:prstGeom>
        </p:spPr>
        <p:txBody>
          <a:bodyPr/>
          <a:lstStyle/>
          <a:p>
            <a:fld id="{3866C1A0-DA58-4028-A1B1-C076BD19385D}" type="datetimeFigureOut">
              <a:rPr lang="en-US" smtClean="0"/>
              <a:pPr/>
              <a:t>9/15/2026</a:t>
            </a:fld>
            <a:endParaRPr lang="en-US"/>
          </a:p>
        </p:txBody>
      </p:sp>
      <p:sp>
        <p:nvSpPr>
          <p:cNvPr id="5" name="Footer Placeholder 4"/>
          <p:cNvSpPr>
            <a:spLocks noGrp="1"/>
          </p:cNvSpPr>
          <p:nvPr>
            <p:ph type="ftr" sz="quarter" idx="11"/>
          </p:nvPr>
        </p:nvSpPr>
        <p:spPr>
          <a:xfrm>
            <a:off x="4165600" y="6356351"/>
            <a:ext cx="3860800" cy="366183"/>
          </a:xfrm>
          <a:prstGeom prst="rect">
            <a:avLst/>
          </a:prstGeom>
        </p:spPr>
        <p:txBody>
          <a:bodyPr/>
          <a:lstStyle/>
          <a:p>
            <a:endParaRPr lang="en-US"/>
          </a:p>
        </p:txBody>
      </p:sp>
      <p:sp>
        <p:nvSpPr>
          <p:cNvPr id="6" name="Slide Number Placeholder 5"/>
          <p:cNvSpPr>
            <a:spLocks noGrp="1"/>
          </p:cNvSpPr>
          <p:nvPr>
            <p:ph type="sldNum" sz="quarter" idx="12"/>
          </p:nvPr>
        </p:nvSpPr>
        <p:spPr>
          <a:xfrm>
            <a:off x="8737600" y="6356351"/>
            <a:ext cx="2844800" cy="366183"/>
          </a:xfrm>
          <a:prstGeom prst="rect">
            <a:avLst/>
          </a:prstGeom>
        </p:spPr>
        <p:txBody>
          <a:bodyPr/>
          <a:lstStyle/>
          <a:p>
            <a:fld id="{77262298-B331-4FFE-B61A-DEFDBCFBBCD4}" type="slidenum">
              <a:rPr lang="en-US" smtClean="0"/>
              <a:pPr/>
              <a:t>‹#›</a:t>
            </a:fld>
            <a:endParaRPr lang="en-US"/>
          </a:p>
        </p:txBody>
      </p:sp>
    </p:spTree>
    <p:extLst>
      <p:ext uri="{BB962C8B-B14F-4D97-AF65-F5344CB8AC3E}">
        <p14:creationId xmlns:p14="http://schemas.microsoft.com/office/powerpoint/2010/main" val="171102824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5167"/>
            <a:ext cx="2743200" cy="5850467"/>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5167"/>
            <a:ext cx="8026400" cy="5850467"/>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6183"/>
          </a:xfrm>
          <a:prstGeom prst="rect">
            <a:avLst/>
          </a:prstGeom>
        </p:spPr>
        <p:txBody>
          <a:bodyPr/>
          <a:lstStyle/>
          <a:p>
            <a:fld id="{3866C1A0-DA58-4028-A1B1-C076BD19385D}" type="datetimeFigureOut">
              <a:rPr lang="en-US" smtClean="0"/>
              <a:pPr/>
              <a:t>9/15/2026</a:t>
            </a:fld>
            <a:endParaRPr lang="en-US"/>
          </a:p>
        </p:txBody>
      </p:sp>
      <p:sp>
        <p:nvSpPr>
          <p:cNvPr id="5" name="Footer Placeholder 4"/>
          <p:cNvSpPr>
            <a:spLocks noGrp="1"/>
          </p:cNvSpPr>
          <p:nvPr>
            <p:ph type="ftr" sz="quarter" idx="11"/>
          </p:nvPr>
        </p:nvSpPr>
        <p:spPr>
          <a:xfrm>
            <a:off x="4165600" y="6356351"/>
            <a:ext cx="3860800" cy="366183"/>
          </a:xfrm>
          <a:prstGeom prst="rect">
            <a:avLst/>
          </a:prstGeom>
        </p:spPr>
        <p:txBody>
          <a:bodyPr/>
          <a:lstStyle/>
          <a:p>
            <a:endParaRPr lang="en-US"/>
          </a:p>
        </p:txBody>
      </p:sp>
      <p:sp>
        <p:nvSpPr>
          <p:cNvPr id="6" name="Slide Number Placeholder 5"/>
          <p:cNvSpPr>
            <a:spLocks noGrp="1"/>
          </p:cNvSpPr>
          <p:nvPr>
            <p:ph type="sldNum" sz="quarter" idx="12"/>
          </p:nvPr>
        </p:nvSpPr>
        <p:spPr>
          <a:xfrm>
            <a:off x="8737600" y="6356351"/>
            <a:ext cx="2844800" cy="366183"/>
          </a:xfrm>
          <a:prstGeom prst="rect">
            <a:avLst/>
          </a:prstGeom>
        </p:spPr>
        <p:txBody>
          <a:bodyPr/>
          <a:lstStyle/>
          <a:p>
            <a:fld id="{77262298-B331-4FFE-B61A-DEFDBCFBBCD4}" type="slidenum">
              <a:rPr lang="en-US" smtClean="0"/>
              <a:pPr/>
              <a:t>‹#›</a:t>
            </a:fld>
            <a:endParaRPr lang="en-US"/>
          </a:p>
        </p:txBody>
      </p:sp>
    </p:spTree>
    <p:extLst>
      <p:ext uri="{BB962C8B-B14F-4D97-AF65-F5344CB8AC3E}">
        <p14:creationId xmlns:p14="http://schemas.microsoft.com/office/powerpoint/2010/main" val="278870186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FF5FA27-BA39-1543-BE9D-F869647D02C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6608A17-05DC-8B48-9424-7851D5E10DA7}"/>
              </a:ext>
            </a:extLst>
          </p:cNvPr>
          <p:cNvSpPr>
            <a:spLocks noGrp="1"/>
          </p:cNvSpPr>
          <p:nvPr>
            <p:ph type="dt" sz="half" idx="10"/>
          </p:nvPr>
        </p:nvSpPr>
        <p:spPr/>
        <p:txBody>
          <a:bodyPr/>
          <a:lstStyle/>
          <a:p>
            <a:fld id="{A118D8F4-1228-CC4C-9711-4D7C9F23E824}" type="datetimeFigureOut">
              <a:rPr lang="en-US" smtClean="0"/>
              <a:t>9/15/2026</a:t>
            </a:fld>
            <a:endParaRPr lang="en-US"/>
          </a:p>
        </p:txBody>
      </p:sp>
      <p:sp>
        <p:nvSpPr>
          <p:cNvPr id="5" name="Footer Placeholder 4">
            <a:extLst>
              <a:ext uri="{FF2B5EF4-FFF2-40B4-BE49-F238E27FC236}">
                <a16:creationId xmlns:a16="http://schemas.microsoft.com/office/drawing/2014/main" id="{3375D164-BFA0-FD42-9334-D7E940FAFD4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1D63F8A-218C-8348-ADC2-E2942A2E8C24}"/>
              </a:ext>
            </a:extLst>
          </p:cNvPr>
          <p:cNvSpPr>
            <a:spLocks noGrp="1"/>
          </p:cNvSpPr>
          <p:nvPr>
            <p:ph type="sldNum" sz="quarter" idx="12"/>
          </p:nvPr>
        </p:nvSpPr>
        <p:spPr/>
        <p:txBody>
          <a:bodyPr/>
          <a:lstStyle/>
          <a:p>
            <a:fld id="{1CA7B3A3-074A-6940-8C17-41CF80C47524}" type="slidenum">
              <a:rPr lang="en-US" smtClean="0"/>
              <a:t>‹#›</a:t>
            </a:fld>
            <a:endParaRPr lang="en-US"/>
          </a:p>
        </p:txBody>
      </p:sp>
      <p:pic>
        <p:nvPicPr>
          <p:cNvPr id="7" name="Picture 6">
            <a:extLst>
              <a:ext uri="{FF2B5EF4-FFF2-40B4-BE49-F238E27FC236}">
                <a16:creationId xmlns:a16="http://schemas.microsoft.com/office/drawing/2014/main" id="{0F14539E-069E-034D-AED2-3E75560008C8}"/>
              </a:ext>
            </a:extLst>
          </p:cNvPr>
          <p:cNvPicPr>
            <a:picLocks noChangeAspect="1"/>
          </p:cNvPicPr>
          <p:nvPr userDrawn="1"/>
        </p:nvPicPr>
        <p:blipFill>
          <a:blip r:embed="rId2"/>
          <a:stretch>
            <a:fillRect/>
          </a:stretch>
        </p:blipFill>
        <p:spPr>
          <a:xfrm>
            <a:off x="10552609" y="-18597"/>
            <a:ext cx="1888673" cy="1888673"/>
          </a:xfrm>
          <a:prstGeom prst="rect">
            <a:avLst/>
          </a:prstGeom>
        </p:spPr>
      </p:pic>
      <p:pic>
        <p:nvPicPr>
          <p:cNvPr id="10" name="Picture 9">
            <a:extLst>
              <a:ext uri="{FF2B5EF4-FFF2-40B4-BE49-F238E27FC236}">
                <a16:creationId xmlns:a16="http://schemas.microsoft.com/office/drawing/2014/main" id="{B7C6C4C5-86E8-864F-8699-FF9106F0C8FD}"/>
              </a:ext>
            </a:extLst>
          </p:cNvPr>
          <p:cNvPicPr>
            <a:picLocks noChangeAspect="1"/>
          </p:cNvPicPr>
          <p:nvPr userDrawn="1"/>
        </p:nvPicPr>
        <p:blipFill>
          <a:blip r:embed="rId3"/>
          <a:stretch>
            <a:fillRect/>
          </a:stretch>
        </p:blipFill>
        <p:spPr>
          <a:xfrm>
            <a:off x="0" y="6184901"/>
            <a:ext cx="12192000" cy="673100"/>
          </a:xfrm>
          <a:prstGeom prst="rect">
            <a:avLst/>
          </a:prstGeom>
        </p:spPr>
      </p:pic>
    </p:spTree>
    <p:extLst>
      <p:ext uri="{BB962C8B-B14F-4D97-AF65-F5344CB8AC3E}">
        <p14:creationId xmlns:p14="http://schemas.microsoft.com/office/powerpoint/2010/main" val="212390200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FF5FA27-BA39-1543-BE9D-F869647D02C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6608A17-05DC-8B48-9424-7851D5E10DA7}"/>
              </a:ext>
            </a:extLst>
          </p:cNvPr>
          <p:cNvSpPr>
            <a:spLocks noGrp="1"/>
          </p:cNvSpPr>
          <p:nvPr>
            <p:ph type="dt" sz="half" idx="10"/>
          </p:nvPr>
        </p:nvSpPr>
        <p:spPr/>
        <p:txBody>
          <a:bodyPr/>
          <a:lstStyle/>
          <a:p>
            <a:fld id="{A118D8F4-1228-CC4C-9711-4D7C9F23E824}" type="datetimeFigureOut">
              <a:rPr lang="en-US" smtClean="0"/>
              <a:t>9/15/2026</a:t>
            </a:fld>
            <a:endParaRPr lang="en-US"/>
          </a:p>
        </p:txBody>
      </p:sp>
      <p:sp>
        <p:nvSpPr>
          <p:cNvPr id="5" name="Footer Placeholder 4">
            <a:extLst>
              <a:ext uri="{FF2B5EF4-FFF2-40B4-BE49-F238E27FC236}">
                <a16:creationId xmlns:a16="http://schemas.microsoft.com/office/drawing/2014/main" id="{3375D164-BFA0-FD42-9334-D7E940FAFD4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1D63F8A-218C-8348-ADC2-E2942A2E8C24}"/>
              </a:ext>
            </a:extLst>
          </p:cNvPr>
          <p:cNvSpPr>
            <a:spLocks noGrp="1"/>
          </p:cNvSpPr>
          <p:nvPr>
            <p:ph type="sldNum" sz="quarter" idx="12"/>
          </p:nvPr>
        </p:nvSpPr>
        <p:spPr/>
        <p:txBody>
          <a:bodyPr/>
          <a:lstStyle/>
          <a:p>
            <a:fld id="{1CA7B3A3-074A-6940-8C17-41CF80C47524}" type="slidenum">
              <a:rPr lang="en-US" smtClean="0"/>
              <a:t>‹#›</a:t>
            </a:fld>
            <a:endParaRPr lang="en-US"/>
          </a:p>
        </p:txBody>
      </p:sp>
      <p:pic>
        <p:nvPicPr>
          <p:cNvPr id="7" name="Picture 6">
            <a:extLst>
              <a:ext uri="{FF2B5EF4-FFF2-40B4-BE49-F238E27FC236}">
                <a16:creationId xmlns:a16="http://schemas.microsoft.com/office/drawing/2014/main" id="{0F14539E-069E-034D-AED2-3E75560008C8}"/>
              </a:ext>
            </a:extLst>
          </p:cNvPr>
          <p:cNvPicPr>
            <a:picLocks noChangeAspect="1"/>
          </p:cNvPicPr>
          <p:nvPr userDrawn="1"/>
        </p:nvPicPr>
        <p:blipFill>
          <a:blip r:embed="rId2"/>
          <a:stretch>
            <a:fillRect/>
          </a:stretch>
        </p:blipFill>
        <p:spPr>
          <a:xfrm>
            <a:off x="10552609" y="-18597"/>
            <a:ext cx="1888673" cy="1888673"/>
          </a:xfrm>
          <a:prstGeom prst="rect">
            <a:avLst/>
          </a:prstGeom>
        </p:spPr>
      </p:pic>
      <p:pic>
        <p:nvPicPr>
          <p:cNvPr id="10" name="Picture 9">
            <a:extLst>
              <a:ext uri="{FF2B5EF4-FFF2-40B4-BE49-F238E27FC236}">
                <a16:creationId xmlns:a16="http://schemas.microsoft.com/office/drawing/2014/main" id="{B7C6C4C5-86E8-864F-8699-FF9106F0C8FD}"/>
              </a:ext>
            </a:extLst>
          </p:cNvPr>
          <p:cNvPicPr>
            <a:picLocks noChangeAspect="1"/>
          </p:cNvPicPr>
          <p:nvPr userDrawn="1"/>
        </p:nvPicPr>
        <p:blipFill>
          <a:blip r:embed="rId3"/>
          <a:stretch>
            <a:fillRect/>
          </a:stretch>
        </p:blipFill>
        <p:spPr>
          <a:xfrm>
            <a:off x="0" y="6184901"/>
            <a:ext cx="12192000" cy="673100"/>
          </a:xfrm>
          <a:prstGeom prst="rect">
            <a:avLst/>
          </a:prstGeom>
        </p:spPr>
      </p:pic>
    </p:spTree>
    <p:extLst>
      <p:ext uri="{BB962C8B-B14F-4D97-AF65-F5344CB8AC3E}">
        <p14:creationId xmlns:p14="http://schemas.microsoft.com/office/powerpoint/2010/main" val="108863400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FF5FA27-BA39-1543-BE9D-F869647D02C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6608A17-05DC-8B48-9424-7851D5E10DA7}"/>
              </a:ext>
            </a:extLst>
          </p:cNvPr>
          <p:cNvSpPr>
            <a:spLocks noGrp="1"/>
          </p:cNvSpPr>
          <p:nvPr>
            <p:ph type="dt" sz="half" idx="10"/>
          </p:nvPr>
        </p:nvSpPr>
        <p:spPr/>
        <p:txBody>
          <a:bodyPr/>
          <a:lstStyle/>
          <a:p>
            <a:fld id="{A118D8F4-1228-CC4C-9711-4D7C9F23E824}" type="datetimeFigureOut">
              <a:rPr lang="en-US" smtClean="0"/>
              <a:t>9/15/2026</a:t>
            </a:fld>
            <a:endParaRPr lang="en-US"/>
          </a:p>
        </p:txBody>
      </p:sp>
      <p:sp>
        <p:nvSpPr>
          <p:cNvPr id="5" name="Footer Placeholder 4">
            <a:extLst>
              <a:ext uri="{FF2B5EF4-FFF2-40B4-BE49-F238E27FC236}">
                <a16:creationId xmlns:a16="http://schemas.microsoft.com/office/drawing/2014/main" id="{3375D164-BFA0-FD42-9334-D7E940FAFD4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1D63F8A-218C-8348-ADC2-E2942A2E8C24}"/>
              </a:ext>
            </a:extLst>
          </p:cNvPr>
          <p:cNvSpPr>
            <a:spLocks noGrp="1"/>
          </p:cNvSpPr>
          <p:nvPr>
            <p:ph type="sldNum" sz="quarter" idx="12"/>
          </p:nvPr>
        </p:nvSpPr>
        <p:spPr/>
        <p:txBody>
          <a:bodyPr/>
          <a:lstStyle/>
          <a:p>
            <a:fld id="{1CA7B3A3-074A-6940-8C17-41CF80C47524}" type="slidenum">
              <a:rPr lang="en-US" smtClean="0"/>
              <a:t>‹#›</a:t>
            </a:fld>
            <a:endParaRPr lang="en-US"/>
          </a:p>
        </p:txBody>
      </p:sp>
      <p:pic>
        <p:nvPicPr>
          <p:cNvPr id="7" name="Picture 6">
            <a:extLst>
              <a:ext uri="{FF2B5EF4-FFF2-40B4-BE49-F238E27FC236}">
                <a16:creationId xmlns:a16="http://schemas.microsoft.com/office/drawing/2014/main" id="{0F14539E-069E-034D-AED2-3E75560008C8}"/>
              </a:ext>
            </a:extLst>
          </p:cNvPr>
          <p:cNvPicPr>
            <a:picLocks noChangeAspect="1"/>
          </p:cNvPicPr>
          <p:nvPr userDrawn="1"/>
        </p:nvPicPr>
        <p:blipFill>
          <a:blip r:embed="rId2"/>
          <a:stretch>
            <a:fillRect/>
          </a:stretch>
        </p:blipFill>
        <p:spPr>
          <a:xfrm>
            <a:off x="10552609" y="-18597"/>
            <a:ext cx="1888673" cy="1888673"/>
          </a:xfrm>
          <a:prstGeom prst="rect">
            <a:avLst/>
          </a:prstGeom>
        </p:spPr>
      </p:pic>
      <p:pic>
        <p:nvPicPr>
          <p:cNvPr id="10" name="Picture 9">
            <a:extLst>
              <a:ext uri="{FF2B5EF4-FFF2-40B4-BE49-F238E27FC236}">
                <a16:creationId xmlns:a16="http://schemas.microsoft.com/office/drawing/2014/main" id="{B7C6C4C5-86E8-864F-8699-FF9106F0C8FD}"/>
              </a:ext>
            </a:extLst>
          </p:cNvPr>
          <p:cNvPicPr>
            <a:picLocks noChangeAspect="1"/>
          </p:cNvPicPr>
          <p:nvPr userDrawn="1"/>
        </p:nvPicPr>
        <p:blipFill>
          <a:blip r:embed="rId3"/>
          <a:stretch>
            <a:fillRect/>
          </a:stretch>
        </p:blipFill>
        <p:spPr>
          <a:xfrm>
            <a:off x="0" y="6184901"/>
            <a:ext cx="12192000" cy="673100"/>
          </a:xfrm>
          <a:prstGeom prst="rect">
            <a:avLst/>
          </a:prstGeom>
        </p:spPr>
      </p:pic>
    </p:spTree>
    <p:extLst>
      <p:ext uri="{BB962C8B-B14F-4D97-AF65-F5344CB8AC3E}">
        <p14:creationId xmlns:p14="http://schemas.microsoft.com/office/powerpoint/2010/main" val="4337962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FF5FA27-BA39-1543-BE9D-F869647D02C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6608A17-05DC-8B48-9424-7851D5E10DA7}"/>
              </a:ext>
            </a:extLst>
          </p:cNvPr>
          <p:cNvSpPr>
            <a:spLocks noGrp="1"/>
          </p:cNvSpPr>
          <p:nvPr>
            <p:ph type="dt" sz="half" idx="10"/>
          </p:nvPr>
        </p:nvSpPr>
        <p:spPr/>
        <p:txBody>
          <a:bodyPr/>
          <a:lstStyle/>
          <a:p>
            <a:fld id="{A118D8F4-1228-CC4C-9711-4D7C9F23E824}" type="datetimeFigureOut">
              <a:rPr lang="en-US" smtClean="0"/>
              <a:t>9/15/2026</a:t>
            </a:fld>
            <a:endParaRPr lang="en-US"/>
          </a:p>
        </p:txBody>
      </p:sp>
      <p:sp>
        <p:nvSpPr>
          <p:cNvPr id="5" name="Footer Placeholder 4">
            <a:extLst>
              <a:ext uri="{FF2B5EF4-FFF2-40B4-BE49-F238E27FC236}">
                <a16:creationId xmlns:a16="http://schemas.microsoft.com/office/drawing/2014/main" id="{3375D164-BFA0-FD42-9334-D7E940FAFD4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1D63F8A-218C-8348-ADC2-E2942A2E8C24}"/>
              </a:ext>
            </a:extLst>
          </p:cNvPr>
          <p:cNvSpPr>
            <a:spLocks noGrp="1"/>
          </p:cNvSpPr>
          <p:nvPr>
            <p:ph type="sldNum" sz="quarter" idx="12"/>
          </p:nvPr>
        </p:nvSpPr>
        <p:spPr/>
        <p:txBody>
          <a:bodyPr/>
          <a:lstStyle/>
          <a:p>
            <a:fld id="{1CA7B3A3-074A-6940-8C17-41CF80C47524}" type="slidenum">
              <a:rPr lang="en-US" smtClean="0"/>
              <a:t>‹#›</a:t>
            </a:fld>
            <a:endParaRPr lang="en-US"/>
          </a:p>
        </p:txBody>
      </p:sp>
      <p:pic>
        <p:nvPicPr>
          <p:cNvPr id="7" name="Picture 6">
            <a:extLst>
              <a:ext uri="{FF2B5EF4-FFF2-40B4-BE49-F238E27FC236}">
                <a16:creationId xmlns:a16="http://schemas.microsoft.com/office/drawing/2014/main" id="{0F14539E-069E-034D-AED2-3E75560008C8}"/>
              </a:ext>
            </a:extLst>
          </p:cNvPr>
          <p:cNvPicPr>
            <a:picLocks noChangeAspect="1"/>
          </p:cNvPicPr>
          <p:nvPr userDrawn="1"/>
        </p:nvPicPr>
        <p:blipFill>
          <a:blip r:embed="rId2"/>
          <a:stretch>
            <a:fillRect/>
          </a:stretch>
        </p:blipFill>
        <p:spPr>
          <a:xfrm>
            <a:off x="10552609" y="-18597"/>
            <a:ext cx="1888673" cy="1888673"/>
          </a:xfrm>
          <a:prstGeom prst="rect">
            <a:avLst/>
          </a:prstGeom>
        </p:spPr>
      </p:pic>
      <p:pic>
        <p:nvPicPr>
          <p:cNvPr id="10" name="Picture 9">
            <a:extLst>
              <a:ext uri="{FF2B5EF4-FFF2-40B4-BE49-F238E27FC236}">
                <a16:creationId xmlns:a16="http://schemas.microsoft.com/office/drawing/2014/main" id="{B7C6C4C5-86E8-864F-8699-FF9106F0C8FD}"/>
              </a:ext>
            </a:extLst>
          </p:cNvPr>
          <p:cNvPicPr>
            <a:picLocks noChangeAspect="1"/>
          </p:cNvPicPr>
          <p:nvPr userDrawn="1"/>
        </p:nvPicPr>
        <p:blipFill>
          <a:blip r:embed="rId3"/>
          <a:stretch>
            <a:fillRect/>
          </a:stretch>
        </p:blipFill>
        <p:spPr>
          <a:xfrm>
            <a:off x="0" y="6184901"/>
            <a:ext cx="12192000" cy="673100"/>
          </a:xfrm>
          <a:prstGeom prst="rect">
            <a:avLst/>
          </a:prstGeom>
        </p:spPr>
      </p:pic>
    </p:spTree>
    <p:extLst>
      <p:ext uri="{BB962C8B-B14F-4D97-AF65-F5344CB8AC3E}">
        <p14:creationId xmlns:p14="http://schemas.microsoft.com/office/powerpoint/2010/main" val="268296268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5_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FF5FA27-BA39-1543-BE9D-F869647D02C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6608A17-05DC-8B48-9424-7851D5E10DA7}"/>
              </a:ext>
            </a:extLst>
          </p:cNvPr>
          <p:cNvSpPr>
            <a:spLocks noGrp="1"/>
          </p:cNvSpPr>
          <p:nvPr>
            <p:ph type="dt" sz="half" idx="10"/>
          </p:nvPr>
        </p:nvSpPr>
        <p:spPr/>
        <p:txBody>
          <a:bodyPr/>
          <a:lstStyle/>
          <a:p>
            <a:fld id="{A118D8F4-1228-CC4C-9711-4D7C9F23E824}" type="datetimeFigureOut">
              <a:rPr lang="en-US" smtClean="0"/>
              <a:t>9/15/2026</a:t>
            </a:fld>
            <a:endParaRPr lang="en-US"/>
          </a:p>
        </p:txBody>
      </p:sp>
      <p:sp>
        <p:nvSpPr>
          <p:cNvPr id="5" name="Footer Placeholder 4">
            <a:extLst>
              <a:ext uri="{FF2B5EF4-FFF2-40B4-BE49-F238E27FC236}">
                <a16:creationId xmlns:a16="http://schemas.microsoft.com/office/drawing/2014/main" id="{3375D164-BFA0-FD42-9334-D7E940FAFD4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1D63F8A-218C-8348-ADC2-E2942A2E8C24}"/>
              </a:ext>
            </a:extLst>
          </p:cNvPr>
          <p:cNvSpPr>
            <a:spLocks noGrp="1"/>
          </p:cNvSpPr>
          <p:nvPr>
            <p:ph type="sldNum" sz="quarter" idx="12"/>
          </p:nvPr>
        </p:nvSpPr>
        <p:spPr/>
        <p:txBody>
          <a:bodyPr/>
          <a:lstStyle/>
          <a:p>
            <a:fld id="{1CA7B3A3-074A-6940-8C17-41CF80C47524}" type="slidenum">
              <a:rPr lang="en-US" smtClean="0"/>
              <a:t>‹#›</a:t>
            </a:fld>
            <a:endParaRPr lang="en-US"/>
          </a:p>
        </p:txBody>
      </p:sp>
      <p:pic>
        <p:nvPicPr>
          <p:cNvPr id="7" name="Picture 6">
            <a:extLst>
              <a:ext uri="{FF2B5EF4-FFF2-40B4-BE49-F238E27FC236}">
                <a16:creationId xmlns:a16="http://schemas.microsoft.com/office/drawing/2014/main" id="{0F14539E-069E-034D-AED2-3E75560008C8}"/>
              </a:ext>
            </a:extLst>
          </p:cNvPr>
          <p:cNvPicPr>
            <a:picLocks noChangeAspect="1"/>
          </p:cNvPicPr>
          <p:nvPr userDrawn="1"/>
        </p:nvPicPr>
        <p:blipFill>
          <a:blip r:embed="rId2"/>
          <a:stretch>
            <a:fillRect/>
          </a:stretch>
        </p:blipFill>
        <p:spPr>
          <a:xfrm>
            <a:off x="10552609" y="-18597"/>
            <a:ext cx="1888673" cy="1888673"/>
          </a:xfrm>
          <a:prstGeom prst="rect">
            <a:avLst/>
          </a:prstGeom>
        </p:spPr>
      </p:pic>
      <p:pic>
        <p:nvPicPr>
          <p:cNvPr id="10" name="Picture 9">
            <a:extLst>
              <a:ext uri="{FF2B5EF4-FFF2-40B4-BE49-F238E27FC236}">
                <a16:creationId xmlns:a16="http://schemas.microsoft.com/office/drawing/2014/main" id="{B7C6C4C5-86E8-864F-8699-FF9106F0C8FD}"/>
              </a:ext>
            </a:extLst>
          </p:cNvPr>
          <p:cNvPicPr>
            <a:picLocks noChangeAspect="1"/>
          </p:cNvPicPr>
          <p:nvPr userDrawn="1"/>
        </p:nvPicPr>
        <p:blipFill>
          <a:blip r:embed="rId3"/>
          <a:stretch>
            <a:fillRect/>
          </a:stretch>
        </p:blipFill>
        <p:spPr>
          <a:xfrm>
            <a:off x="0" y="6184901"/>
            <a:ext cx="12192000" cy="673100"/>
          </a:xfrm>
          <a:prstGeom prst="rect">
            <a:avLst/>
          </a:prstGeom>
        </p:spPr>
      </p:pic>
    </p:spTree>
    <p:extLst>
      <p:ext uri="{BB962C8B-B14F-4D97-AF65-F5344CB8AC3E}">
        <p14:creationId xmlns:p14="http://schemas.microsoft.com/office/powerpoint/2010/main" val="145363584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6_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FF5FA27-BA39-1543-BE9D-F869647D02C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6608A17-05DC-8B48-9424-7851D5E10DA7}"/>
              </a:ext>
            </a:extLst>
          </p:cNvPr>
          <p:cNvSpPr>
            <a:spLocks noGrp="1"/>
          </p:cNvSpPr>
          <p:nvPr>
            <p:ph type="dt" sz="half" idx="10"/>
          </p:nvPr>
        </p:nvSpPr>
        <p:spPr/>
        <p:txBody>
          <a:bodyPr/>
          <a:lstStyle/>
          <a:p>
            <a:fld id="{A118D8F4-1228-CC4C-9711-4D7C9F23E824}" type="datetimeFigureOut">
              <a:rPr lang="en-US" smtClean="0"/>
              <a:t>9/15/2026</a:t>
            </a:fld>
            <a:endParaRPr lang="en-US"/>
          </a:p>
        </p:txBody>
      </p:sp>
      <p:sp>
        <p:nvSpPr>
          <p:cNvPr id="5" name="Footer Placeholder 4">
            <a:extLst>
              <a:ext uri="{FF2B5EF4-FFF2-40B4-BE49-F238E27FC236}">
                <a16:creationId xmlns:a16="http://schemas.microsoft.com/office/drawing/2014/main" id="{3375D164-BFA0-FD42-9334-D7E940FAFD4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1D63F8A-218C-8348-ADC2-E2942A2E8C24}"/>
              </a:ext>
            </a:extLst>
          </p:cNvPr>
          <p:cNvSpPr>
            <a:spLocks noGrp="1"/>
          </p:cNvSpPr>
          <p:nvPr>
            <p:ph type="sldNum" sz="quarter" idx="12"/>
          </p:nvPr>
        </p:nvSpPr>
        <p:spPr/>
        <p:txBody>
          <a:bodyPr/>
          <a:lstStyle/>
          <a:p>
            <a:fld id="{1CA7B3A3-074A-6940-8C17-41CF80C47524}" type="slidenum">
              <a:rPr lang="en-US" smtClean="0"/>
              <a:t>‹#›</a:t>
            </a:fld>
            <a:endParaRPr lang="en-US"/>
          </a:p>
        </p:txBody>
      </p:sp>
      <p:pic>
        <p:nvPicPr>
          <p:cNvPr id="7" name="Picture 6">
            <a:extLst>
              <a:ext uri="{FF2B5EF4-FFF2-40B4-BE49-F238E27FC236}">
                <a16:creationId xmlns:a16="http://schemas.microsoft.com/office/drawing/2014/main" id="{0F14539E-069E-034D-AED2-3E75560008C8}"/>
              </a:ext>
            </a:extLst>
          </p:cNvPr>
          <p:cNvPicPr>
            <a:picLocks noChangeAspect="1"/>
          </p:cNvPicPr>
          <p:nvPr userDrawn="1"/>
        </p:nvPicPr>
        <p:blipFill>
          <a:blip r:embed="rId2"/>
          <a:stretch>
            <a:fillRect/>
          </a:stretch>
        </p:blipFill>
        <p:spPr>
          <a:xfrm>
            <a:off x="10552609" y="-18597"/>
            <a:ext cx="1888673" cy="1888673"/>
          </a:xfrm>
          <a:prstGeom prst="rect">
            <a:avLst/>
          </a:prstGeom>
        </p:spPr>
      </p:pic>
      <p:pic>
        <p:nvPicPr>
          <p:cNvPr id="10" name="Picture 9">
            <a:extLst>
              <a:ext uri="{FF2B5EF4-FFF2-40B4-BE49-F238E27FC236}">
                <a16:creationId xmlns:a16="http://schemas.microsoft.com/office/drawing/2014/main" id="{B7C6C4C5-86E8-864F-8699-FF9106F0C8FD}"/>
              </a:ext>
            </a:extLst>
          </p:cNvPr>
          <p:cNvPicPr>
            <a:picLocks noChangeAspect="1"/>
          </p:cNvPicPr>
          <p:nvPr userDrawn="1"/>
        </p:nvPicPr>
        <p:blipFill>
          <a:blip r:embed="rId3"/>
          <a:stretch>
            <a:fillRect/>
          </a:stretch>
        </p:blipFill>
        <p:spPr>
          <a:xfrm>
            <a:off x="0" y="6184901"/>
            <a:ext cx="12192000" cy="673100"/>
          </a:xfrm>
          <a:prstGeom prst="rect">
            <a:avLst/>
          </a:prstGeom>
        </p:spPr>
      </p:pic>
    </p:spTree>
    <p:extLst>
      <p:ext uri="{BB962C8B-B14F-4D97-AF65-F5344CB8AC3E}">
        <p14:creationId xmlns:p14="http://schemas.microsoft.com/office/powerpoint/2010/main" val="118648839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8_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FF5FA27-BA39-1543-BE9D-F869647D02C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6608A17-05DC-8B48-9424-7851D5E10DA7}"/>
              </a:ext>
            </a:extLst>
          </p:cNvPr>
          <p:cNvSpPr>
            <a:spLocks noGrp="1"/>
          </p:cNvSpPr>
          <p:nvPr>
            <p:ph type="dt" sz="half" idx="10"/>
          </p:nvPr>
        </p:nvSpPr>
        <p:spPr/>
        <p:txBody>
          <a:bodyPr/>
          <a:lstStyle/>
          <a:p>
            <a:fld id="{A118D8F4-1228-CC4C-9711-4D7C9F23E824}" type="datetimeFigureOut">
              <a:rPr lang="en-US" smtClean="0"/>
              <a:t>9/15/2026</a:t>
            </a:fld>
            <a:endParaRPr lang="en-US"/>
          </a:p>
        </p:txBody>
      </p:sp>
      <p:sp>
        <p:nvSpPr>
          <p:cNvPr id="5" name="Footer Placeholder 4">
            <a:extLst>
              <a:ext uri="{FF2B5EF4-FFF2-40B4-BE49-F238E27FC236}">
                <a16:creationId xmlns:a16="http://schemas.microsoft.com/office/drawing/2014/main" id="{3375D164-BFA0-FD42-9334-D7E940FAFD4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1D63F8A-218C-8348-ADC2-E2942A2E8C24}"/>
              </a:ext>
            </a:extLst>
          </p:cNvPr>
          <p:cNvSpPr>
            <a:spLocks noGrp="1"/>
          </p:cNvSpPr>
          <p:nvPr>
            <p:ph type="sldNum" sz="quarter" idx="12"/>
          </p:nvPr>
        </p:nvSpPr>
        <p:spPr/>
        <p:txBody>
          <a:bodyPr/>
          <a:lstStyle/>
          <a:p>
            <a:fld id="{1CA7B3A3-074A-6940-8C17-41CF80C47524}" type="slidenum">
              <a:rPr lang="en-US" smtClean="0"/>
              <a:t>‹#›</a:t>
            </a:fld>
            <a:endParaRPr lang="en-US"/>
          </a:p>
        </p:txBody>
      </p:sp>
      <p:pic>
        <p:nvPicPr>
          <p:cNvPr id="7" name="Picture 6">
            <a:extLst>
              <a:ext uri="{FF2B5EF4-FFF2-40B4-BE49-F238E27FC236}">
                <a16:creationId xmlns:a16="http://schemas.microsoft.com/office/drawing/2014/main" id="{0F14539E-069E-034D-AED2-3E75560008C8}"/>
              </a:ext>
            </a:extLst>
          </p:cNvPr>
          <p:cNvPicPr>
            <a:picLocks noChangeAspect="1"/>
          </p:cNvPicPr>
          <p:nvPr userDrawn="1"/>
        </p:nvPicPr>
        <p:blipFill>
          <a:blip r:embed="rId2"/>
          <a:stretch>
            <a:fillRect/>
          </a:stretch>
        </p:blipFill>
        <p:spPr>
          <a:xfrm>
            <a:off x="10552609" y="-18597"/>
            <a:ext cx="1888673" cy="1888673"/>
          </a:xfrm>
          <a:prstGeom prst="rect">
            <a:avLst/>
          </a:prstGeom>
        </p:spPr>
      </p:pic>
      <p:pic>
        <p:nvPicPr>
          <p:cNvPr id="10" name="Picture 9">
            <a:extLst>
              <a:ext uri="{FF2B5EF4-FFF2-40B4-BE49-F238E27FC236}">
                <a16:creationId xmlns:a16="http://schemas.microsoft.com/office/drawing/2014/main" id="{B7C6C4C5-86E8-864F-8699-FF9106F0C8FD}"/>
              </a:ext>
            </a:extLst>
          </p:cNvPr>
          <p:cNvPicPr>
            <a:picLocks noChangeAspect="1"/>
          </p:cNvPicPr>
          <p:nvPr userDrawn="1"/>
        </p:nvPicPr>
        <p:blipFill>
          <a:blip r:embed="rId3"/>
          <a:stretch>
            <a:fillRect/>
          </a:stretch>
        </p:blipFill>
        <p:spPr>
          <a:xfrm>
            <a:off x="0" y="6184901"/>
            <a:ext cx="12192000" cy="673100"/>
          </a:xfrm>
          <a:prstGeom prst="rect">
            <a:avLst/>
          </a:prstGeom>
        </p:spPr>
      </p:pic>
    </p:spTree>
    <p:extLst>
      <p:ext uri="{BB962C8B-B14F-4D97-AF65-F5344CB8AC3E}">
        <p14:creationId xmlns:p14="http://schemas.microsoft.com/office/powerpoint/2010/main" val="59903525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1485"/>
            <a:ext cx="10363200" cy="1468967"/>
          </a:xfrm>
          <a:prstGeom prst="rect">
            <a:avLst/>
          </a:prstGeo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a:prstGeom prst="rect">
            <a:avLst/>
          </a:prstGeom>
        </p:spPr>
        <p:txBody>
          <a:bodyPr/>
          <a:lstStyle>
            <a:lvl1pPr marL="0" indent="0" algn="ctr">
              <a:buNone/>
              <a:defRPr>
                <a:solidFill>
                  <a:schemeClr val="tx1">
                    <a:tint val="7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609600" y="6356351"/>
            <a:ext cx="2844800" cy="366183"/>
          </a:xfrm>
          <a:prstGeom prst="rect">
            <a:avLst/>
          </a:prstGeom>
        </p:spPr>
        <p:txBody>
          <a:bodyPr/>
          <a:lstStyle/>
          <a:p>
            <a:fld id="{3866C1A0-DA58-4028-A1B1-C076BD19385D}" type="datetimeFigureOut">
              <a:rPr lang="en-US" smtClean="0"/>
              <a:pPr/>
              <a:t>9/15/2026</a:t>
            </a:fld>
            <a:endParaRPr lang="en-US" dirty="0"/>
          </a:p>
        </p:txBody>
      </p:sp>
      <p:sp>
        <p:nvSpPr>
          <p:cNvPr id="5" name="Footer Placeholder 4"/>
          <p:cNvSpPr>
            <a:spLocks noGrp="1"/>
          </p:cNvSpPr>
          <p:nvPr>
            <p:ph type="ftr" sz="quarter" idx="11"/>
          </p:nvPr>
        </p:nvSpPr>
        <p:spPr>
          <a:xfrm>
            <a:off x="4165600" y="6356351"/>
            <a:ext cx="3860800" cy="366183"/>
          </a:xfrm>
          <a:prstGeom prst="rect">
            <a:avLst/>
          </a:prstGeom>
        </p:spPr>
        <p:txBody>
          <a:bodyPr/>
          <a:lstStyle/>
          <a:p>
            <a:endParaRPr lang="en-US" dirty="0"/>
          </a:p>
        </p:txBody>
      </p:sp>
      <p:sp>
        <p:nvSpPr>
          <p:cNvPr id="6" name="Slide Number Placeholder 5"/>
          <p:cNvSpPr>
            <a:spLocks noGrp="1"/>
          </p:cNvSpPr>
          <p:nvPr>
            <p:ph type="sldNum" sz="quarter" idx="12"/>
          </p:nvPr>
        </p:nvSpPr>
        <p:spPr>
          <a:xfrm>
            <a:off x="8737600" y="6356351"/>
            <a:ext cx="2844800" cy="366183"/>
          </a:xfrm>
          <a:prstGeom prst="rect">
            <a:avLst/>
          </a:prstGeom>
        </p:spPr>
        <p:txBody>
          <a:bodyPr/>
          <a:lstStyle/>
          <a:p>
            <a:fld id="{77262298-B331-4FFE-B61A-DEFDBCFBBCD4}" type="slidenum">
              <a:rPr lang="en-US" smtClean="0"/>
              <a:pPr/>
              <a:t>‹#›</a:t>
            </a:fld>
            <a:endParaRPr lang="en-US" dirty="0"/>
          </a:p>
        </p:txBody>
      </p:sp>
    </p:spTree>
    <p:extLst>
      <p:ext uri="{BB962C8B-B14F-4D97-AF65-F5344CB8AC3E}">
        <p14:creationId xmlns:p14="http://schemas.microsoft.com/office/powerpoint/2010/main" val="376456663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5167"/>
            <a:ext cx="10972800" cy="1143000"/>
          </a:xfrm>
          <a:prstGeom prst="rect">
            <a:avLst/>
          </a:prstGeom>
        </p:spPr>
        <p:txBody>
          <a:bodyPr/>
          <a:lstStyle>
            <a:lvl1pPr>
              <a:defRPr b="0" i="0">
                <a:latin typeface="BentonSans Regular" panose="02000503000000020004" pitchFamily="2" charset="77"/>
              </a:defRPr>
            </a:lvl1pPr>
          </a:lstStyle>
          <a:p>
            <a:r>
              <a:rPr lang="en-US"/>
              <a:t>Click to edit Master title style</a:t>
            </a:r>
          </a:p>
        </p:txBody>
      </p:sp>
      <p:sp>
        <p:nvSpPr>
          <p:cNvPr id="3" name="Content Placeholder 2"/>
          <p:cNvSpPr>
            <a:spLocks noGrp="1"/>
          </p:cNvSpPr>
          <p:nvPr>
            <p:ph idx="1"/>
          </p:nvPr>
        </p:nvSpPr>
        <p:spPr>
          <a:xfrm>
            <a:off x="609600" y="1600201"/>
            <a:ext cx="10972800" cy="4525433"/>
          </a:xfrm>
          <a:prstGeom prst="rect">
            <a:avLst/>
          </a:prstGeom>
        </p:spPr>
        <p:txBody>
          <a:bodyPr/>
          <a:lstStyle>
            <a:lvl1pPr>
              <a:defRPr b="0" i="0">
                <a:latin typeface="BentonSans Regular" panose="02000503000000020004" pitchFamily="2" charset="77"/>
              </a:defRPr>
            </a:lvl1pPr>
            <a:lvl2pPr>
              <a:defRPr b="0" i="0">
                <a:latin typeface="BentonSans Regular" panose="02000503000000020004" pitchFamily="2" charset="77"/>
              </a:defRPr>
            </a:lvl2pPr>
            <a:lvl3pPr>
              <a:defRPr b="0" i="0">
                <a:latin typeface="BentonSans Regular" panose="02000503000000020004" pitchFamily="2" charset="77"/>
              </a:defRPr>
            </a:lvl3pPr>
            <a:lvl4pPr>
              <a:defRPr b="0" i="0">
                <a:latin typeface="BentonSans Regular" panose="02000503000000020004" pitchFamily="2" charset="77"/>
              </a:defRPr>
            </a:lvl4pPr>
            <a:lvl5pPr>
              <a:defRPr b="0" i="0">
                <a:latin typeface="BentonSans Regular" panose="02000503000000020004"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1447681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0"/>
            <a:ext cx="10363200" cy="1363133"/>
          </a:xfrm>
          <a:prstGeom prst="rect">
            <a:avLst/>
          </a:prstGeom>
        </p:spPr>
        <p:txBody>
          <a:bodyPr anchor="t"/>
          <a:lstStyle>
            <a:lvl1pPr algn="l">
              <a:defRPr sz="5333" b="1" cap="all"/>
            </a:lvl1pPr>
          </a:lstStyle>
          <a:p>
            <a:r>
              <a:rPr lang="en-US"/>
              <a:t>Click to edit Master title style</a:t>
            </a:r>
          </a:p>
        </p:txBody>
      </p:sp>
      <p:sp>
        <p:nvSpPr>
          <p:cNvPr id="3" name="Text Placeholder 2"/>
          <p:cNvSpPr>
            <a:spLocks noGrp="1"/>
          </p:cNvSpPr>
          <p:nvPr>
            <p:ph type="body" idx="1"/>
          </p:nvPr>
        </p:nvSpPr>
        <p:spPr>
          <a:xfrm>
            <a:off x="963084" y="2906185"/>
            <a:ext cx="10363200" cy="1500716"/>
          </a:xfrm>
          <a:prstGeom prst="rect">
            <a:avLst/>
          </a:prstGeom>
        </p:spPr>
        <p:txBody>
          <a:bodyPr anchor="b"/>
          <a:lstStyle>
            <a:lvl1pPr marL="0" indent="0">
              <a:buNone/>
              <a:defRPr sz="2667">
                <a:solidFill>
                  <a:schemeClr val="tx1">
                    <a:tint val="75000"/>
                  </a:schemeClr>
                </a:solidFill>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09600" y="6356351"/>
            <a:ext cx="2844800" cy="366183"/>
          </a:xfrm>
          <a:prstGeom prst="rect">
            <a:avLst/>
          </a:prstGeom>
        </p:spPr>
        <p:txBody>
          <a:bodyPr/>
          <a:lstStyle/>
          <a:p>
            <a:fld id="{3866C1A0-DA58-4028-A1B1-C076BD19385D}" type="datetimeFigureOut">
              <a:rPr lang="en-US" smtClean="0"/>
              <a:pPr/>
              <a:t>9/15/2026</a:t>
            </a:fld>
            <a:endParaRPr lang="en-US" dirty="0"/>
          </a:p>
        </p:txBody>
      </p:sp>
      <p:sp>
        <p:nvSpPr>
          <p:cNvPr id="5" name="Footer Placeholder 4"/>
          <p:cNvSpPr>
            <a:spLocks noGrp="1"/>
          </p:cNvSpPr>
          <p:nvPr>
            <p:ph type="ftr" sz="quarter" idx="11"/>
          </p:nvPr>
        </p:nvSpPr>
        <p:spPr>
          <a:xfrm>
            <a:off x="4165600" y="6356351"/>
            <a:ext cx="3860800" cy="366183"/>
          </a:xfrm>
          <a:prstGeom prst="rect">
            <a:avLst/>
          </a:prstGeom>
        </p:spPr>
        <p:txBody>
          <a:bodyPr/>
          <a:lstStyle/>
          <a:p>
            <a:endParaRPr lang="en-US" dirty="0"/>
          </a:p>
        </p:txBody>
      </p:sp>
      <p:sp>
        <p:nvSpPr>
          <p:cNvPr id="6" name="Slide Number Placeholder 5"/>
          <p:cNvSpPr>
            <a:spLocks noGrp="1"/>
          </p:cNvSpPr>
          <p:nvPr>
            <p:ph type="sldNum" sz="quarter" idx="12"/>
          </p:nvPr>
        </p:nvSpPr>
        <p:spPr>
          <a:xfrm>
            <a:off x="8737600" y="6356351"/>
            <a:ext cx="2844800" cy="366183"/>
          </a:xfrm>
          <a:prstGeom prst="rect">
            <a:avLst/>
          </a:prstGeom>
        </p:spPr>
        <p:txBody>
          <a:bodyPr/>
          <a:lstStyle/>
          <a:p>
            <a:fld id="{77262298-B331-4FFE-B61A-DEFDBCFBBCD4}" type="slidenum">
              <a:rPr lang="en-US" smtClean="0"/>
              <a:pPr/>
              <a:t>‹#›</a:t>
            </a:fld>
            <a:endParaRPr lang="en-US" dirty="0"/>
          </a:p>
        </p:txBody>
      </p:sp>
    </p:spTree>
    <p:extLst>
      <p:ext uri="{BB962C8B-B14F-4D97-AF65-F5344CB8AC3E}">
        <p14:creationId xmlns:p14="http://schemas.microsoft.com/office/powerpoint/2010/main" val="209498299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5167"/>
            <a:ext cx="109728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433"/>
          </a:xfrm>
          <a:prstGeom prst="rect">
            <a:avLst/>
          </a:prstGeo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433"/>
          </a:xfrm>
          <a:prstGeom prst="rect">
            <a:avLst/>
          </a:prstGeo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09600" y="6356351"/>
            <a:ext cx="2844800" cy="366183"/>
          </a:xfrm>
          <a:prstGeom prst="rect">
            <a:avLst/>
          </a:prstGeom>
        </p:spPr>
        <p:txBody>
          <a:bodyPr/>
          <a:lstStyle/>
          <a:p>
            <a:fld id="{3866C1A0-DA58-4028-A1B1-C076BD19385D}" type="datetimeFigureOut">
              <a:rPr lang="en-US" smtClean="0"/>
              <a:pPr/>
              <a:t>9/15/2026</a:t>
            </a:fld>
            <a:endParaRPr lang="en-US" dirty="0"/>
          </a:p>
        </p:txBody>
      </p:sp>
      <p:sp>
        <p:nvSpPr>
          <p:cNvPr id="6" name="Footer Placeholder 5"/>
          <p:cNvSpPr>
            <a:spLocks noGrp="1"/>
          </p:cNvSpPr>
          <p:nvPr>
            <p:ph type="ftr" sz="quarter" idx="11"/>
          </p:nvPr>
        </p:nvSpPr>
        <p:spPr>
          <a:xfrm>
            <a:off x="4165600" y="6356351"/>
            <a:ext cx="3860800" cy="366183"/>
          </a:xfrm>
          <a:prstGeom prst="rect">
            <a:avLst/>
          </a:prstGeom>
        </p:spPr>
        <p:txBody>
          <a:bodyPr/>
          <a:lstStyle/>
          <a:p>
            <a:endParaRPr lang="en-US" dirty="0"/>
          </a:p>
        </p:txBody>
      </p:sp>
      <p:sp>
        <p:nvSpPr>
          <p:cNvPr id="7" name="Slide Number Placeholder 6"/>
          <p:cNvSpPr>
            <a:spLocks noGrp="1"/>
          </p:cNvSpPr>
          <p:nvPr>
            <p:ph type="sldNum" sz="quarter" idx="12"/>
          </p:nvPr>
        </p:nvSpPr>
        <p:spPr>
          <a:xfrm>
            <a:off x="8737600" y="6356351"/>
            <a:ext cx="2844800" cy="366183"/>
          </a:xfrm>
          <a:prstGeom prst="rect">
            <a:avLst/>
          </a:prstGeom>
        </p:spPr>
        <p:txBody>
          <a:bodyPr/>
          <a:lstStyle/>
          <a:p>
            <a:fld id="{77262298-B331-4FFE-B61A-DEFDBCFBBCD4}" type="slidenum">
              <a:rPr lang="en-US" smtClean="0"/>
              <a:pPr/>
              <a:t>‹#›</a:t>
            </a:fld>
            <a:endParaRPr lang="en-US" dirty="0"/>
          </a:p>
        </p:txBody>
      </p:sp>
    </p:spTree>
    <p:extLst>
      <p:ext uri="{BB962C8B-B14F-4D97-AF65-F5344CB8AC3E}">
        <p14:creationId xmlns:p14="http://schemas.microsoft.com/office/powerpoint/2010/main" val="35784964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5167"/>
            <a:ext cx="10972800" cy="1143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4584"/>
            <a:ext cx="5386917" cy="641349"/>
          </a:xfrm>
          <a:prstGeom prst="rect">
            <a:avLst/>
          </a:prstGeo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4" name="Content Placeholder 3"/>
          <p:cNvSpPr>
            <a:spLocks noGrp="1"/>
          </p:cNvSpPr>
          <p:nvPr>
            <p:ph sz="half" idx="2"/>
          </p:nvPr>
        </p:nvSpPr>
        <p:spPr>
          <a:xfrm>
            <a:off x="609600" y="2175934"/>
            <a:ext cx="5386917" cy="3949700"/>
          </a:xfrm>
          <a:prstGeom prst="rect">
            <a:avLst/>
          </a:prstGeo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4584"/>
            <a:ext cx="5389033" cy="641349"/>
          </a:xfrm>
          <a:prstGeom prst="rect">
            <a:avLst/>
          </a:prstGeo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6" name="Content Placeholder 5"/>
          <p:cNvSpPr>
            <a:spLocks noGrp="1"/>
          </p:cNvSpPr>
          <p:nvPr>
            <p:ph sz="quarter" idx="4"/>
          </p:nvPr>
        </p:nvSpPr>
        <p:spPr>
          <a:xfrm>
            <a:off x="6193368" y="2175934"/>
            <a:ext cx="5389033" cy="3949700"/>
          </a:xfrm>
          <a:prstGeom prst="rect">
            <a:avLst/>
          </a:prstGeo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609600" y="6356351"/>
            <a:ext cx="2844800" cy="366183"/>
          </a:xfrm>
          <a:prstGeom prst="rect">
            <a:avLst/>
          </a:prstGeom>
        </p:spPr>
        <p:txBody>
          <a:bodyPr/>
          <a:lstStyle/>
          <a:p>
            <a:fld id="{3866C1A0-DA58-4028-A1B1-C076BD19385D}" type="datetimeFigureOut">
              <a:rPr lang="en-US" smtClean="0"/>
              <a:pPr/>
              <a:t>9/15/2026</a:t>
            </a:fld>
            <a:endParaRPr lang="en-US" dirty="0"/>
          </a:p>
        </p:txBody>
      </p:sp>
      <p:sp>
        <p:nvSpPr>
          <p:cNvPr id="8" name="Footer Placeholder 7"/>
          <p:cNvSpPr>
            <a:spLocks noGrp="1"/>
          </p:cNvSpPr>
          <p:nvPr>
            <p:ph type="ftr" sz="quarter" idx="11"/>
          </p:nvPr>
        </p:nvSpPr>
        <p:spPr>
          <a:xfrm>
            <a:off x="4165600" y="6356351"/>
            <a:ext cx="3860800" cy="366183"/>
          </a:xfrm>
          <a:prstGeom prst="rect">
            <a:avLst/>
          </a:prstGeom>
        </p:spPr>
        <p:txBody>
          <a:bodyPr/>
          <a:lstStyle/>
          <a:p>
            <a:endParaRPr lang="en-US" dirty="0"/>
          </a:p>
        </p:txBody>
      </p:sp>
      <p:sp>
        <p:nvSpPr>
          <p:cNvPr id="9" name="Slide Number Placeholder 8"/>
          <p:cNvSpPr>
            <a:spLocks noGrp="1"/>
          </p:cNvSpPr>
          <p:nvPr>
            <p:ph type="sldNum" sz="quarter" idx="12"/>
          </p:nvPr>
        </p:nvSpPr>
        <p:spPr>
          <a:xfrm>
            <a:off x="8737600" y="6356351"/>
            <a:ext cx="2844800" cy="366183"/>
          </a:xfrm>
          <a:prstGeom prst="rect">
            <a:avLst/>
          </a:prstGeom>
        </p:spPr>
        <p:txBody>
          <a:bodyPr/>
          <a:lstStyle/>
          <a:p>
            <a:fld id="{77262298-B331-4FFE-B61A-DEFDBCFBBCD4}" type="slidenum">
              <a:rPr lang="en-US" smtClean="0"/>
              <a:pPr/>
              <a:t>‹#›</a:t>
            </a:fld>
            <a:endParaRPr lang="en-US" dirty="0"/>
          </a:p>
        </p:txBody>
      </p:sp>
    </p:spTree>
    <p:extLst>
      <p:ext uri="{BB962C8B-B14F-4D97-AF65-F5344CB8AC3E}">
        <p14:creationId xmlns:p14="http://schemas.microsoft.com/office/powerpoint/2010/main" val="280773689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275167"/>
            <a:ext cx="10972800" cy="1143000"/>
          </a:xfrm>
          <a:prstGeom prst="rect">
            <a:avLst/>
          </a:prstGeom>
        </p:spPr>
        <p:txBody>
          <a:bodyPr/>
          <a:lstStyle/>
          <a:p>
            <a:r>
              <a:rPr lang="en-US"/>
              <a:t>Click to edit Master title style</a:t>
            </a:r>
          </a:p>
        </p:txBody>
      </p:sp>
      <p:sp>
        <p:nvSpPr>
          <p:cNvPr id="3" name="Date Placeholder 2"/>
          <p:cNvSpPr>
            <a:spLocks noGrp="1"/>
          </p:cNvSpPr>
          <p:nvPr>
            <p:ph type="dt" sz="half" idx="10"/>
          </p:nvPr>
        </p:nvSpPr>
        <p:spPr>
          <a:xfrm>
            <a:off x="609600" y="6356351"/>
            <a:ext cx="2844800" cy="366183"/>
          </a:xfrm>
          <a:prstGeom prst="rect">
            <a:avLst/>
          </a:prstGeom>
        </p:spPr>
        <p:txBody>
          <a:bodyPr/>
          <a:lstStyle/>
          <a:p>
            <a:fld id="{3866C1A0-DA58-4028-A1B1-C076BD19385D}" type="datetimeFigureOut">
              <a:rPr lang="en-US" smtClean="0"/>
              <a:pPr/>
              <a:t>9/15/2026</a:t>
            </a:fld>
            <a:endParaRPr lang="en-US" dirty="0"/>
          </a:p>
        </p:txBody>
      </p:sp>
      <p:sp>
        <p:nvSpPr>
          <p:cNvPr id="4" name="Footer Placeholder 3"/>
          <p:cNvSpPr>
            <a:spLocks noGrp="1"/>
          </p:cNvSpPr>
          <p:nvPr>
            <p:ph type="ftr" sz="quarter" idx="11"/>
          </p:nvPr>
        </p:nvSpPr>
        <p:spPr>
          <a:xfrm>
            <a:off x="4165600" y="6356351"/>
            <a:ext cx="3860800" cy="366183"/>
          </a:xfrm>
          <a:prstGeom prst="rect">
            <a:avLst/>
          </a:prstGeom>
        </p:spPr>
        <p:txBody>
          <a:bodyPr/>
          <a:lstStyle/>
          <a:p>
            <a:endParaRPr lang="en-US" dirty="0"/>
          </a:p>
        </p:txBody>
      </p:sp>
      <p:sp>
        <p:nvSpPr>
          <p:cNvPr id="5" name="Slide Number Placeholder 4"/>
          <p:cNvSpPr>
            <a:spLocks noGrp="1"/>
          </p:cNvSpPr>
          <p:nvPr>
            <p:ph type="sldNum" sz="quarter" idx="12"/>
          </p:nvPr>
        </p:nvSpPr>
        <p:spPr>
          <a:xfrm>
            <a:off x="8737600" y="6356351"/>
            <a:ext cx="2844800" cy="366183"/>
          </a:xfrm>
          <a:prstGeom prst="rect">
            <a:avLst/>
          </a:prstGeom>
        </p:spPr>
        <p:txBody>
          <a:bodyPr/>
          <a:lstStyle/>
          <a:p>
            <a:fld id="{77262298-B331-4FFE-B61A-DEFDBCFBBCD4}" type="slidenum">
              <a:rPr lang="en-US" smtClean="0"/>
              <a:pPr/>
              <a:t>‹#›</a:t>
            </a:fld>
            <a:endParaRPr lang="en-US" dirty="0"/>
          </a:p>
        </p:txBody>
      </p:sp>
    </p:spTree>
    <p:extLst>
      <p:ext uri="{BB962C8B-B14F-4D97-AF65-F5344CB8AC3E}">
        <p14:creationId xmlns:p14="http://schemas.microsoft.com/office/powerpoint/2010/main" val="225337017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09600" y="6356351"/>
            <a:ext cx="2844800" cy="366183"/>
          </a:xfrm>
          <a:prstGeom prst="rect">
            <a:avLst/>
          </a:prstGeom>
        </p:spPr>
        <p:txBody>
          <a:bodyPr/>
          <a:lstStyle/>
          <a:p>
            <a:fld id="{3866C1A0-DA58-4028-A1B1-C076BD19385D}" type="datetimeFigureOut">
              <a:rPr lang="en-US" smtClean="0"/>
              <a:pPr/>
              <a:t>9/15/2026</a:t>
            </a:fld>
            <a:endParaRPr lang="en-US" dirty="0"/>
          </a:p>
        </p:txBody>
      </p:sp>
      <p:sp>
        <p:nvSpPr>
          <p:cNvPr id="3" name="Footer Placeholder 2"/>
          <p:cNvSpPr>
            <a:spLocks noGrp="1"/>
          </p:cNvSpPr>
          <p:nvPr>
            <p:ph type="ftr" sz="quarter" idx="11"/>
          </p:nvPr>
        </p:nvSpPr>
        <p:spPr>
          <a:xfrm>
            <a:off x="4165600" y="6356351"/>
            <a:ext cx="3860800" cy="366183"/>
          </a:xfrm>
          <a:prstGeom prst="rect">
            <a:avLst/>
          </a:prstGeom>
        </p:spPr>
        <p:txBody>
          <a:bodyPr/>
          <a:lstStyle/>
          <a:p>
            <a:endParaRPr lang="en-US" dirty="0"/>
          </a:p>
        </p:txBody>
      </p:sp>
      <p:sp>
        <p:nvSpPr>
          <p:cNvPr id="4" name="Slide Number Placeholder 3"/>
          <p:cNvSpPr>
            <a:spLocks noGrp="1"/>
          </p:cNvSpPr>
          <p:nvPr>
            <p:ph type="sldNum" sz="quarter" idx="12"/>
          </p:nvPr>
        </p:nvSpPr>
        <p:spPr>
          <a:xfrm>
            <a:off x="8737600" y="6356351"/>
            <a:ext cx="2844800" cy="366183"/>
          </a:xfrm>
          <a:prstGeom prst="rect">
            <a:avLst/>
          </a:prstGeom>
        </p:spPr>
        <p:txBody>
          <a:bodyPr/>
          <a:lstStyle/>
          <a:p>
            <a:fld id="{77262298-B331-4FFE-B61A-DEFDBCFBBCD4}" type="slidenum">
              <a:rPr lang="en-US" smtClean="0"/>
              <a:pPr/>
              <a:t>‹#›</a:t>
            </a:fld>
            <a:endParaRPr lang="en-US" dirty="0"/>
          </a:p>
        </p:txBody>
      </p:sp>
    </p:spTree>
    <p:extLst>
      <p:ext uri="{BB962C8B-B14F-4D97-AF65-F5344CB8AC3E}">
        <p14:creationId xmlns:p14="http://schemas.microsoft.com/office/powerpoint/2010/main" val="116722720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2"/>
            <a:ext cx="4011084" cy="1162049"/>
          </a:xfrm>
          <a:prstGeom prst="rect">
            <a:avLst/>
          </a:prstGeom>
        </p:spPr>
        <p:txBody>
          <a:bodyPr anchor="b"/>
          <a:lstStyle>
            <a:lvl1pPr algn="l">
              <a:defRPr sz="2667" b="1"/>
            </a:lvl1pPr>
          </a:lstStyle>
          <a:p>
            <a:r>
              <a:rPr lang="en-US"/>
              <a:t>Click to edit Master title style</a:t>
            </a:r>
          </a:p>
        </p:txBody>
      </p:sp>
      <p:sp>
        <p:nvSpPr>
          <p:cNvPr id="3" name="Content Placeholder 2"/>
          <p:cNvSpPr>
            <a:spLocks noGrp="1"/>
          </p:cNvSpPr>
          <p:nvPr>
            <p:ph idx="1"/>
          </p:nvPr>
        </p:nvSpPr>
        <p:spPr>
          <a:xfrm>
            <a:off x="4766733" y="273051"/>
            <a:ext cx="6815667" cy="5852583"/>
          </a:xfrm>
          <a:prstGeom prst="rect">
            <a:avLst/>
          </a:prstGeo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0"/>
            <a:ext cx="4011084" cy="4690533"/>
          </a:xfrm>
          <a:prstGeom prst="rect">
            <a:avLst/>
          </a:prstGeo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a:xfrm>
            <a:off x="609600" y="6356351"/>
            <a:ext cx="2844800" cy="366183"/>
          </a:xfrm>
          <a:prstGeom prst="rect">
            <a:avLst/>
          </a:prstGeom>
        </p:spPr>
        <p:txBody>
          <a:bodyPr/>
          <a:lstStyle/>
          <a:p>
            <a:fld id="{3866C1A0-DA58-4028-A1B1-C076BD19385D}" type="datetimeFigureOut">
              <a:rPr lang="en-US" smtClean="0"/>
              <a:pPr/>
              <a:t>9/15/2026</a:t>
            </a:fld>
            <a:endParaRPr lang="en-US" dirty="0"/>
          </a:p>
        </p:txBody>
      </p:sp>
      <p:sp>
        <p:nvSpPr>
          <p:cNvPr id="6" name="Footer Placeholder 5"/>
          <p:cNvSpPr>
            <a:spLocks noGrp="1"/>
          </p:cNvSpPr>
          <p:nvPr>
            <p:ph type="ftr" sz="quarter" idx="11"/>
          </p:nvPr>
        </p:nvSpPr>
        <p:spPr>
          <a:xfrm>
            <a:off x="4165600" y="6356351"/>
            <a:ext cx="3860800" cy="366183"/>
          </a:xfrm>
          <a:prstGeom prst="rect">
            <a:avLst/>
          </a:prstGeom>
        </p:spPr>
        <p:txBody>
          <a:bodyPr/>
          <a:lstStyle/>
          <a:p>
            <a:endParaRPr lang="en-US" dirty="0"/>
          </a:p>
        </p:txBody>
      </p:sp>
      <p:sp>
        <p:nvSpPr>
          <p:cNvPr id="7" name="Slide Number Placeholder 6"/>
          <p:cNvSpPr>
            <a:spLocks noGrp="1"/>
          </p:cNvSpPr>
          <p:nvPr>
            <p:ph type="sldNum" sz="quarter" idx="12"/>
          </p:nvPr>
        </p:nvSpPr>
        <p:spPr>
          <a:xfrm>
            <a:off x="8737600" y="6356351"/>
            <a:ext cx="2844800" cy="366183"/>
          </a:xfrm>
          <a:prstGeom prst="rect">
            <a:avLst/>
          </a:prstGeom>
        </p:spPr>
        <p:txBody>
          <a:bodyPr/>
          <a:lstStyle/>
          <a:p>
            <a:fld id="{77262298-B331-4FFE-B61A-DEFDBCFBBCD4}" type="slidenum">
              <a:rPr lang="en-US" smtClean="0"/>
              <a:pPr/>
              <a:t>‹#›</a:t>
            </a:fld>
            <a:endParaRPr lang="en-US" dirty="0"/>
          </a:p>
        </p:txBody>
      </p:sp>
    </p:spTree>
    <p:extLst>
      <p:ext uri="{BB962C8B-B14F-4D97-AF65-F5344CB8AC3E}">
        <p14:creationId xmlns:p14="http://schemas.microsoft.com/office/powerpoint/2010/main" val="228392034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7267"/>
          </a:xfrm>
          <a:prstGeom prst="rect">
            <a:avLst/>
          </a:prstGeom>
        </p:spPr>
        <p:txBody>
          <a:bodyPr anchor="b"/>
          <a:lstStyle>
            <a:lvl1pPr algn="l">
              <a:defRPr sz="2667" b="1"/>
            </a:lvl1pPr>
          </a:lstStyle>
          <a:p>
            <a:r>
              <a:rPr lang="en-US"/>
              <a:t>Click to edit Master title style</a:t>
            </a:r>
          </a:p>
        </p:txBody>
      </p:sp>
      <p:sp>
        <p:nvSpPr>
          <p:cNvPr id="3" name="Picture Placeholder 2"/>
          <p:cNvSpPr>
            <a:spLocks noGrp="1"/>
          </p:cNvSpPr>
          <p:nvPr>
            <p:ph type="pic" idx="1"/>
          </p:nvPr>
        </p:nvSpPr>
        <p:spPr>
          <a:xfrm>
            <a:off x="2389717" y="613833"/>
            <a:ext cx="7315200" cy="4114800"/>
          </a:xfrm>
          <a:prstGeom prst="rect">
            <a:avLst/>
          </a:prstGeom>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endParaRPr lang="en-US" dirty="0"/>
          </a:p>
        </p:txBody>
      </p:sp>
      <p:sp>
        <p:nvSpPr>
          <p:cNvPr id="4" name="Text Placeholder 3"/>
          <p:cNvSpPr>
            <a:spLocks noGrp="1"/>
          </p:cNvSpPr>
          <p:nvPr>
            <p:ph type="body" sz="half" idx="2"/>
          </p:nvPr>
        </p:nvSpPr>
        <p:spPr>
          <a:xfrm>
            <a:off x="2389717" y="5367867"/>
            <a:ext cx="7315200" cy="804333"/>
          </a:xfrm>
          <a:prstGeom prst="rect">
            <a:avLst/>
          </a:prstGeo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a:xfrm>
            <a:off x="609600" y="6356351"/>
            <a:ext cx="2844800" cy="366183"/>
          </a:xfrm>
          <a:prstGeom prst="rect">
            <a:avLst/>
          </a:prstGeom>
        </p:spPr>
        <p:txBody>
          <a:bodyPr/>
          <a:lstStyle/>
          <a:p>
            <a:fld id="{3866C1A0-DA58-4028-A1B1-C076BD19385D}" type="datetimeFigureOut">
              <a:rPr lang="en-US" smtClean="0"/>
              <a:pPr/>
              <a:t>9/15/2026</a:t>
            </a:fld>
            <a:endParaRPr lang="en-US" dirty="0"/>
          </a:p>
        </p:txBody>
      </p:sp>
      <p:sp>
        <p:nvSpPr>
          <p:cNvPr id="6" name="Footer Placeholder 5"/>
          <p:cNvSpPr>
            <a:spLocks noGrp="1"/>
          </p:cNvSpPr>
          <p:nvPr>
            <p:ph type="ftr" sz="quarter" idx="11"/>
          </p:nvPr>
        </p:nvSpPr>
        <p:spPr>
          <a:xfrm>
            <a:off x="4165600" y="6356351"/>
            <a:ext cx="3860800" cy="366183"/>
          </a:xfrm>
          <a:prstGeom prst="rect">
            <a:avLst/>
          </a:prstGeom>
        </p:spPr>
        <p:txBody>
          <a:bodyPr/>
          <a:lstStyle/>
          <a:p>
            <a:endParaRPr lang="en-US" dirty="0"/>
          </a:p>
        </p:txBody>
      </p:sp>
      <p:sp>
        <p:nvSpPr>
          <p:cNvPr id="7" name="Slide Number Placeholder 6"/>
          <p:cNvSpPr>
            <a:spLocks noGrp="1"/>
          </p:cNvSpPr>
          <p:nvPr>
            <p:ph type="sldNum" sz="quarter" idx="12"/>
          </p:nvPr>
        </p:nvSpPr>
        <p:spPr>
          <a:xfrm>
            <a:off x="8737600" y="6356351"/>
            <a:ext cx="2844800" cy="366183"/>
          </a:xfrm>
          <a:prstGeom prst="rect">
            <a:avLst/>
          </a:prstGeom>
        </p:spPr>
        <p:txBody>
          <a:bodyPr/>
          <a:lstStyle/>
          <a:p>
            <a:fld id="{77262298-B331-4FFE-B61A-DEFDBCFBBCD4}" type="slidenum">
              <a:rPr lang="en-US" smtClean="0"/>
              <a:pPr/>
              <a:t>‹#›</a:t>
            </a:fld>
            <a:endParaRPr lang="en-US" dirty="0"/>
          </a:p>
        </p:txBody>
      </p:sp>
    </p:spTree>
    <p:extLst>
      <p:ext uri="{BB962C8B-B14F-4D97-AF65-F5344CB8AC3E}">
        <p14:creationId xmlns:p14="http://schemas.microsoft.com/office/powerpoint/2010/main" val="253587796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5167"/>
            <a:ext cx="10972800" cy="114300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609600" y="1600201"/>
            <a:ext cx="10972800" cy="452543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6183"/>
          </a:xfrm>
          <a:prstGeom prst="rect">
            <a:avLst/>
          </a:prstGeom>
        </p:spPr>
        <p:txBody>
          <a:bodyPr/>
          <a:lstStyle/>
          <a:p>
            <a:fld id="{3866C1A0-DA58-4028-A1B1-C076BD19385D}" type="datetimeFigureOut">
              <a:rPr lang="en-US" smtClean="0"/>
              <a:pPr/>
              <a:t>9/15/2026</a:t>
            </a:fld>
            <a:endParaRPr lang="en-US" dirty="0"/>
          </a:p>
        </p:txBody>
      </p:sp>
      <p:sp>
        <p:nvSpPr>
          <p:cNvPr id="5" name="Footer Placeholder 4"/>
          <p:cNvSpPr>
            <a:spLocks noGrp="1"/>
          </p:cNvSpPr>
          <p:nvPr>
            <p:ph type="ftr" sz="quarter" idx="11"/>
          </p:nvPr>
        </p:nvSpPr>
        <p:spPr>
          <a:xfrm>
            <a:off x="4165600" y="6356351"/>
            <a:ext cx="3860800" cy="366183"/>
          </a:xfrm>
          <a:prstGeom prst="rect">
            <a:avLst/>
          </a:prstGeom>
        </p:spPr>
        <p:txBody>
          <a:bodyPr/>
          <a:lstStyle/>
          <a:p>
            <a:endParaRPr lang="en-US" dirty="0"/>
          </a:p>
        </p:txBody>
      </p:sp>
      <p:sp>
        <p:nvSpPr>
          <p:cNvPr id="6" name="Slide Number Placeholder 5"/>
          <p:cNvSpPr>
            <a:spLocks noGrp="1"/>
          </p:cNvSpPr>
          <p:nvPr>
            <p:ph type="sldNum" sz="quarter" idx="12"/>
          </p:nvPr>
        </p:nvSpPr>
        <p:spPr>
          <a:xfrm>
            <a:off x="8737600" y="6356351"/>
            <a:ext cx="2844800" cy="366183"/>
          </a:xfrm>
          <a:prstGeom prst="rect">
            <a:avLst/>
          </a:prstGeom>
        </p:spPr>
        <p:txBody>
          <a:bodyPr/>
          <a:lstStyle/>
          <a:p>
            <a:fld id="{77262298-B331-4FFE-B61A-DEFDBCFBBCD4}" type="slidenum">
              <a:rPr lang="en-US" smtClean="0"/>
              <a:pPr/>
              <a:t>‹#›</a:t>
            </a:fld>
            <a:endParaRPr lang="en-US" dirty="0"/>
          </a:p>
        </p:txBody>
      </p:sp>
    </p:spTree>
    <p:extLst>
      <p:ext uri="{BB962C8B-B14F-4D97-AF65-F5344CB8AC3E}">
        <p14:creationId xmlns:p14="http://schemas.microsoft.com/office/powerpoint/2010/main" val="112265539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5167"/>
            <a:ext cx="2743200" cy="5850467"/>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5167"/>
            <a:ext cx="8026400" cy="5850467"/>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6183"/>
          </a:xfrm>
          <a:prstGeom prst="rect">
            <a:avLst/>
          </a:prstGeom>
        </p:spPr>
        <p:txBody>
          <a:bodyPr/>
          <a:lstStyle/>
          <a:p>
            <a:fld id="{3866C1A0-DA58-4028-A1B1-C076BD19385D}" type="datetimeFigureOut">
              <a:rPr lang="en-US" smtClean="0"/>
              <a:pPr/>
              <a:t>9/15/2026</a:t>
            </a:fld>
            <a:endParaRPr lang="en-US" dirty="0"/>
          </a:p>
        </p:txBody>
      </p:sp>
      <p:sp>
        <p:nvSpPr>
          <p:cNvPr id="5" name="Footer Placeholder 4"/>
          <p:cNvSpPr>
            <a:spLocks noGrp="1"/>
          </p:cNvSpPr>
          <p:nvPr>
            <p:ph type="ftr" sz="quarter" idx="11"/>
          </p:nvPr>
        </p:nvSpPr>
        <p:spPr>
          <a:xfrm>
            <a:off x="4165600" y="6356351"/>
            <a:ext cx="3860800" cy="366183"/>
          </a:xfrm>
          <a:prstGeom prst="rect">
            <a:avLst/>
          </a:prstGeom>
        </p:spPr>
        <p:txBody>
          <a:bodyPr/>
          <a:lstStyle/>
          <a:p>
            <a:endParaRPr lang="en-US" dirty="0"/>
          </a:p>
        </p:txBody>
      </p:sp>
      <p:sp>
        <p:nvSpPr>
          <p:cNvPr id="6" name="Slide Number Placeholder 5"/>
          <p:cNvSpPr>
            <a:spLocks noGrp="1"/>
          </p:cNvSpPr>
          <p:nvPr>
            <p:ph type="sldNum" sz="quarter" idx="12"/>
          </p:nvPr>
        </p:nvSpPr>
        <p:spPr>
          <a:xfrm>
            <a:off x="8737600" y="6356351"/>
            <a:ext cx="2844800" cy="366183"/>
          </a:xfrm>
          <a:prstGeom prst="rect">
            <a:avLst/>
          </a:prstGeom>
        </p:spPr>
        <p:txBody>
          <a:bodyPr/>
          <a:lstStyle/>
          <a:p>
            <a:fld id="{77262298-B331-4FFE-B61A-DEFDBCFBBCD4}" type="slidenum">
              <a:rPr lang="en-US" smtClean="0"/>
              <a:pPr/>
              <a:t>‹#›</a:t>
            </a:fld>
            <a:endParaRPr lang="en-US" dirty="0"/>
          </a:p>
        </p:txBody>
      </p:sp>
    </p:spTree>
    <p:extLst>
      <p:ext uri="{BB962C8B-B14F-4D97-AF65-F5344CB8AC3E}">
        <p14:creationId xmlns:p14="http://schemas.microsoft.com/office/powerpoint/2010/main" val="403862596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8"/>
            <a:ext cx="10363200" cy="1470025"/>
          </a:xfrm>
        </p:spPr>
        <p:txBody>
          <a:bodyPr/>
          <a:lstStyle/>
          <a:p>
            <a:r>
              <a:rPr lang="en-US"/>
              <a:t>Click to edit Master title style</a:t>
            </a:r>
          </a:p>
        </p:txBody>
      </p:sp>
      <p:sp>
        <p:nvSpPr>
          <p:cNvPr id="6" name="Slide Number Placeholder 5"/>
          <p:cNvSpPr>
            <a:spLocks noGrp="1"/>
          </p:cNvSpPr>
          <p:nvPr>
            <p:ph type="sldNum" sz="quarter" idx="12"/>
          </p:nvPr>
        </p:nvSpPr>
        <p:spPr>
          <a:xfrm>
            <a:off x="508000" y="6248402"/>
            <a:ext cx="2844800" cy="365125"/>
          </a:xfrm>
        </p:spPr>
        <p:txBody>
          <a:bodyPr/>
          <a:lstStyle>
            <a:lvl1pPr algn="l">
              <a:defRPr/>
            </a:lvl1pPr>
          </a:lstStyle>
          <a:p>
            <a:fld id="{EA697F43-8FA0-48A7-8F92-084CF2178882}" type="slidenum">
              <a:rPr lang="en-US" smtClean="0"/>
              <a:pPr/>
              <a:t>‹#›</a:t>
            </a:fld>
            <a:endParaRPr lang="en-US" dirty="0"/>
          </a:p>
        </p:txBody>
      </p:sp>
    </p:spTree>
    <p:extLst>
      <p:ext uri="{BB962C8B-B14F-4D97-AF65-F5344CB8AC3E}">
        <p14:creationId xmlns:p14="http://schemas.microsoft.com/office/powerpoint/2010/main" val="307384369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FF5FA27-BA39-1543-BE9D-F869647D02C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6608A17-05DC-8B48-9424-7851D5E10DA7}"/>
              </a:ext>
            </a:extLst>
          </p:cNvPr>
          <p:cNvSpPr>
            <a:spLocks noGrp="1"/>
          </p:cNvSpPr>
          <p:nvPr>
            <p:ph type="dt" sz="half" idx="10"/>
          </p:nvPr>
        </p:nvSpPr>
        <p:spPr/>
        <p:txBody>
          <a:bodyPr/>
          <a:lstStyle/>
          <a:p>
            <a:fld id="{A118D8F4-1228-CC4C-9711-4D7C9F23E824}" type="datetimeFigureOut">
              <a:rPr lang="en-US" smtClean="0"/>
              <a:t>9/15/2026</a:t>
            </a:fld>
            <a:endParaRPr lang="en-US" dirty="0"/>
          </a:p>
        </p:txBody>
      </p:sp>
      <p:sp>
        <p:nvSpPr>
          <p:cNvPr id="5" name="Footer Placeholder 4">
            <a:extLst>
              <a:ext uri="{FF2B5EF4-FFF2-40B4-BE49-F238E27FC236}">
                <a16:creationId xmlns:a16="http://schemas.microsoft.com/office/drawing/2014/main" id="{3375D164-BFA0-FD42-9334-D7E940FAFD4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1D63F8A-218C-8348-ADC2-E2942A2E8C24}"/>
              </a:ext>
            </a:extLst>
          </p:cNvPr>
          <p:cNvSpPr>
            <a:spLocks noGrp="1"/>
          </p:cNvSpPr>
          <p:nvPr>
            <p:ph type="sldNum" sz="quarter" idx="12"/>
          </p:nvPr>
        </p:nvSpPr>
        <p:spPr/>
        <p:txBody>
          <a:bodyPr/>
          <a:lstStyle/>
          <a:p>
            <a:fld id="{1CA7B3A3-074A-6940-8C17-41CF80C47524}" type="slidenum">
              <a:rPr lang="en-US" smtClean="0"/>
              <a:t>‹#›</a:t>
            </a:fld>
            <a:endParaRPr lang="en-US" dirty="0"/>
          </a:p>
        </p:txBody>
      </p:sp>
      <p:pic>
        <p:nvPicPr>
          <p:cNvPr id="7" name="Picture 6">
            <a:extLst>
              <a:ext uri="{FF2B5EF4-FFF2-40B4-BE49-F238E27FC236}">
                <a16:creationId xmlns:a16="http://schemas.microsoft.com/office/drawing/2014/main" id="{0F14539E-069E-034D-AED2-3E75560008C8}"/>
              </a:ext>
            </a:extLst>
          </p:cNvPr>
          <p:cNvPicPr>
            <a:picLocks noChangeAspect="1"/>
          </p:cNvPicPr>
          <p:nvPr userDrawn="1"/>
        </p:nvPicPr>
        <p:blipFill>
          <a:blip r:embed="rId2"/>
          <a:stretch>
            <a:fillRect/>
          </a:stretch>
        </p:blipFill>
        <p:spPr>
          <a:xfrm>
            <a:off x="10552610" y="-18597"/>
            <a:ext cx="1888673" cy="1888673"/>
          </a:xfrm>
          <a:prstGeom prst="rect">
            <a:avLst/>
          </a:prstGeom>
        </p:spPr>
      </p:pic>
      <p:pic>
        <p:nvPicPr>
          <p:cNvPr id="10" name="Picture 9">
            <a:extLst>
              <a:ext uri="{FF2B5EF4-FFF2-40B4-BE49-F238E27FC236}">
                <a16:creationId xmlns:a16="http://schemas.microsoft.com/office/drawing/2014/main" id="{B7C6C4C5-86E8-864F-8699-FF9106F0C8FD}"/>
              </a:ext>
            </a:extLst>
          </p:cNvPr>
          <p:cNvPicPr>
            <a:picLocks noChangeAspect="1"/>
          </p:cNvPicPr>
          <p:nvPr userDrawn="1"/>
        </p:nvPicPr>
        <p:blipFill>
          <a:blip r:embed="rId3"/>
          <a:stretch>
            <a:fillRect/>
          </a:stretch>
        </p:blipFill>
        <p:spPr>
          <a:xfrm>
            <a:off x="0" y="6184901"/>
            <a:ext cx="12192000" cy="673100"/>
          </a:xfrm>
          <a:prstGeom prst="rect">
            <a:avLst/>
          </a:prstGeom>
        </p:spPr>
      </p:pic>
    </p:spTree>
    <p:extLst>
      <p:ext uri="{BB962C8B-B14F-4D97-AF65-F5344CB8AC3E}">
        <p14:creationId xmlns:p14="http://schemas.microsoft.com/office/powerpoint/2010/main" val="134846460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2427821" y="152400"/>
            <a:ext cx="9560983" cy="1143000"/>
          </a:xfrm>
        </p:spPr>
        <p:txBody>
          <a:bodyPr/>
          <a:lstStyle/>
          <a:p>
            <a:r>
              <a:rPr lang="en-US"/>
              <a:t>Click to edit Master title style</a:t>
            </a:r>
          </a:p>
        </p:txBody>
      </p:sp>
      <p:sp>
        <p:nvSpPr>
          <p:cNvPr id="3" name="Text Placeholder 2"/>
          <p:cNvSpPr>
            <a:spLocks noGrp="1"/>
          </p:cNvSpPr>
          <p:nvPr>
            <p:ph type="body" sz="half" idx="1"/>
          </p:nvPr>
        </p:nvSpPr>
        <p:spPr>
          <a:xfrm>
            <a:off x="203200" y="1600200"/>
            <a:ext cx="5791200" cy="5105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6197600" y="1600200"/>
            <a:ext cx="5791200" cy="5105400"/>
          </a:xfrm>
        </p:spPr>
        <p:txBody>
          <a:bodyPr/>
          <a:lstStyle/>
          <a:p>
            <a:pPr lvl="0"/>
            <a:endParaRPr lang="en-US" noProof="0" dirty="0"/>
          </a:p>
        </p:txBody>
      </p:sp>
      <p:sp>
        <p:nvSpPr>
          <p:cNvPr id="5" name="Rectangle 16">
            <a:extLst>
              <a:ext uri="{FF2B5EF4-FFF2-40B4-BE49-F238E27FC236}">
                <a16:creationId xmlns:a16="http://schemas.microsoft.com/office/drawing/2014/main" id="{10F5002E-33D7-46EC-9759-2831BC0031B4}"/>
              </a:ext>
            </a:extLst>
          </p:cNvPr>
          <p:cNvSpPr>
            <a:spLocks noGrp="1" noChangeArrowheads="1"/>
          </p:cNvSpPr>
          <p:nvPr>
            <p:ph type="dt" sz="half" idx="10"/>
          </p:nvPr>
        </p:nvSpPr>
        <p:spPr>
          <a:ln/>
        </p:spPr>
        <p:txBody>
          <a:bodyPr/>
          <a:lstStyle>
            <a:lvl1pPr>
              <a:defRPr/>
            </a:lvl1pPr>
          </a:lstStyle>
          <a:p>
            <a:pPr>
              <a:defRPr/>
            </a:pPr>
            <a:endParaRPr lang="en-US" dirty="0"/>
          </a:p>
        </p:txBody>
      </p:sp>
      <p:sp>
        <p:nvSpPr>
          <p:cNvPr id="6" name="Rectangle 17">
            <a:extLst>
              <a:ext uri="{FF2B5EF4-FFF2-40B4-BE49-F238E27FC236}">
                <a16:creationId xmlns:a16="http://schemas.microsoft.com/office/drawing/2014/main" id="{3520FCA5-9665-4EBB-82FF-32262CB25B35}"/>
              </a:ext>
            </a:extLst>
          </p:cNvPr>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18">
            <a:extLst>
              <a:ext uri="{FF2B5EF4-FFF2-40B4-BE49-F238E27FC236}">
                <a16:creationId xmlns:a16="http://schemas.microsoft.com/office/drawing/2014/main" id="{77076CEF-755E-47E7-A46C-190F769FC7DE}"/>
              </a:ext>
            </a:extLst>
          </p:cNvPr>
          <p:cNvSpPr>
            <a:spLocks noGrp="1" noChangeArrowheads="1"/>
          </p:cNvSpPr>
          <p:nvPr>
            <p:ph type="sldNum" sz="quarter" idx="12"/>
          </p:nvPr>
        </p:nvSpPr>
        <p:spPr>
          <a:ln/>
        </p:spPr>
        <p:txBody>
          <a:bodyPr/>
          <a:lstStyle>
            <a:lvl1pPr>
              <a:defRPr/>
            </a:lvl1pPr>
          </a:lstStyle>
          <a:p>
            <a:pPr>
              <a:defRPr/>
            </a:pPr>
            <a:fld id="{FED73765-9689-4B8F-B572-AD31452B56FB}" type="slidenum">
              <a:rPr lang="en-US" altLang="en-US"/>
              <a:pPr>
                <a:defRPr/>
              </a:pPr>
              <a:t>‹#›</a:t>
            </a:fld>
            <a:endParaRPr lang="en-US" altLang="en-US" dirty="0"/>
          </a:p>
        </p:txBody>
      </p:sp>
    </p:spTree>
    <p:extLst>
      <p:ext uri="{BB962C8B-B14F-4D97-AF65-F5344CB8AC3E}">
        <p14:creationId xmlns:p14="http://schemas.microsoft.com/office/powerpoint/2010/main" val="204559927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
        <p:nvSpPr>
          <p:cNvPr id="2" name="Slide Number Placeholder 5"/>
          <p:cNvSpPr>
            <a:spLocks noGrp="1"/>
          </p:cNvSpPr>
          <p:nvPr>
            <p:ph type="sldNum" sz="quarter" idx="12"/>
          </p:nvPr>
        </p:nvSpPr>
        <p:spPr>
          <a:xfrm>
            <a:off x="8850488" y="6430964"/>
            <a:ext cx="2844800" cy="365125"/>
          </a:xfrm>
        </p:spPr>
        <p:txBody>
          <a:bodyPr/>
          <a:lstStyle>
            <a:lvl1pPr algn="r">
              <a:defRPr/>
            </a:lvl1pPr>
          </a:lstStyle>
          <a:p>
            <a:fld id="{EA697F43-8FA0-48A7-8F92-084CF2178882}" type="slidenum">
              <a:rPr lang="en-US" smtClean="0"/>
              <a:pPr/>
              <a:t>‹#›</a:t>
            </a:fld>
            <a:endParaRPr lang="en-US" dirty="0"/>
          </a:p>
        </p:txBody>
      </p:sp>
    </p:spTree>
    <p:extLst>
      <p:ext uri="{BB962C8B-B14F-4D97-AF65-F5344CB8AC3E}">
        <p14:creationId xmlns:p14="http://schemas.microsoft.com/office/powerpoint/2010/main" val="364496521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07EAA8-C1F3-806C-75D1-118246956CA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1C1BA16-3B37-351E-013C-DD64A730BF9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9486170-09BC-C4AD-1922-6FB287EE6E33}"/>
              </a:ext>
            </a:extLst>
          </p:cNvPr>
          <p:cNvSpPr>
            <a:spLocks noGrp="1"/>
          </p:cNvSpPr>
          <p:nvPr>
            <p:ph type="dt" sz="half" idx="10"/>
          </p:nvPr>
        </p:nvSpPr>
        <p:spPr/>
        <p:txBody>
          <a:bodyPr/>
          <a:lstStyle/>
          <a:p>
            <a:fld id="{22B03657-46AB-40A4-BB27-87B2AAC4A067}" type="datetimeFigureOut">
              <a:rPr lang="en-US" smtClean="0"/>
              <a:pPr/>
              <a:t>9/15/2026</a:t>
            </a:fld>
            <a:endParaRPr lang="en-US" dirty="0"/>
          </a:p>
        </p:txBody>
      </p:sp>
      <p:sp>
        <p:nvSpPr>
          <p:cNvPr id="5" name="Footer Placeholder 4">
            <a:extLst>
              <a:ext uri="{FF2B5EF4-FFF2-40B4-BE49-F238E27FC236}">
                <a16:creationId xmlns:a16="http://schemas.microsoft.com/office/drawing/2014/main" id="{12407AD3-AA2D-8FBE-EC20-39AB3AE3014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2CBEA48-6448-3FAD-8B31-989656FEFF00}"/>
              </a:ext>
            </a:extLst>
          </p:cNvPr>
          <p:cNvSpPr>
            <a:spLocks noGrp="1"/>
          </p:cNvSpPr>
          <p:nvPr>
            <p:ph type="sldNum" sz="quarter" idx="12"/>
          </p:nvPr>
        </p:nvSpPr>
        <p:spPr/>
        <p:txBody>
          <a:bodyPr/>
          <a:lstStyle/>
          <a:p>
            <a:fld id="{AC0283BF-F9F2-462C-8980-A5E32B0555FA}" type="slidenum">
              <a:rPr lang="en-US" smtClean="0"/>
              <a:pPr/>
              <a:t>‹#›</a:t>
            </a:fld>
            <a:endParaRPr lang="en-US" dirty="0"/>
          </a:p>
        </p:txBody>
      </p:sp>
    </p:spTree>
    <p:extLst>
      <p:ext uri="{BB962C8B-B14F-4D97-AF65-F5344CB8AC3E}">
        <p14:creationId xmlns:p14="http://schemas.microsoft.com/office/powerpoint/2010/main" val="404110710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093876-F926-4C35-EE07-8CF00306066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638E52F-8806-304E-79DA-15D648BE20C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DD09689-006D-E700-9F96-3D40FAD37ABF}"/>
              </a:ext>
            </a:extLst>
          </p:cNvPr>
          <p:cNvSpPr>
            <a:spLocks noGrp="1"/>
          </p:cNvSpPr>
          <p:nvPr>
            <p:ph type="dt" sz="half" idx="10"/>
          </p:nvPr>
        </p:nvSpPr>
        <p:spPr/>
        <p:txBody>
          <a:bodyPr/>
          <a:lstStyle/>
          <a:p>
            <a:fld id="{22B03657-46AB-40A4-BB27-87B2AAC4A067}" type="datetimeFigureOut">
              <a:rPr lang="en-US" smtClean="0"/>
              <a:pPr/>
              <a:t>9/15/2026</a:t>
            </a:fld>
            <a:endParaRPr lang="en-US" dirty="0"/>
          </a:p>
        </p:txBody>
      </p:sp>
      <p:sp>
        <p:nvSpPr>
          <p:cNvPr id="5" name="Footer Placeholder 4">
            <a:extLst>
              <a:ext uri="{FF2B5EF4-FFF2-40B4-BE49-F238E27FC236}">
                <a16:creationId xmlns:a16="http://schemas.microsoft.com/office/drawing/2014/main" id="{396787A0-9C04-6BA3-5172-AAF362BBD36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79AB2D8-6704-F7D1-4B58-187DF82FE51B}"/>
              </a:ext>
            </a:extLst>
          </p:cNvPr>
          <p:cNvSpPr>
            <a:spLocks noGrp="1"/>
          </p:cNvSpPr>
          <p:nvPr>
            <p:ph type="sldNum" sz="quarter" idx="12"/>
          </p:nvPr>
        </p:nvSpPr>
        <p:spPr/>
        <p:txBody>
          <a:bodyPr/>
          <a:lstStyle/>
          <a:p>
            <a:fld id="{AC0283BF-F9F2-462C-8980-A5E32B0555FA}" type="slidenum">
              <a:rPr lang="en-US" smtClean="0"/>
              <a:pPr/>
              <a:t>‹#›</a:t>
            </a:fld>
            <a:endParaRPr lang="en-US" dirty="0"/>
          </a:p>
        </p:txBody>
      </p:sp>
    </p:spTree>
    <p:extLst>
      <p:ext uri="{BB962C8B-B14F-4D97-AF65-F5344CB8AC3E}">
        <p14:creationId xmlns:p14="http://schemas.microsoft.com/office/powerpoint/2010/main" val="265058969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F90FFB-9ECF-9091-0D15-8CA78F48F70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A568EBE-FF28-1562-A02A-ED32FF27647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3CA819E-7B90-0D97-7B06-09EF3505ABF0}"/>
              </a:ext>
            </a:extLst>
          </p:cNvPr>
          <p:cNvSpPr>
            <a:spLocks noGrp="1"/>
          </p:cNvSpPr>
          <p:nvPr>
            <p:ph type="dt" sz="half" idx="10"/>
          </p:nvPr>
        </p:nvSpPr>
        <p:spPr/>
        <p:txBody>
          <a:bodyPr/>
          <a:lstStyle/>
          <a:p>
            <a:fld id="{22B03657-46AB-40A4-BB27-87B2AAC4A067}" type="datetimeFigureOut">
              <a:rPr lang="en-US" smtClean="0"/>
              <a:pPr/>
              <a:t>9/15/2026</a:t>
            </a:fld>
            <a:endParaRPr lang="en-US" dirty="0"/>
          </a:p>
        </p:txBody>
      </p:sp>
      <p:sp>
        <p:nvSpPr>
          <p:cNvPr id="5" name="Footer Placeholder 4">
            <a:extLst>
              <a:ext uri="{FF2B5EF4-FFF2-40B4-BE49-F238E27FC236}">
                <a16:creationId xmlns:a16="http://schemas.microsoft.com/office/drawing/2014/main" id="{F1B6C45E-D1FE-D00C-61FC-6F88E584DE0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E75D9D3-159C-29BC-83FB-DCF89C5A2EAA}"/>
              </a:ext>
            </a:extLst>
          </p:cNvPr>
          <p:cNvSpPr>
            <a:spLocks noGrp="1"/>
          </p:cNvSpPr>
          <p:nvPr>
            <p:ph type="sldNum" sz="quarter" idx="12"/>
          </p:nvPr>
        </p:nvSpPr>
        <p:spPr/>
        <p:txBody>
          <a:bodyPr/>
          <a:lstStyle/>
          <a:p>
            <a:fld id="{AC0283BF-F9F2-462C-8980-A5E32B0555FA}" type="slidenum">
              <a:rPr lang="en-US" smtClean="0"/>
              <a:pPr/>
              <a:t>‹#›</a:t>
            </a:fld>
            <a:endParaRPr lang="en-US" dirty="0"/>
          </a:p>
        </p:txBody>
      </p:sp>
    </p:spTree>
    <p:extLst>
      <p:ext uri="{BB962C8B-B14F-4D97-AF65-F5344CB8AC3E}">
        <p14:creationId xmlns:p14="http://schemas.microsoft.com/office/powerpoint/2010/main" val="198436485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7C0E40-1ACC-C02E-6CA1-B50A7B017E9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50FFEF8-1889-7270-3902-AAC4515D8D1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FDDDEBD-BC13-FA8F-AC39-E58DE534A28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4A8B80D-6F25-E6A4-8FA0-41F7FA9C028F}"/>
              </a:ext>
            </a:extLst>
          </p:cNvPr>
          <p:cNvSpPr>
            <a:spLocks noGrp="1"/>
          </p:cNvSpPr>
          <p:nvPr>
            <p:ph type="dt" sz="half" idx="10"/>
          </p:nvPr>
        </p:nvSpPr>
        <p:spPr/>
        <p:txBody>
          <a:bodyPr/>
          <a:lstStyle/>
          <a:p>
            <a:fld id="{22B03657-46AB-40A4-BB27-87B2AAC4A067}" type="datetimeFigureOut">
              <a:rPr lang="en-US" smtClean="0"/>
              <a:pPr/>
              <a:t>9/15/2026</a:t>
            </a:fld>
            <a:endParaRPr lang="en-US" dirty="0"/>
          </a:p>
        </p:txBody>
      </p:sp>
      <p:sp>
        <p:nvSpPr>
          <p:cNvPr id="6" name="Footer Placeholder 5">
            <a:extLst>
              <a:ext uri="{FF2B5EF4-FFF2-40B4-BE49-F238E27FC236}">
                <a16:creationId xmlns:a16="http://schemas.microsoft.com/office/drawing/2014/main" id="{89B081FE-DBE6-89E8-4531-61B3D3F4BC27}"/>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7E6BFE5A-B47B-C3AD-9925-530340CB1A34}"/>
              </a:ext>
            </a:extLst>
          </p:cNvPr>
          <p:cNvSpPr>
            <a:spLocks noGrp="1"/>
          </p:cNvSpPr>
          <p:nvPr>
            <p:ph type="sldNum" sz="quarter" idx="12"/>
          </p:nvPr>
        </p:nvSpPr>
        <p:spPr/>
        <p:txBody>
          <a:bodyPr/>
          <a:lstStyle/>
          <a:p>
            <a:fld id="{AC0283BF-F9F2-462C-8980-A5E32B0555FA}" type="slidenum">
              <a:rPr lang="en-US" smtClean="0"/>
              <a:pPr/>
              <a:t>‹#›</a:t>
            </a:fld>
            <a:endParaRPr lang="en-US" dirty="0"/>
          </a:p>
        </p:txBody>
      </p:sp>
    </p:spTree>
    <p:extLst>
      <p:ext uri="{BB962C8B-B14F-4D97-AF65-F5344CB8AC3E}">
        <p14:creationId xmlns:p14="http://schemas.microsoft.com/office/powerpoint/2010/main" val="144327727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5DE2DC-8624-614B-441D-9634F72DEE4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1AB3060-F6D9-FF00-7B4B-41E9FEBC84A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CEED440-13A3-84DB-D7D1-5A87036AD4B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06DDF6E-31D1-545E-E047-0AD15C7618F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1E0BBEC-1AF9-6C7C-F4AD-2390A36AD73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B64441C-EFA8-04E0-5ABE-908ACDF6AF49}"/>
              </a:ext>
            </a:extLst>
          </p:cNvPr>
          <p:cNvSpPr>
            <a:spLocks noGrp="1"/>
          </p:cNvSpPr>
          <p:nvPr>
            <p:ph type="dt" sz="half" idx="10"/>
          </p:nvPr>
        </p:nvSpPr>
        <p:spPr/>
        <p:txBody>
          <a:bodyPr/>
          <a:lstStyle/>
          <a:p>
            <a:fld id="{22B03657-46AB-40A4-BB27-87B2AAC4A067}" type="datetimeFigureOut">
              <a:rPr lang="en-US" smtClean="0"/>
              <a:pPr/>
              <a:t>9/15/2026</a:t>
            </a:fld>
            <a:endParaRPr lang="en-US" dirty="0"/>
          </a:p>
        </p:txBody>
      </p:sp>
      <p:sp>
        <p:nvSpPr>
          <p:cNvPr id="8" name="Footer Placeholder 7">
            <a:extLst>
              <a:ext uri="{FF2B5EF4-FFF2-40B4-BE49-F238E27FC236}">
                <a16:creationId xmlns:a16="http://schemas.microsoft.com/office/drawing/2014/main" id="{92FC1434-AB70-2219-5513-34B7F6F22CF8}"/>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9AE39D07-48CD-0451-BB71-8D5913200483}"/>
              </a:ext>
            </a:extLst>
          </p:cNvPr>
          <p:cNvSpPr>
            <a:spLocks noGrp="1"/>
          </p:cNvSpPr>
          <p:nvPr>
            <p:ph type="sldNum" sz="quarter" idx="12"/>
          </p:nvPr>
        </p:nvSpPr>
        <p:spPr/>
        <p:txBody>
          <a:bodyPr/>
          <a:lstStyle/>
          <a:p>
            <a:fld id="{AC0283BF-F9F2-462C-8980-A5E32B0555FA}" type="slidenum">
              <a:rPr lang="en-US" smtClean="0"/>
              <a:pPr/>
              <a:t>‹#›</a:t>
            </a:fld>
            <a:endParaRPr lang="en-US" dirty="0"/>
          </a:p>
        </p:txBody>
      </p:sp>
    </p:spTree>
    <p:extLst>
      <p:ext uri="{BB962C8B-B14F-4D97-AF65-F5344CB8AC3E}">
        <p14:creationId xmlns:p14="http://schemas.microsoft.com/office/powerpoint/2010/main" val="406946052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A160FF-B34B-8F3E-4C32-BFA7AEEA10F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9C80069-0F75-73A8-9FA7-D09BDB3C58E3}"/>
              </a:ext>
            </a:extLst>
          </p:cNvPr>
          <p:cNvSpPr>
            <a:spLocks noGrp="1"/>
          </p:cNvSpPr>
          <p:nvPr>
            <p:ph type="dt" sz="half" idx="10"/>
          </p:nvPr>
        </p:nvSpPr>
        <p:spPr/>
        <p:txBody>
          <a:bodyPr/>
          <a:lstStyle/>
          <a:p>
            <a:fld id="{22B03657-46AB-40A4-BB27-87B2AAC4A067}" type="datetimeFigureOut">
              <a:rPr lang="en-US" smtClean="0"/>
              <a:pPr/>
              <a:t>9/15/2026</a:t>
            </a:fld>
            <a:endParaRPr lang="en-US" dirty="0"/>
          </a:p>
        </p:txBody>
      </p:sp>
      <p:sp>
        <p:nvSpPr>
          <p:cNvPr id="4" name="Footer Placeholder 3">
            <a:extLst>
              <a:ext uri="{FF2B5EF4-FFF2-40B4-BE49-F238E27FC236}">
                <a16:creationId xmlns:a16="http://schemas.microsoft.com/office/drawing/2014/main" id="{8A1301B2-A965-73BE-BB6B-BC84C64F093D}"/>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F367D66F-D7CC-0557-2C7C-120810744257}"/>
              </a:ext>
            </a:extLst>
          </p:cNvPr>
          <p:cNvSpPr>
            <a:spLocks noGrp="1"/>
          </p:cNvSpPr>
          <p:nvPr>
            <p:ph type="sldNum" sz="quarter" idx="12"/>
          </p:nvPr>
        </p:nvSpPr>
        <p:spPr/>
        <p:txBody>
          <a:bodyPr/>
          <a:lstStyle/>
          <a:p>
            <a:fld id="{AC0283BF-F9F2-462C-8980-A5E32B0555FA}" type="slidenum">
              <a:rPr lang="en-US" smtClean="0"/>
              <a:pPr/>
              <a:t>‹#›</a:t>
            </a:fld>
            <a:endParaRPr lang="en-US" dirty="0"/>
          </a:p>
        </p:txBody>
      </p:sp>
    </p:spTree>
    <p:extLst>
      <p:ext uri="{BB962C8B-B14F-4D97-AF65-F5344CB8AC3E}">
        <p14:creationId xmlns:p14="http://schemas.microsoft.com/office/powerpoint/2010/main" val="7965110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2E52F66-DC6C-DFAF-12C6-416FBCA295AC}"/>
              </a:ext>
            </a:extLst>
          </p:cNvPr>
          <p:cNvSpPr>
            <a:spLocks noGrp="1"/>
          </p:cNvSpPr>
          <p:nvPr>
            <p:ph type="dt" sz="half" idx="10"/>
          </p:nvPr>
        </p:nvSpPr>
        <p:spPr/>
        <p:txBody>
          <a:bodyPr/>
          <a:lstStyle/>
          <a:p>
            <a:fld id="{22B03657-46AB-40A4-BB27-87B2AAC4A067}" type="datetimeFigureOut">
              <a:rPr lang="en-US" smtClean="0"/>
              <a:pPr/>
              <a:t>9/15/2026</a:t>
            </a:fld>
            <a:endParaRPr lang="en-US" dirty="0"/>
          </a:p>
        </p:txBody>
      </p:sp>
      <p:sp>
        <p:nvSpPr>
          <p:cNvPr id="3" name="Footer Placeholder 2">
            <a:extLst>
              <a:ext uri="{FF2B5EF4-FFF2-40B4-BE49-F238E27FC236}">
                <a16:creationId xmlns:a16="http://schemas.microsoft.com/office/drawing/2014/main" id="{6B79DB8D-6C6D-D3D6-1FBB-2197D190DA04}"/>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AB18B13F-2DAD-CFB1-F797-4F51D2CA4103}"/>
              </a:ext>
            </a:extLst>
          </p:cNvPr>
          <p:cNvSpPr>
            <a:spLocks noGrp="1"/>
          </p:cNvSpPr>
          <p:nvPr>
            <p:ph type="sldNum" sz="quarter" idx="12"/>
          </p:nvPr>
        </p:nvSpPr>
        <p:spPr/>
        <p:txBody>
          <a:bodyPr/>
          <a:lstStyle/>
          <a:p>
            <a:fld id="{AC0283BF-F9F2-462C-8980-A5E32B0555FA}" type="slidenum">
              <a:rPr lang="en-US" smtClean="0"/>
              <a:pPr/>
              <a:t>‹#›</a:t>
            </a:fld>
            <a:endParaRPr lang="en-US" dirty="0"/>
          </a:p>
        </p:txBody>
      </p:sp>
    </p:spTree>
    <p:extLst>
      <p:ext uri="{BB962C8B-B14F-4D97-AF65-F5344CB8AC3E}">
        <p14:creationId xmlns:p14="http://schemas.microsoft.com/office/powerpoint/2010/main" val="30805867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24F89-7A64-58D0-6524-6DF4BC85218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BDD4629-CBBD-0D68-D01C-771A8939FA0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19D0697-9A84-1243-40EC-00D171EA84F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7DA2C90-BAD6-4E52-2FBC-18784F0E0020}"/>
              </a:ext>
            </a:extLst>
          </p:cNvPr>
          <p:cNvSpPr>
            <a:spLocks noGrp="1"/>
          </p:cNvSpPr>
          <p:nvPr>
            <p:ph type="dt" sz="half" idx="10"/>
          </p:nvPr>
        </p:nvSpPr>
        <p:spPr/>
        <p:txBody>
          <a:bodyPr/>
          <a:lstStyle/>
          <a:p>
            <a:fld id="{22B03657-46AB-40A4-BB27-87B2AAC4A067}" type="datetimeFigureOut">
              <a:rPr lang="en-US" smtClean="0"/>
              <a:pPr/>
              <a:t>9/15/2026</a:t>
            </a:fld>
            <a:endParaRPr lang="en-US" dirty="0"/>
          </a:p>
        </p:txBody>
      </p:sp>
      <p:sp>
        <p:nvSpPr>
          <p:cNvPr id="6" name="Footer Placeholder 5">
            <a:extLst>
              <a:ext uri="{FF2B5EF4-FFF2-40B4-BE49-F238E27FC236}">
                <a16:creationId xmlns:a16="http://schemas.microsoft.com/office/drawing/2014/main" id="{0C77B2AE-42BF-124A-FB81-625B19B5A62C}"/>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58E4ACF0-CA8F-BED0-CAEB-6C45DFCB36AA}"/>
              </a:ext>
            </a:extLst>
          </p:cNvPr>
          <p:cNvSpPr>
            <a:spLocks noGrp="1"/>
          </p:cNvSpPr>
          <p:nvPr>
            <p:ph type="sldNum" sz="quarter" idx="12"/>
          </p:nvPr>
        </p:nvSpPr>
        <p:spPr/>
        <p:txBody>
          <a:bodyPr/>
          <a:lstStyle/>
          <a:p>
            <a:fld id="{AC0283BF-F9F2-462C-8980-A5E32B0555FA}" type="slidenum">
              <a:rPr lang="en-US" smtClean="0"/>
              <a:pPr/>
              <a:t>‹#›</a:t>
            </a:fld>
            <a:endParaRPr lang="en-US" dirty="0"/>
          </a:p>
        </p:txBody>
      </p:sp>
    </p:spTree>
    <p:extLst>
      <p:ext uri="{BB962C8B-B14F-4D97-AF65-F5344CB8AC3E}">
        <p14:creationId xmlns:p14="http://schemas.microsoft.com/office/powerpoint/2010/main" val="282953943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E5F52D-AAF7-9145-A7B2-B09A1BCE9B0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F1C9FB7-82F2-AF85-1208-A572968CB51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ADF1AB0-7F6B-2B5D-C974-AE633A1BBB3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98F458A-C233-23EF-09E2-45303656296E}"/>
              </a:ext>
            </a:extLst>
          </p:cNvPr>
          <p:cNvSpPr>
            <a:spLocks noGrp="1"/>
          </p:cNvSpPr>
          <p:nvPr>
            <p:ph type="dt" sz="half" idx="10"/>
          </p:nvPr>
        </p:nvSpPr>
        <p:spPr/>
        <p:txBody>
          <a:bodyPr/>
          <a:lstStyle/>
          <a:p>
            <a:fld id="{22B03657-46AB-40A4-BB27-87B2AAC4A067}" type="datetimeFigureOut">
              <a:rPr lang="en-US" smtClean="0"/>
              <a:pPr/>
              <a:t>9/15/2026</a:t>
            </a:fld>
            <a:endParaRPr lang="en-US" dirty="0"/>
          </a:p>
        </p:txBody>
      </p:sp>
      <p:sp>
        <p:nvSpPr>
          <p:cNvPr id="6" name="Footer Placeholder 5">
            <a:extLst>
              <a:ext uri="{FF2B5EF4-FFF2-40B4-BE49-F238E27FC236}">
                <a16:creationId xmlns:a16="http://schemas.microsoft.com/office/drawing/2014/main" id="{3B576FDE-EF4B-F4CD-6F14-06F807740F8A}"/>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4836610D-D359-A507-6707-870309162E0A}"/>
              </a:ext>
            </a:extLst>
          </p:cNvPr>
          <p:cNvSpPr>
            <a:spLocks noGrp="1"/>
          </p:cNvSpPr>
          <p:nvPr>
            <p:ph type="sldNum" sz="quarter" idx="12"/>
          </p:nvPr>
        </p:nvSpPr>
        <p:spPr/>
        <p:txBody>
          <a:bodyPr/>
          <a:lstStyle/>
          <a:p>
            <a:fld id="{AC0283BF-F9F2-462C-8980-A5E32B0555FA}" type="slidenum">
              <a:rPr lang="en-US" smtClean="0"/>
              <a:pPr/>
              <a:t>‹#›</a:t>
            </a:fld>
            <a:endParaRPr lang="en-US" dirty="0"/>
          </a:p>
        </p:txBody>
      </p:sp>
    </p:spTree>
    <p:extLst>
      <p:ext uri="{BB962C8B-B14F-4D97-AF65-F5344CB8AC3E}">
        <p14:creationId xmlns:p14="http://schemas.microsoft.com/office/powerpoint/2010/main" val="395746541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493B1A-1A00-2DFC-16E5-C07EDDF4FB0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CF26240-76E8-51C4-A1AE-329F50B9E6C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84C87C9-8870-15A4-F704-BEC9F2822D2D}"/>
              </a:ext>
            </a:extLst>
          </p:cNvPr>
          <p:cNvSpPr>
            <a:spLocks noGrp="1"/>
          </p:cNvSpPr>
          <p:nvPr>
            <p:ph type="dt" sz="half" idx="10"/>
          </p:nvPr>
        </p:nvSpPr>
        <p:spPr/>
        <p:txBody>
          <a:bodyPr/>
          <a:lstStyle/>
          <a:p>
            <a:fld id="{22B03657-46AB-40A4-BB27-87B2AAC4A067}" type="datetimeFigureOut">
              <a:rPr lang="en-US" smtClean="0"/>
              <a:pPr/>
              <a:t>9/15/2026</a:t>
            </a:fld>
            <a:endParaRPr lang="en-US" dirty="0"/>
          </a:p>
        </p:txBody>
      </p:sp>
      <p:sp>
        <p:nvSpPr>
          <p:cNvPr id="5" name="Footer Placeholder 4">
            <a:extLst>
              <a:ext uri="{FF2B5EF4-FFF2-40B4-BE49-F238E27FC236}">
                <a16:creationId xmlns:a16="http://schemas.microsoft.com/office/drawing/2014/main" id="{F52B28FF-B5EB-D593-ABC2-2B6E22D9A3D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1F097A1-C4F7-A7E9-A29F-E27C56A3D70E}"/>
              </a:ext>
            </a:extLst>
          </p:cNvPr>
          <p:cNvSpPr>
            <a:spLocks noGrp="1"/>
          </p:cNvSpPr>
          <p:nvPr>
            <p:ph type="sldNum" sz="quarter" idx="12"/>
          </p:nvPr>
        </p:nvSpPr>
        <p:spPr/>
        <p:txBody>
          <a:bodyPr/>
          <a:lstStyle/>
          <a:p>
            <a:fld id="{AC0283BF-F9F2-462C-8980-A5E32B0555FA}" type="slidenum">
              <a:rPr lang="en-US" smtClean="0"/>
              <a:pPr/>
              <a:t>‹#›</a:t>
            </a:fld>
            <a:endParaRPr lang="en-US" dirty="0"/>
          </a:p>
        </p:txBody>
      </p:sp>
    </p:spTree>
    <p:extLst>
      <p:ext uri="{BB962C8B-B14F-4D97-AF65-F5344CB8AC3E}">
        <p14:creationId xmlns:p14="http://schemas.microsoft.com/office/powerpoint/2010/main" val="326373521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6541E19-8009-66A6-C3CC-3DBF84E916E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94393AB-7A65-33DC-C33A-B206CA3F390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B471D10-377A-45BB-1C37-CAA09FF54C50}"/>
              </a:ext>
            </a:extLst>
          </p:cNvPr>
          <p:cNvSpPr>
            <a:spLocks noGrp="1"/>
          </p:cNvSpPr>
          <p:nvPr>
            <p:ph type="dt" sz="half" idx="10"/>
          </p:nvPr>
        </p:nvSpPr>
        <p:spPr/>
        <p:txBody>
          <a:bodyPr/>
          <a:lstStyle/>
          <a:p>
            <a:fld id="{22B03657-46AB-40A4-BB27-87B2AAC4A067}" type="datetimeFigureOut">
              <a:rPr lang="en-US" smtClean="0"/>
              <a:pPr/>
              <a:t>9/15/2026</a:t>
            </a:fld>
            <a:endParaRPr lang="en-US" dirty="0"/>
          </a:p>
        </p:txBody>
      </p:sp>
      <p:sp>
        <p:nvSpPr>
          <p:cNvPr id="5" name="Footer Placeholder 4">
            <a:extLst>
              <a:ext uri="{FF2B5EF4-FFF2-40B4-BE49-F238E27FC236}">
                <a16:creationId xmlns:a16="http://schemas.microsoft.com/office/drawing/2014/main" id="{FA77FD74-C998-A694-126B-684154CACE7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DAEF9C0-C7E9-9922-4ADC-B9B51A1B8D27}"/>
              </a:ext>
            </a:extLst>
          </p:cNvPr>
          <p:cNvSpPr>
            <a:spLocks noGrp="1"/>
          </p:cNvSpPr>
          <p:nvPr>
            <p:ph type="sldNum" sz="quarter" idx="12"/>
          </p:nvPr>
        </p:nvSpPr>
        <p:spPr/>
        <p:txBody>
          <a:bodyPr/>
          <a:lstStyle/>
          <a:p>
            <a:fld id="{AC0283BF-F9F2-462C-8980-A5E32B0555FA}" type="slidenum">
              <a:rPr lang="en-US" smtClean="0"/>
              <a:pPr/>
              <a:t>‹#›</a:t>
            </a:fld>
            <a:endParaRPr lang="en-US" dirty="0"/>
          </a:p>
        </p:txBody>
      </p:sp>
    </p:spTree>
    <p:extLst>
      <p:ext uri="{BB962C8B-B14F-4D97-AF65-F5344CB8AC3E}">
        <p14:creationId xmlns:p14="http://schemas.microsoft.com/office/powerpoint/2010/main" val="59801493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_Title and Content">
    <p:bg>
      <p:bgPr>
        <a:solidFill>
          <a:schemeClr val="bg1"/>
        </a:solidFill>
        <a:effectLst/>
      </p:bgPr>
    </p:bg>
    <p:spTree>
      <p:nvGrpSpPr>
        <p:cNvPr id="1" name=""/>
        <p:cNvGrpSpPr/>
        <p:nvPr/>
      </p:nvGrpSpPr>
      <p:grpSpPr>
        <a:xfrm>
          <a:off x="0" y="0"/>
          <a:ext cx="0" cy="0"/>
          <a:chOff x="0" y="0"/>
          <a:chExt cx="0" cy="0"/>
        </a:xfrm>
      </p:grpSpPr>
      <p:sp>
        <p:nvSpPr>
          <p:cNvPr id="9" name="Rectangle 8"/>
          <p:cNvSpPr/>
          <p:nvPr userDrawn="1"/>
        </p:nvSpPr>
        <p:spPr>
          <a:xfrm>
            <a:off x="0" y="6273800"/>
            <a:ext cx="12192000" cy="584200"/>
          </a:xfrm>
          <a:prstGeom prst="rect">
            <a:avLst/>
          </a:prstGeom>
          <a:solidFill>
            <a:srgbClr val="5B35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8" name="Picture Placeholder 7"/>
          <p:cNvSpPr>
            <a:spLocks noGrp="1"/>
          </p:cNvSpPr>
          <p:nvPr>
            <p:ph type="pic" sz="quarter" idx="13" hasCustomPrompt="1"/>
          </p:nvPr>
        </p:nvSpPr>
        <p:spPr>
          <a:xfrm>
            <a:off x="7315200" y="0"/>
            <a:ext cx="4876800" cy="6273800"/>
          </a:xfrm>
        </p:spPr>
        <p:txBody>
          <a:bodyPr>
            <a:normAutofit/>
          </a:bodyPr>
          <a:lstStyle>
            <a:lvl1pPr>
              <a:defRPr sz="1600" baseline="0">
                <a:solidFill>
                  <a:schemeClr val="bg1">
                    <a:lumMod val="65000"/>
                  </a:schemeClr>
                </a:solidFill>
                <a:latin typeface="Arial" pitchFamily="34" charset="0"/>
                <a:cs typeface="Arial" pitchFamily="34" charset="0"/>
              </a:defRPr>
            </a:lvl1pPr>
          </a:lstStyle>
          <a:p>
            <a:r>
              <a:rPr lang="en-US" dirty="0"/>
              <a:t>Click Icon to Insert Photo</a:t>
            </a:r>
          </a:p>
        </p:txBody>
      </p:sp>
      <p:pic>
        <p:nvPicPr>
          <p:cNvPr id="5" name="Graphic 4">
            <a:extLst>
              <a:ext uri="{FF2B5EF4-FFF2-40B4-BE49-F238E27FC236}">
                <a16:creationId xmlns:a16="http://schemas.microsoft.com/office/drawing/2014/main" id="{19DCB9BA-89C9-E976-008E-5A6ECD69753B}"/>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812801" y="6364225"/>
            <a:ext cx="2654300" cy="388156"/>
          </a:xfrm>
          <a:prstGeom prst="rect">
            <a:avLst/>
          </a:prstGeom>
        </p:spPr>
      </p:pic>
    </p:spTree>
    <p:extLst>
      <p:ext uri="{BB962C8B-B14F-4D97-AF65-F5344CB8AC3E}">
        <p14:creationId xmlns:p14="http://schemas.microsoft.com/office/powerpoint/2010/main" val="403930997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3_Title and Content">
    <p:bg>
      <p:bgPr>
        <a:solidFill>
          <a:schemeClr val="bg1"/>
        </a:solidFill>
        <a:effectLst/>
      </p:bgPr>
    </p:bg>
    <p:spTree>
      <p:nvGrpSpPr>
        <p:cNvPr id="1" name=""/>
        <p:cNvGrpSpPr/>
        <p:nvPr/>
      </p:nvGrpSpPr>
      <p:grpSpPr>
        <a:xfrm>
          <a:off x="0" y="0"/>
          <a:ext cx="0" cy="0"/>
          <a:chOff x="0" y="0"/>
          <a:chExt cx="0" cy="0"/>
        </a:xfrm>
      </p:grpSpPr>
      <p:sp>
        <p:nvSpPr>
          <p:cNvPr id="8" name="Picture Placeholder 7"/>
          <p:cNvSpPr>
            <a:spLocks noGrp="1"/>
          </p:cNvSpPr>
          <p:nvPr>
            <p:ph type="pic" sz="quarter" idx="13" hasCustomPrompt="1"/>
          </p:nvPr>
        </p:nvSpPr>
        <p:spPr>
          <a:xfrm>
            <a:off x="0" y="0"/>
            <a:ext cx="12192000" cy="6273800"/>
          </a:xfrm>
        </p:spPr>
        <p:txBody>
          <a:bodyPr>
            <a:normAutofit/>
          </a:bodyPr>
          <a:lstStyle>
            <a:lvl1pPr>
              <a:defRPr sz="1600" baseline="0">
                <a:solidFill>
                  <a:schemeClr val="bg1">
                    <a:lumMod val="65000"/>
                  </a:schemeClr>
                </a:solidFill>
                <a:latin typeface="Arial" pitchFamily="34" charset="0"/>
                <a:cs typeface="Arial" pitchFamily="34" charset="0"/>
              </a:defRPr>
            </a:lvl1pPr>
          </a:lstStyle>
          <a:p>
            <a:r>
              <a:rPr lang="en-US" dirty="0"/>
              <a:t>Click Icon to Insert Photo</a:t>
            </a:r>
          </a:p>
        </p:txBody>
      </p:sp>
      <p:sp>
        <p:nvSpPr>
          <p:cNvPr id="3" name="Rectangle 2"/>
          <p:cNvSpPr/>
          <p:nvPr userDrawn="1"/>
        </p:nvSpPr>
        <p:spPr>
          <a:xfrm>
            <a:off x="0" y="6273800"/>
            <a:ext cx="12192000" cy="584200"/>
          </a:xfrm>
          <a:prstGeom prst="rect">
            <a:avLst/>
          </a:prstGeom>
          <a:solidFill>
            <a:srgbClr val="5B35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pic>
        <p:nvPicPr>
          <p:cNvPr id="4" name="Graphic 3">
            <a:extLst>
              <a:ext uri="{FF2B5EF4-FFF2-40B4-BE49-F238E27FC236}">
                <a16:creationId xmlns:a16="http://schemas.microsoft.com/office/drawing/2014/main" id="{64787682-A898-4E49-9D8F-B657FE383816}"/>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812801" y="6364225"/>
            <a:ext cx="2654300" cy="388156"/>
          </a:xfrm>
          <a:prstGeom prst="rect">
            <a:avLst/>
          </a:prstGeom>
        </p:spPr>
      </p:pic>
    </p:spTree>
    <p:extLst>
      <p:ext uri="{BB962C8B-B14F-4D97-AF65-F5344CB8AC3E}">
        <p14:creationId xmlns:p14="http://schemas.microsoft.com/office/powerpoint/2010/main" val="133257074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E2723AE6-CF96-EC42-A904-8D0093733D34}"/>
              </a:ext>
            </a:extLst>
          </p:cNvPr>
          <p:cNvSpPr>
            <a:spLocks noGrp="1"/>
          </p:cNvSpPr>
          <p:nvPr>
            <p:ph type="title"/>
          </p:nvPr>
        </p:nvSpPr>
        <p:spPr>
          <a:xfrm>
            <a:off x="831849" y="1709740"/>
            <a:ext cx="10515600" cy="2852737"/>
          </a:xfrm>
          <a:prstGeom prst="rect">
            <a:avLst/>
          </a:prstGeom>
        </p:spPr>
        <p:txBody>
          <a:bodyPr anchor="b"/>
          <a:lstStyle>
            <a:lvl1pPr>
              <a:defRPr sz="6000"/>
            </a:lvl1pPr>
          </a:lstStyle>
          <a:p>
            <a:r>
              <a:rPr lang="en-US"/>
              <a:t>Click to edit Master title style</a:t>
            </a:r>
          </a:p>
        </p:txBody>
      </p:sp>
      <p:sp>
        <p:nvSpPr>
          <p:cNvPr id="10" name="Text Placeholder 2">
            <a:extLst>
              <a:ext uri="{FF2B5EF4-FFF2-40B4-BE49-F238E27FC236}">
                <a16:creationId xmlns:a16="http://schemas.microsoft.com/office/drawing/2014/main" id="{B8A18CE6-8ED9-194F-87B9-BFA9317A1901}"/>
              </a:ext>
            </a:extLst>
          </p:cNvPr>
          <p:cNvSpPr>
            <a:spLocks noGrp="1"/>
          </p:cNvSpPr>
          <p:nvPr>
            <p:ph type="body" idx="1"/>
          </p:nvPr>
        </p:nvSpPr>
        <p:spPr>
          <a:xfrm>
            <a:off x="831849" y="4589465"/>
            <a:ext cx="10515600" cy="1224860"/>
          </a:xfrm>
          <a:prstGeom prst="rect">
            <a:avLst/>
          </a:prstGeo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Edit Master text styles</a:t>
            </a:r>
          </a:p>
        </p:txBody>
      </p:sp>
    </p:spTree>
    <p:extLst>
      <p:ext uri="{BB962C8B-B14F-4D97-AF65-F5344CB8AC3E}">
        <p14:creationId xmlns:p14="http://schemas.microsoft.com/office/powerpoint/2010/main" val="165099916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5_Title and Content">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E2723AE6-CF96-EC42-A904-8D0093733D34}"/>
              </a:ext>
            </a:extLst>
          </p:cNvPr>
          <p:cNvSpPr>
            <a:spLocks noGrp="1"/>
          </p:cNvSpPr>
          <p:nvPr>
            <p:ph type="title"/>
          </p:nvPr>
        </p:nvSpPr>
        <p:spPr>
          <a:xfrm>
            <a:off x="831849" y="1709740"/>
            <a:ext cx="10515600" cy="2852737"/>
          </a:xfrm>
          <a:prstGeom prst="rect">
            <a:avLst/>
          </a:prstGeom>
        </p:spPr>
        <p:txBody>
          <a:bodyPr anchor="b"/>
          <a:lstStyle>
            <a:lvl1pPr>
              <a:defRPr sz="6000"/>
            </a:lvl1pPr>
          </a:lstStyle>
          <a:p>
            <a:r>
              <a:rPr lang="en-US"/>
              <a:t>Click to edit Master title style</a:t>
            </a:r>
          </a:p>
        </p:txBody>
      </p:sp>
      <p:sp>
        <p:nvSpPr>
          <p:cNvPr id="10" name="Text Placeholder 2">
            <a:extLst>
              <a:ext uri="{FF2B5EF4-FFF2-40B4-BE49-F238E27FC236}">
                <a16:creationId xmlns:a16="http://schemas.microsoft.com/office/drawing/2014/main" id="{B8A18CE6-8ED9-194F-87B9-BFA9317A1901}"/>
              </a:ext>
            </a:extLst>
          </p:cNvPr>
          <p:cNvSpPr>
            <a:spLocks noGrp="1"/>
          </p:cNvSpPr>
          <p:nvPr>
            <p:ph type="body" idx="1"/>
          </p:nvPr>
        </p:nvSpPr>
        <p:spPr>
          <a:xfrm>
            <a:off x="831849" y="4589465"/>
            <a:ext cx="10515600" cy="1224860"/>
          </a:xfrm>
          <a:prstGeom prst="rect">
            <a:avLst/>
          </a:prstGeo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Edit Master text styles</a:t>
            </a:r>
          </a:p>
        </p:txBody>
      </p:sp>
    </p:spTree>
    <p:extLst>
      <p:ext uri="{BB962C8B-B14F-4D97-AF65-F5344CB8AC3E}">
        <p14:creationId xmlns:p14="http://schemas.microsoft.com/office/powerpoint/2010/main" val="244405156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6_Title and Content">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E2723AE6-CF96-EC42-A904-8D0093733D34}"/>
              </a:ext>
            </a:extLst>
          </p:cNvPr>
          <p:cNvSpPr>
            <a:spLocks noGrp="1"/>
          </p:cNvSpPr>
          <p:nvPr>
            <p:ph type="title"/>
          </p:nvPr>
        </p:nvSpPr>
        <p:spPr>
          <a:xfrm>
            <a:off x="831849" y="1709740"/>
            <a:ext cx="10515600" cy="2852737"/>
          </a:xfrm>
          <a:prstGeom prst="rect">
            <a:avLst/>
          </a:prstGeom>
        </p:spPr>
        <p:txBody>
          <a:bodyPr anchor="b"/>
          <a:lstStyle>
            <a:lvl1pPr>
              <a:defRPr sz="6000"/>
            </a:lvl1pPr>
          </a:lstStyle>
          <a:p>
            <a:r>
              <a:rPr lang="en-US"/>
              <a:t>Click to edit Master title style</a:t>
            </a:r>
          </a:p>
        </p:txBody>
      </p:sp>
      <p:sp>
        <p:nvSpPr>
          <p:cNvPr id="10" name="Text Placeholder 2">
            <a:extLst>
              <a:ext uri="{FF2B5EF4-FFF2-40B4-BE49-F238E27FC236}">
                <a16:creationId xmlns:a16="http://schemas.microsoft.com/office/drawing/2014/main" id="{B8A18CE6-8ED9-194F-87B9-BFA9317A1901}"/>
              </a:ext>
            </a:extLst>
          </p:cNvPr>
          <p:cNvSpPr>
            <a:spLocks noGrp="1"/>
          </p:cNvSpPr>
          <p:nvPr>
            <p:ph type="body" idx="1"/>
          </p:nvPr>
        </p:nvSpPr>
        <p:spPr>
          <a:xfrm>
            <a:off x="831849" y="4589465"/>
            <a:ext cx="10515600" cy="1224860"/>
          </a:xfrm>
          <a:prstGeom prst="rect">
            <a:avLst/>
          </a:prstGeo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Edit Master text styles</a:t>
            </a:r>
          </a:p>
        </p:txBody>
      </p:sp>
    </p:spTree>
    <p:extLst>
      <p:ext uri="{BB962C8B-B14F-4D97-AF65-F5344CB8AC3E}">
        <p14:creationId xmlns:p14="http://schemas.microsoft.com/office/powerpoint/2010/main" val="357608776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7_Title and Content">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E2723AE6-CF96-EC42-A904-8D0093733D34}"/>
              </a:ext>
            </a:extLst>
          </p:cNvPr>
          <p:cNvSpPr>
            <a:spLocks noGrp="1"/>
          </p:cNvSpPr>
          <p:nvPr>
            <p:ph type="title"/>
          </p:nvPr>
        </p:nvSpPr>
        <p:spPr>
          <a:xfrm>
            <a:off x="831849" y="1709740"/>
            <a:ext cx="10515600" cy="2852737"/>
          </a:xfrm>
          <a:prstGeom prst="rect">
            <a:avLst/>
          </a:prstGeom>
        </p:spPr>
        <p:txBody>
          <a:bodyPr anchor="b"/>
          <a:lstStyle>
            <a:lvl1pPr>
              <a:defRPr sz="6000"/>
            </a:lvl1pPr>
          </a:lstStyle>
          <a:p>
            <a:r>
              <a:rPr lang="en-US"/>
              <a:t>Click to edit Master title style</a:t>
            </a:r>
          </a:p>
        </p:txBody>
      </p:sp>
      <p:sp>
        <p:nvSpPr>
          <p:cNvPr id="10" name="Text Placeholder 2">
            <a:extLst>
              <a:ext uri="{FF2B5EF4-FFF2-40B4-BE49-F238E27FC236}">
                <a16:creationId xmlns:a16="http://schemas.microsoft.com/office/drawing/2014/main" id="{B8A18CE6-8ED9-194F-87B9-BFA9317A1901}"/>
              </a:ext>
            </a:extLst>
          </p:cNvPr>
          <p:cNvSpPr>
            <a:spLocks noGrp="1"/>
          </p:cNvSpPr>
          <p:nvPr>
            <p:ph type="body" idx="1"/>
          </p:nvPr>
        </p:nvSpPr>
        <p:spPr>
          <a:xfrm>
            <a:off x="831849" y="4589465"/>
            <a:ext cx="10515600" cy="1224860"/>
          </a:xfrm>
          <a:prstGeom prst="rect">
            <a:avLst/>
          </a:prstGeo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Edit Master text styles</a:t>
            </a:r>
          </a:p>
        </p:txBody>
      </p:sp>
    </p:spTree>
    <p:extLst>
      <p:ext uri="{BB962C8B-B14F-4D97-AF65-F5344CB8AC3E}">
        <p14:creationId xmlns:p14="http://schemas.microsoft.com/office/powerpoint/2010/main" val="252962032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8_Title and Content">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E2723AE6-CF96-EC42-A904-8D0093733D34}"/>
              </a:ext>
            </a:extLst>
          </p:cNvPr>
          <p:cNvSpPr>
            <a:spLocks noGrp="1"/>
          </p:cNvSpPr>
          <p:nvPr>
            <p:ph type="title"/>
          </p:nvPr>
        </p:nvSpPr>
        <p:spPr>
          <a:xfrm>
            <a:off x="831849" y="1709740"/>
            <a:ext cx="10515600" cy="2852737"/>
          </a:xfrm>
          <a:prstGeom prst="rect">
            <a:avLst/>
          </a:prstGeom>
        </p:spPr>
        <p:txBody>
          <a:bodyPr anchor="b"/>
          <a:lstStyle>
            <a:lvl1pPr>
              <a:defRPr sz="6000"/>
            </a:lvl1pPr>
          </a:lstStyle>
          <a:p>
            <a:r>
              <a:rPr lang="en-US"/>
              <a:t>Click to edit Master title style</a:t>
            </a:r>
          </a:p>
        </p:txBody>
      </p:sp>
      <p:sp>
        <p:nvSpPr>
          <p:cNvPr id="10" name="Text Placeholder 2">
            <a:extLst>
              <a:ext uri="{FF2B5EF4-FFF2-40B4-BE49-F238E27FC236}">
                <a16:creationId xmlns:a16="http://schemas.microsoft.com/office/drawing/2014/main" id="{B8A18CE6-8ED9-194F-87B9-BFA9317A1901}"/>
              </a:ext>
            </a:extLst>
          </p:cNvPr>
          <p:cNvSpPr>
            <a:spLocks noGrp="1"/>
          </p:cNvSpPr>
          <p:nvPr>
            <p:ph type="body" idx="1"/>
          </p:nvPr>
        </p:nvSpPr>
        <p:spPr>
          <a:xfrm>
            <a:off x="831849" y="4589465"/>
            <a:ext cx="10515600" cy="1224860"/>
          </a:xfrm>
          <a:prstGeom prst="rect">
            <a:avLst/>
          </a:prstGeo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Edit Master text styles</a:t>
            </a:r>
          </a:p>
        </p:txBody>
      </p:sp>
    </p:spTree>
    <p:extLst>
      <p:ext uri="{BB962C8B-B14F-4D97-AF65-F5344CB8AC3E}">
        <p14:creationId xmlns:p14="http://schemas.microsoft.com/office/powerpoint/2010/main" val="310563505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9_Title and Content">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E2723AE6-CF96-EC42-A904-8D0093733D34}"/>
              </a:ext>
            </a:extLst>
          </p:cNvPr>
          <p:cNvSpPr>
            <a:spLocks noGrp="1"/>
          </p:cNvSpPr>
          <p:nvPr>
            <p:ph type="title"/>
          </p:nvPr>
        </p:nvSpPr>
        <p:spPr>
          <a:xfrm>
            <a:off x="831849" y="1709740"/>
            <a:ext cx="10515600" cy="2852737"/>
          </a:xfrm>
          <a:prstGeom prst="rect">
            <a:avLst/>
          </a:prstGeom>
        </p:spPr>
        <p:txBody>
          <a:bodyPr anchor="b"/>
          <a:lstStyle>
            <a:lvl1pPr>
              <a:defRPr sz="6000"/>
            </a:lvl1pPr>
          </a:lstStyle>
          <a:p>
            <a:r>
              <a:rPr lang="en-US"/>
              <a:t>Click to edit Master title style</a:t>
            </a:r>
          </a:p>
        </p:txBody>
      </p:sp>
      <p:sp>
        <p:nvSpPr>
          <p:cNvPr id="10" name="Text Placeholder 2">
            <a:extLst>
              <a:ext uri="{FF2B5EF4-FFF2-40B4-BE49-F238E27FC236}">
                <a16:creationId xmlns:a16="http://schemas.microsoft.com/office/drawing/2014/main" id="{B8A18CE6-8ED9-194F-87B9-BFA9317A1901}"/>
              </a:ext>
            </a:extLst>
          </p:cNvPr>
          <p:cNvSpPr>
            <a:spLocks noGrp="1"/>
          </p:cNvSpPr>
          <p:nvPr>
            <p:ph type="body" idx="1"/>
          </p:nvPr>
        </p:nvSpPr>
        <p:spPr>
          <a:xfrm>
            <a:off x="831849" y="4589465"/>
            <a:ext cx="10515600" cy="1224860"/>
          </a:xfrm>
          <a:prstGeom prst="rect">
            <a:avLst/>
          </a:prstGeo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Edit Master text styles</a:t>
            </a:r>
          </a:p>
        </p:txBody>
      </p:sp>
    </p:spTree>
    <p:extLst>
      <p:ext uri="{BB962C8B-B14F-4D97-AF65-F5344CB8AC3E}">
        <p14:creationId xmlns:p14="http://schemas.microsoft.com/office/powerpoint/2010/main" val="2852209237"/>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userDrawn="1">
  <p:cSld name="10_Title and Content">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E2723AE6-CF96-EC42-A904-8D0093733D34}"/>
              </a:ext>
            </a:extLst>
          </p:cNvPr>
          <p:cNvSpPr>
            <a:spLocks noGrp="1"/>
          </p:cNvSpPr>
          <p:nvPr>
            <p:ph type="title"/>
          </p:nvPr>
        </p:nvSpPr>
        <p:spPr>
          <a:xfrm>
            <a:off x="831849" y="1709740"/>
            <a:ext cx="10515600" cy="2852737"/>
          </a:xfrm>
          <a:prstGeom prst="rect">
            <a:avLst/>
          </a:prstGeom>
        </p:spPr>
        <p:txBody>
          <a:bodyPr anchor="b"/>
          <a:lstStyle>
            <a:lvl1pPr>
              <a:defRPr sz="6000"/>
            </a:lvl1pPr>
          </a:lstStyle>
          <a:p>
            <a:r>
              <a:rPr lang="en-US"/>
              <a:t>Click to edit Master title style</a:t>
            </a:r>
          </a:p>
        </p:txBody>
      </p:sp>
      <p:sp>
        <p:nvSpPr>
          <p:cNvPr id="10" name="Text Placeholder 2">
            <a:extLst>
              <a:ext uri="{FF2B5EF4-FFF2-40B4-BE49-F238E27FC236}">
                <a16:creationId xmlns:a16="http://schemas.microsoft.com/office/drawing/2014/main" id="{B8A18CE6-8ED9-194F-87B9-BFA9317A1901}"/>
              </a:ext>
            </a:extLst>
          </p:cNvPr>
          <p:cNvSpPr>
            <a:spLocks noGrp="1"/>
          </p:cNvSpPr>
          <p:nvPr>
            <p:ph type="body" idx="1"/>
          </p:nvPr>
        </p:nvSpPr>
        <p:spPr>
          <a:xfrm>
            <a:off x="831849" y="4589465"/>
            <a:ext cx="10515600" cy="1224860"/>
          </a:xfrm>
          <a:prstGeom prst="rect">
            <a:avLst/>
          </a:prstGeo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Edit Master text styles</a:t>
            </a:r>
          </a:p>
        </p:txBody>
      </p:sp>
    </p:spTree>
    <p:extLst>
      <p:ext uri="{BB962C8B-B14F-4D97-AF65-F5344CB8AC3E}">
        <p14:creationId xmlns:p14="http://schemas.microsoft.com/office/powerpoint/2010/main" val="106422771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userDrawn="1">
  <p:cSld name="11_Title and Content">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E2723AE6-CF96-EC42-A904-8D0093733D34}"/>
              </a:ext>
            </a:extLst>
          </p:cNvPr>
          <p:cNvSpPr>
            <a:spLocks noGrp="1"/>
          </p:cNvSpPr>
          <p:nvPr>
            <p:ph type="title"/>
          </p:nvPr>
        </p:nvSpPr>
        <p:spPr>
          <a:xfrm>
            <a:off x="831849" y="1709740"/>
            <a:ext cx="10515600" cy="2852737"/>
          </a:xfrm>
          <a:prstGeom prst="rect">
            <a:avLst/>
          </a:prstGeom>
        </p:spPr>
        <p:txBody>
          <a:bodyPr anchor="b"/>
          <a:lstStyle>
            <a:lvl1pPr>
              <a:defRPr sz="6000"/>
            </a:lvl1pPr>
          </a:lstStyle>
          <a:p>
            <a:r>
              <a:rPr lang="en-US"/>
              <a:t>Click to edit Master title style</a:t>
            </a:r>
          </a:p>
        </p:txBody>
      </p:sp>
      <p:sp>
        <p:nvSpPr>
          <p:cNvPr id="10" name="Text Placeholder 2">
            <a:extLst>
              <a:ext uri="{FF2B5EF4-FFF2-40B4-BE49-F238E27FC236}">
                <a16:creationId xmlns:a16="http://schemas.microsoft.com/office/drawing/2014/main" id="{B8A18CE6-8ED9-194F-87B9-BFA9317A1901}"/>
              </a:ext>
            </a:extLst>
          </p:cNvPr>
          <p:cNvSpPr>
            <a:spLocks noGrp="1"/>
          </p:cNvSpPr>
          <p:nvPr>
            <p:ph type="body" idx="1"/>
          </p:nvPr>
        </p:nvSpPr>
        <p:spPr>
          <a:xfrm>
            <a:off x="831849" y="4589465"/>
            <a:ext cx="10515600" cy="1224860"/>
          </a:xfrm>
          <a:prstGeom prst="rect">
            <a:avLst/>
          </a:prstGeo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Edit Master text styles</a:t>
            </a:r>
          </a:p>
        </p:txBody>
      </p:sp>
    </p:spTree>
    <p:extLst>
      <p:ext uri="{BB962C8B-B14F-4D97-AF65-F5344CB8AC3E}">
        <p14:creationId xmlns:p14="http://schemas.microsoft.com/office/powerpoint/2010/main" val="260212496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userDrawn="1">
  <p:cSld name="12_Title and Content">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E2723AE6-CF96-EC42-A904-8D0093733D34}"/>
              </a:ext>
            </a:extLst>
          </p:cNvPr>
          <p:cNvSpPr>
            <a:spLocks noGrp="1"/>
          </p:cNvSpPr>
          <p:nvPr>
            <p:ph type="title"/>
          </p:nvPr>
        </p:nvSpPr>
        <p:spPr>
          <a:xfrm>
            <a:off x="831849" y="1709740"/>
            <a:ext cx="10515600" cy="2852737"/>
          </a:xfrm>
          <a:prstGeom prst="rect">
            <a:avLst/>
          </a:prstGeom>
        </p:spPr>
        <p:txBody>
          <a:bodyPr anchor="b"/>
          <a:lstStyle>
            <a:lvl1pPr>
              <a:defRPr sz="6000"/>
            </a:lvl1pPr>
          </a:lstStyle>
          <a:p>
            <a:r>
              <a:rPr lang="en-US"/>
              <a:t>Click to edit Master title style</a:t>
            </a:r>
          </a:p>
        </p:txBody>
      </p:sp>
      <p:sp>
        <p:nvSpPr>
          <p:cNvPr id="10" name="Text Placeholder 2">
            <a:extLst>
              <a:ext uri="{FF2B5EF4-FFF2-40B4-BE49-F238E27FC236}">
                <a16:creationId xmlns:a16="http://schemas.microsoft.com/office/drawing/2014/main" id="{B8A18CE6-8ED9-194F-87B9-BFA9317A1901}"/>
              </a:ext>
            </a:extLst>
          </p:cNvPr>
          <p:cNvSpPr>
            <a:spLocks noGrp="1"/>
          </p:cNvSpPr>
          <p:nvPr>
            <p:ph type="body" idx="1"/>
          </p:nvPr>
        </p:nvSpPr>
        <p:spPr>
          <a:xfrm>
            <a:off x="831849" y="4589465"/>
            <a:ext cx="10515600" cy="1224860"/>
          </a:xfrm>
          <a:prstGeom prst="rect">
            <a:avLst/>
          </a:prstGeo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Edit Master text styles</a:t>
            </a:r>
          </a:p>
        </p:txBody>
      </p:sp>
    </p:spTree>
    <p:extLst>
      <p:ext uri="{BB962C8B-B14F-4D97-AF65-F5344CB8AC3E}">
        <p14:creationId xmlns:p14="http://schemas.microsoft.com/office/powerpoint/2010/main" val="172613195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userDrawn="1">
  <p:cSld name="13_Title and Content">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E2723AE6-CF96-EC42-A904-8D0093733D34}"/>
              </a:ext>
            </a:extLst>
          </p:cNvPr>
          <p:cNvSpPr>
            <a:spLocks noGrp="1"/>
          </p:cNvSpPr>
          <p:nvPr>
            <p:ph type="title"/>
          </p:nvPr>
        </p:nvSpPr>
        <p:spPr>
          <a:xfrm>
            <a:off x="831849" y="1709740"/>
            <a:ext cx="10515600" cy="2852737"/>
          </a:xfrm>
          <a:prstGeom prst="rect">
            <a:avLst/>
          </a:prstGeom>
        </p:spPr>
        <p:txBody>
          <a:bodyPr anchor="b"/>
          <a:lstStyle>
            <a:lvl1pPr>
              <a:defRPr sz="6000"/>
            </a:lvl1pPr>
          </a:lstStyle>
          <a:p>
            <a:r>
              <a:rPr lang="en-US"/>
              <a:t>Click to edit Master title style</a:t>
            </a:r>
          </a:p>
        </p:txBody>
      </p:sp>
      <p:sp>
        <p:nvSpPr>
          <p:cNvPr id="10" name="Text Placeholder 2">
            <a:extLst>
              <a:ext uri="{FF2B5EF4-FFF2-40B4-BE49-F238E27FC236}">
                <a16:creationId xmlns:a16="http://schemas.microsoft.com/office/drawing/2014/main" id="{B8A18CE6-8ED9-194F-87B9-BFA9317A1901}"/>
              </a:ext>
            </a:extLst>
          </p:cNvPr>
          <p:cNvSpPr>
            <a:spLocks noGrp="1"/>
          </p:cNvSpPr>
          <p:nvPr>
            <p:ph type="body" idx="1"/>
          </p:nvPr>
        </p:nvSpPr>
        <p:spPr>
          <a:xfrm>
            <a:off x="831849" y="4589465"/>
            <a:ext cx="10515600" cy="1224860"/>
          </a:xfrm>
          <a:prstGeom prst="rect">
            <a:avLst/>
          </a:prstGeo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Edit Master text styles</a:t>
            </a:r>
          </a:p>
        </p:txBody>
      </p:sp>
    </p:spTree>
    <p:extLst>
      <p:ext uri="{BB962C8B-B14F-4D97-AF65-F5344CB8AC3E}">
        <p14:creationId xmlns:p14="http://schemas.microsoft.com/office/powerpoint/2010/main" val="93018543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userDrawn="1">
  <p:cSld name="14_Title and Content">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E2723AE6-CF96-EC42-A904-8D0093733D34}"/>
              </a:ext>
            </a:extLst>
          </p:cNvPr>
          <p:cNvSpPr>
            <a:spLocks noGrp="1"/>
          </p:cNvSpPr>
          <p:nvPr>
            <p:ph type="title"/>
          </p:nvPr>
        </p:nvSpPr>
        <p:spPr>
          <a:xfrm>
            <a:off x="831849" y="1709740"/>
            <a:ext cx="10515600" cy="2852737"/>
          </a:xfrm>
          <a:prstGeom prst="rect">
            <a:avLst/>
          </a:prstGeom>
        </p:spPr>
        <p:txBody>
          <a:bodyPr anchor="b"/>
          <a:lstStyle>
            <a:lvl1pPr>
              <a:defRPr sz="6000"/>
            </a:lvl1pPr>
          </a:lstStyle>
          <a:p>
            <a:r>
              <a:rPr lang="en-US"/>
              <a:t>Click to edit Master title style</a:t>
            </a:r>
          </a:p>
        </p:txBody>
      </p:sp>
      <p:sp>
        <p:nvSpPr>
          <p:cNvPr id="10" name="Text Placeholder 2">
            <a:extLst>
              <a:ext uri="{FF2B5EF4-FFF2-40B4-BE49-F238E27FC236}">
                <a16:creationId xmlns:a16="http://schemas.microsoft.com/office/drawing/2014/main" id="{B8A18CE6-8ED9-194F-87B9-BFA9317A1901}"/>
              </a:ext>
            </a:extLst>
          </p:cNvPr>
          <p:cNvSpPr>
            <a:spLocks noGrp="1"/>
          </p:cNvSpPr>
          <p:nvPr>
            <p:ph type="body" idx="1"/>
          </p:nvPr>
        </p:nvSpPr>
        <p:spPr>
          <a:xfrm>
            <a:off x="831849" y="4589465"/>
            <a:ext cx="10515600" cy="1224860"/>
          </a:xfrm>
          <a:prstGeom prst="rect">
            <a:avLst/>
          </a:prstGeo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Edit Master text styles</a:t>
            </a:r>
          </a:p>
        </p:txBody>
      </p:sp>
    </p:spTree>
    <p:extLst>
      <p:ext uri="{BB962C8B-B14F-4D97-AF65-F5344CB8AC3E}">
        <p14:creationId xmlns:p14="http://schemas.microsoft.com/office/powerpoint/2010/main" val="141017904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userDrawn="1">
  <p:cSld name="15_Title and Content">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E2723AE6-CF96-EC42-A904-8D0093733D34}"/>
              </a:ext>
            </a:extLst>
          </p:cNvPr>
          <p:cNvSpPr>
            <a:spLocks noGrp="1"/>
          </p:cNvSpPr>
          <p:nvPr>
            <p:ph type="title"/>
          </p:nvPr>
        </p:nvSpPr>
        <p:spPr>
          <a:xfrm>
            <a:off x="831849" y="1709740"/>
            <a:ext cx="10515600" cy="2852737"/>
          </a:xfrm>
          <a:prstGeom prst="rect">
            <a:avLst/>
          </a:prstGeom>
        </p:spPr>
        <p:txBody>
          <a:bodyPr anchor="b"/>
          <a:lstStyle>
            <a:lvl1pPr>
              <a:defRPr sz="6000"/>
            </a:lvl1pPr>
          </a:lstStyle>
          <a:p>
            <a:r>
              <a:rPr lang="en-US"/>
              <a:t>Click to edit Master title style</a:t>
            </a:r>
          </a:p>
        </p:txBody>
      </p:sp>
      <p:sp>
        <p:nvSpPr>
          <p:cNvPr id="10" name="Text Placeholder 2">
            <a:extLst>
              <a:ext uri="{FF2B5EF4-FFF2-40B4-BE49-F238E27FC236}">
                <a16:creationId xmlns:a16="http://schemas.microsoft.com/office/drawing/2014/main" id="{B8A18CE6-8ED9-194F-87B9-BFA9317A1901}"/>
              </a:ext>
            </a:extLst>
          </p:cNvPr>
          <p:cNvSpPr>
            <a:spLocks noGrp="1"/>
          </p:cNvSpPr>
          <p:nvPr>
            <p:ph type="body" idx="1"/>
          </p:nvPr>
        </p:nvSpPr>
        <p:spPr>
          <a:xfrm>
            <a:off x="831849" y="4589465"/>
            <a:ext cx="10515600" cy="1224860"/>
          </a:xfrm>
          <a:prstGeom prst="rect">
            <a:avLst/>
          </a:prstGeo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Edit Master text styles</a:t>
            </a:r>
          </a:p>
        </p:txBody>
      </p:sp>
    </p:spTree>
    <p:extLst>
      <p:ext uri="{BB962C8B-B14F-4D97-AF65-F5344CB8AC3E}">
        <p14:creationId xmlns:p14="http://schemas.microsoft.com/office/powerpoint/2010/main" val="1688948563"/>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userDrawn="1">
  <p:cSld name="16_Title and Content">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E2723AE6-CF96-EC42-A904-8D0093733D34}"/>
              </a:ext>
            </a:extLst>
          </p:cNvPr>
          <p:cNvSpPr>
            <a:spLocks noGrp="1"/>
          </p:cNvSpPr>
          <p:nvPr>
            <p:ph type="title"/>
          </p:nvPr>
        </p:nvSpPr>
        <p:spPr>
          <a:xfrm>
            <a:off x="831849" y="1709740"/>
            <a:ext cx="10515600" cy="2852737"/>
          </a:xfrm>
          <a:prstGeom prst="rect">
            <a:avLst/>
          </a:prstGeom>
        </p:spPr>
        <p:txBody>
          <a:bodyPr anchor="b"/>
          <a:lstStyle>
            <a:lvl1pPr>
              <a:defRPr sz="6000"/>
            </a:lvl1pPr>
          </a:lstStyle>
          <a:p>
            <a:r>
              <a:rPr lang="en-US"/>
              <a:t>Click to edit Master title style</a:t>
            </a:r>
          </a:p>
        </p:txBody>
      </p:sp>
      <p:sp>
        <p:nvSpPr>
          <p:cNvPr id="10" name="Text Placeholder 2">
            <a:extLst>
              <a:ext uri="{FF2B5EF4-FFF2-40B4-BE49-F238E27FC236}">
                <a16:creationId xmlns:a16="http://schemas.microsoft.com/office/drawing/2014/main" id="{B8A18CE6-8ED9-194F-87B9-BFA9317A1901}"/>
              </a:ext>
            </a:extLst>
          </p:cNvPr>
          <p:cNvSpPr>
            <a:spLocks noGrp="1"/>
          </p:cNvSpPr>
          <p:nvPr>
            <p:ph type="body" idx="1"/>
          </p:nvPr>
        </p:nvSpPr>
        <p:spPr>
          <a:xfrm>
            <a:off x="831849" y="4589465"/>
            <a:ext cx="10515600" cy="1224860"/>
          </a:xfrm>
          <a:prstGeom prst="rect">
            <a:avLst/>
          </a:prstGeo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Edit Master text styles</a:t>
            </a:r>
          </a:p>
        </p:txBody>
      </p:sp>
    </p:spTree>
    <p:extLst>
      <p:ext uri="{BB962C8B-B14F-4D97-AF65-F5344CB8AC3E}">
        <p14:creationId xmlns:p14="http://schemas.microsoft.com/office/powerpoint/2010/main" val="261813723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userDrawn="1">
  <p:cSld name="17_Title and Content">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E2723AE6-CF96-EC42-A904-8D0093733D34}"/>
              </a:ext>
            </a:extLst>
          </p:cNvPr>
          <p:cNvSpPr>
            <a:spLocks noGrp="1"/>
          </p:cNvSpPr>
          <p:nvPr>
            <p:ph type="title"/>
          </p:nvPr>
        </p:nvSpPr>
        <p:spPr>
          <a:xfrm>
            <a:off x="831849" y="1709740"/>
            <a:ext cx="10515600" cy="2852737"/>
          </a:xfrm>
          <a:prstGeom prst="rect">
            <a:avLst/>
          </a:prstGeom>
        </p:spPr>
        <p:txBody>
          <a:bodyPr anchor="b"/>
          <a:lstStyle>
            <a:lvl1pPr>
              <a:defRPr sz="6000"/>
            </a:lvl1pPr>
          </a:lstStyle>
          <a:p>
            <a:r>
              <a:rPr lang="en-US"/>
              <a:t>Click to edit Master title style</a:t>
            </a:r>
          </a:p>
        </p:txBody>
      </p:sp>
      <p:sp>
        <p:nvSpPr>
          <p:cNvPr id="10" name="Text Placeholder 2">
            <a:extLst>
              <a:ext uri="{FF2B5EF4-FFF2-40B4-BE49-F238E27FC236}">
                <a16:creationId xmlns:a16="http://schemas.microsoft.com/office/drawing/2014/main" id="{B8A18CE6-8ED9-194F-87B9-BFA9317A1901}"/>
              </a:ext>
            </a:extLst>
          </p:cNvPr>
          <p:cNvSpPr>
            <a:spLocks noGrp="1"/>
          </p:cNvSpPr>
          <p:nvPr>
            <p:ph type="body" idx="1"/>
          </p:nvPr>
        </p:nvSpPr>
        <p:spPr>
          <a:xfrm>
            <a:off x="831849" y="4589465"/>
            <a:ext cx="10515600" cy="1224860"/>
          </a:xfrm>
          <a:prstGeom prst="rect">
            <a:avLst/>
          </a:prstGeo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Edit Master text styles</a:t>
            </a:r>
          </a:p>
        </p:txBody>
      </p:sp>
    </p:spTree>
    <p:extLst>
      <p:ext uri="{BB962C8B-B14F-4D97-AF65-F5344CB8AC3E}">
        <p14:creationId xmlns:p14="http://schemas.microsoft.com/office/powerpoint/2010/main" val="3439010004"/>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userDrawn="1">
  <p:cSld name="18_Title and Content">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E2723AE6-CF96-EC42-A904-8D0093733D34}"/>
              </a:ext>
            </a:extLst>
          </p:cNvPr>
          <p:cNvSpPr>
            <a:spLocks noGrp="1"/>
          </p:cNvSpPr>
          <p:nvPr>
            <p:ph type="title"/>
          </p:nvPr>
        </p:nvSpPr>
        <p:spPr>
          <a:xfrm>
            <a:off x="831849" y="1709740"/>
            <a:ext cx="10515600" cy="2852737"/>
          </a:xfrm>
          <a:prstGeom prst="rect">
            <a:avLst/>
          </a:prstGeom>
        </p:spPr>
        <p:txBody>
          <a:bodyPr anchor="b"/>
          <a:lstStyle>
            <a:lvl1pPr>
              <a:defRPr sz="6000"/>
            </a:lvl1pPr>
          </a:lstStyle>
          <a:p>
            <a:r>
              <a:rPr lang="en-US"/>
              <a:t>Click to edit Master title style</a:t>
            </a:r>
          </a:p>
        </p:txBody>
      </p:sp>
      <p:sp>
        <p:nvSpPr>
          <p:cNvPr id="10" name="Text Placeholder 2">
            <a:extLst>
              <a:ext uri="{FF2B5EF4-FFF2-40B4-BE49-F238E27FC236}">
                <a16:creationId xmlns:a16="http://schemas.microsoft.com/office/drawing/2014/main" id="{B8A18CE6-8ED9-194F-87B9-BFA9317A1901}"/>
              </a:ext>
            </a:extLst>
          </p:cNvPr>
          <p:cNvSpPr>
            <a:spLocks noGrp="1"/>
          </p:cNvSpPr>
          <p:nvPr>
            <p:ph type="body" idx="1"/>
          </p:nvPr>
        </p:nvSpPr>
        <p:spPr>
          <a:xfrm>
            <a:off x="831849" y="4589465"/>
            <a:ext cx="10515600" cy="1224860"/>
          </a:xfrm>
          <a:prstGeom prst="rect">
            <a:avLst/>
          </a:prstGeo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Edit Master text styles</a:t>
            </a:r>
          </a:p>
        </p:txBody>
      </p:sp>
    </p:spTree>
    <p:extLst>
      <p:ext uri="{BB962C8B-B14F-4D97-AF65-F5344CB8AC3E}">
        <p14:creationId xmlns:p14="http://schemas.microsoft.com/office/powerpoint/2010/main" val="164424950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userDrawn="1">
  <p:cSld name="19_Title and Content">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E2723AE6-CF96-EC42-A904-8D0093733D34}"/>
              </a:ext>
            </a:extLst>
          </p:cNvPr>
          <p:cNvSpPr>
            <a:spLocks noGrp="1"/>
          </p:cNvSpPr>
          <p:nvPr>
            <p:ph type="title"/>
          </p:nvPr>
        </p:nvSpPr>
        <p:spPr>
          <a:xfrm>
            <a:off x="831849" y="1709740"/>
            <a:ext cx="10515600" cy="2852737"/>
          </a:xfrm>
          <a:prstGeom prst="rect">
            <a:avLst/>
          </a:prstGeom>
        </p:spPr>
        <p:txBody>
          <a:bodyPr anchor="b"/>
          <a:lstStyle>
            <a:lvl1pPr>
              <a:defRPr sz="6000"/>
            </a:lvl1pPr>
          </a:lstStyle>
          <a:p>
            <a:r>
              <a:rPr lang="en-US"/>
              <a:t>Click to edit Master title style</a:t>
            </a:r>
          </a:p>
        </p:txBody>
      </p:sp>
      <p:sp>
        <p:nvSpPr>
          <p:cNvPr id="10" name="Text Placeholder 2">
            <a:extLst>
              <a:ext uri="{FF2B5EF4-FFF2-40B4-BE49-F238E27FC236}">
                <a16:creationId xmlns:a16="http://schemas.microsoft.com/office/drawing/2014/main" id="{B8A18CE6-8ED9-194F-87B9-BFA9317A1901}"/>
              </a:ext>
            </a:extLst>
          </p:cNvPr>
          <p:cNvSpPr>
            <a:spLocks noGrp="1"/>
          </p:cNvSpPr>
          <p:nvPr>
            <p:ph type="body" idx="1"/>
          </p:nvPr>
        </p:nvSpPr>
        <p:spPr>
          <a:xfrm>
            <a:off x="831849" y="4589465"/>
            <a:ext cx="10515600" cy="1224860"/>
          </a:xfrm>
          <a:prstGeom prst="rect">
            <a:avLst/>
          </a:prstGeo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Edit Master text styles</a:t>
            </a:r>
          </a:p>
        </p:txBody>
      </p:sp>
    </p:spTree>
    <p:extLst>
      <p:ext uri="{BB962C8B-B14F-4D97-AF65-F5344CB8AC3E}">
        <p14:creationId xmlns:p14="http://schemas.microsoft.com/office/powerpoint/2010/main" val="696646966"/>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userDrawn="1">
  <p:cSld name="20_Title and Content">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E2723AE6-CF96-EC42-A904-8D0093733D34}"/>
              </a:ext>
            </a:extLst>
          </p:cNvPr>
          <p:cNvSpPr>
            <a:spLocks noGrp="1"/>
          </p:cNvSpPr>
          <p:nvPr>
            <p:ph type="title"/>
          </p:nvPr>
        </p:nvSpPr>
        <p:spPr>
          <a:xfrm>
            <a:off x="831849" y="1709740"/>
            <a:ext cx="10515600" cy="2852737"/>
          </a:xfrm>
          <a:prstGeom prst="rect">
            <a:avLst/>
          </a:prstGeom>
        </p:spPr>
        <p:txBody>
          <a:bodyPr anchor="b"/>
          <a:lstStyle>
            <a:lvl1pPr>
              <a:defRPr sz="6000"/>
            </a:lvl1pPr>
          </a:lstStyle>
          <a:p>
            <a:r>
              <a:rPr lang="en-US"/>
              <a:t>Click to edit Master title style</a:t>
            </a:r>
          </a:p>
        </p:txBody>
      </p:sp>
      <p:sp>
        <p:nvSpPr>
          <p:cNvPr id="10" name="Text Placeholder 2">
            <a:extLst>
              <a:ext uri="{FF2B5EF4-FFF2-40B4-BE49-F238E27FC236}">
                <a16:creationId xmlns:a16="http://schemas.microsoft.com/office/drawing/2014/main" id="{B8A18CE6-8ED9-194F-87B9-BFA9317A1901}"/>
              </a:ext>
            </a:extLst>
          </p:cNvPr>
          <p:cNvSpPr>
            <a:spLocks noGrp="1"/>
          </p:cNvSpPr>
          <p:nvPr>
            <p:ph type="body" idx="1"/>
          </p:nvPr>
        </p:nvSpPr>
        <p:spPr>
          <a:xfrm>
            <a:off x="831849" y="4589465"/>
            <a:ext cx="10515600" cy="1224860"/>
          </a:xfrm>
          <a:prstGeom prst="rect">
            <a:avLst/>
          </a:prstGeo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Edit Master text styles</a:t>
            </a:r>
          </a:p>
        </p:txBody>
      </p:sp>
    </p:spTree>
    <p:extLst>
      <p:ext uri="{BB962C8B-B14F-4D97-AF65-F5344CB8AC3E}">
        <p14:creationId xmlns:p14="http://schemas.microsoft.com/office/powerpoint/2010/main" val="3059443442"/>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userDrawn="1">
  <p:cSld name="21_Title and Content">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E2723AE6-CF96-EC42-A904-8D0093733D34}"/>
              </a:ext>
            </a:extLst>
          </p:cNvPr>
          <p:cNvSpPr>
            <a:spLocks noGrp="1"/>
          </p:cNvSpPr>
          <p:nvPr>
            <p:ph type="title"/>
          </p:nvPr>
        </p:nvSpPr>
        <p:spPr>
          <a:xfrm>
            <a:off x="831849" y="1709740"/>
            <a:ext cx="10515600" cy="2852737"/>
          </a:xfrm>
          <a:prstGeom prst="rect">
            <a:avLst/>
          </a:prstGeom>
        </p:spPr>
        <p:txBody>
          <a:bodyPr anchor="b"/>
          <a:lstStyle>
            <a:lvl1pPr>
              <a:defRPr sz="6000"/>
            </a:lvl1pPr>
          </a:lstStyle>
          <a:p>
            <a:r>
              <a:rPr lang="en-US"/>
              <a:t>Click to edit Master title style</a:t>
            </a:r>
          </a:p>
        </p:txBody>
      </p:sp>
      <p:sp>
        <p:nvSpPr>
          <p:cNvPr id="10" name="Text Placeholder 2">
            <a:extLst>
              <a:ext uri="{FF2B5EF4-FFF2-40B4-BE49-F238E27FC236}">
                <a16:creationId xmlns:a16="http://schemas.microsoft.com/office/drawing/2014/main" id="{B8A18CE6-8ED9-194F-87B9-BFA9317A1901}"/>
              </a:ext>
            </a:extLst>
          </p:cNvPr>
          <p:cNvSpPr>
            <a:spLocks noGrp="1"/>
          </p:cNvSpPr>
          <p:nvPr>
            <p:ph type="body" idx="1"/>
          </p:nvPr>
        </p:nvSpPr>
        <p:spPr>
          <a:xfrm>
            <a:off x="831849" y="4589465"/>
            <a:ext cx="10515600" cy="1224860"/>
          </a:xfrm>
          <a:prstGeom prst="rect">
            <a:avLst/>
          </a:prstGeo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Edit Master text styles</a:t>
            </a:r>
          </a:p>
        </p:txBody>
      </p:sp>
    </p:spTree>
    <p:extLst>
      <p:ext uri="{BB962C8B-B14F-4D97-AF65-F5344CB8AC3E}">
        <p14:creationId xmlns:p14="http://schemas.microsoft.com/office/powerpoint/2010/main" val="206353316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userDrawn="1">
  <p:cSld name="22_Title and Content">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E2723AE6-CF96-EC42-A904-8D0093733D34}"/>
              </a:ext>
            </a:extLst>
          </p:cNvPr>
          <p:cNvSpPr>
            <a:spLocks noGrp="1"/>
          </p:cNvSpPr>
          <p:nvPr>
            <p:ph type="title"/>
          </p:nvPr>
        </p:nvSpPr>
        <p:spPr>
          <a:xfrm>
            <a:off x="831849" y="1709740"/>
            <a:ext cx="10515600" cy="2852737"/>
          </a:xfrm>
          <a:prstGeom prst="rect">
            <a:avLst/>
          </a:prstGeom>
        </p:spPr>
        <p:txBody>
          <a:bodyPr anchor="b"/>
          <a:lstStyle>
            <a:lvl1pPr>
              <a:defRPr sz="6000"/>
            </a:lvl1pPr>
          </a:lstStyle>
          <a:p>
            <a:r>
              <a:rPr lang="en-US"/>
              <a:t>Click to edit Master title style</a:t>
            </a:r>
          </a:p>
        </p:txBody>
      </p:sp>
      <p:sp>
        <p:nvSpPr>
          <p:cNvPr id="10" name="Text Placeholder 2">
            <a:extLst>
              <a:ext uri="{FF2B5EF4-FFF2-40B4-BE49-F238E27FC236}">
                <a16:creationId xmlns:a16="http://schemas.microsoft.com/office/drawing/2014/main" id="{B8A18CE6-8ED9-194F-87B9-BFA9317A1901}"/>
              </a:ext>
            </a:extLst>
          </p:cNvPr>
          <p:cNvSpPr>
            <a:spLocks noGrp="1"/>
          </p:cNvSpPr>
          <p:nvPr>
            <p:ph type="body" idx="1"/>
          </p:nvPr>
        </p:nvSpPr>
        <p:spPr>
          <a:xfrm>
            <a:off x="831849" y="4589465"/>
            <a:ext cx="10515600" cy="1224860"/>
          </a:xfrm>
          <a:prstGeom prst="rect">
            <a:avLst/>
          </a:prstGeo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Edit Master text styles</a:t>
            </a:r>
          </a:p>
        </p:txBody>
      </p:sp>
    </p:spTree>
    <p:extLst>
      <p:ext uri="{BB962C8B-B14F-4D97-AF65-F5344CB8AC3E}">
        <p14:creationId xmlns:p14="http://schemas.microsoft.com/office/powerpoint/2010/main" val="387264955"/>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userDrawn="1">
  <p:cSld name="23_Title and Content">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E2723AE6-CF96-EC42-A904-8D0093733D34}"/>
              </a:ext>
            </a:extLst>
          </p:cNvPr>
          <p:cNvSpPr>
            <a:spLocks noGrp="1"/>
          </p:cNvSpPr>
          <p:nvPr>
            <p:ph type="title"/>
          </p:nvPr>
        </p:nvSpPr>
        <p:spPr>
          <a:xfrm>
            <a:off x="831849" y="1709740"/>
            <a:ext cx="10515600" cy="2852737"/>
          </a:xfrm>
          <a:prstGeom prst="rect">
            <a:avLst/>
          </a:prstGeom>
        </p:spPr>
        <p:txBody>
          <a:bodyPr anchor="b"/>
          <a:lstStyle>
            <a:lvl1pPr>
              <a:defRPr sz="6000"/>
            </a:lvl1pPr>
          </a:lstStyle>
          <a:p>
            <a:r>
              <a:rPr lang="en-US"/>
              <a:t>Click to edit Master title style</a:t>
            </a:r>
          </a:p>
        </p:txBody>
      </p:sp>
      <p:sp>
        <p:nvSpPr>
          <p:cNvPr id="10" name="Text Placeholder 2">
            <a:extLst>
              <a:ext uri="{FF2B5EF4-FFF2-40B4-BE49-F238E27FC236}">
                <a16:creationId xmlns:a16="http://schemas.microsoft.com/office/drawing/2014/main" id="{B8A18CE6-8ED9-194F-87B9-BFA9317A1901}"/>
              </a:ext>
            </a:extLst>
          </p:cNvPr>
          <p:cNvSpPr>
            <a:spLocks noGrp="1"/>
          </p:cNvSpPr>
          <p:nvPr>
            <p:ph type="body" idx="1"/>
          </p:nvPr>
        </p:nvSpPr>
        <p:spPr>
          <a:xfrm>
            <a:off x="831849" y="4589465"/>
            <a:ext cx="10515600" cy="1224860"/>
          </a:xfrm>
          <a:prstGeom prst="rect">
            <a:avLst/>
          </a:prstGeo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Edit Master text styles</a:t>
            </a:r>
          </a:p>
        </p:txBody>
      </p:sp>
    </p:spTree>
    <p:extLst>
      <p:ext uri="{BB962C8B-B14F-4D97-AF65-F5344CB8AC3E}">
        <p14:creationId xmlns:p14="http://schemas.microsoft.com/office/powerpoint/2010/main" val="158271432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userDrawn="1">
  <p:cSld name="24_Title and Content">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E2723AE6-CF96-EC42-A904-8D0093733D34}"/>
              </a:ext>
            </a:extLst>
          </p:cNvPr>
          <p:cNvSpPr>
            <a:spLocks noGrp="1"/>
          </p:cNvSpPr>
          <p:nvPr>
            <p:ph type="title"/>
          </p:nvPr>
        </p:nvSpPr>
        <p:spPr>
          <a:xfrm>
            <a:off x="831849" y="1709740"/>
            <a:ext cx="10515600" cy="2852737"/>
          </a:xfrm>
          <a:prstGeom prst="rect">
            <a:avLst/>
          </a:prstGeom>
        </p:spPr>
        <p:txBody>
          <a:bodyPr anchor="b"/>
          <a:lstStyle>
            <a:lvl1pPr>
              <a:defRPr sz="6000"/>
            </a:lvl1pPr>
          </a:lstStyle>
          <a:p>
            <a:r>
              <a:rPr lang="en-US"/>
              <a:t>Click to edit Master title style</a:t>
            </a:r>
          </a:p>
        </p:txBody>
      </p:sp>
      <p:sp>
        <p:nvSpPr>
          <p:cNvPr id="10" name="Text Placeholder 2">
            <a:extLst>
              <a:ext uri="{FF2B5EF4-FFF2-40B4-BE49-F238E27FC236}">
                <a16:creationId xmlns:a16="http://schemas.microsoft.com/office/drawing/2014/main" id="{B8A18CE6-8ED9-194F-87B9-BFA9317A1901}"/>
              </a:ext>
            </a:extLst>
          </p:cNvPr>
          <p:cNvSpPr>
            <a:spLocks noGrp="1"/>
          </p:cNvSpPr>
          <p:nvPr>
            <p:ph type="body" idx="1"/>
          </p:nvPr>
        </p:nvSpPr>
        <p:spPr>
          <a:xfrm>
            <a:off x="831849" y="4589465"/>
            <a:ext cx="10515600" cy="1224860"/>
          </a:xfrm>
          <a:prstGeom prst="rect">
            <a:avLst/>
          </a:prstGeo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Edit Master text styles</a:t>
            </a:r>
          </a:p>
        </p:txBody>
      </p:sp>
    </p:spTree>
    <p:extLst>
      <p:ext uri="{BB962C8B-B14F-4D97-AF65-F5344CB8AC3E}">
        <p14:creationId xmlns:p14="http://schemas.microsoft.com/office/powerpoint/2010/main" val="11088631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5.xml"/><Relationship Id="rId13" Type="http://schemas.openxmlformats.org/officeDocument/2006/relationships/slideLayout" Target="../slideLayouts/slideLayout20.xml"/><Relationship Id="rId18" Type="http://schemas.openxmlformats.org/officeDocument/2006/relationships/slideLayout" Target="../slideLayouts/slideLayout25.xml"/><Relationship Id="rId3" Type="http://schemas.openxmlformats.org/officeDocument/2006/relationships/slideLayout" Target="../slideLayouts/slideLayout10.xml"/><Relationship Id="rId7" Type="http://schemas.openxmlformats.org/officeDocument/2006/relationships/slideLayout" Target="../slideLayouts/slideLayout14.xml"/><Relationship Id="rId12" Type="http://schemas.openxmlformats.org/officeDocument/2006/relationships/slideLayout" Target="../slideLayouts/slideLayout19.xml"/><Relationship Id="rId17" Type="http://schemas.openxmlformats.org/officeDocument/2006/relationships/slideLayout" Target="../slideLayouts/slideLayout24.xml"/><Relationship Id="rId2" Type="http://schemas.openxmlformats.org/officeDocument/2006/relationships/slideLayout" Target="../slideLayouts/slideLayout9.xml"/><Relationship Id="rId16" Type="http://schemas.openxmlformats.org/officeDocument/2006/relationships/slideLayout" Target="../slideLayouts/slideLayout23.xml"/><Relationship Id="rId20" Type="http://schemas.openxmlformats.org/officeDocument/2006/relationships/image" Target="../media/image2.svg"/><Relationship Id="rId1" Type="http://schemas.openxmlformats.org/officeDocument/2006/relationships/slideLayout" Target="../slideLayouts/slideLayout8.xml"/><Relationship Id="rId6" Type="http://schemas.openxmlformats.org/officeDocument/2006/relationships/slideLayout" Target="../slideLayouts/slideLayout13.xml"/><Relationship Id="rId11" Type="http://schemas.openxmlformats.org/officeDocument/2006/relationships/slideLayout" Target="../slideLayouts/slideLayout18.xml"/><Relationship Id="rId5" Type="http://schemas.openxmlformats.org/officeDocument/2006/relationships/slideLayout" Target="../slideLayouts/slideLayout12.xml"/><Relationship Id="rId15" Type="http://schemas.openxmlformats.org/officeDocument/2006/relationships/slideLayout" Target="../slideLayouts/slideLayout22.xml"/><Relationship Id="rId10" Type="http://schemas.openxmlformats.org/officeDocument/2006/relationships/slideLayout" Target="../slideLayouts/slideLayout17.xml"/><Relationship Id="rId19" Type="http://schemas.openxmlformats.org/officeDocument/2006/relationships/theme" Target="../theme/theme2.xml"/><Relationship Id="rId4" Type="http://schemas.openxmlformats.org/officeDocument/2006/relationships/slideLayout" Target="../slideLayouts/slideLayout11.xml"/><Relationship Id="rId9" Type="http://schemas.openxmlformats.org/officeDocument/2006/relationships/slideLayout" Target="../slideLayouts/slideLayout16.xml"/><Relationship Id="rId14"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slideLayout" Target="../slideLayouts/slideLayout38.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17" Type="http://schemas.openxmlformats.org/officeDocument/2006/relationships/image" Target="../media/image2.svg"/><Relationship Id="rId2" Type="http://schemas.openxmlformats.org/officeDocument/2006/relationships/slideLayout" Target="../slideLayouts/slideLayout27.xml"/><Relationship Id="rId16" Type="http://schemas.openxmlformats.org/officeDocument/2006/relationships/theme" Target="../theme/theme3.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5" Type="http://schemas.openxmlformats.org/officeDocument/2006/relationships/slideLayout" Target="../slideLayouts/slideLayout40.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slideLayout" Target="../slideLayouts/slideLayout39.xml"/></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53.xml"/><Relationship Id="rId18" Type="http://schemas.openxmlformats.org/officeDocument/2006/relationships/slideLayout" Target="../slideLayouts/slideLayout58.xml"/><Relationship Id="rId26" Type="http://schemas.openxmlformats.org/officeDocument/2006/relationships/slideLayout" Target="../slideLayouts/slideLayout66.xml"/><Relationship Id="rId3" Type="http://schemas.openxmlformats.org/officeDocument/2006/relationships/slideLayout" Target="../slideLayouts/slideLayout43.xml"/><Relationship Id="rId21" Type="http://schemas.openxmlformats.org/officeDocument/2006/relationships/slideLayout" Target="../slideLayouts/slideLayout61.xml"/><Relationship Id="rId34" Type="http://schemas.openxmlformats.org/officeDocument/2006/relationships/slideLayout" Target="../slideLayouts/slideLayout74.xml"/><Relationship Id="rId7" Type="http://schemas.openxmlformats.org/officeDocument/2006/relationships/slideLayout" Target="../slideLayouts/slideLayout47.xml"/><Relationship Id="rId12" Type="http://schemas.openxmlformats.org/officeDocument/2006/relationships/slideLayout" Target="../slideLayouts/slideLayout52.xml"/><Relationship Id="rId17" Type="http://schemas.openxmlformats.org/officeDocument/2006/relationships/slideLayout" Target="../slideLayouts/slideLayout57.xml"/><Relationship Id="rId25" Type="http://schemas.openxmlformats.org/officeDocument/2006/relationships/slideLayout" Target="../slideLayouts/slideLayout65.xml"/><Relationship Id="rId33" Type="http://schemas.openxmlformats.org/officeDocument/2006/relationships/slideLayout" Target="../slideLayouts/slideLayout73.xml"/><Relationship Id="rId2" Type="http://schemas.openxmlformats.org/officeDocument/2006/relationships/slideLayout" Target="../slideLayouts/slideLayout42.xml"/><Relationship Id="rId16" Type="http://schemas.openxmlformats.org/officeDocument/2006/relationships/slideLayout" Target="../slideLayouts/slideLayout56.xml"/><Relationship Id="rId20" Type="http://schemas.openxmlformats.org/officeDocument/2006/relationships/slideLayout" Target="../slideLayouts/slideLayout60.xml"/><Relationship Id="rId29" Type="http://schemas.openxmlformats.org/officeDocument/2006/relationships/slideLayout" Target="../slideLayouts/slideLayout69.xml"/><Relationship Id="rId1" Type="http://schemas.openxmlformats.org/officeDocument/2006/relationships/slideLayout" Target="../slideLayouts/slideLayout41.xml"/><Relationship Id="rId6" Type="http://schemas.openxmlformats.org/officeDocument/2006/relationships/slideLayout" Target="../slideLayouts/slideLayout46.xml"/><Relationship Id="rId11" Type="http://schemas.openxmlformats.org/officeDocument/2006/relationships/slideLayout" Target="../slideLayouts/slideLayout51.xml"/><Relationship Id="rId24" Type="http://schemas.openxmlformats.org/officeDocument/2006/relationships/slideLayout" Target="../slideLayouts/slideLayout64.xml"/><Relationship Id="rId32" Type="http://schemas.openxmlformats.org/officeDocument/2006/relationships/slideLayout" Target="../slideLayouts/slideLayout72.xml"/><Relationship Id="rId5" Type="http://schemas.openxmlformats.org/officeDocument/2006/relationships/slideLayout" Target="../slideLayouts/slideLayout45.xml"/><Relationship Id="rId15" Type="http://schemas.openxmlformats.org/officeDocument/2006/relationships/slideLayout" Target="../slideLayouts/slideLayout55.xml"/><Relationship Id="rId23" Type="http://schemas.openxmlformats.org/officeDocument/2006/relationships/slideLayout" Target="../slideLayouts/slideLayout63.xml"/><Relationship Id="rId28" Type="http://schemas.openxmlformats.org/officeDocument/2006/relationships/slideLayout" Target="../slideLayouts/slideLayout68.xml"/><Relationship Id="rId10" Type="http://schemas.openxmlformats.org/officeDocument/2006/relationships/slideLayout" Target="../slideLayouts/slideLayout50.xml"/><Relationship Id="rId19" Type="http://schemas.openxmlformats.org/officeDocument/2006/relationships/slideLayout" Target="../slideLayouts/slideLayout59.xml"/><Relationship Id="rId31" Type="http://schemas.openxmlformats.org/officeDocument/2006/relationships/slideLayout" Target="../slideLayouts/slideLayout71.xml"/><Relationship Id="rId4" Type="http://schemas.openxmlformats.org/officeDocument/2006/relationships/slideLayout" Target="../slideLayouts/slideLayout44.xml"/><Relationship Id="rId9" Type="http://schemas.openxmlformats.org/officeDocument/2006/relationships/slideLayout" Target="../slideLayouts/slideLayout49.xml"/><Relationship Id="rId14" Type="http://schemas.openxmlformats.org/officeDocument/2006/relationships/slideLayout" Target="../slideLayouts/slideLayout54.xml"/><Relationship Id="rId22" Type="http://schemas.openxmlformats.org/officeDocument/2006/relationships/slideLayout" Target="../slideLayouts/slideLayout62.xml"/><Relationship Id="rId27" Type="http://schemas.openxmlformats.org/officeDocument/2006/relationships/slideLayout" Target="../slideLayouts/slideLayout67.xml"/><Relationship Id="rId30" Type="http://schemas.openxmlformats.org/officeDocument/2006/relationships/slideLayout" Target="../slideLayouts/slideLayout70.xml"/><Relationship Id="rId35" Type="http://schemas.openxmlformats.org/officeDocument/2006/relationships/theme" Target="../theme/theme4.xml"/><Relationship Id="rId8" Type="http://schemas.openxmlformats.org/officeDocument/2006/relationships/slideLayout" Target="../slideLayouts/slideLayout4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0FCAF9CB-0E02-3A45-9A39-D11A7932DAFF}"/>
              </a:ext>
            </a:extLst>
          </p:cNvPr>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838200" y="371431"/>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3982392"/>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2758561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6" r:id="rId5"/>
    <p:sldLayoutId id="2147483667" r:id="rId6"/>
    <p:sldLayoutId id="2147483669" r:id="rId7"/>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8" name="Rectangle 7"/>
          <p:cNvSpPr/>
          <p:nvPr userDrawn="1"/>
        </p:nvSpPr>
        <p:spPr>
          <a:xfrm>
            <a:off x="0" y="6273800"/>
            <a:ext cx="12192000" cy="584200"/>
          </a:xfrm>
          <a:prstGeom prst="rect">
            <a:avLst/>
          </a:prstGeom>
          <a:solidFill>
            <a:srgbClr val="5B35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3" name="Graphic 2">
            <a:extLst>
              <a:ext uri="{FF2B5EF4-FFF2-40B4-BE49-F238E27FC236}">
                <a16:creationId xmlns:a16="http://schemas.microsoft.com/office/drawing/2014/main" id="{4C971758-936C-AE4F-BD52-9FDF4225D715}"/>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0"/>
              </a:ext>
            </a:extLst>
          </a:blip>
          <a:stretch>
            <a:fillRect/>
          </a:stretch>
        </p:blipFill>
        <p:spPr>
          <a:xfrm>
            <a:off x="812801" y="6364225"/>
            <a:ext cx="2654300" cy="388156"/>
          </a:xfrm>
          <a:prstGeom prst="rect">
            <a:avLst/>
          </a:prstGeom>
        </p:spPr>
      </p:pic>
      <p:sp>
        <p:nvSpPr>
          <p:cNvPr id="2" name="Title Placeholder 1">
            <a:extLst>
              <a:ext uri="{FF2B5EF4-FFF2-40B4-BE49-F238E27FC236}">
                <a16:creationId xmlns:a16="http://schemas.microsoft.com/office/drawing/2014/main" id="{9BB693EB-E07E-B182-59E0-F69D595F9335}"/>
              </a:ext>
            </a:extLst>
          </p:cNvPr>
          <p:cNvSpPr>
            <a:spLocks noGrp="1"/>
          </p:cNvSpPr>
          <p:nvPr>
            <p:ph type="title"/>
          </p:nvPr>
        </p:nvSpPr>
        <p:spPr>
          <a:xfrm>
            <a:off x="838200" y="366185"/>
            <a:ext cx="10515600" cy="1325033"/>
          </a:xfrm>
          <a:prstGeom prst="rect">
            <a:avLst/>
          </a:prstGeom>
        </p:spPr>
        <p:txBody>
          <a:bodyPr vert="horz" lIns="91440" tIns="45720" rIns="91440" bIns="45720" rtlCol="0" anchor="ctr">
            <a:normAutofit/>
          </a:bodyPr>
          <a:lstStyle/>
          <a:p>
            <a:r>
              <a:rPr lang="en-US"/>
              <a:t>Click to edit Master title style</a:t>
            </a:r>
          </a:p>
        </p:txBody>
      </p:sp>
      <p:sp>
        <p:nvSpPr>
          <p:cNvPr id="4" name="Text Placeholder 2">
            <a:extLst>
              <a:ext uri="{FF2B5EF4-FFF2-40B4-BE49-F238E27FC236}">
                <a16:creationId xmlns:a16="http://schemas.microsoft.com/office/drawing/2014/main" id="{D43A50CF-6996-86D9-5863-4395E7E6E6A0}"/>
              </a:ext>
            </a:extLst>
          </p:cNvPr>
          <p:cNvSpPr>
            <a:spLocks noGrp="1"/>
          </p:cNvSpPr>
          <p:nvPr>
            <p:ph type="body" idx="1"/>
          </p:nvPr>
        </p:nvSpPr>
        <p:spPr>
          <a:xfrm>
            <a:off x="812800" y="1904999"/>
            <a:ext cx="10541000" cy="422116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4371845"/>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 id="2147483696" r:id="rId18"/>
  </p:sldLayoutIdLst>
  <p:txStyles>
    <p:titleStyle>
      <a:lvl1pPr algn="ctr" defTabSz="1219170" rtl="0" eaLnBrk="1" latinLnBrk="0" hangingPunct="1">
        <a:spcBef>
          <a:spcPct val="0"/>
        </a:spcBef>
        <a:buNone/>
        <a:defRPr sz="5867" b="0" i="0" kern="1200">
          <a:solidFill>
            <a:schemeClr val="tx1"/>
          </a:solidFill>
          <a:latin typeface="BentonSans Regular" panose="02000503000000020004" pitchFamily="2" charset="77"/>
          <a:ea typeface="+mj-ea"/>
          <a:cs typeface="+mj-cs"/>
        </a:defRPr>
      </a:lvl1pPr>
    </p:titleStyle>
    <p:bodyStyle>
      <a:lvl1pPr marL="457189" indent="-457189" algn="l" defTabSz="1219170" rtl="0" eaLnBrk="1" latinLnBrk="0" hangingPunct="1">
        <a:spcBef>
          <a:spcPct val="20000"/>
        </a:spcBef>
        <a:buFont typeface="Arial" pitchFamily="34" charset="0"/>
        <a:buChar char="•"/>
        <a:defRPr sz="4267" kern="1200">
          <a:solidFill>
            <a:schemeClr val="tx1"/>
          </a:solidFill>
          <a:latin typeface="+mn-lt"/>
          <a:ea typeface="+mn-ea"/>
          <a:cs typeface="+mn-cs"/>
        </a:defRPr>
      </a:lvl1pPr>
      <a:lvl2pPr marL="990575" indent="-380990" algn="l" defTabSz="1219170" rtl="0" eaLnBrk="1" latinLnBrk="0" hangingPunct="1">
        <a:spcBef>
          <a:spcPct val="20000"/>
        </a:spcBef>
        <a:buFont typeface="Arial" pitchFamily="34" charset="0"/>
        <a:buChar char="–"/>
        <a:defRPr sz="3733" kern="1200">
          <a:solidFill>
            <a:schemeClr val="tx1"/>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8" name="Rectangle 7"/>
          <p:cNvSpPr/>
          <p:nvPr userDrawn="1"/>
        </p:nvSpPr>
        <p:spPr>
          <a:xfrm>
            <a:off x="0" y="6273800"/>
            <a:ext cx="12192000" cy="584200"/>
          </a:xfrm>
          <a:prstGeom prst="rect">
            <a:avLst/>
          </a:prstGeom>
          <a:solidFill>
            <a:srgbClr val="5B35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pic>
        <p:nvPicPr>
          <p:cNvPr id="3" name="Graphic 2">
            <a:extLst>
              <a:ext uri="{FF2B5EF4-FFF2-40B4-BE49-F238E27FC236}">
                <a16:creationId xmlns:a16="http://schemas.microsoft.com/office/drawing/2014/main" id="{4C971758-936C-AE4F-BD52-9FDF4225D715}"/>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812801" y="6364225"/>
            <a:ext cx="2654300" cy="388156"/>
          </a:xfrm>
          <a:prstGeom prst="rect">
            <a:avLst/>
          </a:prstGeom>
        </p:spPr>
      </p:pic>
    </p:spTree>
    <p:extLst>
      <p:ext uri="{BB962C8B-B14F-4D97-AF65-F5344CB8AC3E}">
        <p14:creationId xmlns:p14="http://schemas.microsoft.com/office/powerpoint/2010/main" val="3372628780"/>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 id="2147483744" r:id="rId12"/>
    <p:sldLayoutId id="2147483745" r:id="rId13"/>
    <p:sldLayoutId id="2147483746" r:id="rId14"/>
    <p:sldLayoutId id="2147483747" r:id="rId15"/>
  </p:sldLayoutIdLst>
  <p:txStyles>
    <p:titleStyle>
      <a:lvl1pPr algn="ctr" defTabSz="1219170" rtl="0" eaLnBrk="1" latinLnBrk="0" hangingPunct="1">
        <a:spcBef>
          <a:spcPct val="0"/>
        </a:spcBef>
        <a:buNone/>
        <a:defRPr sz="5867"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itchFamily="34" charset="0"/>
        <a:buChar char="•"/>
        <a:defRPr sz="4267" kern="1200">
          <a:solidFill>
            <a:schemeClr val="tx1"/>
          </a:solidFill>
          <a:latin typeface="+mn-lt"/>
          <a:ea typeface="+mn-ea"/>
          <a:cs typeface="+mn-cs"/>
        </a:defRPr>
      </a:lvl1pPr>
      <a:lvl2pPr marL="990575" indent="-380990" algn="l" defTabSz="1219170" rtl="0" eaLnBrk="1" latinLnBrk="0" hangingPunct="1">
        <a:spcBef>
          <a:spcPct val="20000"/>
        </a:spcBef>
        <a:buFont typeface="Arial" pitchFamily="34" charset="0"/>
        <a:buChar char="–"/>
        <a:defRPr sz="3733" kern="1200">
          <a:solidFill>
            <a:schemeClr val="tx1"/>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645CB00-D93E-E9D8-0AD4-A9B2E069380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AF44D8F-DDF4-F439-17D7-CD68D254AE7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1AD8692-81F1-6D6A-D7C3-1BE67C15228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F151297-1072-4955-A667-6F87C5334FFB}" type="datetimeFigureOut">
              <a:rPr lang="en-US" smtClean="0"/>
              <a:t>9/15/2026</a:t>
            </a:fld>
            <a:endParaRPr lang="en-US"/>
          </a:p>
        </p:txBody>
      </p:sp>
      <p:sp>
        <p:nvSpPr>
          <p:cNvPr id="5" name="Footer Placeholder 4">
            <a:extLst>
              <a:ext uri="{FF2B5EF4-FFF2-40B4-BE49-F238E27FC236}">
                <a16:creationId xmlns:a16="http://schemas.microsoft.com/office/drawing/2014/main" id="{FA2D13C1-B69F-3100-EC7C-577B7AEAA27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7F190AD3-8872-ADA6-ED50-55FC836AED6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86A2141-3D07-45ED-B30B-73ACC609F840}" type="slidenum">
              <a:rPr lang="en-US" smtClean="0"/>
              <a:t>‹#›</a:t>
            </a:fld>
            <a:endParaRPr lang="en-US"/>
          </a:p>
        </p:txBody>
      </p:sp>
    </p:spTree>
    <p:extLst>
      <p:ext uri="{BB962C8B-B14F-4D97-AF65-F5344CB8AC3E}">
        <p14:creationId xmlns:p14="http://schemas.microsoft.com/office/powerpoint/2010/main" val="2959065332"/>
      </p:ext>
    </p:extLst>
  </p:cSld>
  <p:clrMap bg1="lt1" tx1="dk1" bg2="lt2" tx2="dk2" accent1="accent1" accent2="accent2" accent3="accent3" accent4="accent4" accent5="accent5" accent6="accent6" hlink="hlink" folHlink="folHlink"/>
  <p:sldLayoutIdLst>
    <p:sldLayoutId id="2147483749" r:id="rId1"/>
    <p:sldLayoutId id="2147483750" r:id="rId2"/>
    <p:sldLayoutId id="2147483751" r:id="rId3"/>
    <p:sldLayoutId id="2147483752" r:id="rId4"/>
    <p:sldLayoutId id="2147483753" r:id="rId5"/>
    <p:sldLayoutId id="2147483754" r:id="rId6"/>
    <p:sldLayoutId id="2147483755" r:id="rId7"/>
    <p:sldLayoutId id="2147483756" r:id="rId8"/>
    <p:sldLayoutId id="2147483757" r:id="rId9"/>
    <p:sldLayoutId id="2147483758" r:id="rId10"/>
    <p:sldLayoutId id="2147483759" r:id="rId11"/>
    <p:sldLayoutId id="2147483699" r:id="rId12"/>
    <p:sldLayoutId id="2147483700" r:id="rId13"/>
    <p:sldLayoutId id="2147483711" r:id="rId14"/>
    <p:sldLayoutId id="2147483712" r:id="rId15"/>
    <p:sldLayoutId id="2147483713" r:id="rId16"/>
    <p:sldLayoutId id="2147483714" r:id="rId17"/>
    <p:sldLayoutId id="2147483715" r:id="rId18"/>
    <p:sldLayoutId id="2147483716" r:id="rId19"/>
    <p:sldLayoutId id="2147483717" r:id="rId20"/>
    <p:sldLayoutId id="2147483718" r:id="rId21"/>
    <p:sldLayoutId id="2147483719" r:id="rId22"/>
    <p:sldLayoutId id="2147483720" r:id="rId23"/>
    <p:sldLayoutId id="2147483721" r:id="rId24"/>
    <p:sldLayoutId id="2147483722" r:id="rId25"/>
    <p:sldLayoutId id="2147483723" r:id="rId26"/>
    <p:sldLayoutId id="2147483724" r:id="rId27"/>
    <p:sldLayoutId id="2147483725" r:id="rId28"/>
    <p:sldLayoutId id="2147483726" r:id="rId29"/>
    <p:sldLayoutId id="2147483727" r:id="rId30"/>
    <p:sldLayoutId id="2147483728" r:id="rId31"/>
    <p:sldLayoutId id="2147483729" r:id="rId32"/>
    <p:sldLayoutId id="2147483730" r:id="rId33"/>
    <p:sldLayoutId id="2147483731" r:id="rId34"/>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4.xml"/><Relationship Id="rId5" Type="http://schemas.openxmlformats.org/officeDocument/2006/relationships/image" Target="../media/image8.sv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diagramLayout" Target="../diagrams/layout1.xml"/><Relationship Id="rId7" Type="http://schemas.openxmlformats.org/officeDocument/2006/relationships/diagramData" Target="../diagrams/data2.xml"/><Relationship Id="rId2" Type="http://schemas.openxmlformats.org/officeDocument/2006/relationships/diagramData" Target="../diagrams/data1.xml"/><Relationship Id="rId1" Type="http://schemas.openxmlformats.org/officeDocument/2006/relationships/slideLayout" Target="../slideLayouts/slideLayout14.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2" Type="http://schemas.openxmlformats.org/officeDocument/2006/relationships/image" Target="../media/image15.svg"/><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14.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xml"/><Relationship Id="rId1" Type="http://schemas.openxmlformats.org/officeDocument/2006/relationships/slideLayout" Target="../slideLayouts/slideLayout41.xml"/><Relationship Id="rId6" Type="http://schemas.openxmlformats.org/officeDocument/2006/relationships/image" Target="../media/image23.png"/><Relationship Id="rId5" Type="http://schemas.openxmlformats.org/officeDocument/2006/relationships/image" Target="../media/image8.svg"/><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5ACCF6-FB67-E2DA-603F-7C785D0711D1}"/>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6DB8F273-E9C3-C7D9-6FFB-05BAE70DFD72}"/>
              </a:ext>
            </a:extLst>
          </p:cNvPr>
          <p:cNvPicPr>
            <a:picLocks noChangeAspect="1"/>
          </p:cNvPicPr>
          <p:nvPr/>
        </p:nvPicPr>
        <p:blipFill>
          <a:blip r:embed="rId3"/>
          <a:srcRect/>
          <a:stretch/>
        </p:blipFill>
        <p:spPr>
          <a:xfrm>
            <a:off x="6353" y="3573"/>
            <a:ext cx="12179292" cy="6850852"/>
          </a:xfrm>
          <a:prstGeom prst="rect">
            <a:avLst/>
          </a:prstGeom>
        </p:spPr>
      </p:pic>
      <p:sp>
        <p:nvSpPr>
          <p:cNvPr id="3" name="Title 5">
            <a:extLst>
              <a:ext uri="{FF2B5EF4-FFF2-40B4-BE49-F238E27FC236}">
                <a16:creationId xmlns:a16="http://schemas.microsoft.com/office/drawing/2014/main" id="{4D0B526F-C4EE-3CE5-A1B6-6FA74100A00A}"/>
              </a:ext>
            </a:extLst>
          </p:cNvPr>
          <p:cNvSpPr txBox="1">
            <a:spLocks/>
          </p:cNvSpPr>
          <p:nvPr/>
        </p:nvSpPr>
        <p:spPr bwMode="black">
          <a:xfrm>
            <a:off x="2157900" y="2170929"/>
            <a:ext cx="9613890" cy="1379167"/>
          </a:xfrm>
          <a:prstGeom prst="rect">
            <a:avLst/>
          </a:prstGeom>
          <a:noFill/>
          <a:ln w="9525">
            <a:noFill/>
            <a:miter lim="800000"/>
            <a:headEnd/>
            <a:tailEnd/>
          </a:ln>
        </p:spPr>
        <p:txBody>
          <a:bodyPr vert="horz" wrap="square" lIns="121920" tIns="60960" rIns="121920" bIns="60960" numCol="1" anchor="t" anchorCtr="0" compatLnSpc="1">
            <a:prstTxWarp prst="textNoShape">
              <a:avLst/>
            </a:prstTxWarp>
          </a:bodyPr>
          <a:lstStyle>
            <a:lvl1pPr algn="l" rtl="0" eaLnBrk="1" fontAlgn="base" hangingPunct="1">
              <a:spcBef>
                <a:spcPct val="0"/>
              </a:spcBef>
              <a:spcAft>
                <a:spcPct val="0"/>
              </a:spcAft>
              <a:defRPr sz="1950" b="1" cap="all" baseline="0">
                <a:solidFill>
                  <a:schemeClr val="bg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a:lstStyle>
          <a:p>
            <a:r>
              <a:rPr lang="en-US" sz="3333" b="0" kern="0" cap="none" dirty="0">
                <a:latin typeface="Verdana" panose="020B0604030504040204" pitchFamily="34" charset="0"/>
                <a:ea typeface="Verdana" panose="020B0604030504040204" pitchFamily="34" charset="0"/>
                <a:cs typeface="Verdana" panose="020B0604030504040204" pitchFamily="34" charset="0"/>
              </a:rPr>
              <a:t>BOARD ENGAGEMENT WITH FUNDRAISING</a:t>
            </a:r>
          </a:p>
          <a:p>
            <a:r>
              <a:rPr lang="en-US" sz="3333" b="0" kern="0" cap="none" dirty="0">
                <a:latin typeface="Verdana" panose="020B0604030504040204" pitchFamily="34" charset="0"/>
                <a:ea typeface="Verdana" panose="020B0604030504040204" pitchFamily="34" charset="0"/>
                <a:cs typeface="Verdana" panose="020B0604030504040204" pitchFamily="34" charset="0"/>
              </a:rPr>
              <a:t>Bill </a:t>
            </a:r>
            <a:r>
              <a:rPr lang="en-US" sz="3333" b="0" kern="0" cap="none" dirty="0" err="1">
                <a:latin typeface="Verdana" panose="020B0604030504040204" pitchFamily="34" charset="0"/>
                <a:ea typeface="Verdana" panose="020B0604030504040204" pitchFamily="34" charset="0"/>
                <a:cs typeface="Verdana" panose="020B0604030504040204" pitchFamily="34" charset="0"/>
              </a:rPr>
              <a:t>Stanczykiewicz</a:t>
            </a:r>
            <a:r>
              <a:rPr lang="en-US" sz="3333" b="0" kern="0" cap="none" dirty="0">
                <a:latin typeface="Verdana" panose="020B0604030504040204" pitchFamily="34" charset="0"/>
                <a:ea typeface="Verdana" panose="020B0604030504040204" pitchFamily="34" charset="0"/>
                <a:cs typeface="Verdana" panose="020B0604030504040204" pitchFamily="34" charset="0"/>
              </a:rPr>
              <a:t>, Ed.D.</a:t>
            </a:r>
          </a:p>
        </p:txBody>
      </p:sp>
    </p:spTree>
    <p:extLst>
      <p:ext uri="{BB962C8B-B14F-4D97-AF65-F5344CB8AC3E}">
        <p14:creationId xmlns:p14="http://schemas.microsoft.com/office/powerpoint/2010/main" val="15237199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240241-B9E4-4316-CE3A-50CAEF6B78D0}"/>
            </a:ext>
          </a:extLst>
        </p:cNvPr>
        <p:cNvGrpSpPr/>
        <p:nvPr/>
      </p:nvGrpSpPr>
      <p:grpSpPr>
        <a:xfrm>
          <a:off x="0" y="0"/>
          <a:ext cx="0" cy="0"/>
          <a:chOff x="0" y="0"/>
          <a:chExt cx="0" cy="0"/>
        </a:xfrm>
      </p:grpSpPr>
      <p:pic>
        <p:nvPicPr>
          <p:cNvPr id="11" name="Picture 10" descr="A plant growing from coins&#10;&#10;Description automatically generated">
            <a:extLst>
              <a:ext uri="{FF2B5EF4-FFF2-40B4-BE49-F238E27FC236}">
                <a16:creationId xmlns:a16="http://schemas.microsoft.com/office/drawing/2014/main" id="{BF71A0E1-B412-E114-72C8-2F8850889B27}"/>
              </a:ext>
            </a:extLst>
          </p:cNvPr>
          <p:cNvPicPr>
            <a:picLocks noChangeAspect="1"/>
          </p:cNvPicPr>
          <p:nvPr/>
        </p:nvPicPr>
        <p:blipFill>
          <a:blip r:embed="rId3"/>
          <a:stretch>
            <a:fillRect/>
          </a:stretch>
        </p:blipFill>
        <p:spPr>
          <a:xfrm>
            <a:off x="2576255" y="-3"/>
            <a:ext cx="10287000" cy="6858000"/>
          </a:xfrm>
          <a:prstGeom prst="rect">
            <a:avLst/>
          </a:prstGeom>
        </p:spPr>
      </p:pic>
      <p:pic>
        <p:nvPicPr>
          <p:cNvPr id="3" name="Picture 2">
            <a:extLst>
              <a:ext uri="{FF2B5EF4-FFF2-40B4-BE49-F238E27FC236}">
                <a16:creationId xmlns:a16="http://schemas.microsoft.com/office/drawing/2014/main" id="{225DEB76-52BF-9087-B68E-FEF7C5E11A99}"/>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7315" y="3"/>
            <a:ext cx="12217336" cy="6857997"/>
          </a:xfrm>
          <a:prstGeom prst="rect">
            <a:avLst/>
          </a:prstGeom>
        </p:spPr>
      </p:pic>
      <p:sp>
        <p:nvSpPr>
          <p:cNvPr id="2" name="TextBox 1">
            <a:extLst>
              <a:ext uri="{FF2B5EF4-FFF2-40B4-BE49-F238E27FC236}">
                <a16:creationId xmlns:a16="http://schemas.microsoft.com/office/drawing/2014/main" id="{38F265CB-9A32-3DF1-015D-F1E8A2081A4D}"/>
              </a:ext>
            </a:extLst>
          </p:cNvPr>
          <p:cNvSpPr txBox="1"/>
          <p:nvPr/>
        </p:nvSpPr>
        <p:spPr>
          <a:xfrm>
            <a:off x="213360" y="223511"/>
            <a:ext cx="5283200" cy="5101397"/>
          </a:xfrm>
          <a:prstGeom prst="rect">
            <a:avLst/>
          </a:prstGeom>
          <a:noFill/>
        </p:spPr>
        <p:txBody>
          <a:bodyPr wrap="square" rtlCol="0">
            <a:spAutoFit/>
          </a:bodyPr>
          <a:lstStyle/>
          <a:p>
            <a:pPr>
              <a:lnSpc>
                <a:spcPts val="6267"/>
              </a:lnSpc>
            </a:pPr>
            <a:r>
              <a:rPr lang="en-US" sz="5400" dirty="0">
                <a:solidFill>
                  <a:schemeClr val="bg1"/>
                </a:solidFill>
                <a:latin typeface="Arial" panose="020B0604020202020204" pitchFamily="34" charset="0"/>
                <a:cs typeface="Arial" panose="020B0604020202020204" pitchFamily="34" charset="0"/>
              </a:rPr>
              <a:t>Board Engagement with Fundraising</a:t>
            </a:r>
          </a:p>
          <a:p>
            <a:endParaRPr lang="en-US" sz="2400" dirty="0">
              <a:solidFill>
                <a:schemeClr val="bg1"/>
              </a:solidFill>
              <a:latin typeface="Arial" panose="020B0604020202020204" pitchFamily="34" charset="0"/>
              <a:cs typeface="Arial" panose="020B0604020202020204" pitchFamily="34" charset="0"/>
            </a:endParaRPr>
          </a:p>
          <a:p>
            <a:r>
              <a:rPr lang="en-US" sz="2400" b="1" dirty="0">
                <a:solidFill>
                  <a:srgbClr val="FFE0B8"/>
                </a:solidFill>
                <a:latin typeface="Arial" panose="020B0604020202020204" pitchFamily="34" charset="0"/>
                <a:cs typeface="Arial" panose="020B0604020202020204" pitchFamily="34" charset="0"/>
              </a:rPr>
              <a:t>Bill Stanczykiewicz, Ed.D.</a:t>
            </a:r>
          </a:p>
          <a:p>
            <a:r>
              <a:rPr lang="en-US" sz="2400" dirty="0">
                <a:solidFill>
                  <a:schemeClr val="bg1"/>
                </a:solidFill>
                <a:latin typeface="Arial" panose="020B0604020202020204" pitchFamily="34" charset="0"/>
                <a:cs typeface="Arial" panose="020B0604020202020204" pitchFamily="34" charset="0"/>
              </a:rPr>
              <a:t>Senior Assistant Dean for </a:t>
            </a:r>
            <a:br>
              <a:rPr lang="en-US" sz="2400" dirty="0">
                <a:solidFill>
                  <a:schemeClr val="bg1"/>
                </a:solidFill>
                <a:latin typeface="Arial" panose="020B0604020202020204" pitchFamily="34" charset="0"/>
                <a:cs typeface="Arial" panose="020B0604020202020204" pitchFamily="34" charset="0"/>
              </a:rPr>
            </a:br>
            <a:r>
              <a:rPr lang="en-US" sz="2400" dirty="0">
                <a:solidFill>
                  <a:schemeClr val="bg1"/>
                </a:solidFill>
                <a:latin typeface="Arial" panose="020B0604020202020204" pitchFamily="34" charset="0"/>
                <a:cs typeface="Arial" panose="020B0604020202020204" pitchFamily="34" charset="0"/>
              </a:rPr>
              <a:t>External Relations</a:t>
            </a:r>
          </a:p>
          <a:p>
            <a:r>
              <a:rPr lang="en-US" sz="2400" dirty="0">
                <a:solidFill>
                  <a:schemeClr val="bg1"/>
                </a:solidFill>
                <a:latin typeface="Arial" panose="020B0604020202020204" pitchFamily="34" charset="0"/>
                <a:cs typeface="Arial" panose="020B0604020202020204" pitchFamily="34" charset="0"/>
              </a:rPr>
              <a:t>Clinical Associate Professor</a:t>
            </a:r>
          </a:p>
          <a:p>
            <a:r>
              <a:rPr lang="en-US" sz="2400" dirty="0">
                <a:solidFill>
                  <a:schemeClr val="bg1"/>
                </a:solidFill>
                <a:latin typeface="Arial" panose="020B0604020202020204" pitchFamily="34" charset="0"/>
                <a:cs typeface="Arial" panose="020B0604020202020204" pitchFamily="34" charset="0"/>
              </a:rPr>
              <a:t>Director &amp; Rosso Fellow,</a:t>
            </a:r>
          </a:p>
          <a:p>
            <a:r>
              <a:rPr lang="en-US" sz="2400" dirty="0">
                <a:solidFill>
                  <a:schemeClr val="bg1"/>
                </a:solidFill>
                <a:latin typeface="Arial" panose="020B0604020202020204" pitchFamily="34" charset="0"/>
                <a:cs typeface="Arial" panose="020B0604020202020204" pitchFamily="34" charset="0"/>
              </a:rPr>
              <a:t>The Fund Raising School</a:t>
            </a:r>
          </a:p>
        </p:txBody>
      </p:sp>
      <p:pic>
        <p:nvPicPr>
          <p:cNvPr id="7" name="Graphic 6">
            <a:extLst>
              <a:ext uri="{FF2B5EF4-FFF2-40B4-BE49-F238E27FC236}">
                <a16:creationId xmlns:a16="http://schemas.microsoft.com/office/drawing/2014/main" id="{218FCB30-E474-A063-575D-D9E3D25874D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87680" y="5664201"/>
            <a:ext cx="3984568" cy="726001"/>
          </a:xfrm>
          <a:prstGeom prst="rect">
            <a:avLst/>
          </a:prstGeom>
        </p:spPr>
      </p:pic>
    </p:spTree>
    <p:extLst>
      <p:ext uri="{BB962C8B-B14F-4D97-AF65-F5344CB8AC3E}">
        <p14:creationId xmlns:p14="http://schemas.microsoft.com/office/powerpoint/2010/main" val="25241588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450E96-5FAE-374D-FEA9-9EA5A1E451AD}"/>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E1424DB0-0DEF-AFF4-BE4A-366479ABC00F}"/>
              </a:ext>
            </a:extLst>
          </p:cNvPr>
          <p:cNvSpPr txBox="1"/>
          <p:nvPr/>
        </p:nvSpPr>
        <p:spPr>
          <a:xfrm>
            <a:off x="4672965" y="278729"/>
            <a:ext cx="2846070" cy="584775"/>
          </a:xfrm>
          <a:prstGeom prst="rect">
            <a:avLst/>
          </a:prstGeom>
          <a:noFill/>
        </p:spPr>
        <p:txBody>
          <a:bodyPr wrap="square" rtlCol="0">
            <a:spAutoFit/>
          </a:bodyPr>
          <a:lstStyle/>
          <a:p>
            <a:pPr defTabSz="685800"/>
            <a:r>
              <a:rPr lang="en-US" sz="3200" b="1" dirty="0">
                <a:latin typeface="BentonSans Regular" panose="02000503000000020004" pitchFamily="50" charset="0"/>
              </a:rPr>
              <a:t>Fundraising</a:t>
            </a:r>
          </a:p>
        </p:txBody>
      </p:sp>
      <p:pic>
        <p:nvPicPr>
          <p:cNvPr id="7" name="Picture 6">
            <a:extLst>
              <a:ext uri="{FF2B5EF4-FFF2-40B4-BE49-F238E27FC236}">
                <a16:creationId xmlns:a16="http://schemas.microsoft.com/office/drawing/2014/main" id="{8496B35D-72DE-0D12-F83F-C58DA56FD840}"/>
              </a:ext>
            </a:extLst>
          </p:cNvPr>
          <p:cNvPicPr>
            <a:picLocks noChangeAspect="1"/>
          </p:cNvPicPr>
          <p:nvPr/>
        </p:nvPicPr>
        <p:blipFill>
          <a:blip r:embed="rId2"/>
          <a:stretch>
            <a:fillRect/>
          </a:stretch>
        </p:blipFill>
        <p:spPr>
          <a:xfrm>
            <a:off x="2807855" y="2301250"/>
            <a:ext cx="6918036" cy="3351596"/>
          </a:xfrm>
          <a:prstGeom prst="rect">
            <a:avLst/>
          </a:prstGeom>
        </p:spPr>
      </p:pic>
      <p:sp>
        <p:nvSpPr>
          <p:cNvPr id="8" name="TextBox 7">
            <a:extLst>
              <a:ext uri="{FF2B5EF4-FFF2-40B4-BE49-F238E27FC236}">
                <a16:creationId xmlns:a16="http://schemas.microsoft.com/office/drawing/2014/main" id="{486046F0-2D0D-215C-0D73-59AA354D5332}"/>
              </a:ext>
            </a:extLst>
          </p:cNvPr>
          <p:cNvSpPr txBox="1"/>
          <p:nvPr/>
        </p:nvSpPr>
        <p:spPr>
          <a:xfrm>
            <a:off x="1788570" y="1274621"/>
            <a:ext cx="8614859" cy="584775"/>
          </a:xfrm>
          <a:prstGeom prst="rect">
            <a:avLst/>
          </a:prstGeom>
          <a:noFill/>
        </p:spPr>
        <p:txBody>
          <a:bodyPr wrap="none" rtlCol="0">
            <a:spAutoFit/>
          </a:bodyPr>
          <a:lstStyle/>
          <a:p>
            <a:pPr defTabSz="685800"/>
            <a:r>
              <a:rPr lang="en-US" sz="3200" dirty="0">
                <a:solidFill>
                  <a:prstClr val="black"/>
                </a:solidFill>
                <a:latin typeface="BentonSans Regular" panose="02000503000000020004" pitchFamily="50" charset="0"/>
              </a:rPr>
              <a:t>“The </a:t>
            </a:r>
            <a:r>
              <a:rPr lang="en-US" sz="3200" dirty="0">
                <a:solidFill>
                  <a:srgbClr val="C00000"/>
                </a:solidFill>
                <a:latin typeface="BentonSans Regular" panose="02000503000000020004" pitchFamily="50" charset="0"/>
              </a:rPr>
              <a:t>gentle</a:t>
            </a:r>
            <a:r>
              <a:rPr lang="en-US" sz="3200" dirty="0">
                <a:solidFill>
                  <a:prstClr val="black"/>
                </a:solidFill>
                <a:latin typeface="BentonSans Regular" panose="02000503000000020004" pitchFamily="50" charset="0"/>
              </a:rPr>
              <a:t> </a:t>
            </a:r>
            <a:r>
              <a:rPr lang="en-US" sz="3200" dirty="0">
                <a:solidFill>
                  <a:srgbClr val="00B050"/>
                </a:solidFill>
                <a:latin typeface="BentonSans Regular" panose="02000503000000020004" pitchFamily="50" charset="0"/>
              </a:rPr>
              <a:t>art</a:t>
            </a:r>
            <a:r>
              <a:rPr lang="en-US" sz="3200" dirty="0">
                <a:solidFill>
                  <a:prstClr val="black"/>
                </a:solidFill>
                <a:latin typeface="BentonSans Regular" panose="02000503000000020004" pitchFamily="50" charset="0"/>
              </a:rPr>
              <a:t> of </a:t>
            </a:r>
            <a:r>
              <a:rPr lang="en-US" sz="3200" dirty="0">
                <a:solidFill>
                  <a:srgbClr val="0070C0"/>
                </a:solidFill>
                <a:latin typeface="BentonSans Regular" panose="02000503000000020004" pitchFamily="50" charset="0"/>
              </a:rPr>
              <a:t>teaching</a:t>
            </a:r>
            <a:r>
              <a:rPr lang="en-US" sz="3200" dirty="0">
                <a:solidFill>
                  <a:prstClr val="black"/>
                </a:solidFill>
                <a:latin typeface="BentonSans Regular" panose="02000503000000020004" pitchFamily="50" charset="0"/>
              </a:rPr>
              <a:t> the </a:t>
            </a:r>
            <a:r>
              <a:rPr lang="en-US" sz="3200" dirty="0">
                <a:solidFill>
                  <a:srgbClr val="7030A0"/>
                </a:solidFill>
                <a:latin typeface="BentonSans Regular" panose="02000503000000020004" pitchFamily="50" charset="0"/>
              </a:rPr>
              <a:t>joy of giving</a:t>
            </a:r>
            <a:r>
              <a:rPr lang="en-US" sz="3200" dirty="0">
                <a:solidFill>
                  <a:prstClr val="black"/>
                </a:solidFill>
                <a:latin typeface="BentonSans Regular" panose="02000503000000020004" pitchFamily="50" charset="0"/>
              </a:rPr>
              <a:t>!”</a:t>
            </a:r>
          </a:p>
        </p:txBody>
      </p:sp>
      <p:sp>
        <p:nvSpPr>
          <p:cNvPr id="2" name="Slide Number Placeholder 1">
            <a:extLst>
              <a:ext uri="{FF2B5EF4-FFF2-40B4-BE49-F238E27FC236}">
                <a16:creationId xmlns:a16="http://schemas.microsoft.com/office/drawing/2014/main" id="{E2883734-68E1-2E3B-EA69-77784D7D79FD}"/>
              </a:ext>
            </a:extLst>
          </p:cNvPr>
          <p:cNvSpPr>
            <a:spLocks noGrp="1"/>
          </p:cNvSpPr>
          <p:nvPr>
            <p:ph type="sldNum" sz="quarter" idx="12"/>
          </p:nvPr>
        </p:nvSpPr>
        <p:spPr/>
        <p:txBody>
          <a:bodyPr/>
          <a:lstStyle/>
          <a:p>
            <a:pPr defTabSz="685800"/>
            <a:fld id="{A9E27C91-5590-4C6B-8A38-652A8102230D}" type="slidenum">
              <a:rPr lang="en-US" sz="1350">
                <a:solidFill>
                  <a:prstClr val="black"/>
                </a:solidFill>
                <a:latin typeface="Calibri" panose="020F0502020204030204"/>
              </a:rPr>
              <a:pPr defTabSz="685800"/>
              <a:t>3</a:t>
            </a:fld>
            <a:endParaRPr lang="en-US" sz="1350" dirty="0">
              <a:solidFill>
                <a:prstClr val="black"/>
              </a:solidFill>
              <a:latin typeface="Calibri" panose="020F0502020204030204"/>
            </a:endParaRPr>
          </a:p>
        </p:txBody>
      </p:sp>
    </p:spTree>
    <p:extLst>
      <p:ext uri="{BB962C8B-B14F-4D97-AF65-F5344CB8AC3E}">
        <p14:creationId xmlns:p14="http://schemas.microsoft.com/office/powerpoint/2010/main" val="16193444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AEF0F98-9FB5-A0BE-A9E5-1D64A7917B0F}"/>
              </a:ext>
            </a:extLst>
          </p:cNvPr>
          <p:cNvPicPr>
            <a:picLocks noChangeAspect="1"/>
          </p:cNvPicPr>
          <p:nvPr/>
        </p:nvPicPr>
        <p:blipFill>
          <a:blip r:embed="rId2" cstate="print">
            <a:extLst>
              <a:ext uri="{28A0092B-C50C-407E-A947-70E740481C1C}">
                <a14:useLocalDpi xmlns:a14="http://schemas.microsoft.com/office/drawing/2010/main" val="0"/>
              </a:ext>
            </a:extLst>
          </a:blip>
          <a:srcRect t="16153" r="1" b="10484"/>
          <a:stretch>
            <a:fillRect/>
          </a:stretch>
        </p:blipFill>
        <p:spPr bwMode="auto">
          <a:xfrm>
            <a:off x="120650" y="68263"/>
            <a:ext cx="11950700" cy="6137275"/>
          </a:xfrm>
          <a:prstGeom prst="rect">
            <a:avLst/>
          </a:prstGeom>
          <a:noFill/>
          <a:ln>
            <a:noFill/>
          </a:ln>
        </p:spPr>
      </p:pic>
    </p:spTree>
    <p:extLst>
      <p:ext uri="{BB962C8B-B14F-4D97-AF65-F5344CB8AC3E}">
        <p14:creationId xmlns:p14="http://schemas.microsoft.com/office/powerpoint/2010/main" val="37023049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82FD7405-AC76-6488-3881-9F6CE435CF0F}"/>
              </a:ext>
            </a:extLst>
          </p:cNvPr>
          <p:cNvGraphicFramePr>
            <a:graphicFrameLocks noGrp="1"/>
          </p:cNvGraphicFramePr>
          <p:nvPr>
            <p:extLst>
              <p:ext uri="{D42A27DB-BD31-4B8C-83A1-F6EECF244321}">
                <p14:modId xmlns:p14="http://schemas.microsoft.com/office/powerpoint/2010/main" val="2359130798"/>
              </p:ext>
            </p:extLst>
          </p:nvPr>
        </p:nvGraphicFramePr>
        <p:xfrm>
          <a:off x="513184" y="289250"/>
          <a:ext cx="6699379" cy="5784979"/>
        </p:xfrm>
        <a:graphic>
          <a:graphicData uri="http://schemas.openxmlformats.org/drawingml/2006/table">
            <a:tbl>
              <a:tblPr firstRow="1" firstCol="1" bandRow="1">
                <a:tableStyleId>{00A15C55-8517-42AA-B614-E9B94910E393}</a:tableStyleId>
              </a:tblPr>
              <a:tblGrid>
                <a:gridCol w="1562608">
                  <a:extLst>
                    <a:ext uri="{9D8B030D-6E8A-4147-A177-3AD203B41FA5}">
                      <a16:colId xmlns:a16="http://schemas.microsoft.com/office/drawing/2014/main" val="2679221600"/>
                    </a:ext>
                  </a:extLst>
                </a:gridCol>
                <a:gridCol w="5136771">
                  <a:extLst>
                    <a:ext uri="{9D8B030D-6E8A-4147-A177-3AD203B41FA5}">
                      <a16:colId xmlns:a16="http://schemas.microsoft.com/office/drawing/2014/main" val="4189268032"/>
                    </a:ext>
                  </a:extLst>
                </a:gridCol>
              </a:tblGrid>
              <a:tr h="500883">
                <a:tc>
                  <a:txBody>
                    <a:bodyPr/>
                    <a:lstStyle/>
                    <a:p>
                      <a:pPr marL="0" marR="0" algn="ctr">
                        <a:lnSpc>
                          <a:spcPct val="115000"/>
                        </a:lnSpc>
                        <a:spcAft>
                          <a:spcPts val="800"/>
                        </a:spcAft>
                        <a:buNone/>
                      </a:pPr>
                      <a:r>
                        <a:rPr lang="en-US" sz="2200" u="sng" kern="100" dirty="0">
                          <a:solidFill>
                            <a:schemeClr val="bg1"/>
                          </a:solidFill>
                          <a:effectLst/>
                        </a:rPr>
                        <a:t>Scope</a:t>
                      </a:r>
                      <a:endParaRPr lang="en-US" sz="9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53493" marR="53493" marT="0" marB="0"/>
                </a:tc>
                <a:tc>
                  <a:txBody>
                    <a:bodyPr/>
                    <a:lstStyle/>
                    <a:p>
                      <a:pPr marL="0" marR="0" algn="ctr">
                        <a:lnSpc>
                          <a:spcPct val="115000"/>
                        </a:lnSpc>
                        <a:spcAft>
                          <a:spcPts val="800"/>
                        </a:spcAft>
                        <a:buNone/>
                      </a:pPr>
                      <a:r>
                        <a:rPr lang="en-US" sz="2200" u="sng" kern="100" dirty="0">
                          <a:solidFill>
                            <a:schemeClr val="bg1"/>
                          </a:solidFill>
                          <a:effectLst/>
                        </a:rPr>
                        <a:t>Board Responsibilities</a:t>
                      </a:r>
                      <a:endParaRPr lang="en-US" sz="9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53493" marR="53493" marT="0" marB="0"/>
                </a:tc>
                <a:extLst>
                  <a:ext uri="{0D108BD9-81ED-4DB2-BD59-A6C34878D82A}">
                    <a16:rowId xmlns:a16="http://schemas.microsoft.com/office/drawing/2014/main" val="2169611782"/>
                  </a:ext>
                </a:extLst>
              </a:tr>
              <a:tr h="212777">
                <a:tc>
                  <a:txBody>
                    <a:bodyPr/>
                    <a:lstStyle/>
                    <a:p>
                      <a:pPr marL="0" marR="0">
                        <a:lnSpc>
                          <a:spcPct val="115000"/>
                        </a:lnSpc>
                        <a:spcAft>
                          <a:spcPts val="800"/>
                        </a:spcAft>
                        <a:buNone/>
                      </a:pPr>
                      <a:r>
                        <a:rPr lang="en-US" sz="900" kern="100" dirty="0">
                          <a:solidFill>
                            <a:schemeClr val="tx1"/>
                          </a:solidFill>
                          <a:effectLst/>
                        </a:rPr>
                        <a:t> </a:t>
                      </a:r>
                      <a:endParaRPr lang="en-US" sz="9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53493" marR="53493" marT="0" marB="0"/>
                </a:tc>
                <a:tc>
                  <a:txBody>
                    <a:bodyPr/>
                    <a:lstStyle/>
                    <a:p>
                      <a:pPr marL="0" marR="0">
                        <a:lnSpc>
                          <a:spcPct val="115000"/>
                        </a:lnSpc>
                        <a:spcAft>
                          <a:spcPts val="800"/>
                        </a:spcAft>
                        <a:buNone/>
                      </a:pPr>
                      <a:r>
                        <a:rPr lang="en-US" sz="900" kern="100" dirty="0">
                          <a:solidFill>
                            <a:schemeClr val="tx1"/>
                          </a:solidFill>
                          <a:effectLst/>
                        </a:rPr>
                        <a:t> </a:t>
                      </a:r>
                      <a:endParaRPr lang="en-US" sz="9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53493" marR="53493" marT="0" marB="0"/>
                </a:tc>
                <a:extLst>
                  <a:ext uri="{0D108BD9-81ED-4DB2-BD59-A6C34878D82A}">
                    <a16:rowId xmlns:a16="http://schemas.microsoft.com/office/drawing/2014/main" val="2088238220"/>
                  </a:ext>
                </a:extLst>
              </a:tr>
              <a:tr h="461029">
                <a:tc>
                  <a:txBody>
                    <a:bodyPr/>
                    <a:lstStyle/>
                    <a:p>
                      <a:pPr marL="0" marR="0">
                        <a:lnSpc>
                          <a:spcPct val="115000"/>
                        </a:lnSpc>
                        <a:spcAft>
                          <a:spcPts val="800"/>
                        </a:spcAft>
                        <a:buNone/>
                      </a:pPr>
                      <a:r>
                        <a:rPr lang="en-US" sz="2000" kern="100" dirty="0">
                          <a:solidFill>
                            <a:schemeClr val="bg1"/>
                          </a:solidFill>
                          <a:effectLst/>
                        </a:rPr>
                        <a:t>Internal</a:t>
                      </a:r>
                      <a:endParaRPr lang="en-US" sz="9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53493" marR="53493" marT="0" marB="0"/>
                </a:tc>
                <a:tc>
                  <a:txBody>
                    <a:bodyPr/>
                    <a:lstStyle/>
                    <a:p>
                      <a:pPr marL="0" marR="0">
                        <a:lnSpc>
                          <a:spcPct val="115000"/>
                        </a:lnSpc>
                        <a:spcAft>
                          <a:spcPts val="800"/>
                        </a:spcAft>
                        <a:buNone/>
                      </a:pPr>
                      <a:r>
                        <a:rPr lang="en-US" sz="1900" b="1" kern="100" dirty="0">
                          <a:solidFill>
                            <a:schemeClr val="tx1"/>
                          </a:solidFill>
                          <a:effectLst/>
                        </a:rPr>
                        <a:t>Determine mission and purpose</a:t>
                      </a:r>
                      <a:endParaRPr lang="en-US" sz="900" b="1"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53493" marR="53493" marT="0" marB="0"/>
                </a:tc>
                <a:extLst>
                  <a:ext uri="{0D108BD9-81ED-4DB2-BD59-A6C34878D82A}">
                    <a16:rowId xmlns:a16="http://schemas.microsoft.com/office/drawing/2014/main" val="2635873288"/>
                  </a:ext>
                </a:extLst>
              </a:tr>
              <a:tr h="461029">
                <a:tc>
                  <a:txBody>
                    <a:bodyPr/>
                    <a:lstStyle/>
                    <a:p>
                      <a:pPr marL="0" marR="0">
                        <a:lnSpc>
                          <a:spcPct val="115000"/>
                        </a:lnSpc>
                        <a:spcAft>
                          <a:spcPts val="800"/>
                        </a:spcAft>
                        <a:buNone/>
                      </a:pPr>
                      <a:r>
                        <a:rPr lang="en-US" sz="2000" kern="100" dirty="0">
                          <a:solidFill>
                            <a:schemeClr val="bg1"/>
                          </a:solidFill>
                          <a:effectLst/>
                        </a:rPr>
                        <a:t> </a:t>
                      </a:r>
                      <a:endParaRPr lang="en-US" sz="9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53493" marR="53493" marT="0" marB="0"/>
                </a:tc>
                <a:tc>
                  <a:txBody>
                    <a:bodyPr/>
                    <a:lstStyle/>
                    <a:p>
                      <a:pPr marL="0" marR="0">
                        <a:lnSpc>
                          <a:spcPct val="115000"/>
                        </a:lnSpc>
                        <a:spcAft>
                          <a:spcPts val="800"/>
                        </a:spcAft>
                        <a:buNone/>
                      </a:pPr>
                      <a:r>
                        <a:rPr lang="en-US" sz="1900" b="1" kern="100" dirty="0">
                          <a:solidFill>
                            <a:schemeClr val="tx1"/>
                          </a:solidFill>
                          <a:effectLst/>
                        </a:rPr>
                        <a:t>Strategic planning</a:t>
                      </a:r>
                      <a:endParaRPr lang="en-US" sz="900" b="1"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53493" marR="53493" marT="0" marB="0"/>
                </a:tc>
                <a:extLst>
                  <a:ext uri="{0D108BD9-81ED-4DB2-BD59-A6C34878D82A}">
                    <a16:rowId xmlns:a16="http://schemas.microsoft.com/office/drawing/2014/main" val="3663169347"/>
                  </a:ext>
                </a:extLst>
              </a:tr>
              <a:tr h="461029">
                <a:tc>
                  <a:txBody>
                    <a:bodyPr/>
                    <a:lstStyle/>
                    <a:p>
                      <a:pPr marL="0" marR="0">
                        <a:lnSpc>
                          <a:spcPct val="115000"/>
                        </a:lnSpc>
                        <a:spcAft>
                          <a:spcPts val="800"/>
                        </a:spcAft>
                        <a:buNone/>
                      </a:pPr>
                      <a:r>
                        <a:rPr lang="en-US" sz="2000" kern="100" dirty="0">
                          <a:solidFill>
                            <a:schemeClr val="bg1"/>
                          </a:solidFill>
                          <a:effectLst/>
                        </a:rPr>
                        <a:t> </a:t>
                      </a:r>
                      <a:endParaRPr lang="en-US" sz="9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53493" marR="53493" marT="0" marB="0"/>
                </a:tc>
                <a:tc>
                  <a:txBody>
                    <a:bodyPr/>
                    <a:lstStyle/>
                    <a:p>
                      <a:pPr marL="0" marR="0">
                        <a:lnSpc>
                          <a:spcPct val="115000"/>
                        </a:lnSpc>
                        <a:spcAft>
                          <a:spcPts val="800"/>
                        </a:spcAft>
                        <a:buNone/>
                      </a:pPr>
                      <a:r>
                        <a:rPr lang="en-US" sz="1900" b="1" kern="100" dirty="0">
                          <a:solidFill>
                            <a:schemeClr val="tx1"/>
                          </a:solidFill>
                          <a:effectLst/>
                        </a:rPr>
                        <a:t>Evaluate the CEO</a:t>
                      </a:r>
                      <a:endParaRPr lang="en-US" sz="900" b="1"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53493" marR="53493" marT="0" marB="0"/>
                </a:tc>
                <a:extLst>
                  <a:ext uri="{0D108BD9-81ED-4DB2-BD59-A6C34878D82A}">
                    <a16:rowId xmlns:a16="http://schemas.microsoft.com/office/drawing/2014/main" val="3569134544"/>
                  </a:ext>
                </a:extLst>
              </a:tr>
              <a:tr h="461029">
                <a:tc>
                  <a:txBody>
                    <a:bodyPr/>
                    <a:lstStyle/>
                    <a:p>
                      <a:pPr marL="0" marR="0">
                        <a:lnSpc>
                          <a:spcPct val="115000"/>
                        </a:lnSpc>
                        <a:spcAft>
                          <a:spcPts val="800"/>
                        </a:spcAft>
                        <a:buNone/>
                      </a:pPr>
                      <a:r>
                        <a:rPr lang="en-US" sz="2000" kern="100" dirty="0">
                          <a:solidFill>
                            <a:schemeClr val="bg1"/>
                          </a:solidFill>
                          <a:effectLst/>
                        </a:rPr>
                        <a:t> </a:t>
                      </a:r>
                      <a:endParaRPr lang="en-US" sz="9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53493" marR="53493" marT="0" marB="0"/>
                </a:tc>
                <a:tc>
                  <a:txBody>
                    <a:bodyPr/>
                    <a:lstStyle/>
                    <a:p>
                      <a:pPr marL="0" marR="0">
                        <a:lnSpc>
                          <a:spcPct val="115000"/>
                        </a:lnSpc>
                        <a:spcAft>
                          <a:spcPts val="800"/>
                        </a:spcAft>
                        <a:buNone/>
                      </a:pPr>
                      <a:r>
                        <a:rPr lang="en-US" sz="1900" b="1" kern="100" dirty="0">
                          <a:solidFill>
                            <a:schemeClr val="tx1"/>
                          </a:solidFill>
                          <a:effectLst/>
                        </a:rPr>
                        <a:t>Oversee programs and services</a:t>
                      </a:r>
                      <a:endParaRPr lang="en-US" sz="900" b="1"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53493" marR="53493" marT="0" marB="0"/>
                </a:tc>
                <a:extLst>
                  <a:ext uri="{0D108BD9-81ED-4DB2-BD59-A6C34878D82A}">
                    <a16:rowId xmlns:a16="http://schemas.microsoft.com/office/drawing/2014/main" val="665122398"/>
                  </a:ext>
                </a:extLst>
              </a:tr>
              <a:tr h="461029">
                <a:tc>
                  <a:txBody>
                    <a:bodyPr/>
                    <a:lstStyle/>
                    <a:p>
                      <a:pPr marL="0" marR="0">
                        <a:lnSpc>
                          <a:spcPct val="115000"/>
                        </a:lnSpc>
                        <a:spcAft>
                          <a:spcPts val="800"/>
                        </a:spcAft>
                        <a:buNone/>
                      </a:pPr>
                      <a:r>
                        <a:rPr lang="en-US" sz="2000" kern="100" dirty="0">
                          <a:solidFill>
                            <a:schemeClr val="bg1"/>
                          </a:solidFill>
                          <a:effectLst/>
                        </a:rPr>
                        <a:t> </a:t>
                      </a:r>
                      <a:endParaRPr lang="en-US" sz="9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53493" marR="53493" marT="0" marB="0"/>
                </a:tc>
                <a:tc>
                  <a:txBody>
                    <a:bodyPr/>
                    <a:lstStyle/>
                    <a:p>
                      <a:pPr marL="0" marR="0">
                        <a:lnSpc>
                          <a:spcPct val="115000"/>
                        </a:lnSpc>
                        <a:spcAft>
                          <a:spcPts val="800"/>
                        </a:spcAft>
                        <a:buNone/>
                      </a:pPr>
                      <a:r>
                        <a:rPr lang="en-US" sz="1900" b="1" kern="100" dirty="0">
                          <a:solidFill>
                            <a:schemeClr val="tx1"/>
                          </a:solidFill>
                          <a:effectLst/>
                        </a:rPr>
                        <a:t>Fiscal control</a:t>
                      </a:r>
                      <a:endParaRPr lang="en-US" sz="900" b="1"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53493" marR="53493" marT="0" marB="0"/>
                </a:tc>
                <a:extLst>
                  <a:ext uri="{0D108BD9-81ED-4DB2-BD59-A6C34878D82A}">
                    <a16:rowId xmlns:a16="http://schemas.microsoft.com/office/drawing/2014/main" val="4223821526"/>
                  </a:ext>
                </a:extLst>
              </a:tr>
              <a:tr h="461029">
                <a:tc>
                  <a:txBody>
                    <a:bodyPr/>
                    <a:lstStyle/>
                    <a:p>
                      <a:pPr marL="0" marR="0">
                        <a:lnSpc>
                          <a:spcPct val="115000"/>
                        </a:lnSpc>
                        <a:spcAft>
                          <a:spcPts val="800"/>
                        </a:spcAft>
                        <a:buNone/>
                      </a:pPr>
                      <a:r>
                        <a:rPr lang="en-US" sz="2000" kern="100" dirty="0">
                          <a:solidFill>
                            <a:schemeClr val="bg1"/>
                          </a:solidFill>
                          <a:effectLst/>
                        </a:rPr>
                        <a:t> </a:t>
                      </a:r>
                      <a:endParaRPr lang="en-US" sz="9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53493" marR="53493" marT="0" marB="0"/>
                </a:tc>
                <a:tc>
                  <a:txBody>
                    <a:bodyPr/>
                    <a:lstStyle/>
                    <a:p>
                      <a:pPr marL="0" marR="0">
                        <a:lnSpc>
                          <a:spcPct val="115000"/>
                        </a:lnSpc>
                        <a:spcAft>
                          <a:spcPts val="800"/>
                        </a:spcAft>
                        <a:buNone/>
                      </a:pPr>
                      <a:r>
                        <a:rPr lang="en-US" sz="1900" b="1" kern="100" dirty="0">
                          <a:solidFill>
                            <a:schemeClr val="tx1"/>
                          </a:solidFill>
                          <a:effectLst/>
                        </a:rPr>
                        <a:t> </a:t>
                      </a:r>
                      <a:endParaRPr lang="en-US" sz="900" b="1"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53493" marR="53493" marT="0" marB="0"/>
                </a:tc>
                <a:extLst>
                  <a:ext uri="{0D108BD9-81ED-4DB2-BD59-A6C34878D82A}">
                    <a16:rowId xmlns:a16="http://schemas.microsoft.com/office/drawing/2014/main" val="3808332609"/>
                  </a:ext>
                </a:extLst>
              </a:tr>
              <a:tr h="461029">
                <a:tc>
                  <a:txBody>
                    <a:bodyPr/>
                    <a:lstStyle/>
                    <a:p>
                      <a:pPr marL="0" marR="0">
                        <a:lnSpc>
                          <a:spcPct val="115000"/>
                        </a:lnSpc>
                        <a:spcAft>
                          <a:spcPts val="800"/>
                        </a:spcAft>
                        <a:buNone/>
                      </a:pPr>
                      <a:r>
                        <a:rPr lang="en-US" sz="2000" kern="100" dirty="0">
                          <a:solidFill>
                            <a:schemeClr val="bg1"/>
                          </a:solidFill>
                          <a:effectLst/>
                        </a:rPr>
                        <a:t>External</a:t>
                      </a:r>
                      <a:endParaRPr lang="en-US" sz="9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53493" marR="53493" marT="0" marB="0"/>
                </a:tc>
                <a:tc>
                  <a:txBody>
                    <a:bodyPr/>
                    <a:lstStyle/>
                    <a:p>
                      <a:pPr marL="0" marR="0">
                        <a:lnSpc>
                          <a:spcPct val="115000"/>
                        </a:lnSpc>
                        <a:spcAft>
                          <a:spcPts val="800"/>
                        </a:spcAft>
                        <a:buNone/>
                      </a:pPr>
                      <a:r>
                        <a:rPr lang="en-US" sz="1900" b="1" kern="100" dirty="0">
                          <a:solidFill>
                            <a:schemeClr val="tx1"/>
                          </a:solidFill>
                          <a:effectLst/>
                        </a:rPr>
                        <a:t>Reduce risk</a:t>
                      </a:r>
                      <a:endParaRPr lang="en-US" sz="900" b="1"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53493" marR="53493" marT="0" marB="0"/>
                </a:tc>
                <a:extLst>
                  <a:ext uri="{0D108BD9-81ED-4DB2-BD59-A6C34878D82A}">
                    <a16:rowId xmlns:a16="http://schemas.microsoft.com/office/drawing/2014/main" val="427889778"/>
                  </a:ext>
                </a:extLst>
              </a:tr>
              <a:tr h="461029">
                <a:tc>
                  <a:txBody>
                    <a:bodyPr/>
                    <a:lstStyle/>
                    <a:p>
                      <a:pPr marL="0" marR="0">
                        <a:lnSpc>
                          <a:spcPct val="115000"/>
                        </a:lnSpc>
                        <a:spcAft>
                          <a:spcPts val="800"/>
                        </a:spcAft>
                        <a:buNone/>
                      </a:pPr>
                      <a:r>
                        <a:rPr lang="en-US" sz="2000" kern="100" dirty="0">
                          <a:solidFill>
                            <a:schemeClr val="bg1"/>
                          </a:solidFill>
                          <a:effectLst/>
                        </a:rPr>
                        <a:t> </a:t>
                      </a:r>
                      <a:endParaRPr lang="en-US" sz="9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53493" marR="53493" marT="0" marB="0"/>
                </a:tc>
                <a:tc>
                  <a:txBody>
                    <a:bodyPr/>
                    <a:lstStyle/>
                    <a:p>
                      <a:pPr marL="0" marR="0">
                        <a:lnSpc>
                          <a:spcPct val="115000"/>
                        </a:lnSpc>
                        <a:spcAft>
                          <a:spcPts val="800"/>
                        </a:spcAft>
                        <a:buNone/>
                      </a:pPr>
                      <a:r>
                        <a:rPr lang="en-US" sz="1900" b="1" kern="100" dirty="0">
                          <a:solidFill>
                            <a:schemeClr val="tx1"/>
                          </a:solidFill>
                          <a:effectLst/>
                        </a:rPr>
                        <a:t>Rolodex / Contact list</a:t>
                      </a:r>
                      <a:endParaRPr lang="en-US" sz="900" b="1"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53493" marR="53493" marT="0" marB="0"/>
                </a:tc>
                <a:extLst>
                  <a:ext uri="{0D108BD9-81ED-4DB2-BD59-A6C34878D82A}">
                    <a16:rowId xmlns:a16="http://schemas.microsoft.com/office/drawing/2014/main" val="4116362695"/>
                  </a:ext>
                </a:extLst>
              </a:tr>
              <a:tr h="461029">
                <a:tc>
                  <a:txBody>
                    <a:bodyPr/>
                    <a:lstStyle/>
                    <a:p>
                      <a:pPr marL="0" marR="0">
                        <a:lnSpc>
                          <a:spcPct val="115000"/>
                        </a:lnSpc>
                        <a:spcAft>
                          <a:spcPts val="800"/>
                        </a:spcAft>
                        <a:buNone/>
                      </a:pPr>
                      <a:r>
                        <a:rPr lang="en-US" sz="2000" kern="100" dirty="0">
                          <a:solidFill>
                            <a:schemeClr val="bg1"/>
                          </a:solidFill>
                          <a:effectLst/>
                        </a:rPr>
                        <a:t> </a:t>
                      </a:r>
                      <a:endParaRPr lang="en-US" sz="9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53493" marR="53493" marT="0" marB="0"/>
                </a:tc>
                <a:tc>
                  <a:txBody>
                    <a:bodyPr/>
                    <a:lstStyle/>
                    <a:p>
                      <a:pPr marL="0" marR="0">
                        <a:lnSpc>
                          <a:spcPct val="115000"/>
                        </a:lnSpc>
                        <a:spcAft>
                          <a:spcPts val="800"/>
                        </a:spcAft>
                        <a:buNone/>
                      </a:pPr>
                      <a:r>
                        <a:rPr lang="en-US" sz="1900" b="1" kern="100" dirty="0">
                          <a:solidFill>
                            <a:schemeClr val="tx1"/>
                          </a:solidFill>
                          <a:effectLst/>
                        </a:rPr>
                        <a:t>Donate and fundraise</a:t>
                      </a:r>
                      <a:endParaRPr lang="en-US" sz="900" b="1"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53493" marR="53493" marT="0" marB="0"/>
                </a:tc>
                <a:extLst>
                  <a:ext uri="{0D108BD9-81ED-4DB2-BD59-A6C34878D82A}">
                    <a16:rowId xmlns:a16="http://schemas.microsoft.com/office/drawing/2014/main" val="3099693072"/>
                  </a:ext>
                </a:extLst>
              </a:tr>
              <a:tr h="461029">
                <a:tc>
                  <a:txBody>
                    <a:bodyPr/>
                    <a:lstStyle/>
                    <a:p>
                      <a:pPr marL="0" marR="0">
                        <a:lnSpc>
                          <a:spcPct val="115000"/>
                        </a:lnSpc>
                        <a:spcAft>
                          <a:spcPts val="800"/>
                        </a:spcAft>
                        <a:buNone/>
                      </a:pPr>
                      <a:r>
                        <a:rPr lang="en-US" sz="2000" kern="100" dirty="0">
                          <a:solidFill>
                            <a:schemeClr val="bg1"/>
                          </a:solidFill>
                          <a:effectLst/>
                        </a:rPr>
                        <a:t> </a:t>
                      </a:r>
                      <a:endParaRPr lang="en-US" sz="9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53493" marR="53493" marT="0" marB="0"/>
                </a:tc>
                <a:tc>
                  <a:txBody>
                    <a:bodyPr/>
                    <a:lstStyle/>
                    <a:p>
                      <a:pPr marL="0" marR="0">
                        <a:lnSpc>
                          <a:spcPct val="115000"/>
                        </a:lnSpc>
                        <a:spcAft>
                          <a:spcPts val="800"/>
                        </a:spcAft>
                        <a:buNone/>
                      </a:pPr>
                      <a:r>
                        <a:rPr lang="en-US" sz="1900" b="1" kern="100" dirty="0">
                          <a:solidFill>
                            <a:schemeClr val="tx1"/>
                          </a:solidFill>
                          <a:effectLst/>
                        </a:rPr>
                        <a:t> </a:t>
                      </a:r>
                      <a:endParaRPr lang="en-US" sz="900" b="1"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53493" marR="53493" marT="0" marB="0"/>
                </a:tc>
                <a:extLst>
                  <a:ext uri="{0D108BD9-81ED-4DB2-BD59-A6C34878D82A}">
                    <a16:rowId xmlns:a16="http://schemas.microsoft.com/office/drawing/2014/main" val="3752159948"/>
                  </a:ext>
                </a:extLst>
              </a:tr>
              <a:tr h="461029">
                <a:tc>
                  <a:txBody>
                    <a:bodyPr/>
                    <a:lstStyle/>
                    <a:p>
                      <a:pPr marL="0" marR="0">
                        <a:lnSpc>
                          <a:spcPct val="115000"/>
                        </a:lnSpc>
                        <a:spcAft>
                          <a:spcPts val="800"/>
                        </a:spcAft>
                        <a:buNone/>
                      </a:pPr>
                      <a:r>
                        <a:rPr lang="en-US" sz="2000" kern="100" dirty="0">
                          <a:solidFill>
                            <a:schemeClr val="bg1"/>
                          </a:solidFill>
                          <a:effectLst/>
                        </a:rPr>
                        <a:t>Legal</a:t>
                      </a:r>
                      <a:endParaRPr lang="en-US" sz="9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53493" marR="53493" marT="0" marB="0"/>
                </a:tc>
                <a:tc>
                  <a:txBody>
                    <a:bodyPr/>
                    <a:lstStyle/>
                    <a:p>
                      <a:pPr marL="0" marR="0">
                        <a:lnSpc>
                          <a:spcPct val="115000"/>
                        </a:lnSpc>
                        <a:spcAft>
                          <a:spcPts val="800"/>
                        </a:spcAft>
                        <a:buNone/>
                      </a:pPr>
                      <a:r>
                        <a:rPr lang="en-US" sz="1900" b="1" kern="100" dirty="0">
                          <a:solidFill>
                            <a:schemeClr val="tx1"/>
                          </a:solidFill>
                          <a:effectLst/>
                        </a:rPr>
                        <a:t>Ensure legal compliance</a:t>
                      </a:r>
                      <a:endParaRPr lang="en-US" sz="900" b="1"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53493" marR="53493" marT="0" marB="0"/>
                </a:tc>
                <a:extLst>
                  <a:ext uri="{0D108BD9-81ED-4DB2-BD59-A6C34878D82A}">
                    <a16:rowId xmlns:a16="http://schemas.microsoft.com/office/drawing/2014/main" val="2631405802"/>
                  </a:ext>
                </a:extLst>
              </a:tr>
            </a:tbl>
          </a:graphicData>
        </a:graphic>
      </p:graphicFrame>
      <p:pic>
        <p:nvPicPr>
          <p:cNvPr id="7" name="Picture 6">
            <a:extLst>
              <a:ext uri="{FF2B5EF4-FFF2-40B4-BE49-F238E27FC236}">
                <a16:creationId xmlns:a16="http://schemas.microsoft.com/office/drawing/2014/main" id="{4C9027E6-A017-0DA8-9BC1-7088D392AE60}"/>
              </a:ext>
            </a:extLst>
          </p:cNvPr>
          <p:cNvPicPr>
            <a:picLocks noChangeAspect="1"/>
          </p:cNvPicPr>
          <p:nvPr/>
        </p:nvPicPr>
        <p:blipFill>
          <a:blip r:embed="rId2"/>
          <a:stretch>
            <a:fillRect/>
          </a:stretch>
        </p:blipFill>
        <p:spPr>
          <a:xfrm>
            <a:off x="7433814" y="874137"/>
            <a:ext cx="4245002" cy="5109725"/>
          </a:xfrm>
          <a:prstGeom prst="rect">
            <a:avLst/>
          </a:prstGeom>
        </p:spPr>
      </p:pic>
      <p:sp>
        <p:nvSpPr>
          <p:cNvPr id="12" name="TextBox 11">
            <a:extLst>
              <a:ext uri="{FF2B5EF4-FFF2-40B4-BE49-F238E27FC236}">
                <a16:creationId xmlns:a16="http://schemas.microsoft.com/office/drawing/2014/main" id="{9E503F9F-D59A-F393-1DA9-5D8CF54BDCB0}"/>
              </a:ext>
            </a:extLst>
          </p:cNvPr>
          <p:cNvSpPr txBox="1"/>
          <p:nvPr/>
        </p:nvSpPr>
        <p:spPr>
          <a:xfrm>
            <a:off x="8604068" y="6383383"/>
            <a:ext cx="2599109" cy="369332"/>
          </a:xfrm>
          <a:prstGeom prst="rect">
            <a:avLst/>
          </a:prstGeom>
          <a:noFill/>
        </p:spPr>
        <p:txBody>
          <a:bodyPr wrap="none" rtlCol="0">
            <a:spAutoFit/>
          </a:bodyPr>
          <a:lstStyle/>
          <a:p>
            <a:r>
              <a:rPr lang="en-US" dirty="0">
                <a:solidFill>
                  <a:schemeClr val="bg1"/>
                </a:solidFill>
                <a:latin typeface="BentonSans Regular" panose="02000503000000020004" pitchFamily="2" charset="0"/>
              </a:rPr>
              <a:t>(Miller-</a:t>
            </a:r>
            <a:r>
              <a:rPr lang="en-US" dirty="0" err="1">
                <a:solidFill>
                  <a:schemeClr val="bg1"/>
                </a:solidFill>
                <a:latin typeface="BentonSans Regular" panose="02000503000000020004" pitchFamily="2" charset="0"/>
              </a:rPr>
              <a:t>Millesen</a:t>
            </a:r>
            <a:r>
              <a:rPr lang="en-US" dirty="0">
                <a:solidFill>
                  <a:schemeClr val="bg1"/>
                </a:solidFill>
                <a:latin typeface="BentonSans Regular" panose="02000503000000020004" pitchFamily="2" charset="0"/>
              </a:rPr>
              <a:t>, 2003)</a:t>
            </a:r>
          </a:p>
        </p:txBody>
      </p:sp>
    </p:spTree>
    <p:extLst>
      <p:ext uri="{BB962C8B-B14F-4D97-AF65-F5344CB8AC3E}">
        <p14:creationId xmlns:p14="http://schemas.microsoft.com/office/powerpoint/2010/main" val="21967664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CB76246-38C8-D867-7821-388A4BE6BFF2}"/>
              </a:ext>
            </a:extLst>
          </p:cNvPr>
          <p:cNvPicPr>
            <a:picLocks noChangeAspect="1"/>
          </p:cNvPicPr>
          <p:nvPr/>
        </p:nvPicPr>
        <p:blipFill>
          <a:blip r:embed="rId2"/>
          <a:stretch>
            <a:fillRect/>
          </a:stretch>
        </p:blipFill>
        <p:spPr>
          <a:xfrm>
            <a:off x="1428871" y="68263"/>
            <a:ext cx="9334258" cy="6137275"/>
          </a:xfrm>
          <a:prstGeom prst="rect">
            <a:avLst/>
          </a:prstGeom>
          <a:noFill/>
        </p:spPr>
      </p:pic>
    </p:spTree>
    <p:extLst>
      <p:ext uri="{BB962C8B-B14F-4D97-AF65-F5344CB8AC3E}">
        <p14:creationId xmlns:p14="http://schemas.microsoft.com/office/powerpoint/2010/main" val="8492340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Wave 21">
            <a:extLst>
              <a:ext uri="{FF2B5EF4-FFF2-40B4-BE49-F238E27FC236}">
                <a16:creationId xmlns:a16="http://schemas.microsoft.com/office/drawing/2014/main" id="{306632C8-D91E-5668-C866-E8FE2C680158}"/>
              </a:ext>
            </a:extLst>
          </p:cNvPr>
          <p:cNvSpPr/>
          <p:nvPr/>
        </p:nvSpPr>
        <p:spPr>
          <a:xfrm>
            <a:off x="9012934" y="4066903"/>
            <a:ext cx="2920855" cy="2174966"/>
          </a:xfrm>
          <a:prstGeom prst="wave">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US" sz="2000" dirty="0">
                <a:latin typeface="BentonSans Regular" panose="02000503000000020004" pitchFamily="2" charset="0"/>
                <a:cs typeface="Times New Roman" panose="02020603050405020304" pitchFamily="18" charset="0"/>
              </a:rPr>
              <a:t>BOARD ENGAGEMENT WITH FUNDRAISING!</a:t>
            </a:r>
          </a:p>
        </p:txBody>
      </p:sp>
      <p:sp>
        <p:nvSpPr>
          <p:cNvPr id="2" name="Star: 7 Points 1">
            <a:extLst>
              <a:ext uri="{FF2B5EF4-FFF2-40B4-BE49-F238E27FC236}">
                <a16:creationId xmlns:a16="http://schemas.microsoft.com/office/drawing/2014/main" id="{63E96DBA-1392-865D-9C24-F9E90DC41CE2}"/>
              </a:ext>
            </a:extLst>
          </p:cNvPr>
          <p:cNvSpPr/>
          <p:nvPr/>
        </p:nvSpPr>
        <p:spPr>
          <a:xfrm>
            <a:off x="139336" y="73501"/>
            <a:ext cx="1947890" cy="1729173"/>
          </a:xfrm>
          <a:prstGeom prst="star7">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en-US" sz="2000" dirty="0">
              <a:latin typeface="BentonSans Regular" panose="02000503000000020004" pitchFamily="2" charset="0"/>
            </a:endParaRPr>
          </a:p>
          <a:p>
            <a:pPr algn="ctr"/>
            <a:r>
              <a:rPr lang="en-US" sz="1600" dirty="0">
                <a:latin typeface="BentonSans Regular" panose="02000503000000020004" pitchFamily="2" charset="0"/>
              </a:rPr>
              <a:t>PASSION FOR THE CAUSE</a:t>
            </a:r>
          </a:p>
        </p:txBody>
      </p:sp>
      <p:graphicFrame>
        <p:nvGraphicFramePr>
          <p:cNvPr id="3" name="Diagram 2">
            <a:extLst>
              <a:ext uri="{FF2B5EF4-FFF2-40B4-BE49-F238E27FC236}">
                <a16:creationId xmlns:a16="http://schemas.microsoft.com/office/drawing/2014/main" id="{1C2E2B1E-A8C1-E501-BBD3-EC295075A77E}"/>
              </a:ext>
            </a:extLst>
          </p:cNvPr>
          <p:cNvGraphicFramePr/>
          <p:nvPr>
            <p:extLst>
              <p:ext uri="{D42A27DB-BD31-4B8C-83A1-F6EECF244321}">
                <p14:modId xmlns:p14="http://schemas.microsoft.com/office/powerpoint/2010/main" val="787892418"/>
              </p:ext>
            </p:extLst>
          </p:nvPr>
        </p:nvGraphicFramePr>
        <p:xfrm>
          <a:off x="1913055" y="938087"/>
          <a:ext cx="4649072" cy="273361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Diagram 4">
            <a:extLst>
              <a:ext uri="{FF2B5EF4-FFF2-40B4-BE49-F238E27FC236}">
                <a16:creationId xmlns:a16="http://schemas.microsoft.com/office/drawing/2014/main" id="{65181B11-2933-01E8-607C-8188D6D3FFAB}"/>
              </a:ext>
            </a:extLst>
          </p:cNvPr>
          <p:cNvGraphicFramePr/>
          <p:nvPr>
            <p:extLst>
              <p:ext uri="{D42A27DB-BD31-4B8C-83A1-F6EECF244321}">
                <p14:modId xmlns:p14="http://schemas.microsoft.com/office/powerpoint/2010/main" val="2032157578"/>
              </p:ext>
            </p:extLst>
          </p:nvPr>
        </p:nvGraphicFramePr>
        <p:xfrm>
          <a:off x="5351635" y="3508251"/>
          <a:ext cx="4649072" cy="2733618"/>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6" name="Arrow: Bent-Up 5">
            <a:extLst>
              <a:ext uri="{FF2B5EF4-FFF2-40B4-BE49-F238E27FC236}">
                <a16:creationId xmlns:a16="http://schemas.microsoft.com/office/drawing/2014/main" id="{77CA0167-1D02-7E27-514D-C30CB71BE95C}"/>
              </a:ext>
            </a:extLst>
          </p:cNvPr>
          <p:cNvSpPr/>
          <p:nvPr/>
        </p:nvSpPr>
        <p:spPr>
          <a:xfrm rot="5400000">
            <a:off x="4898088" y="3622802"/>
            <a:ext cx="706362" cy="804168"/>
          </a:xfrm>
          <a:prstGeom prst="bentUpArrow">
            <a:avLst>
              <a:gd name="adj1" fmla="val 32840"/>
              <a:gd name="adj2" fmla="val 25000"/>
              <a:gd name="adj3" fmla="val 35780"/>
            </a:avLst>
          </a:prstGeom>
          <a:solidFill>
            <a:schemeClr val="accent4">
              <a:lumMod val="40000"/>
              <a:lumOff val="60000"/>
            </a:schemeClr>
          </a:solidFill>
        </p:spPr>
        <p:style>
          <a:lnRef idx="2">
            <a:schemeClr val="lt1">
              <a:hueOff val="0"/>
              <a:satOff val="0"/>
              <a:lumOff val="0"/>
              <a:alphaOff val="0"/>
            </a:schemeClr>
          </a:lnRef>
          <a:fillRef idx="1">
            <a:schemeClr val="accent1">
              <a:tint val="50000"/>
              <a:hueOff val="0"/>
              <a:satOff val="0"/>
              <a:lumOff val="0"/>
              <a:alphaOff val="0"/>
            </a:schemeClr>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US"/>
          </a:p>
        </p:txBody>
      </p:sp>
      <p:sp>
        <p:nvSpPr>
          <p:cNvPr id="7" name="TextBox 6">
            <a:extLst>
              <a:ext uri="{FF2B5EF4-FFF2-40B4-BE49-F238E27FC236}">
                <a16:creationId xmlns:a16="http://schemas.microsoft.com/office/drawing/2014/main" id="{52881FAF-D2A9-15F8-830B-875F44480B5D}"/>
              </a:ext>
            </a:extLst>
          </p:cNvPr>
          <p:cNvSpPr txBox="1"/>
          <p:nvPr/>
        </p:nvSpPr>
        <p:spPr>
          <a:xfrm>
            <a:off x="7294771" y="1510286"/>
            <a:ext cx="3436325" cy="584775"/>
          </a:xfrm>
          <a:prstGeom prst="rect">
            <a:avLst/>
          </a:prstGeom>
          <a:noFill/>
        </p:spPr>
        <p:txBody>
          <a:bodyPr wrap="none" rtlCol="0">
            <a:spAutoFit/>
          </a:bodyPr>
          <a:lstStyle/>
          <a:p>
            <a:r>
              <a:rPr lang="en-US" sz="3200" b="1" dirty="0">
                <a:latin typeface="BentonSans Regular" panose="02000503000000020004" pitchFamily="2" charset="0"/>
              </a:rPr>
              <a:t>Research Says…</a:t>
            </a:r>
          </a:p>
        </p:txBody>
      </p:sp>
    </p:spTree>
    <p:extLst>
      <p:ext uri="{BB962C8B-B14F-4D97-AF65-F5344CB8AC3E}">
        <p14:creationId xmlns:p14="http://schemas.microsoft.com/office/powerpoint/2010/main" val="2744232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5997386-E33E-BAA8-3C13-6434CB5EDBC0}"/>
              </a:ext>
            </a:extLst>
          </p:cNvPr>
          <p:cNvSpPr txBox="1"/>
          <p:nvPr/>
        </p:nvSpPr>
        <p:spPr>
          <a:xfrm>
            <a:off x="557349" y="138397"/>
            <a:ext cx="11112137" cy="6217087"/>
          </a:xfrm>
          <a:prstGeom prst="rect">
            <a:avLst/>
          </a:prstGeom>
          <a:noFill/>
        </p:spPr>
        <p:txBody>
          <a:bodyPr wrap="square">
            <a:spAutoFit/>
          </a:bodyPr>
          <a:lstStyle/>
          <a:p>
            <a:pPr marL="0" marR="0" algn="ctr">
              <a:buNone/>
            </a:pPr>
            <a:r>
              <a:rPr lang="en-US" sz="3200" b="1" kern="100" dirty="0">
                <a:effectLst/>
                <a:latin typeface="BentonSans Regular" panose="02000503000000020004" pitchFamily="2" charset="0"/>
                <a:ea typeface="Aptos" panose="020B0004020202020204" pitchFamily="34" charset="0"/>
                <a:cs typeface="Mangal" panose="02040503050203030202" pitchFamily="18" charset="0"/>
              </a:rPr>
              <a:t>1. Selective Recruitment &amp; Retention:</a:t>
            </a:r>
          </a:p>
          <a:p>
            <a:pPr marL="0" marR="0" algn="ctr">
              <a:buNone/>
            </a:pPr>
            <a:r>
              <a:rPr lang="en-US" sz="3200" b="1" kern="100" dirty="0">
                <a:effectLst/>
                <a:latin typeface="BentonSans Regular" panose="02000503000000020004" pitchFamily="2" charset="0"/>
                <a:ea typeface="Aptos" panose="020B0004020202020204" pitchFamily="34" charset="0"/>
                <a:cs typeface="Mangal" panose="02040503050203030202" pitchFamily="18" charset="0"/>
              </a:rPr>
              <a:t>Passion for the Cause</a:t>
            </a:r>
          </a:p>
          <a:p>
            <a:pPr marL="0" marR="0" algn="ctr">
              <a:buNone/>
            </a:pPr>
            <a:endParaRPr lang="en-US" sz="1200" b="1" u="sng" kern="100" dirty="0">
              <a:latin typeface="BentonSans Regular" panose="02000503000000020004" pitchFamily="2" charset="0"/>
              <a:ea typeface="Aptos" panose="020B0004020202020204" pitchFamily="34" charset="0"/>
              <a:cs typeface="Mangal" panose="02040503050203030202" pitchFamily="18" charset="0"/>
            </a:endParaRPr>
          </a:p>
          <a:p>
            <a:pPr marL="0" marR="0" algn="ctr">
              <a:buNone/>
            </a:pPr>
            <a:r>
              <a:rPr lang="en-US" b="1" u="sng" kern="100" dirty="0">
                <a:effectLst/>
                <a:latin typeface="BentonSans Regular" panose="02000503000000020004" pitchFamily="2" charset="0"/>
                <a:ea typeface="Aptos" panose="020B0004020202020204" pitchFamily="34" charset="0"/>
                <a:cs typeface="Mangal" panose="02040503050203030202" pitchFamily="18" charset="0"/>
              </a:rPr>
              <a:t>Questions to Ask</a:t>
            </a:r>
            <a:endParaRPr lang="en-US" kern="100" dirty="0">
              <a:effectLst/>
              <a:latin typeface="BentonSans Regular" panose="02000503000000020004" pitchFamily="2" charset="0"/>
              <a:ea typeface="Aptos" panose="020B0004020202020204" pitchFamily="34" charset="0"/>
              <a:cs typeface="Mangal" panose="02040503050203030202" pitchFamily="18" charset="0"/>
            </a:endParaRPr>
          </a:p>
          <a:p>
            <a:pPr marL="342900" marR="0" lvl="0" indent="-342900">
              <a:buFont typeface="+mj-lt"/>
              <a:buAutoNum type="arabicParenR"/>
            </a:pPr>
            <a:endParaRPr lang="en-US" sz="1000" kern="100" dirty="0">
              <a:effectLst/>
              <a:latin typeface="BentonSans Regular" panose="02000503000000020004" pitchFamily="2" charset="0"/>
              <a:ea typeface="Aptos" panose="020B0004020202020204" pitchFamily="34" charset="0"/>
              <a:cs typeface="Mangal" panose="02040503050203030202" pitchFamily="18" charset="0"/>
            </a:endParaRPr>
          </a:p>
          <a:p>
            <a:pPr marL="342900" marR="0" lvl="0" indent="-342900">
              <a:buFont typeface="+mj-lt"/>
              <a:buAutoNum type="arabicParenR"/>
            </a:pPr>
            <a:r>
              <a:rPr lang="en-US" kern="100" dirty="0">
                <a:effectLst/>
                <a:latin typeface="BentonSans Regular" panose="02000503000000020004" pitchFamily="2" charset="0"/>
                <a:ea typeface="Aptos" panose="020B0004020202020204" pitchFamily="34" charset="0"/>
                <a:cs typeface="Mangal" panose="02040503050203030202" pitchFamily="18" charset="0"/>
              </a:rPr>
              <a:t>What evidence do we have that this prospective board candidate is passionate about our nonprofit’s cause, mission, programs, and impact?</a:t>
            </a:r>
          </a:p>
          <a:p>
            <a:pPr marL="342900" marR="0" lvl="0" indent="-342900">
              <a:buFont typeface="+mj-lt"/>
              <a:buAutoNum type="arabicParenR"/>
            </a:pPr>
            <a:endParaRPr lang="en-US" sz="1000" kern="100" dirty="0">
              <a:effectLst/>
              <a:latin typeface="BentonSans Regular" panose="02000503000000020004" pitchFamily="2" charset="0"/>
              <a:ea typeface="Aptos" panose="020B0004020202020204" pitchFamily="34" charset="0"/>
              <a:cs typeface="Mangal" panose="02040503050203030202" pitchFamily="18" charset="0"/>
            </a:endParaRPr>
          </a:p>
          <a:p>
            <a:pPr marL="342900" marR="0" lvl="0" indent="-342900">
              <a:buFont typeface="+mj-lt"/>
              <a:buAutoNum type="arabicParenR"/>
            </a:pPr>
            <a:r>
              <a:rPr lang="en-US" kern="100" dirty="0">
                <a:effectLst/>
                <a:latin typeface="BentonSans Regular" panose="02000503000000020004" pitchFamily="2" charset="0"/>
                <a:ea typeface="Aptos" panose="020B0004020202020204" pitchFamily="34" charset="0"/>
                <a:cs typeface="Mangal" panose="02040503050203030202" pitchFamily="18" charset="0"/>
              </a:rPr>
              <a:t>How does the prospective board candidate explain how our nonprofit’s cause matters to them personally?</a:t>
            </a:r>
          </a:p>
          <a:p>
            <a:pPr marL="342900" marR="0" lvl="0" indent="-342900">
              <a:buFont typeface="+mj-lt"/>
              <a:buAutoNum type="arabicParenR"/>
            </a:pPr>
            <a:endParaRPr lang="en-US" sz="1000" kern="100" dirty="0">
              <a:effectLst/>
              <a:latin typeface="BentonSans Regular" panose="02000503000000020004" pitchFamily="2" charset="0"/>
              <a:ea typeface="Aptos" panose="020B0004020202020204" pitchFamily="34" charset="0"/>
              <a:cs typeface="Mangal" panose="02040503050203030202" pitchFamily="18" charset="0"/>
            </a:endParaRPr>
          </a:p>
          <a:p>
            <a:pPr marL="342900" marR="0" lvl="0" indent="-342900">
              <a:buFont typeface="+mj-lt"/>
              <a:buAutoNum type="arabicParenR"/>
            </a:pPr>
            <a:r>
              <a:rPr lang="en-US" kern="100" dirty="0">
                <a:effectLst/>
                <a:latin typeface="BentonSans Regular" panose="02000503000000020004" pitchFamily="2" charset="0"/>
                <a:ea typeface="Aptos" panose="020B0004020202020204" pitchFamily="34" charset="0"/>
                <a:cs typeface="Mangal" panose="02040503050203030202" pitchFamily="18" charset="0"/>
              </a:rPr>
              <a:t>Does the prospective board member have stories to tell of life-change or community improvement associated with our nonprofit’s cause?</a:t>
            </a:r>
          </a:p>
          <a:p>
            <a:pPr marL="342900" marR="0" lvl="0" indent="-342900">
              <a:buFont typeface="+mj-lt"/>
              <a:buAutoNum type="arabicParenR"/>
            </a:pPr>
            <a:endParaRPr lang="en-US" sz="1000" kern="100" dirty="0">
              <a:effectLst/>
              <a:latin typeface="BentonSans Regular" panose="02000503000000020004" pitchFamily="2" charset="0"/>
              <a:ea typeface="Aptos" panose="020B0004020202020204" pitchFamily="34" charset="0"/>
              <a:cs typeface="Mangal" panose="02040503050203030202" pitchFamily="18" charset="0"/>
            </a:endParaRPr>
          </a:p>
          <a:p>
            <a:pPr marL="342900" marR="0" lvl="0" indent="-342900">
              <a:buFont typeface="+mj-lt"/>
              <a:buAutoNum type="arabicParenR"/>
            </a:pPr>
            <a:r>
              <a:rPr lang="en-US" kern="100" dirty="0">
                <a:effectLst/>
                <a:latin typeface="BentonSans Regular" panose="02000503000000020004" pitchFamily="2" charset="0"/>
                <a:ea typeface="Aptos" panose="020B0004020202020204" pitchFamily="34" charset="0"/>
                <a:cs typeface="Mangal" panose="02040503050203030202" pitchFamily="18" charset="0"/>
              </a:rPr>
              <a:t>Has the prospective board member volunteered with our nonprofit or a similar nonprofit elsewhere?</a:t>
            </a:r>
          </a:p>
          <a:p>
            <a:pPr marL="342900" marR="0" lvl="0" indent="-342900">
              <a:buFont typeface="+mj-lt"/>
              <a:buAutoNum type="arabicParenR"/>
            </a:pPr>
            <a:endParaRPr lang="en-US" sz="1000" kern="100" dirty="0">
              <a:effectLst/>
              <a:latin typeface="BentonSans Regular" panose="02000503000000020004" pitchFamily="2" charset="0"/>
              <a:ea typeface="Aptos" panose="020B0004020202020204" pitchFamily="34" charset="0"/>
              <a:cs typeface="Mangal" panose="02040503050203030202" pitchFamily="18" charset="0"/>
            </a:endParaRPr>
          </a:p>
          <a:p>
            <a:pPr marL="342900" marR="0" lvl="0" indent="-342900">
              <a:buFont typeface="+mj-lt"/>
              <a:buAutoNum type="arabicParenR"/>
            </a:pPr>
            <a:r>
              <a:rPr lang="en-US" kern="100" dirty="0">
                <a:effectLst/>
                <a:latin typeface="BentonSans Regular" panose="02000503000000020004" pitchFamily="2" charset="0"/>
                <a:ea typeface="Aptos" panose="020B0004020202020204" pitchFamily="34" charset="0"/>
                <a:cs typeface="Mangal" panose="02040503050203030202" pitchFamily="18" charset="0"/>
              </a:rPr>
              <a:t>What are we observing and learning as the prospective board candidate meets with board leadership and the CEO?</a:t>
            </a:r>
          </a:p>
          <a:p>
            <a:pPr marL="342900" marR="0" lvl="0" indent="-342900">
              <a:buFont typeface="+mj-lt"/>
              <a:buAutoNum type="arabicParenR"/>
            </a:pPr>
            <a:endParaRPr lang="en-US" sz="1000" kern="100" dirty="0">
              <a:effectLst/>
              <a:latin typeface="BentonSans Regular" panose="02000503000000020004" pitchFamily="2" charset="0"/>
              <a:ea typeface="Aptos" panose="020B0004020202020204" pitchFamily="34" charset="0"/>
              <a:cs typeface="Mangal" panose="02040503050203030202" pitchFamily="18" charset="0"/>
            </a:endParaRPr>
          </a:p>
          <a:p>
            <a:pPr marL="342900" marR="0" lvl="0" indent="-342900">
              <a:buFont typeface="+mj-lt"/>
              <a:buAutoNum type="arabicParenR"/>
            </a:pPr>
            <a:r>
              <a:rPr lang="en-US" kern="100" dirty="0">
                <a:effectLst/>
                <a:latin typeface="BentonSans Regular" panose="02000503000000020004" pitchFamily="2" charset="0"/>
                <a:ea typeface="Aptos" panose="020B0004020202020204" pitchFamily="34" charset="0"/>
                <a:cs typeface="Mangal" panose="02040503050203030202" pitchFamily="18" charset="0"/>
              </a:rPr>
              <a:t>What are we observing and learning as the prospective board candidate visits or otherwise learns about our programs and services?</a:t>
            </a:r>
          </a:p>
          <a:p>
            <a:pPr marL="342900" marR="0" lvl="0" indent="-342900">
              <a:buFont typeface="+mj-lt"/>
              <a:buAutoNum type="arabicParenR"/>
            </a:pPr>
            <a:endParaRPr lang="en-US" sz="1000" kern="100" dirty="0">
              <a:effectLst/>
              <a:latin typeface="BentonSans Regular" panose="02000503000000020004" pitchFamily="2" charset="0"/>
              <a:ea typeface="Aptos" panose="020B0004020202020204" pitchFamily="34" charset="0"/>
              <a:cs typeface="Mangal" panose="02040503050203030202" pitchFamily="18" charset="0"/>
            </a:endParaRPr>
          </a:p>
          <a:p>
            <a:pPr marL="342900" marR="0" lvl="0" indent="-342900">
              <a:buFont typeface="+mj-lt"/>
              <a:buAutoNum type="arabicParenR"/>
            </a:pPr>
            <a:r>
              <a:rPr lang="en-US" kern="100" dirty="0">
                <a:effectLst/>
                <a:latin typeface="BentonSans Regular" panose="02000503000000020004" pitchFamily="2" charset="0"/>
                <a:ea typeface="Aptos" panose="020B0004020202020204" pitchFamily="34" charset="0"/>
                <a:cs typeface="Mangal" panose="02040503050203030202" pitchFamily="18" charset="0"/>
              </a:rPr>
              <a:t>Is there anyone else we know who can provide additional information about the prospective board member?</a:t>
            </a:r>
          </a:p>
        </p:txBody>
      </p:sp>
      <p:sp>
        <p:nvSpPr>
          <p:cNvPr id="4" name="TextBox 3">
            <a:extLst>
              <a:ext uri="{FF2B5EF4-FFF2-40B4-BE49-F238E27FC236}">
                <a16:creationId xmlns:a16="http://schemas.microsoft.com/office/drawing/2014/main" id="{6718307A-F5F5-995C-3F12-8F4B12754C0B}"/>
              </a:ext>
            </a:extLst>
          </p:cNvPr>
          <p:cNvSpPr txBox="1"/>
          <p:nvPr/>
        </p:nvSpPr>
        <p:spPr>
          <a:xfrm>
            <a:off x="6847811" y="6334780"/>
            <a:ext cx="4964885" cy="523220"/>
          </a:xfrm>
          <a:prstGeom prst="rect">
            <a:avLst/>
          </a:prstGeom>
          <a:noFill/>
        </p:spPr>
        <p:txBody>
          <a:bodyPr wrap="none" rtlCol="0">
            <a:spAutoFit/>
          </a:bodyPr>
          <a:lstStyle/>
          <a:p>
            <a:r>
              <a:rPr lang="en-US" sz="1400" dirty="0">
                <a:solidFill>
                  <a:schemeClr val="bg1"/>
                </a:solidFill>
                <a:latin typeface="BentonSans Regular" panose="02000503000000020004" pitchFamily="2" charset="0"/>
              </a:rPr>
              <a:t>(</a:t>
            </a:r>
            <a:r>
              <a:rPr lang="en-US" sz="1400" dirty="0" err="1">
                <a:solidFill>
                  <a:schemeClr val="bg1"/>
                </a:solidFill>
                <a:latin typeface="BentonSans Regular" panose="02000503000000020004" pitchFamily="2" charset="0"/>
              </a:rPr>
              <a:t>Balduck</a:t>
            </a:r>
            <a:r>
              <a:rPr lang="en-US" sz="1400" dirty="0">
                <a:solidFill>
                  <a:schemeClr val="bg1"/>
                </a:solidFill>
                <a:latin typeface="BentonSans Regular" panose="02000503000000020004" pitchFamily="2" charset="0"/>
              </a:rPr>
              <a:t> et al., 2010; Hoye, 2007; Kugel &amp; Mercado, 2024;</a:t>
            </a:r>
          </a:p>
          <a:p>
            <a:r>
              <a:rPr lang="en-US" sz="1400" dirty="0">
                <a:solidFill>
                  <a:schemeClr val="bg1"/>
                </a:solidFill>
                <a:latin typeface="BentonSans Regular" panose="02000503000000020004" pitchFamily="2" charset="0"/>
              </a:rPr>
              <a:t>  Preston &amp; Brown, 2004; Rentschler et al., 2023)</a:t>
            </a:r>
          </a:p>
        </p:txBody>
      </p:sp>
    </p:spTree>
    <p:extLst>
      <p:ext uri="{BB962C8B-B14F-4D97-AF65-F5344CB8AC3E}">
        <p14:creationId xmlns:p14="http://schemas.microsoft.com/office/powerpoint/2010/main" val="3095312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animEffect transition="in" filter="fade">
                                      <p:cBhvr>
                                        <p:cTn id="15" dur="1000"/>
                                        <p:tgtEl>
                                          <p:spTgt spid="3">
                                            <p:txEl>
                                              <p:pRg st="7" end="7"/>
                                            </p:txEl>
                                          </p:spTgt>
                                        </p:tgtEl>
                                      </p:cBhvr>
                                    </p:animEffect>
                                    <p:anim calcmode="lin" valueType="num">
                                      <p:cBhvr>
                                        <p:cTn id="16"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17"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47" presetClass="entr" presetSubtype="0" fill="hold" nodeType="clickEffect">
                                  <p:stCondLst>
                                    <p:cond delay="0"/>
                                  </p:stCondLst>
                                  <p:childTnLst>
                                    <p:set>
                                      <p:cBhvr>
                                        <p:cTn id="21" dur="1" fill="hold">
                                          <p:stCondLst>
                                            <p:cond delay="0"/>
                                          </p:stCondLst>
                                        </p:cTn>
                                        <p:tgtEl>
                                          <p:spTgt spid="3">
                                            <p:txEl>
                                              <p:pRg st="9" end="9"/>
                                            </p:txEl>
                                          </p:spTgt>
                                        </p:tgtEl>
                                        <p:attrNameLst>
                                          <p:attrName>style.visibility</p:attrName>
                                        </p:attrNameLst>
                                      </p:cBhvr>
                                      <p:to>
                                        <p:strVal val="visible"/>
                                      </p:to>
                                    </p:set>
                                    <p:animEffect transition="in" filter="fade">
                                      <p:cBhvr>
                                        <p:cTn id="22" dur="1000"/>
                                        <p:tgtEl>
                                          <p:spTgt spid="3">
                                            <p:txEl>
                                              <p:pRg st="9" end="9"/>
                                            </p:txEl>
                                          </p:spTgt>
                                        </p:tgtEl>
                                      </p:cBhvr>
                                    </p:animEffect>
                                    <p:anim calcmode="lin" valueType="num">
                                      <p:cBhvr>
                                        <p:cTn id="23"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15" presetClass="entr" presetSubtype="0" fill="hold" nodeType="clickEffect">
                                  <p:stCondLst>
                                    <p:cond delay="0"/>
                                  </p:stCondLst>
                                  <p:childTnLst>
                                    <p:set>
                                      <p:cBhvr>
                                        <p:cTn id="28" dur="1" fill="hold">
                                          <p:stCondLst>
                                            <p:cond delay="0"/>
                                          </p:stCondLst>
                                        </p:cTn>
                                        <p:tgtEl>
                                          <p:spTgt spid="3">
                                            <p:txEl>
                                              <p:pRg st="11" end="11"/>
                                            </p:txEl>
                                          </p:spTgt>
                                        </p:tgtEl>
                                        <p:attrNameLst>
                                          <p:attrName>style.visibility</p:attrName>
                                        </p:attrNameLst>
                                      </p:cBhvr>
                                      <p:to>
                                        <p:strVal val="visible"/>
                                      </p:to>
                                    </p:set>
                                    <p:anim calcmode="lin" valueType="num">
                                      <p:cBhvr>
                                        <p:cTn id="29" dur="1000" fill="hold"/>
                                        <p:tgtEl>
                                          <p:spTgt spid="3">
                                            <p:txEl>
                                              <p:pRg st="11" end="11"/>
                                            </p:txEl>
                                          </p:spTgt>
                                        </p:tgtEl>
                                        <p:attrNameLst>
                                          <p:attrName>ppt_w</p:attrName>
                                        </p:attrNameLst>
                                      </p:cBhvr>
                                      <p:tavLst>
                                        <p:tav tm="0">
                                          <p:val>
                                            <p:fltVal val="0"/>
                                          </p:val>
                                        </p:tav>
                                        <p:tav tm="100000">
                                          <p:val>
                                            <p:strVal val="#ppt_w"/>
                                          </p:val>
                                        </p:tav>
                                      </p:tavLst>
                                    </p:anim>
                                    <p:anim calcmode="lin" valueType="num">
                                      <p:cBhvr>
                                        <p:cTn id="30" dur="1000" fill="hold"/>
                                        <p:tgtEl>
                                          <p:spTgt spid="3">
                                            <p:txEl>
                                              <p:pRg st="11" end="11"/>
                                            </p:txEl>
                                          </p:spTgt>
                                        </p:tgtEl>
                                        <p:attrNameLst>
                                          <p:attrName>ppt_h</p:attrName>
                                        </p:attrNameLst>
                                      </p:cBhvr>
                                      <p:tavLst>
                                        <p:tav tm="0">
                                          <p:val>
                                            <p:fltVal val="0"/>
                                          </p:val>
                                        </p:tav>
                                        <p:tav tm="100000">
                                          <p:val>
                                            <p:strVal val="#ppt_h"/>
                                          </p:val>
                                        </p:tav>
                                      </p:tavLst>
                                    </p:anim>
                                    <p:anim calcmode="lin" valueType="num">
                                      <p:cBhvr>
                                        <p:cTn id="31" dur="1000" fill="hold"/>
                                        <p:tgtEl>
                                          <p:spTgt spid="3">
                                            <p:txEl>
                                              <p:pRg st="11" end="11"/>
                                            </p:txEl>
                                          </p:spTgt>
                                        </p:tgtEl>
                                        <p:attrNameLst>
                                          <p:attrName>ppt_x</p:attrName>
                                        </p:attrNameLst>
                                      </p:cBhvr>
                                      <p:tavLst>
                                        <p:tav tm="0" fmla="#ppt_x+(cos(-2*pi*(1-$))*-#ppt_x-sin(-2*pi*(1-$))*(1-#ppt_y))*(1-$)">
                                          <p:val>
                                            <p:fltVal val="0"/>
                                          </p:val>
                                        </p:tav>
                                        <p:tav tm="100000">
                                          <p:val>
                                            <p:fltVal val="1"/>
                                          </p:val>
                                        </p:tav>
                                      </p:tavLst>
                                    </p:anim>
                                    <p:anim calcmode="lin" valueType="num">
                                      <p:cBhvr>
                                        <p:cTn id="32" dur="1000" fill="hold"/>
                                        <p:tgtEl>
                                          <p:spTgt spid="3">
                                            <p:txEl>
                                              <p:pRg st="11" end="11"/>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33" fill="hold">
                      <p:stCondLst>
                        <p:cond delay="indefinite"/>
                      </p:stCondLst>
                      <p:childTnLst>
                        <p:par>
                          <p:cTn id="34" fill="hold">
                            <p:stCondLst>
                              <p:cond delay="0"/>
                            </p:stCondLst>
                            <p:childTnLst>
                              <p:par>
                                <p:cTn id="35" presetID="25" presetClass="entr" presetSubtype="0" fill="hold" nodeType="clickEffect">
                                  <p:stCondLst>
                                    <p:cond delay="0"/>
                                  </p:stCondLst>
                                  <p:childTnLst>
                                    <p:set>
                                      <p:cBhvr>
                                        <p:cTn id="36" dur="1" fill="hold">
                                          <p:stCondLst>
                                            <p:cond delay="0"/>
                                          </p:stCondLst>
                                        </p:cTn>
                                        <p:tgtEl>
                                          <p:spTgt spid="3">
                                            <p:txEl>
                                              <p:pRg st="13" end="13"/>
                                            </p:txEl>
                                          </p:spTgt>
                                        </p:tgtEl>
                                        <p:attrNameLst>
                                          <p:attrName>style.visibility</p:attrName>
                                        </p:attrNameLst>
                                      </p:cBhvr>
                                      <p:to>
                                        <p:strVal val="visible"/>
                                      </p:to>
                                    </p:set>
                                    <p:anim calcmode="lin" valueType="num">
                                      <p:cBhvr>
                                        <p:cTn id="37" dur="500" decel="50000" fill="hold">
                                          <p:stCondLst>
                                            <p:cond delay="0"/>
                                          </p:stCondLst>
                                        </p:cTn>
                                        <p:tgtEl>
                                          <p:spTgt spid="3">
                                            <p:txEl>
                                              <p:pRg st="13" end="13"/>
                                            </p:txEl>
                                          </p:spTgt>
                                        </p:tgtEl>
                                        <p:attrNameLst>
                                          <p:attrName>style.rotation</p:attrName>
                                        </p:attrNameLst>
                                      </p:cBhvr>
                                      <p:tavLst>
                                        <p:tav tm="0">
                                          <p:val>
                                            <p:fltVal val="-90"/>
                                          </p:val>
                                        </p:tav>
                                        <p:tav tm="100000">
                                          <p:val>
                                            <p:fltVal val="0"/>
                                          </p:val>
                                        </p:tav>
                                      </p:tavLst>
                                    </p:anim>
                                    <p:anim calcmode="lin" valueType="num">
                                      <p:cBhvr>
                                        <p:cTn id="38" dur="500" decel="50000" fill="hold">
                                          <p:stCondLst>
                                            <p:cond delay="0"/>
                                          </p:stCondLst>
                                        </p:cTn>
                                        <p:tgtEl>
                                          <p:spTgt spid="3">
                                            <p:txEl>
                                              <p:pRg st="13" end="13"/>
                                            </p:txEl>
                                          </p:spTgt>
                                        </p:tgtEl>
                                        <p:attrNameLst>
                                          <p:attrName>ppt_w</p:attrName>
                                        </p:attrNameLst>
                                      </p:cBhvr>
                                      <p:tavLst>
                                        <p:tav tm="0">
                                          <p:val>
                                            <p:strVal val="#ppt_w"/>
                                          </p:val>
                                        </p:tav>
                                        <p:tav tm="100000">
                                          <p:val>
                                            <p:strVal val="#ppt_w*.05"/>
                                          </p:val>
                                        </p:tav>
                                      </p:tavLst>
                                    </p:anim>
                                    <p:anim calcmode="lin" valueType="num">
                                      <p:cBhvr>
                                        <p:cTn id="39" dur="500" accel="50000" fill="hold">
                                          <p:stCondLst>
                                            <p:cond delay="500"/>
                                          </p:stCondLst>
                                        </p:cTn>
                                        <p:tgtEl>
                                          <p:spTgt spid="3">
                                            <p:txEl>
                                              <p:pRg st="13" end="13"/>
                                            </p:txEl>
                                          </p:spTgt>
                                        </p:tgtEl>
                                        <p:attrNameLst>
                                          <p:attrName>ppt_w</p:attrName>
                                        </p:attrNameLst>
                                      </p:cBhvr>
                                      <p:tavLst>
                                        <p:tav tm="0">
                                          <p:val>
                                            <p:strVal val="#ppt_w*.05"/>
                                          </p:val>
                                        </p:tav>
                                        <p:tav tm="100000">
                                          <p:val>
                                            <p:strVal val="#ppt_w"/>
                                          </p:val>
                                        </p:tav>
                                      </p:tavLst>
                                    </p:anim>
                                    <p:anim calcmode="lin" valueType="num">
                                      <p:cBhvr>
                                        <p:cTn id="40" dur="1000" fill="hold"/>
                                        <p:tgtEl>
                                          <p:spTgt spid="3">
                                            <p:txEl>
                                              <p:pRg st="13" end="13"/>
                                            </p:txEl>
                                          </p:spTgt>
                                        </p:tgtEl>
                                        <p:attrNameLst>
                                          <p:attrName>ppt_h</p:attrName>
                                        </p:attrNameLst>
                                      </p:cBhvr>
                                      <p:tavLst>
                                        <p:tav tm="0">
                                          <p:val>
                                            <p:strVal val="#ppt_h"/>
                                          </p:val>
                                        </p:tav>
                                        <p:tav tm="100000">
                                          <p:val>
                                            <p:strVal val="#ppt_h"/>
                                          </p:val>
                                        </p:tav>
                                      </p:tavLst>
                                    </p:anim>
                                    <p:anim calcmode="lin" valueType="num">
                                      <p:cBhvr>
                                        <p:cTn id="41" dur="500" decel="50000" fill="hold">
                                          <p:stCondLst>
                                            <p:cond delay="0"/>
                                          </p:stCondLst>
                                        </p:cTn>
                                        <p:tgtEl>
                                          <p:spTgt spid="3">
                                            <p:txEl>
                                              <p:pRg st="13" end="13"/>
                                            </p:txEl>
                                          </p:spTgt>
                                        </p:tgtEl>
                                        <p:attrNameLst>
                                          <p:attrName>ppt_x</p:attrName>
                                        </p:attrNameLst>
                                      </p:cBhvr>
                                      <p:tavLst>
                                        <p:tav tm="0">
                                          <p:val>
                                            <p:strVal val="#ppt_x+.4"/>
                                          </p:val>
                                        </p:tav>
                                        <p:tav tm="100000">
                                          <p:val>
                                            <p:strVal val="#ppt_x"/>
                                          </p:val>
                                        </p:tav>
                                      </p:tavLst>
                                    </p:anim>
                                    <p:anim calcmode="lin" valueType="num">
                                      <p:cBhvr>
                                        <p:cTn id="42" dur="500" decel="50000" fill="hold">
                                          <p:stCondLst>
                                            <p:cond delay="0"/>
                                          </p:stCondLst>
                                        </p:cTn>
                                        <p:tgtEl>
                                          <p:spTgt spid="3">
                                            <p:txEl>
                                              <p:pRg st="13" end="13"/>
                                            </p:txEl>
                                          </p:spTgt>
                                        </p:tgtEl>
                                        <p:attrNameLst>
                                          <p:attrName>ppt_y</p:attrName>
                                        </p:attrNameLst>
                                      </p:cBhvr>
                                      <p:tavLst>
                                        <p:tav tm="0">
                                          <p:val>
                                            <p:strVal val="#ppt_y-.2"/>
                                          </p:val>
                                        </p:tav>
                                        <p:tav tm="100000">
                                          <p:val>
                                            <p:strVal val="#ppt_y+.1"/>
                                          </p:val>
                                        </p:tav>
                                      </p:tavLst>
                                    </p:anim>
                                    <p:anim calcmode="lin" valueType="num">
                                      <p:cBhvr>
                                        <p:cTn id="43" dur="500" accel="50000" fill="hold">
                                          <p:stCondLst>
                                            <p:cond delay="500"/>
                                          </p:stCondLst>
                                        </p:cTn>
                                        <p:tgtEl>
                                          <p:spTgt spid="3">
                                            <p:txEl>
                                              <p:pRg st="13" end="13"/>
                                            </p:txEl>
                                          </p:spTgt>
                                        </p:tgtEl>
                                        <p:attrNameLst>
                                          <p:attrName>ppt_y</p:attrName>
                                        </p:attrNameLst>
                                      </p:cBhvr>
                                      <p:tavLst>
                                        <p:tav tm="0">
                                          <p:val>
                                            <p:strVal val="#ppt_y+.1"/>
                                          </p:val>
                                        </p:tav>
                                        <p:tav tm="100000">
                                          <p:val>
                                            <p:strVal val="#ppt_y"/>
                                          </p:val>
                                        </p:tav>
                                      </p:tavLst>
                                    </p:anim>
                                    <p:animEffect transition="in" filter="fade">
                                      <p:cBhvr>
                                        <p:cTn id="44" dur="1000" decel="50000">
                                          <p:stCondLst>
                                            <p:cond delay="0"/>
                                          </p:stCondLst>
                                        </p:cTn>
                                        <p:tgtEl>
                                          <p:spTgt spid="3">
                                            <p:txEl>
                                              <p:pRg st="13" end="13"/>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2" presetClass="entr" presetSubtype="0" fill="hold" nodeType="clickEffect">
                                  <p:stCondLst>
                                    <p:cond delay="0"/>
                                  </p:stCondLst>
                                  <p:childTnLst>
                                    <p:set>
                                      <p:cBhvr>
                                        <p:cTn id="48" dur="1" fill="hold">
                                          <p:stCondLst>
                                            <p:cond delay="0"/>
                                          </p:stCondLst>
                                        </p:cTn>
                                        <p:tgtEl>
                                          <p:spTgt spid="3">
                                            <p:txEl>
                                              <p:pRg st="15" end="15"/>
                                            </p:txEl>
                                          </p:spTgt>
                                        </p:tgtEl>
                                        <p:attrNameLst>
                                          <p:attrName>style.visibility</p:attrName>
                                        </p:attrNameLst>
                                      </p:cBhvr>
                                      <p:to>
                                        <p:strVal val="visible"/>
                                      </p:to>
                                    </p:set>
                                    <p:animScale>
                                      <p:cBhvr>
                                        <p:cTn id="49" dur="1000" decel="50000" fill="hold">
                                          <p:stCondLst>
                                            <p:cond delay="0"/>
                                          </p:stCondLst>
                                        </p:cTn>
                                        <p:tgtEl>
                                          <p:spTgt spid="3">
                                            <p:txEl>
                                              <p:pRg st="15" end="15"/>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0" dur="1000" decel="50000" fill="hold">
                                          <p:stCondLst>
                                            <p:cond delay="0"/>
                                          </p:stCondLst>
                                        </p:cTn>
                                        <p:tgtEl>
                                          <p:spTgt spid="3">
                                            <p:txEl>
                                              <p:pRg st="15" end="15"/>
                                            </p:txEl>
                                          </p:spTgt>
                                        </p:tgtEl>
                                        <p:attrNameLst>
                                          <p:attrName>ppt_x</p:attrName>
                                          <p:attrName>ppt_y</p:attrName>
                                        </p:attrNameLst>
                                      </p:cBhvr>
                                    </p:animMotion>
                                    <p:animEffect transition="in" filter="fade">
                                      <p:cBhvr>
                                        <p:cTn id="51" dur="1000"/>
                                        <p:tgtEl>
                                          <p:spTgt spid="3">
                                            <p:txEl>
                                              <p:pRg st="15" end="15"/>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nodeType="clickEffect">
                                  <p:stCondLst>
                                    <p:cond delay="0"/>
                                  </p:stCondLst>
                                  <p:childTnLst>
                                    <p:set>
                                      <p:cBhvr>
                                        <p:cTn id="55" dur="1" fill="hold">
                                          <p:stCondLst>
                                            <p:cond delay="0"/>
                                          </p:stCondLst>
                                        </p:cTn>
                                        <p:tgtEl>
                                          <p:spTgt spid="3">
                                            <p:txEl>
                                              <p:pRg st="17" end="17"/>
                                            </p:txEl>
                                          </p:spTgt>
                                        </p:tgtEl>
                                        <p:attrNameLst>
                                          <p:attrName>style.visibility</p:attrName>
                                        </p:attrNameLst>
                                      </p:cBhvr>
                                      <p:to>
                                        <p:strVal val="visible"/>
                                      </p:to>
                                    </p:set>
                                    <p:anim calcmode="lin" valueType="num">
                                      <p:cBhvr>
                                        <p:cTn id="56" dur="500" fill="hold"/>
                                        <p:tgtEl>
                                          <p:spTgt spid="3">
                                            <p:txEl>
                                              <p:pRg st="17" end="17"/>
                                            </p:txEl>
                                          </p:spTgt>
                                        </p:tgtEl>
                                        <p:attrNameLst>
                                          <p:attrName>ppt_w</p:attrName>
                                        </p:attrNameLst>
                                      </p:cBhvr>
                                      <p:tavLst>
                                        <p:tav tm="0">
                                          <p:val>
                                            <p:fltVal val="0"/>
                                          </p:val>
                                        </p:tav>
                                        <p:tav tm="100000">
                                          <p:val>
                                            <p:strVal val="#ppt_w"/>
                                          </p:val>
                                        </p:tav>
                                      </p:tavLst>
                                    </p:anim>
                                    <p:anim calcmode="lin" valueType="num">
                                      <p:cBhvr>
                                        <p:cTn id="57" dur="500" fill="hold"/>
                                        <p:tgtEl>
                                          <p:spTgt spid="3">
                                            <p:txEl>
                                              <p:pRg st="17" end="17"/>
                                            </p:txEl>
                                          </p:spTgt>
                                        </p:tgtEl>
                                        <p:attrNameLst>
                                          <p:attrName>ppt_h</p:attrName>
                                        </p:attrNameLst>
                                      </p:cBhvr>
                                      <p:tavLst>
                                        <p:tav tm="0">
                                          <p:val>
                                            <p:fltVal val="0"/>
                                          </p:val>
                                        </p:tav>
                                        <p:tav tm="100000">
                                          <p:val>
                                            <p:strVal val="#ppt_h"/>
                                          </p:val>
                                        </p:tav>
                                      </p:tavLst>
                                    </p:anim>
                                    <p:animEffect transition="in" filter="fade">
                                      <p:cBhvr>
                                        <p:cTn id="58" dur="500"/>
                                        <p:tgtEl>
                                          <p:spTgt spid="3">
                                            <p:txEl>
                                              <p:pRg st="17" end="1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869A145-62D8-EDC7-5B04-6DD6F21F0A67}"/>
              </a:ext>
            </a:extLst>
          </p:cNvPr>
          <p:cNvSpPr txBox="1"/>
          <p:nvPr/>
        </p:nvSpPr>
        <p:spPr>
          <a:xfrm>
            <a:off x="1092924" y="879335"/>
            <a:ext cx="10006149" cy="5324535"/>
          </a:xfrm>
          <a:prstGeom prst="rect">
            <a:avLst/>
          </a:prstGeom>
          <a:noFill/>
        </p:spPr>
        <p:txBody>
          <a:bodyPr wrap="square">
            <a:spAutoFit/>
          </a:bodyPr>
          <a:lstStyle/>
          <a:p>
            <a:pPr marL="342900" marR="0" lvl="0" indent="-342900">
              <a:buFont typeface="Wingdings" panose="05000000000000000000" pitchFamily="2" charset="2"/>
              <a:buChar char="q"/>
            </a:pPr>
            <a:r>
              <a:rPr lang="en-US" sz="2000" kern="100" dirty="0">
                <a:effectLst/>
                <a:latin typeface="BentonSans Regular" panose="02000503000000020004" pitchFamily="2" charset="0"/>
                <a:ea typeface="Aptos" panose="020B0004020202020204" pitchFamily="34" charset="0"/>
                <a:cs typeface="Mangal" panose="02040503050203030202" pitchFamily="18" charset="0"/>
              </a:rPr>
              <a:t>Identify open board seats;</a:t>
            </a:r>
          </a:p>
          <a:p>
            <a:pPr marL="342900" marR="0" lvl="0" indent="-342900">
              <a:buFont typeface="Wingdings" panose="05000000000000000000" pitchFamily="2" charset="2"/>
              <a:buChar char="q"/>
            </a:pPr>
            <a:endParaRPr lang="en-US" sz="1000" kern="100" dirty="0">
              <a:effectLst/>
              <a:latin typeface="BentonSans Regular" panose="02000503000000020004" pitchFamily="2" charset="0"/>
              <a:ea typeface="Aptos" panose="020B0004020202020204" pitchFamily="34" charset="0"/>
              <a:cs typeface="Mangal" panose="02040503050203030202" pitchFamily="18" charset="0"/>
            </a:endParaRPr>
          </a:p>
          <a:p>
            <a:pPr marL="342900" marR="0" lvl="0" indent="-342900">
              <a:buFont typeface="Wingdings" panose="05000000000000000000" pitchFamily="2" charset="2"/>
              <a:buChar char="q"/>
            </a:pPr>
            <a:r>
              <a:rPr lang="en-US" sz="2000" kern="100" dirty="0">
                <a:effectLst/>
                <a:latin typeface="BentonSans Regular" panose="02000503000000020004" pitchFamily="2" charset="0"/>
                <a:ea typeface="Aptos" panose="020B0004020202020204" pitchFamily="34" charset="0"/>
                <a:cs typeface="Mangal" panose="02040503050203030202" pitchFamily="18" charset="0"/>
              </a:rPr>
              <a:t>Determine board needs (demographics, skills, other personal attributes);</a:t>
            </a:r>
          </a:p>
          <a:p>
            <a:pPr marL="342900" marR="0" lvl="0" indent="-342900">
              <a:buFont typeface="Wingdings" panose="05000000000000000000" pitchFamily="2" charset="2"/>
              <a:buChar char="q"/>
            </a:pPr>
            <a:endParaRPr lang="en-US" sz="1000" kern="100" dirty="0">
              <a:effectLst/>
              <a:latin typeface="BentonSans Regular" panose="02000503000000020004" pitchFamily="2" charset="0"/>
              <a:ea typeface="Aptos" panose="020B0004020202020204" pitchFamily="34" charset="0"/>
              <a:cs typeface="Mangal" panose="02040503050203030202" pitchFamily="18" charset="0"/>
            </a:endParaRPr>
          </a:p>
          <a:p>
            <a:pPr marL="342900" marR="0" lvl="0" indent="-342900">
              <a:buFont typeface="Wingdings" panose="05000000000000000000" pitchFamily="2" charset="2"/>
              <a:buChar char="q"/>
            </a:pPr>
            <a:r>
              <a:rPr lang="en-US" sz="2000" kern="100" dirty="0">
                <a:effectLst/>
                <a:latin typeface="BentonSans Regular" panose="02000503000000020004" pitchFamily="2" charset="0"/>
                <a:ea typeface="Aptos" panose="020B0004020202020204" pitchFamily="34" charset="0"/>
                <a:cs typeface="Mangal" panose="02040503050203030202" pitchFamily="18" charset="0"/>
              </a:rPr>
              <a:t>Maintain an active list of potential board members;</a:t>
            </a:r>
          </a:p>
          <a:p>
            <a:pPr marL="342900" marR="0" lvl="0" indent="-342900">
              <a:buFont typeface="Wingdings" panose="05000000000000000000" pitchFamily="2" charset="2"/>
              <a:buChar char="q"/>
            </a:pPr>
            <a:endParaRPr lang="en-US" sz="1000" kern="100" dirty="0">
              <a:effectLst/>
              <a:latin typeface="BentonSans Regular" panose="02000503000000020004" pitchFamily="2" charset="0"/>
              <a:ea typeface="Aptos" panose="020B0004020202020204" pitchFamily="34" charset="0"/>
              <a:cs typeface="Mangal" panose="02040503050203030202" pitchFamily="18" charset="0"/>
            </a:endParaRPr>
          </a:p>
          <a:p>
            <a:pPr marL="342900" marR="0" lvl="0" indent="-342900">
              <a:buFont typeface="Wingdings" panose="05000000000000000000" pitchFamily="2" charset="2"/>
              <a:buChar char="q"/>
            </a:pPr>
            <a:r>
              <a:rPr lang="en-US" sz="2000" kern="100" dirty="0">
                <a:effectLst/>
                <a:latin typeface="BentonSans Regular" panose="02000503000000020004" pitchFamily="2" charset="0"/>
                <a:ea typeface="Aptos" panose="020B0004020202020204" pitchFamily="34" charset="0"/>
                <a:cs typeface="Mangal" panose="02040503050203030202" pitchFamily="18" charset="0"/>
              </a:rPr>
              <a:t>Patiently vet prospective new board members, starting with passion for the cause;</a:t>
            </a:r>
          </a:p>
          <a:p>
            <a:pPr marL="342900" marR="0" lvl="0" indent="-342900">
              <a:buFont typeface="Wingdings" panose="05000000000000000000" pitchFamily="2" charset="2"/>
              <a:buChar char="q"/>
            </a:pPr>
            <a:endParaRPr lang="en-US" sz="1000" kern="100" dirty="0">
              <a:effectLst/>
              <a:latin typeface="BentonSans Regular" panose="02000503000000020004" pitchFamily="2" charset="0"/>
              <a:ea typeface="Aptos" panose="020B0004020202020204" pitchFamily="34" charset="0"/>
              <a:cs typeface="Mangal" panose="02040503050203030202" pitchFamily="18" charset="0"/>
            </a:endParaRPr>
          </a:p>
          <a:p>
            <a:pPr marL="342900" marR="0" lvl="0" indent="-342900">
              <a:buFont typeface="Wingdings" panose="05000000000000000000" pitchFamily="2" charset="2"/>
              <a:buChar char="q"/>
            </a:pPr>
            <a:r>
              <a:rPr lang="en-US" sz="2000" kern="100" dirty="0">
                <a:effectLst/>
                <a:latin typeface="BentonSans Regular" panose="02000503000000020004" pitchFamily="2" charset="0"/>
                <a:ea typeface="Aptos" panose="020B0004020202020204" pitchFamily="34" charset="0"/>
                <a:cs typeface="Mangal" panose="02040503050203030202" pitchFamily="18" charset="0"/>
              </a:rPr>
              <a:t>Meet with the prospective board candidate to learn more about their potential strengths associated with serving on the board;</a:t>
            </a:r>
          </a:p>
          <a:p>
            <a:pPr marL="342900" marR="0" lvl="0" indent="-342900">
              <a:buFont typeface="Wingdings" panose="05000000000000000000" pitchFamily="2" charset="2"/>
              <a:buChar char="q"/>
            </a:pPr>
            <a:endParaRPr lang="en-US" sz="1000" kern="100" dirty="0">
              <a:effectLst/>
              <a:latin typeface="BentonSans Regular" panose="02000503000000020004" pitchFamily="2" charset="0"/>
              <a:ea typeface="Aptos" panose="020B0004020202020204" pitchFamily="34" charset="0"/>
              <a:cs typeface="Mangal" panose="02040503050203030202" pitchFamily="18" charset="0"/>
            </a:endParaRPr>
          </a:p>
          <a:p>
            <a:pPr marL="342900" marR="0" lvl="0" indent="-342900">
              <a:buFont typeface="Wingdings" panose="05000000000000000000" pitchFamily="2" charset="2"/>
              <a:buChar char="q"/>
            </a:pPr>
            <a:r>
              <a:rPr lang="en-US" sz="2000" kern="100" dirty="0">
                <a:effectLst/>
                <a:latin typeface="BentonSans Regular" panose="02000503000000020004" pitchFamily="2" charset="0"/>
                <a:ea typeface="Aptos" panose="020B0004020202020204" pitchFamily="34" charset="0"/>
                <a:cs typeface="Mangal" panose="02040503050203030202" pitchFamily="18" charset="0"/>
              </a:rPr>
              <a:t>Assess other intangibles associated with team chemistry;</a:t>
            </a:r>
          </a:p>
          <a:p>
            <a:pPr marL="342900" marR="0" lvl="0" indent="-342900">
              <a:buFont typeface="Wingdings" panose="05000000000000000000" pitchFamily="2" charset="2"/>
              <a:buChar char="q"/>
            </a:pPr>
            <a:endParaRPr lang="en-US" sz="1000" kern="100" dirty="0">
              <a:effectLst/>
              <a:latin typeface="BentonSans Regular" panose="02000503000000020004" pitchFamily="2" charset="0"/>
              <a:ea typeface="Aptos" panose="020B0004020202020204" pitchFamily="34" charset="0"/>
              <a:cs typeface="Mangal" panose="02040503050203030202" pitchFamily="18" charset="0"/>
            </a:endParaRPr>
          </a:p>
          <a:p>
            <a:pPr marL="342900" marR="0" lvl="0" indent="-342900">
              <a:buFont typeface="Wingdings" panose="05000000000000000000" pitchFamily="2" charset="2"/>
              <a:buChar char="q"/>
            </a:pPr>
            <a:r>
              <a:rPr lang="en-US" sz="2000" kern="100" dirty="0">
                <a:effectLst/>
                <a:latin typeface="BentonSans Regular" panose="02000503000000020004" pitchFamily="2" charset="0"/>
                <a:ea typeface="Aptos" panose="020B0004020202020204" pitchFamily="34" charset="0"/>
                <a:cs typeface="Mangal" panose="02040503050203030202" pitchFamily="18" charset="0"/>
              </a:rPr>
              <a:t>Consider inviting the prospective board candidate to first serve on a board committee;</a:t>
            </a:r>
          </a:p>
          <a:p>
            <a:pPr marL="342900" marR="0" lvl="0" indent="-342900">
              <a:buFont typeface="Wingdings" panose="05000000000000000000" pitchFamily="2" charset="2"/>
              <a:buChar char="q"/>
            </a:pPr>
            <a:endParaRPr lang="en-US" sz="1000" kern="100" dirty="0">
              <a:effectLst/>
              <a:latin typeface="BentonSans Regular" panose="02000503000000020004" pitchFamily="2" charset="0"/>
              <a:ea typeface="Aptos" panose="020B0004020202020204" pitchFamily="34" charset="0"/>
              <a:cs typeface="Mangal" panose="02040503050203030202" pitchFamily="18" charset="0"/>
            </a:endParaRPr>
          </a:p>
          <a:p>
            <a:pPr marL="342900" marR="0" lvl="0" indent="-342900">
              <a:buFont typeface="Wingdings" panose="05000000000000000000" pitchFamily="2" charset="2"/>
              <a:buChar char="q"/>
            </a:pPr>
            <a:r>
              <a:rPr lang="en-US" sz="2000" kern="100" dirty="0">
                <a:effectLst/>
                <a:latin typeface="BentonSans Regular" panose="02000503000000020004" pitchFamily="2" charset="0"/>
                <a:ea typeface="Aptos" panose="020B0004020202020204" pitchFamily="34" charset="0"/>
                <a:cs typeface="Mangal" panose="02040503050203030202" pitchFamily="18" charset="0"/>
              </a:rPr>
              <a:t>The board’s governance committee then assesses the gathered information and decides whether or not to recommend the candidate to the full board;</a:t>
            </a:r>
          </a:p>
          <a:p>
            <a:pPr marL="342900" marR="0" lvl="0" indent="-342900">
              <a:buFont typeface="Wingdings" panose="05000000000000000000" pitchFamily="2" charset="2"/>
              <a:buChar char="q"/>
            </a:pPr>
            <a:endParaRPr lang="en-US" sz="1000" kern="100" dirty="0">
              <a:effectLst/>
              <a:latin typeface="BentonSans Regular" panose="02000503000000020004" pitchFamily="2" charset="0"/>
              <a:ea typeface="Aptos" panose="020B0004020202020204" pitchFamily="34" charset="0"/>
              <a:cs typeface="Mangal" panose="02040503050203030202" pitchFamily="18" charset="0"/>
            </a:endParaRPr>
          </a:p>
          <a:p>
            <a:pPr marL="342900" marR="0" lvl="0" indent="-342900">
              <a:buFont typeface="Wingdings" panose="05000000000000000000" pitchFamily="2" charset="2"/>
              <a:buChar char="q"/>
            </a:pPr>
            <a:r>
              <a:rPr lang="en-US" sz="2000" kern="100" dirty="0">
                <a:effectLst/>
                <a:latin typeface="BentonSans Regular" panose="02000503000000020004" pitchFamily="2" charset="0"/>
                <a:ea typeface="Aptos" panose="020B0004020202020204" pitchFamily="34" charset="0"/>
                <a:cs typeface="Mangal" panose="02040503050203030202" pitchFamily="18" charset="0"/>
              </a:rPr>
              <a:t>If the board approves: Invite, Welcome, Orient, Celebrate!</a:t>
            </a:r>
          </a:p>
        </p:txBody>
      </p:sp>
      <p:sp>
        <p:nvSpPr>
          <p:cNvPr id="5" name="TextBox 4">
            <a:extLst>
              <a:ext uri="{FF2B5EF4-FFF2-40B4-BE49-F238E27FC236}">
                <a16:creationId xmlns:a16="http://schemas.microsoft.com/office/drawing/2014/main" id="{02E11584-BA16-177D-699C-3E63919DE6B2}"/>
              </a:ext>
            </a:extLst>
          </p:cNvPr>
          <p:cNvSpPr txBox="1"/>
          <p:nvPr/>
        </p:nvSpPr>
        <p:spPr>
          <a:xfrm>
            <a:off x="2312125" y="186287"/>
            <a:ext cx="7567749" cy="584775"/>
          </a:xfrm>
          <a:prstGeom prst="rect">
            <a:avLst/>
          </a:prstGeom>
          <a:noFill/>
        </p:spPr>
        <p:txBody>
          <a:bodyPr wrap="square">
            <a:spAutoFit/>
          </a:bodyPr>
          <a:lstStyle/>
          <a:p>
            <a:pPr marL="0" marR="0" algn="ctr">
              <a:buNone/>
            </a:pPr>
            <a:r>
              <a:rPr lang="en-US" sz="3200" b="1" kern="100" dirty="0">
                <a:effectLst/>
                <a:latin typeface="BentonSans Regular" panose="02000503000000020004" pitchFamily="2" charset="0"/>
                <a:ea typeface="Aptos" panose="020B0004020202020204" pitchFamily="34" charset="0"/>
                <a:cs typeface="Mangal" panose="02040503050203030202" pitchFamily="18" charset="0"/>
              </a:rPr>
              <a:t>1. Selective Recruitment &amp; Retention</a:t>
            </a:r>
          </a:p>
        </p:txBody>
      </p:sp>
    </p:spTree>
    <p:extLst>
      <p:ext uri="{BB962C8B-B14F-4D97-AF65-F5344CB8AC3E}">
        <p14:creationId xmlns:p14="http://schemas.microsoft.com/office/powerpoint/2010/main" val="28595154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6229385-77D1-A509-242D-085038D0F8E5}"/>
              </a:ext>
            </a:extLst>
          </p:cNvPr>
          <p:cNvSpPr txBox="1"/>
          <p:nvPr/>
        </p:nvSpPr>
        <p:spPr>
          <a:xfrm>
            <a:off x="287382" y="1857330"/>
            <a:ext cx="11617234" cy="2677656"/>
          </a:xfrm>
          <a:prstGeom prst="rect">
            <a:avLst/>
          </a:prstGeom>
          <a:noFill/>
        </p:spPr>
        <p:txBody>
          <a:bodyPr wrap="square">
            <a:spAutoFit/>
          </a:bodyPr>
          <a:lstStyle/>
          <a:p>
            <a:r>
              <a:rPr lang="en-US" sz="2800" dirty="0">
                <a:solidFill>
                  <a:srgbClr val="C00000"/>
                </a:solidFill>
                <a:latin typeface="BentonSans Regular" panose="02000503000000020004" pitchFamily="50" charset="0"/>
              </a:rPr>
              <a:t>“</a:t>
            </a:r>
            <a:r>
              <a:rPr lang="en-US" sz="2800" i="1" dirty="0">
                <a:solidFill>
                  <a:srgbClr val="C00000"/>
                </a:solidFill>
                <a:latin typeface="BentonSans Regular" panose="02000503000000020004" pitchFamily="50" charset="0"/>
              </a:rPr>
              <a:t>If you’re unwilling, then I need to know that. I don’t want to waste your time. We’ll move on to somebody else. Don’t become involved.</a:t>
            </a:r>
          </a:p>
          <a:p>
            <a:endParaRPr lang="en-US" sz="1400" i="1" dirty="0">
              <a:solidFill>
                <a:srgbClr val="C00000"/>
              </a:solidFill>
              <a:latin typeface="BentonSans Regular" panose="02000503000000020004" pitchFamily="50" charset="0"/>
            </a:endParaRPr>
          </a:p>
          <a:p>
            <a:endParaRPr lang="en-US" sz="1400" i="1" dirty="0">
              <a:solidFill>
                <a:srgbClr val="C00000"/>
              </a:solidFill>
              <a:latin typeface="BentonSans Regular" panose="02000503000000020004" pitchFamily="50" charset="0"/>
            </a:endParaRPr>
          </a:p>
          <a:p>
            <a:r>
              <a:rPr lang="en-US" sz="2800" i="1" dirty="0">
                <a:solidFill>
                  <a:srgbClr val="C00000"/>
                </a:solidFill>
                <a:latin typeface="BentonSans Regular" panose="02000503000000020004" pitchFamily="50" charset="0"/>
              </a:rPr>
              <a:t>“If you feel strongly about not (making a charitable donation), then don’t take a (board) seat from someone who could. Resources are limited, (but) people are plentiful.</a:t>
            </a:r>
            <a:r>
              <a:rPr lang="en-US" sz="2800" dirty="0">
                <a:solidFill>
                  <a:srgbClr val="C00000"/>
                </a:solidFill>
                <a:latin typeface="BentonSans Regular" panose="02000503000000020004" pitchFamily="50" charset="0"/>
              </a:rPr>
              <a:t>”</a:t>
            </a:r>
          </a:p>
        </p:txBody>
      </p:sp>
      <p:sp>
        <p:nvSpPr>
          <p:cNvPr id="6" name="TextBox 5">
            <a:extLst>
              <a:ext uri="{FF2B5EF4-FFF2-40B4-BE49-F238E27FC236}">
                <a16:creationId xmlns:a16="http://schemas.microsoft.com/office/drawing/2014/main" id="{82755BC7-D0BF-B998-79C3-41F701818F85}"/>
              </a:ext>
            </a:extLst>
          </p:cNvPr>
          <p:cNvSpPr txBox="1"/>
          <p:nvPr/>
        </p:nvSpPr>
        <p:spPr>
          <a:xfrm>
            <a:off x="2170611" y="224636"/>
            <a:ext cx="7850777" cy="1077218"/>
          </a:xfrm>
          <a:prstGeom prst="rect">
            <a:avLst/>
          </a:prstGeom>
          <a:noFill/>
        </p:spPr>
        <p:txBody>
          <a:bodyPr wrap="square">
            <a:spAutoFit/>
          </a:bodyPr>
          <a:lstStyle/>
          <a:p>
            <a:pPr marL="0" marR="0" algn="ctr">
              <a:buNone/>
            </a:pPr>
            <a:r>
              <a:rPr lang="en-US" sz="3200" b="1" kern="100" dirty="0">
                <a:effectLst/>
                <a:latin typeface="BentonSans Regular" panose="02000503000000020004" pitchFamily="2" charset="0"/>
                <a:ea typeface="Aptos" panose="020B0004020202020204" pitchFamily="34" charset="0"/>
                <a:cs typeface="Mangal" panose="02040503050203030202" pitchFamily="18" charset="0"/>
              </a:rPr>
              <a:t>1. Selective Recruitment &amp; Retention:</a:t>
            </a:r>
          </a:p>
          <a:p>
            <a:pPr marL="0" marR="0" algn="ctr">
              <a:buNone/>
            </a:pPr>
            <a:r>
              <a:rPr lang="en-US" sz="3200" b="1" kern="100" dirty="0">
                <a:latin typeface="BentonSans Regular" panose="02000503000000020004" pitchFamily="2" charset="0"/>
                <a:ea typeface="Aptos" panose="020B0004020202020204" pitchFamily="34" charset="0"/>
                <a:cs typeface="Mangal" panose="02040503050203030202" pitchFamily="18" charset="0"/>
              </a:rPr>
              <a:t>Removing Unengaged Board Members</a:t>
            </a:r>
            <a:endParaRPr lang="en-US" sz="3200" b="1" kern="100" dirty="0">
              <a:effectLst/>
              <a:latin typeface="BentonSans Regular" panose="02000503000000020004" pitchFamily="2" charset="0"/>
              <a:ea typeface="Aptos" panose="020B0004020202020204" pitchFamily="34" charset="0"/>
              <a:cs typeface="Mangal" panose="02040503050203030202" pitchFamily="18" charset="0"/>
            </a:endParaRPr>
          </a:p>
        </p:txBody>
      </p:sp>
      <p:sp>
        <p:nvSpPr>
          <p:cNvPr id="7" name="TextBox 6">
            <a:extLst>
              <a:ext uri="{FF2B5EF4-FFF2-40B4-BE49-F238E27FC236}">
                <a16:creationId xmlns:a16="http://schemas.microsoft.com/office/drawing/2014/main" id="{EC5A5096-7DDC-5012-C487-1CF67C39900D}"/>
              </a:ext>
            </a:extLst>
          </p:cNvPr>
          <p:cNvSpPr txBox="1"/>
          <p:nvPr/>
        </p:nvSpPr>
        <p:spPr>
          <a:xfrm>
            <a:off x="8987246" y="6365966"/>
            <a:ext cx="2688365" cy="369332"/>
          </a:xfrm>
          <a:prstGeom prst="rect">
            <a:avLst/>
          </a:prstGeom>
          <a:noFill/>
        </p:spPr>
        <p:txBody>
          <a:bodyPr wrap="none" rtlCol="0">
            <a:spAutoFit/>
          </a:bodyPr>
          <a:lstStyle/>
          <a:p>
            <a:r>
              <a:rPr lang="en-US" dirty="0">
                <a:solidFill>
                  <a:schemeClr val="bg1"/>
                </a:solidFill>
                <a:latin typeface="BentonSans Regular" panose="02000503000000020004" pitchFamily="2" charset="0"/>
              </a:rPr>
              <a:t>(Stanczykiewicz, 2020)</a:t>
            </a:r>
          </a:p>
        </p:txBody>
      </p:sp>
    </p:spTree>
    <p:extLst>
      <p:ext uri="{BB962C8B-B14F-4D97-AF65-F5344CB8AC3E}">
        <p14:creationId xmlns:p14="http://schemas.microsoft.com/office/powerpoint/2010/main" val="40349689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 name="Table 20">
            <a:extLst>
              <a:ext uri="{FF2B5EF4-FFF2-40B4-BE49-F238E27FC236}">
                <a16:creationId xmlns:a16="http://schemas.microsoft.com/office/drawing/2014/main" id="{2B2BE2BF-90BF-5C10-E852-310F4163F613}"/>
              </a:ext>
            </a:extLst>
          </p:cNvPr>
          <p:cNvGraphicFramePr>
            <a:graphicFrameLocks noGrp="1"/>
          </p:cNvGraphicFramePr>
          <p:nvPr>
            <p:extLst>
              <p:ext uri="{D42A27DB-BD31-4B8C-83A1-F6EECF244321}">
                <p14:modId xmlns:p14="http://schemas.microsoft.com/office/powerpoint/2010/main" val="1301687017"/>
              </p:ext>
            </p:extLst>
          </p:nvPr>
        </p:nvGraphicFramePr>
        <p:xfrm>
          <a:off x="357050" y="859004"/>
          <a:ext cx="11477898" cy="3749040"/>
        </p:xfrm>
        <a:graphic>
          <a:graphicData uri="http://schemas.openxmlformats.org/drawingml/2006/table">
            <a:tbl>
              <a:tblPr firstRow="1" bandRow="1">
                <a:tableStyleId>{775DCB02-9BB8-47FD-8907-85C794F793BA}</a:tableStyleId>
              </a:tblPr>
              <a:tblGrid>
                <a:gridCol w="5738949">
                  <a:extLst>
                    <a:ext uri="{9D8B030D-6E8A-4147-A177-3AD203B41FA5}">
                      <a16:colId xmlns:a16="http://schemas.microsoft.com/office/drawing/2014/main" val="456146895"/>
                    </a:ext>
                  </a:extLst>
                </a:gridCol>
                <a:gridCol w="5738949">
                  <a:extLst>
                    <a:ext uri="{9D8B030D-6E8A-4147-A177-3AD203B41FA5}">
                      <a16:colId xmlns:a16="http://schemas.microsoft.com/office/drawing/2014/main" val="4272535856"/>
                    </a:ext>
                  </a:extLst>
                </a:gridCol>
              </a:tblGrid>
              <a:tr h="370840">
                <a:tc>
                  <a:txBody>
                    <a:bodyPr/>
                    <a:lstStyle/>
                    <a:p>
                      <a:pPr algn="ctr"/>
                      <a:r>
                        <a:rPr lang="en-US" sz="2400" b="1" u="none" dirty="0"/>
                        <a:t>Communication</a:t>
                      </a:r>
                      <a:endParaRPr lang="en-US" sz="2400" b="1" u="none" dirty="0">
                        <a:latin typeface="BentonSans Regular" panose="02000503000000020004" pitchFamily="2" charset="0"/>
                      </a:endParaRPr>
                    </a:p>
                  </a:txBody>
                  <a:tcPr/>
                </a:tc>
                <a:tc>
                  <a:txBody>
                    <a:bodyPr/>
                    <a:lstStyle/>
                    <a:p>
                      <a:pPr algn="ctr"/>
                      <a:r>
                        <a:rPr lang="en-US" sz="2400" dirty="0"/>
                        <a:t>Result</a:t>
                      </a:r>
                      <a:endParaRPr lang="en-US" sz="2400" dirty="0">
                        <a:latin typeface="BentonSans Regular" panose="02000503000000020004" pitchFamily="2" charset="0"/>
                      </a:endParaRPr>
                    </a:p>
                  </a:txBody>
                  <a:tcPr/>
                </a:tc>
                <a:extLst>
                  <a:ext uri="{0D108BD9-81ED-4DB2-BD59-A6C34878D82A}">
                    <a16:rowId xmlns:a16="http://schemas.microsoft.com/office/drawing/2014/main" val="1648791509"/>
                  </a:ext>
                </a:extLst>
              </a:tr>
              <a:tr h="370840">
                <a:tc>
                  <a:txBody>
                    <a:bodyPr/>
                    <a:lstStyle/>
                    <a:p>
                      <a:endParaRPr lang="en-US" sz="2000" dirty="0">
                        <a:latin typeface="BentonSans Regular" panose="02000503000000020004" pitchFamily="2" charset="0"/>
                      </a:endParaRPr>
                    </a:p>
                  </a:txBody>
                  <a:tcPr/>
                </a:tc>
                <a:tc>
                  <a:txBody>
                    <a:bodyPr/>
                    <a:lstStyle/>
                    <a:p>
                      <a:endParaRPr lang="en-US" sz="2000" dirty="0">
                        <a:latin typeface="BentonSans Regular" panose="02000503000000020004" pitchFamily="2" charset="0"/>
                      </a:endParaRPr>
                    </a:p>
                  </a:txBody>
                  <a:tcPr/>
                </a:tc>
                <a:extLst>
                  <a:ext uri="{0D108BD9-81ED-4DB2-BD59-A6C34878D82A}">
                    <a16:rowId xmlns:a16="http://schemas.microsoft.com/office/drawing/2014/main" val="3848653723"/>
                  </a:ext>
                </a:extLst>
              </a:tr>
              <a:tr h="370840">
                <a:tc>
                  <a:txBody>
                    <a:bodyPr/>
                    <a:lstStyle/>
                    <a:p>
                      <a:r>
                        <a:rPr lang="en-US" sz="2000" dirty="0"/>
                        <a:t>Expectations for donating and fundraising during new board member orientation</a:t>
                      </a:r>
                      <a:endParaRPr lang="en-US" sz="2000" dirty="0">
                        <a:latin typeface="BentonSans Regular" panose="02000503000000020004" pitchFamily="2" charset="0"/>
                      </a:endParaRPr>
                    </a:p>
                  </a:txBody>
                  <a:tcPr/>
                </a:tc>
                <a:tc>
                  <a:txBody>
                    <a:bodyPr/>
                    <a:lstStyle/>
                    <a:p>
                      <a:r>
                        <a:rPr lang="en-US" sz="2000" dirty="0"/>
                        <a:t>Active board participation in donating and fundraising is </a:t>
                      </a:r>
                      <a:r>
                        <a:rPr lang="en-US" sz="2000" b="1" dirty="0"/>
                        <a:t>11 times greater</a:t>
                      </a:r>
                      <a:endParaRPr lang="en-US" sz="2000" dirty="0">
                        <a:latin typeface="BentonSans Regular" panose="02000503000000020004" pitchFamily="2" charset="0"/>
                      </a:endParaRPr>
                    </a:p>
                  </a:txBody>
                  <a:tcPr/>
                </a:tc>
                <a:extLst>
                  <a:ext uri="{0D108BD9-81ED-4DB2-BD59-A6C34878D82A}">
                    <a16:rowId xmlns:a16="http://schemas.microsoft.com/office/drawing/2014/main" val="1081935028"/>
                  </a:ext>
                </a:extLst>
              </a:tr>
              <a:tr h="370840">
                <a:tc>
                  <a:txBody>
                    <a:bodyPr/>
                    <a:lstStyle/>
                    <a:p>
                      <a:endParaRPr lang="en-US" sz="2000" dirty="0">
                        <a:latin typeface="BentonSans Regular" panose="02000503000000020004" pitchFamily="2" charset="0"/>
                      </a:endParaRPr>
                    </a:p>
                  </a:txBody>
                  <a:tcPr/>
                </a:tc>
                <a:tc>
                  <a:txBody>
                    <a:bodyPr/>
                    <a:lstStyle/>
                    <a:p>
                      <a:endParaRPr lang="en-US" sz="2000" dirty="0">
                        <a:latin typeface="BentonSans Regular" panose="02000503000000020004" pitchFamily="2" charset="0"/>
                      </a:endParaRPr>
                    </a:p>
                  </a:txBody>
                  <a:tcPr/>
                </a:tc>
                <a:extLst>
                  <a:ext uri="{0D108BD9-81ED-4DB2-BD59-A6C34878D82A}">
                    <a16:rowId xmlns:a16="http://schemas.microsoft.com/office/drawing/2014/main" val="2975433025"/>
                  </a:ext>
                </a:extLst>
              </a:tr>
              <a:tr h="370840">
                <a:tc>
                  <a:txBody>
                    <a:bodyPr/>
                    <a:lstStyle/>
                    <a:p>
                      <a:r>
                        <a:rPr lang="en-US" sz="2000" dirty="0"/>
                        <a:t>Fundraising Expectations</a:t>
                      </a:r>
                      <a:endParaRPr lang="en-US" sz="2000" dirty="0">
                        <a:latin typeface="BentonSans Regular" panose="02000503000000020004" pitchFamily="2" charset="0"/>
                      </a:endParaRPr>
                    </a:p>
                  </a:txBody>
                  <a:tcPr/>
                </a:tc>
                <a:tc>
                  <a:txBody>
                    <a:bodyPr/>
                    <a:lstStyle/>
                    <a:p>
                      <a:r>
                        <a:rPr lang="en-US" sz="2000" b="1" dirty="0"/>
                        <a:t>94%</a:t>
                      </a:r>
                      <a:r>
                        <a:rPr lang="en-US" sz="2000" b="0" dirty="0"/>
                        <a:t> of nonprofits with full board participation in fund development communicated these expectations</a:t>
                      </a:r>
                      <a:endParaRPr lang="en-US" sz="2000" b="1" dirty="0">
                        <a:latin typeface="BentonSans Regular" panose="02000503000000020004" pitchFamily="2" charset="0"/>
                      </a:endParaRPr>
                    </a:p>
                  </a:txBody>
                  <a:tcPr/>
                </a:tc>
                <a:extLst>
                  <a:ext uri="{0D108BD9-81ED-4DB2-BD59-A6C34878D82A}">
                    <a16:rowId xmlns:a16="http://schemas.microsoft.com/office/drawing/2014/main" val="717892275"/>
                  </a:ext>
                </a:extLst>
              </a:tr>
              <a:tr h="370840">
                <a:tc>
                  <a:txBody>
                    <a:bodyPr/>
                    <a:lstStyle/>
                    <a:p>
                      <a:endParaRPr lang="en-US" sz="2000" dirty="0">
                        <a:latin typeface="BentonSans Regular" panose="02000503000000020004" pitchFamily="2" charset="0"/>
                      </a:endParaRPr>
                    </a:p>
                  </a:txBody>
                  <a:tcPr/>
                </a:tc>
                <a:tc>
                  <a:txBody>
                    <a:bodyPr/>
                    <a:lstStyle/>
                    <a:p>
                      <a:endParaRPr lang="en-US" sz="2000" dirty="0">
                        <a:latin typeface="BentonSans Regular" panose="02000503000000020004" pitchFamily="2" charset="0"/>
                      </a:endParaRPr>
                    </a:p>
                  </a:txBody>
                  <a:tcPr/>
                </a:tc>
                <a:extLst>
                  <a:ext uri="{0D108BD9-81ED-4DB2-BD59-A6C34878D82A}">
                    <a16:rowId xmlns:a16="http://schemas.microsoft.com/office/drawing/2014/main" val="1716444029"/>
                  </a:ext>
                </a:extLst>
              </a:tr>
              <a:tr h="370840">
                <a:tc>
                  <a:txBody>
                    <a:bodyPr/>
                    <a:lstStyle/>
                    <a:p>
                      <a:r>
                        <a:rPr lang="en-US" sz="2000" dirty="0"/>
                        <a:t>NO Fundraising Expectations</a:t>
                      </a:r>
                      <a:endParaRPr lang="en-US" sz="2000" dirty="0">
                        <a:latin typeface="BentonSans Regular" panose="02000503000000020004" pitchFamily="2" charset="0"/>
                      </a:endParaRPr>
                    </a:p>
                  </a:txBody>
                  <a:tcPr/>
                </a:tc>
                <a:tc>
                  <a:txBody>
                    <a:bodyPr/>
                    <a:lstStyle/>
                    <a:p>
                      <a:r>
                        <a:rPr lang="en-US" sz="2000" b="1" dirty="0"/>
                        <a:t>87%</a:t>
                      </a:r>
                      <a:r>
                        <a:rPr lang="en-US" sz="2000" b="0" dirty="0"/>
                        <a:t> of nonprofits without full board participation in fund development did </a:t>
                      </a:r>
                      <a:r>
                        <a:rPr lang="en-US" sz="2000" b="1" dirty="0"/>
                        <a:t>not</a:t>
                      </a:r>
                      <a:r>
                        <a:rPr lang="en-US" sz="2000" b="0" dirty="0"/>
                        <a:t> communicate expectations</a:t>
                      </a:r>
                      <a:endParaRPr lang="en-US" sz="2000" b="1" dirty="0">
                        <a:latin typeface="BentonSans Regular" panose="02000503000000020004" pitchFamily="2" charset="0"/>
                      </a:endParaRPr>
                    </a:p>
                  </a:txBody>
                  <a:tcPr/>
                </a:tc>
                <a:extLst>
                  <a:ext uri="{0D108BD9-81ED-4DB2-BD59-A6C34878D82A}">
                    <a16:rowId xmlns:a16="http://schemas.microsoft.com/office/drawing/2014/main" val="867705920"/>
                  </a:ext>
                </a:extLst>
              </a:tr>
            </a:tbl>
          </a:graphicData>
        </a:graphic>
      </p:graphicFrame>
      <p:sp>
        <p:nvSpPr>
          <p:cNvPr id="22" name="TextBox 21">
            <a:extLst>
              <a:ext uri="{FF2B5EF4-FFF2-40B4-BE49-F238E27FC236}">
                <a16:creationId xmlns:a16="http://schemas.microsoft.com/office/drawing/2014/main" id="{0F147FCE-8887-8AE6-BFEF-EA7B3D75FBB9}"/>
              </a:ext>
            </a:extLst>
          </p:cNvPr>
          <p:cNvSpPr txBox="1"/>
          <p:nvPr/>
        </p:nvSpPr>
        <p:spPr>
          <a:xfrm>
            <a:off x="3229798" y="165463"/>
            <a:ext cx="6197851" cy="584775"/>
          </a:xfrm>
          <a:prstGeom prst="rect">
            <a:avLst/>
          </a:prstGeom>
          <a:noFill/>
        </p:spPr>
        <p:txBody>
          <a:bodyPr wrap="none" rtlCol="0">
            <a:spAutoFit/>
          </a:bodyPr>
          <a:lstStyle/>
          <a:p>
            <a:r>
              <a:rPr lang="en-US" sz="3200" b="1" dirty="0">
                <a:latin typeface="BentonSans Regular" panose="02000503000000020004" pitchFamily="2" charset="0"/>
              </a:rPr>
              <a:t>2. Communicate Expectations</a:t>
            </a:r>
          </a:p>
        </p:txBody>
      </p:sp>
      <p:sp>
        <p:nvSpPr>
          <p:cNvPr id="24" name="Rectangle 23">
            <a:extLst>
              <a:ext uri="{FF2B5EF4-FFF2-40B4-BE49-F238E27FC236}">
                <a16:creationId xmlns:a16="http://schemas.microsoft.com/office/drawing/2014/main" id="{720959A6-D1F8-4F26-4FC9-EE660850FDB4}"/>
              </a:ext>
            </a:extLst>
          </p:cNvPr>
          <p:cNvSpPr/>
          <p:nvPr/>
        </p:nvSpPr>
        <p:spPr>
          <a:xfrm>
            <a:off x="1826463" y="4881023"/>
            <a:ext cx="8539071" cy="1052527"/>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lvl="0">
              <a:defRPr/>
            </a:pPr>
            <a:r>
              <a:rPr lang="en-US" dirty="0">
                <a:solidFill>
                  <a:srgbClr val="C00000"/>
                </a:solidFill>
                <a:latin typeface="BentonSans Regular" panose="02000503000000020004" pitchFamily="50" charset="0"/>
              </a:rPr>
              <a:t>“</a:t>
            </a:r>
            <a:r>
              <a:rPr lang="en-US" i="1" dirty="0">
                <a:solidFill>
                  <a:srgbClr val="C00000"/>
                </a:solidFill>
                <a:latin typeface="BentonSans Regular" panose="02000503000000020004" pitchFamily="50" charset="0"/>
              </a:rPr>
              <a:t>We try to paint the clearest picture possible of what they’re getting themselves into so that there are no surprises. We go through ten different things that we expect from a board member, and one of them is (charitable) giving</a:t>
            </a:r>
            <a:r>
              <a:rPr lang="en-US" dirty="0">
                <a:solidFill>
                  <a:srgbClr val="C00000"/>
                </a:solidFill>
                <a:latin typeface="BentonSans Regular" panose="02000503000000020004" pitchFamily="50" charset="0"/>
              </a:rPr>
              <a:t>.”</a:t>
            </a:r>
          </a:p>
        </p:txBody>
      </p:sp>
      <p:sp>
        <p:nvSpPr>
          <p:cNvPr id="25" name="TextBox 24">
            <a:extLst>
              <a:ext uri="{FF2B5EF4-FFF2-40B4-BE49-F238E27FC236}">
                <a16:creationId xmlns:a16="http://schemas.microsoft.com/office/drawing/2014/main" id="{ECED3E36-3C99-4764-7648-59D9762E5254}"/>
              </a:ext>
            </a:extLst>
          </p:cNvPr>
          <p:cNvSpPr txBox="1"/>
          <p:nvPr/>
        </p:nvSpPr>
        <p:spPr>
          <a:xfrm>
            <a:off x="9021351" y="6323205"/>
            <a:ext cx="2688365" cy="369332"/>
          </a:xfrm>
          <a:prstGeom prst="rect">
            <a:avLst/>
          </a:prstGeom>
          <a:noFill/>
        </p:spPr>
        <p:txBody>
          <a:bodyPr wrap="none" rtlCol="0">
            <a:spAutoFit/>
          </a:bodyPr>
          <a:lstStyle/>
          <a:p>
            <a:r>
              <a:rPr lang="en-US" dirty="0">
                <a:solidFill>
                  <a:schemeClr val="bg1"/>
                </a:solidFill>
                <a:latin typeface="BentonSans Regular" panose="02000503000000020004" pitchFamily="2" charset="0"/>
              </a:rPr>
              <a:t>(Stanczykiewicz, 2020)</a:t>
            </a:r>
          </a:p>
        </p:txBody>
      </p:sp>
    </p:spTree>
    <p:extLst>
      <p:ext uri="{BB962C8B-B14F-4D97-AF65-F5344CB8AC3E}">
        <p14:creationId xmlns:p14="http://schemas.microsoft.com/office/powerpoint/2010/main" val="37138755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1000"/>
                                        <p:tgtEl>
                                          <p:spTgt spid="24"/>
                                        </p:tgtEl>
                                      </p:cBhvr>
                                    </p:animEffect>
                                    <p:anim calcmode="lin" valueType="num">
                                      <p:cBhvr>
                                        <p:cTn id="8" dur="1000" fill="hold"/>
                                        <p:tgtEl>
                                          <p:spTgt spid="24"/>
                                        </p:tgtEl>
                                        <p:attrNameLst>
                                          <p:attrName>ppt_x</p:attrName>
                                        </p:attrNameLst>
                                      </p:cBhvr>
                                      <p:tavLst>
                                        <p:tav tm="0">
                                          <p:val>
                                            <p:strVal val="#ppt_x"/>
                                          </p:val>
                                        </p:tav>
                                        <p:tav tm="100000">
                                          <p:val>
                                            <p:strVal val="#ppt_x"/>
                                          </p:val>
                                        </p:tav>
                                      </p:tavLst>
                                    </p:anim>
                                    <p:anim calcmode="lin" valueType="num">
                                      <p:cBhvr>
                                        <p:cTn id="9"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D76DFED-4A9E-3E47-027C-714D3E68B253}"/>
              </a:ext>
            </a:extLst>
          </p:cNvPr>
          <p:cNvPicPr>
            <a:picLocks noChangeAspect="1"/>
          </p:cNvPicPr>
          <p:nvPr/>
        </p:nvPicPr>
        <p:blipFill>
          <a:blip r:embed="rId2"/>
          <a:stretch>
            <a:fillRect/>
          </a:stretch>
        </p:blipFill>
        <p:spPr>
          <a:xfrm>
            <a:off x="4885509" y="1313092"/>
            <a:ext cx="6948527" cy="4637226"/>
          </a:xfrm>
          <a:prstGeom prst="rect">
            <a:avLst/>
          </a:prstGeom>
        </p:spPr>
      </p:pic>
      <p:sp>
        <p:nvSpPr>
          <p:cNvPr id="3" name="TextBox 2">
            <a:extLst>
              <a:ext uri="{FF2B5EF4-FFF2-40B4-BE49-F238E27FC236}">
                <a16:creationId xmlns:a16="http://schemas.microsoft.com/office/drawing/2014/main" id="{A7D32F3F-9198-A1F0-0ED1-4C374833B9BB}"/>
              </a:ext>
            </a:extLst>
          </p:cNvPr>
          <p:cNvSpPr txBox="1"/>
          <p:nvPr/>
        </p:nvSpPr>
        <p:spPr>
          <a:xfrm>
            <a:off x="3415843" y="333541"/>
            <a:ext cx="5360314" cy="584775"/>
          </a:xfrm>
          <a:prstGeom prst="rect">
            <a:avLst/>
          </a:prstGeom>
          <a:noFill/>
        </p:spPr>
        <p:txBody>
          <a:bodyPr wrap="none" rtlCol="0">
            <a:spAutoFit/>
          </a:bodyPr>
          <a:lstStyle/>
          <a:p>
            <a:r>
              <a:rPr lang="en-US" sz="3200" b="1" dirty="0">
                <a:latin typeface="BentonSans Regular" panose="02000503000000020004" pitchFamily="2" charset="0"/>
              </a:rPr>
              <a:t>3. Fundraising Committee</a:t>
            </a:r>
          </a:p>
        </p:txBody>
      </p:sp>
      <p:sp>
        <p:nvSpPr>
          <p:cNvPr id="4" name="TextBox 3">
            <a:extLst>
              <a:ext uri="{FF2B5EF4-FFF2-40B4-BE49-F238E27FC236}">
                <a16:creationId xmlns:a16="http://schemas.microsoft.com/office/drawing/2014/main" id="{E20332A9-19F1-E61D-3CB7-C5BA26EDF737}"/>
              </a:ext>
            </a:extLst>
          </p:cNvPr>
          <p:cNvSpPr txBox="1"/>
          <p:nvPr/>
        </p:nvSpPr>
        <p:spPr>
          <a:xfrm>
            <a:off x="791974" y="1385506"/>
            <a:ext cx="4093535" cy="1200329"/>
          </a:xfrm>
          <a:prstGeom prst="rect">
            <a:avLst/>
          </a:prstGeom>
          <a:noFill/>
        </p:spPr>
        <p:txBody>
          <a:bodyPr wrap="square" rtlCol="0">
            <a:spAutoFit/>
          </a:bodyPr>
          <a:lstStyle/>
          <a:p>
            <a:r>
              <a:rPr lang="en-US" sz="2400" dirty="0">
                <a:latin typeface="BentonSans Regular" panose="02000503000000020004" pitchFamily="2" charset="0"/>
              </a:rPr>
              <a:t>Active board participating in donating and fundraising </a:t>
            </a:r>
            <a:r>
              <a:rPr lang="en-US" sz="2400" b="1" dirty="0">
                <a:latin typeface="BentonSans Regular" panose="02000503000000020004" pitchFamily="2" charset="0"/>
              </a:rPr>
              <a:t>nearly doubles!</a:t>
            </a:r>
            <a:endParaRPr lang="en-US" sz="2400" dirty="0">
              <a:latin typeface="BentonSans Regular" panose="02000503000000020004" pitchFamily="2" charset="0"/>
            </a:endParaRPr>
          </a:p>
        </p:txBody>
      </p:sp>
      <p:sp>
        <p:nvSpPr>
          <p:cNvPr id="13" name="TextBox 12">
            <a:extLst>
              <a:ext uri="{FF2B5EF4-FFF2-40B4-BE49-F238E27FC236}">
                <a16:creationId xmlns:a16="http://schemas.microsoft.com/office/drawing/2014/main" id="{24BCA435-F582-18EE-4058-1A0248E71A26}"/>
              </a:ext>
            </a:extLst>
          </p:cNvPr>
          <p:cNvSpPr txBox="1"/>
          <p:nvPr/>
        </p:nvSpPr>
        <p:spPr>
          <a:xfrm>
            <a:off x="791974" y="3533502"/>
            <a:ext cx="4093535" cy="1938992"/>
          </a:xfrm>
          <a:prstGeom prst="rect">
            <a:avLst/>
          </a:prstGeom>
          <a:noFill/>
        </p:spPr>
        <p:txBody>
          <a:bodyPr wrap="square">
            <a:spAutoFit/>
          </a:bodyPr>
          <a:lstStyle/>
          <a:p>
            <a:r>
              <a:rPr lang="en-US" sz="2400" i="1" dirty="0">
                <a:solidFill>
                  <a:srgbClr val="C00000"/>
                </a:solidFill>
              </a:rPr>
              <a:t>“The fundraising committee transforms our nonprofit's fundraising to ‘we’ instead of, ‘the staff is here; the staff does all of the fundraising.’”</a:t>
            </a:r>
          </a:p>
        </p:txBody>
      </p:sp>
      <p:sp>
        <p:nvSpPr>
          <p:cNvPr id="14" name="Rectangle 13">
            <a:extLst>
              <a:ext uri="{FF2B5EF4-FFF2-40B4-BE49-F238E27FC236}">
                <a16:creationId xmlns:a16="http://schemas.microsoft.com/office/drawing/2014/main" id="{4F127145-DE87-9892-7386-DBA11075CFDC}"/>
              </a:ext>
            </a:extLst>
          </p:cNvPr>
          <p:cNvSpPr/>
          <p:nvPr/>
        </p:nvSpPr>
        <p:spPr>
          <a:xfrm>
            <a:off x="791973" y="1313091"/>
            <a:ext cx="4093535" cy="1272743"/>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65A1ABEA-055F-2211-F33B-90DAB3BE2AED}"/>
              </a:ext>
            </a:extLst>
          </p:cNvPr>
          <p:cNvSpPr txBox="1"/>
          <p:nvPr/>
        </p:nvSpPr>
        <p:spPr>
          <a:xfrm>
            <a:off x="9056915" y="6345094"/>
            <a:ext cx="2688365" cy="369332"/>
          </a:xfrm>
          <a:prstGeom prst="rect">
            <a:avLst/>
          </a:prstGeom>
          <a:noFill/>
        </p:spPr>
        <p:txBody>
          <a:bodyPr wrap="none" rtlCol="0">
            <a:spAutoFit/>
          </a:bodyPr>
          <a:lstStyle/>
          <a:p>
            <a:r>
              <a:rPr lang="en-US" dirty="0">
                <a:solidFill>
                  <a:schemeClr val="bg1"/>
                </a:solidFill>
                <a:latin typeface="BentonSans Regular" panose="02000503000000020004" pitchFamily="2" charset="0"/>
              </a:rPr>
              <a:t>(Stanczykiewicz, 2020)</a:t>
            </a:r>
          </a:p>
        </p:txBody>
      </p:sp>
    </p:spTree>
    <p:extLst>
      <p:ext uri="{BB962C8B-B14F-4D97-AF65-F5344CB8AC3E}">
        <p14:creationId xmlns:p14="http://schemas.microsoft.com/office/powerpoint/2010/main" val="16393526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par>
                                <p:cTn id="10" presetID="1" presetClass="entr" presetSubtype="0" fill="hold" grpId="0" nodeType="withEffect">
                                  <p:stCondLst>
                                    <p:cond delay="0"/>
                                  </p:stCondLst>
                                  <p:childTnLst>
                                    <p:set>
                                      <p:cBhvr>
                                        <p:cTn id="11" dur="1" fill="hold">
                                          <p:stCondLst>
                                            <p:cond delay="0"/>
                                          </p:stCondLst>
                                        </p:cTn>
                                        <p:tgtEl>
                                          <p:spTgt spid="14"/>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47" presetClass="entr" presetSubtype="0" fill="hold" nodeType="clickEffect">
                                  <p:stCondLst>
                                    <p:cond delay="0"/>
                                  </p:stCondLst>
                                  <p:childTnLst>
                                    <p:set>
                                      <p:cBhvr>
                                        <p:cTn id="15" dur="1" fill="hold">
                                          <p:stCondLst>
                                            <p:cond delay="0"/>
                                          </p:stCondLst>
                                        </p:cTn>
                                        <p:tgtEl>
                                          <p:spTgt spid="13">
                                            <p:txEl>
                                              <p:pRg st="0" end="0"/>
                                            </p:txEl>
                                          </p:spTgt>
                                        </p:tgtEl>
                                        <p:attrNameLst>
                                          <p:attrName>style.visibility</p:attrName>
                                        </p:attrNameLst>
                                      </p:cBhvr>
                                      <p:to>
                                        <p:strVal val="visible"/>
                                      </p:to>
                                    </p:set>
                                    <p:animEffect transition="in" filter="fade">
                                      <p:cBhvr>
                                        <p:cTn id="16" dur="1000"/>
                                        <p:tgtEl>
                                          <p:spTgt spid="13">
                                            <p:txEl>
                                              <p:pRg st="0" end="0"/>
                                            </p:txEl>
                                          </p:spTgt>
                                        </p:tgtEl>
                                      </p:cBhvr>
                                    </p:animEffect>
                                    <p:anim calcmode="lin" valueType="num">
                                      <p:cBhvr>
                                        <p:cTn id="17" dur="1000" fill="hold"/>
                                        <p:tgtEl>
                                          <p:spTgt spid="13">
                                            <p:txEl>
                                              <p:pRg st="0" end="0"/>
                                            </p:txEl>
                                          </p:spTgt>
                                        </p:tgtEl>
                                        <p:attrNameLst>
                                          <p:attrName>ppt_x</p:attrName>
                                        </p:attrNameLst>
                                      </p:cBhvr>
                                      <p:tavLst>
                                        <p:tav tm="0">
                                          <p:val>
                                            <p:strVal val="#ppt_x"/>
                                          </p:val>
                                        </p:tav>
                                        <p:tav tm="100000">
                                          <p:val>
                                            <p:strVal val="#ppt_x"/>
                                          </p:val>
                                        </p:tav>
                                      </p:tavLst>
                                    </p:anim>
                                    <p:anim calcmode="lin" valueType="num">
                                      <p:cBhvr>
                                        <p:cTn id="18" dur="1000" fill="hold"/>
                                        <p:tgtEl>
                                          <p:spTgt spid="1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53" presetClass="entr" presetSubtype="16" fill="hold" nodeType="clickEffect">
                                  <p:stCondLst>
                                    <p:cond delay="0"/>
                                  </p:stCondLst>
                                  <p:childTnLst>
                                    <p:set>
                                      <p:cBhvr>
                                        <p:cTn id="22" dur="1" fill="hold">
                                          <p:stCondLst>
                                            <p:cond delay="0"/>
                                          </p:stCondLst>
                                        </p:cTn>
                                        <p:tgtEl>
                                          <p:spTgt spid="2"/>
                                        </p:tgtEl>
                                        <p:attrNameLst>
                                          <p:attrName>style.visibility</p:attrName>
                                        </p:attrNameLst>
                                      </p:cBhvr>
                                      <p:to>
                                        <p:strVal val="visible"/>
                                      </p:to>
                                    </p:set>
                                    <p:anim calcmode="lin" valueType="num">
                                      <p:cBhvr>
                                        <p:cTn id="23" dur="500" fill="hold"/>
                                        <p:tgtEl>
                                          <p:spTgt spid="2"/>
                                        </p:tgtEl>
                                        <p:attrNameLst>
                                          <p:attrName>ppt_w</p:attrName>
                                        </p:attrNameLst>
                                      </p:cBhvr>
                                      <p:tavLst>
                                        <p:tav tm="0">
                                          <p:val>
                                            <p:fltVal val="0"/>
                                          </p:val>
                                        </p:tav>
                                        <p:tav tm="100000">
                                          <p:val>
                                            <p:strVal val="#ppt_w"/>
                                          </p:val>
                                        </p:tav>
                                      </p:tavLst>
                                    </p:anim>
                                    <p:anim calcmode="lin" valueType="num">
                                      <p:cBhvr>
                                        <p:cTn id="24" dur="500" fill="hold"/>
                                        <p:tgtEl>
                                          <p:spTgt spid="2"/>
                                        </p:tgtEl>
                                        <p:attrNameLst>
                                          <p:attrName>ppt_h</p:attrName>
                                        </p:attrNameLst>
                                      </p:cBhvr>
                                      <p:tavLst>
                                        <p:tav tm="0">
                                          <p:val>
                                            <p:fltVal val="0"/>
                                          </p:val>
                                        </p:tav>
                                        <p:tav tm="100000">
                                          <p:val>
                                            <p:strVal val="#ppt_h"/>
                                          </p:val>
                                        </p:tav>
                                      </p:tavLst>
                                    </p:anim>
                                    <p:animEffect transition="in" filter="fade">
                                      <p:cBhvr>
                                        <p:cTn id="2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0D5408B-26AB-BB57-771C-DC7EE0B05468}"/>
              </a:ext>
            </a:extLst>
          </p:cNvPr>
          <p:cNvPicPr>
            <a:picLocks noChangeAspect="1"/>
          </p:cNvPicPr>
          <p:nvPr/>
        </p:nvPicPr>
        <p:blipFill>
          <a:blip r:embed="rId2"/>
          <a:stretch>
            <a:fillRect/>
          </a:stretch>
        </p:blipFill>
        <p:spPr>
          <a:xfrm>
            <a:off x="3435164" y="2637442"/>
            <a:ext cx="5321671" cy="3553794"/>
          </a:xfrm>
          <a:prstGeom prst="rect">
            <a:avLst/>
          </a:prstGeom>
        </p:spPr>
      </p:pic>
      <p:sp>
        <p:nvSpPr>
          <p:cNvPr id="3" name="TextBox 2">
            <a:extLst>
              <a:ext uri="{FF2B5EF4-FFF2-40B4-BE49-F238E27FC236}">
                <a16:creationId xmlns:a16="http://schemas.microsoft.com/office/drawing/2014/main" id="{99258277-B683-DBC8-3AA7-5F388FC42FB8}"/>
              </a:ext>
            </a:extLst>
          </p:cNvPr>
          <p:cNvSpPr txBox="1"/>
          <p:nvPr/>
        </p:nvSpPr>
        <p:spPr>
          <a:xfrm>
            <a:off x="3404368" y="255182"/>
            <a:ext cx="5383263" cy="584775"/>
          </a:xfrm>
          <a:prstGeom prst="rect">
            <a:avLst/>
          </a:prstGeom>
          <a:noFill/>
        </p:spPr>
        <p:txBody>
          <a:bodyPr wrap="square" rtlCol="0">
            <a:spAutoFit/>
          </a:bodyPr>
          <a:lstStyle/>
          <a:p>
            <a:r>
              <a:rPr lang="en-US" sz="3200" b="1" dirty="0">
                <a:latin typeface="BentonSans Regular" panose="02000503000000020004" pitchFamily="2" charset="0"/>
              </a:rPr>
              <a:t>4. Peer-to-Peer Influence</a:t>
            </a:r>
          </a:p>
        </p:txBody>
      </p:sp>
      <p:sp>
        <p:nvSpPr>
          <p:cNvPr id="5" name="TextBox 4">
            <a:extLst>
              <a:ext uri="{FF2B5EF4-FFF2-40B4-BE49-F238E27FC236}">
                <a16:creationId xmlns:a16="http://schemas.microsoft.com/office/drawing/2014/main" id="{77E304D0-2FFB-A06E-40FA-03125C13C841}"/>
              </a:ext>
            </a:extLst>
          </p:cNvPr>
          <p:cNvSpPr txBox="1"/>
          <p:nvPr/>
        </p:nvSpPr>
        <p:spPr>
          <a:xfrm>
            <a:off x="1566212" y="1138535"/>
            <a:ext cx="9059573" cy="1200329"/>
          </a:xfrm>
          <a:prstGeom prst="rect">
            <a:avLst/>
          </a:prstGeom>
          <a:noFill/>
        </p:spPr>
        <p:txBody>
          <a:bodyPr wrap="square">
            <a:spAutoFit/>
          </a:bodyPr>
          <a:lstStyle/>
          <a:p>
            <a:r>
              <a:rPr lang="en-US" sz="2400" i="1" dirty="0">
                <a:solidFill>
                  <a:srgbClr val="C00000"/>
                </a:solidFill>
                <a:latin typeface="BentonSans Regular" panose="02000503000000020004" pitchFamily="2" charset="0"/>
              </a:rPr>
              <a:t>“Board members can (encourage fundraising) and say that once, and it’ll resonate. I (the CEO) could say that 10,000 times, and it won’t. There’s a lot of peer-to-peer communication.”</a:t>
            </a:r>
          </a:p>
        </p:txBody>
      </p:sp>
    </p:spTree>
    <p:extLst>
      <p:ext uri="{BB962C8B-B14F-4D97-AF65-F5344CB8AC3E}">
        <p14:creationId xmlns:p14="http://schemas.microsoft.com/office/powerpoint/2010/main" val="33283880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477C737-EFCF-82DB-A3F9-3696C2CA33A3}"/>
              </a:ext>
            </a:extLst>
          </p:cNvPr>
          <p:cNvSpPr txBox="1"/>
          <p:nvPr/>
        </p:nvSpPr>
        <p:spPr>
          <a:xfrm>
            <a:off x="3614327" y="243840"/>
            <a:ext cx="4963346" cy="584775"/>
          </a:xfrm>
          <a:prstGeom prst="rect">
            <a:avLst/>
          </a:prstGeom>
          <a:noFill/>
        </p:spPr>
        <p:txBody>
          <a:bodyPr wrap="none" rtlCol="0">
            <a:spAutoFit/>
          </a:bodyPr>
          <a:lstStyle/>
          <a:p>
            <a:r>
              <a:rPr lang="en-US" sz="3200" b="1" dirty="0">
                <a:latin typeface="BentonSans Regular" panose="02000503000000020004" pitchFamily="2" charset="0"/>
              </a:rPr>
              <a:t>5. Ongoing Engagement</a:t>
            </a:r>
          </a:p>
        </p:txBody>
      </p:sp>
      <p:sp>
        <p:nvSpPr>
          <p:cNvPr id="3" name="TextBox 2">
            <a:extLst>
              <a:ext uri="{FF2B5EF4-FFF2-40B4-BE49-F238E27FC236}">
                <a16:creationId xmlns:a16="http://schemas.microsoft.com/office/drawing/2014/main" id="{C976C15D-1CC1-CA30-A06F-A1651EF1896F}"/>
              </a:ext>
            </a:extLst>
          </p:cNvPr>
          <p:cNvSpPr txBox="1"/>
          <p:nvPr/>
        </p:nvSpPr>
        <p:spPr>
          <a:xfrm>
            <a:off x="1018903" y="1501386"/>
            <a:ext cx="4598126" cy="4708981"/>
          </a:xfrm>
          <a:prstGeom prst="rect">
            <a:avLst/>
          </a:prstGeom>
          <a:noFill/>
        </p:spPr>
        <p:txBody>
          <a:bodyPr wrap="square" rtlCol="0">
            <a:spAutoFit/>
          </a:bodyPr>
          <a:lstStyle/>
          <a:p>
            <a:pPr marL="342900" lvl="0" indent="-342900">
              <a:buFont typeface="Arial" panose="020B0604020202020204" pitchFamily="34" charset="0"/>
              <a:buChar char="•"/>
            </a:pPr>
            <a:r>
              <a:rPr lang="en-US" sz="2000" dirty="0">
                <a:latin typeface="BentonSans Regular" panose="02000503000000020004" pitchFamily="2" charset="0"/>
              </a:rPr>
              <a:t>Enhance my self-worth</a:t>
            </a:r>
          </a:p>
          <a:p>
            <a:pPr marL="342900" lvl="0" indent="-342900">
              <a:buFont typeface="Arial" panose="020B0604020202020204" pitchFamily="34" charset="0"/>
              <a:buChar char="•"/>
            </a:pPr>
            <a:endParaRPr lang="en-US" sz="1000" dirty="0">
              <a:latin typeface="BentonSans Regular" panose="02000503000000020004" pitchFamily="2" charset="0"/>
            </a:endParaRPr>
          </a:p>
          <a:p>
            <a:pPr marL="342900" lvl="0" indent="-342900">
              <a:buFont typeface="Arial" panose="020B0604020202020204" pitchFamily="34" charset="0"/>
              <a:buChar char="•"/>
            </a:pPr>
            <a:r>
              <a:rPr lang="en-US" sz="2000" dirty="0">
                <a:latin typeface="BentonSans Regular" panose="02000503000000020004" pitchFamily="2" charset="0"/>
              </a:rPr>
              <a:t>To feel important</a:t>
            </a:r>
          </a:p>
          <a:p>
            <a:pPr marL="342900" lvl="0" indent="-342900">
              <a:buFont typeface="Arial" panose="020B0604020202020204" pitchFamily="34" charset="0"/>
              <a:buChar char="•"/>
            </a:pPr>
            <a:endParaRPr lang="en-US" sz="1000" dirty="0">
              <a:latin typeface="BentonSans Regular" panose="02000503000000020004" pitchFamily="2" charset="0"/>
            </a:endParaRPr>
          </a:p>
          <a:p>
            <a:pPr marL="342900" lvl="0" indent="-342900">
              <a:buFont typeface="Arial" panose="020B0604020202020204" pitchFamily="34" charset="0"/>
              <a:buChar char="•"/>
            </a:pPr>
            <a:r>
              <a:rPr lang="en-US" sz="2000" dirty="0">
                <a:latin typeface="BentonSans Regular" panose="02000503000000020004" pitchFamily="2" charset="0"/>
              </a:rPr>
              <a:t>Gain recognition in the community</a:t>
            </a:r>
          </a:p>
          <a:p>
            <a:pPr marL="342900" lvl="0" indent="-342900">
              <a:buFont typeface="Arial" panose="020B0604020202020204" pitchFamily="34" charset="0"/>
              <a:buChar char="•"/>
            </a:pPr>
            <a:endParaRPr lang="en-US" sz="1000" dirty="0">
              <a:latin typeface="BentonSans Regular" panose="02000503000000020004" pitchFamily="2" charset="0"/>
            </a:endParaRPr>
          </a:p>
          <a:p>
            <a:pPr marL="342900" lvl="0" indent="-342900">
              <a:buFont typeface="Arial" panose="020B0604020202020204" pitchFamily="34" charset="0"/>
              <a:buChar char="•"/>
            </a:pPr>
            <a:r>
              <a:rPr lang="en-US" sz="2000" dirty="0">
                <a:latin typeface="BentonSans Regular" panose="02000503000000020004" pitchFamily="2" charset="0"/>
              </a:rPr>
              <a:t>To experience self-healing</a:t>
            </a:r>
          </a:p>
          <a:p>
            <a:pPr marL="342900" lvl="0" indent="-342900">
              <a:buFont typeface="Arial" panose="020B0604020202020204" pitchFamily="34" charset="0"/>
              <a:buChar char="•"/>
            </a:pPr>
            <a:endParaRPr lang="en-US" sz="1000" dirty="0">
              <a:latin typeface="BentonSans Regular" panose="02000503000000020004" pitchFamily="2" charset="0"/>
            </a:endParaRPr>
          </a:p>
          <a:p>
            <a:pPr marL="342900" lvl="0" indent="-342900">
              <a:buFont typeface="Arial" panose="020B0604020202020204" pitchFamily="34" charset="0"/>
              <a:buChar char="•"/>
            </a:pPr>
            <a:r>
              <a:rPr lang="en-US" sz="2000" dirty="0">
                <a:latin typeface="BentonSans Regular" panose="02000503000000020004" pitchFamily="2" charset="0"/>
              </a:rPr>
              <a:t>I eventually want to be hired by this nonprofit</a:t>
            </a:r>
          </a:p>
          <a:p>
            <a:pPr marL="342900" lvl="0" indent="-342900">
              <a:buFont typeface="Arial" panose="020B0604020202020204" pitchFamily="34" charset="0"/>
              <a:buChar char="•"/>
            </a:pPr>
            <a:endParaRPr lang="en-US" sz="1000" dirty="0">
              <a:latin typeface="BentonSans Regular" panose="02000503000000020004" pitchFamily="2" charset="0"/>
            </a:endParaRPr>
          </a:p>
          <a:p>
            <a:pPr marL="342900" lvl="0" indent="-342900">
              <a:buFont typeface="Arial" panose="020B0604020202020204" pitchFamily="34" charset="0"/>
              <a:buChar char="•"/>
            </a:pPr>
            <a:r>
              <a:rPr lang="en-US" sz="2000" dirty="0">
                <a:latin typeface="BentonSans Regular" panose="02000503000000020004" pitchFamily="2" charset="0"/>
              </a:rPr>
              <a:t>I am retired, unemployed, or otherwise need something to do</a:t>
            </a:r>
          </a:p>
          <a:p>
            <a:pPr marL="342900" lvl="0" indent="-342900">
              <a:buFont typeface="Arial" panose="020B0604020202020204" pitchFamily="34" charset="0"/>
              <a:buChar char="•"/>
            </a:pPr>
            <a:endParaRPr lang="en-US" sz="1000" dirty="0">
              <a:latin typeface="BentonSans Regular" panose="02000503000000020004" pitchFamily="2" charset="0"/>
            </a:endParaRPr>
          </a:p>
          <a:p>
            <a:pPr marL="342900" lvl="0" indent="-342900">
              <a:buFont typeface="Arial" panose="020B0604020202020204" pitchFamily="34" charset="0"/>
              <a:buChar char="•"/>
            </a:pPr>
            <a:r>
              <a:rPr lang="en-US" sz="2000" dirty="0">
                <a:latin typeface="BentonSans Regular" panose="02000503000000020004" pitchFamily="2" charset="0"/>
              </a:rPr>
              <a:t>My employer expects me to serve on the board</a:t>
            </a:r>
          </a:p>
          <a:p>
            <a:pPr marL="342900" lvl="0" indent="-342900">
              <a:buFont typeface="Arial" panose="020B0604020202020204" pitchFamily="34" charset="0"/>
              <a:buChar char="•"/>
            </a:pPr>
            <a:endParaRPr lang="en-US" sz="1000" dirty="0">
              <a:latin typeface="BentonSans Regular" panose="02000503000000020004" pitchFamily="2" charset="0"/>
            </a:endParaRPr>
          </a:p>
          <a:p>
            <a:pPr marL="342900" lvl="0" indent="-342900">
              <a:buFont typeface="Arial" panose="020B0604020202020204" pitchFamily="34" charset="0"/>
              <a:buChar char="•"/>
            </a:pPr>
            <a:r>
              <a:rPr lang="en-US" sz="2000" dirty="0">
                <a:latin typeface="BentonSans Regular" panose="02000503000000020004" pitchFamily="2" charset="0"/>
              </a:rPr>
              <a:t>I have friends on the board</a:t>
            </a:r>
            <a:endParaRPr lang="en-US" dirty="0"/>
          </a:p>
        </p:txBody>
      </p:sp>
      <p:sp>
        <p:nvSpPr>
          <p:cNvPr id="4" name="TextBox 3">
            <a:extLst>
              <a:ext uri="{FF2B5EF4-FFF2-40B4-BE49-F238E27FC236}">
                <a16:creationId xmlns:a16="http://schemas.microsoft.com/office/drawing/2014/main" id="{4ED7C396-4A3E-1AA5-F67B-8B325439BF96}"/>
              </a:ext>
            </a:extLst>
          </p:cNvPr>
          <p:cNvSpPr txBox="1"/>
          <p:nvPr/>
        </p:nvSpPr>
        <p:spPr>
          <a:xfrm>
            <a:off x="6339570" y="1501386"/>
            <a:ext cx="4476206" cy="4555093"/>
          </a:xfrm>
          <a:prstGeom prst="rect">
            <a:avLst/>
          </a:prstGeom>
          <a:noFill/>
        </p:spPr>
        <p:txBody>
          <a:bodyPr wrap="square" rtlCol="0">
            <a:spAutoFit/>
          </a:bodyPr>
          <a:lstStyle/>
          <a:p>
            <a:pPr marL="285750" lvl="0" indent="-285750">
              <a:buFont typeface="Arial" panose="020B0604020202020204" pitchFamily="34" charset="0"/>
              <a:buChar char="•"/>
            </a:pPr>
            <a:r>
              <a:rPr lang="en-US" sz="2000" dirty="0">
                <a:latin typeface="BentonSans Regular" panose="02000503000000020004" pitchFamily="2" charset="0"/>
              </a:rPr>
              <a:t>Out of loyalty to the nonprofit</a:t>
            </a:r>
          </a:p>
          <a:p>
            <a:pPr marL="285750" lvl="0" indent="-285750">
              <a:buFont typeface="Arial" panose="020B0604020202020204" pitchFamily="34" charset="0"/>
              <a:buChar char="•"/>
            </a:pPr>
            <a:endParaRPr lang="en-US" sz="1000" dirty="0">
              <a:latin typeface="BentonSans Regular" panose="02000503000000020004" pitchFamily="2" charset="0"/>
            </a:endParaRPr>
          </a:p>
          <a:p>
            <a:pPr marL="285750" lvl="0" indent="-285750">
              <a:buFont typeface="Arial" panose="020B0604020202020204" pitchFamily="34" charset="0"/>
              <a:buChar char="•"/>
            </a:pPr>
            <a:r>
              <a:rPr lang="en-US" sz="2000" dirty="0">
                <a:latin typeface="BentonSans Regular" panose="02000503000000020004" pitchFamily="2" charset="0"/>
              </a:rPr>
              <a:t>Learning more about the cause</a:t>
            </a:r>
          </a:p>
          <a:p>
            <a:pPr marL="285750" lvl="0" indent="-285750">
              <a:buFont typeface="Arial" panose="020B0604020202020204" pitchFamily="34" charset="0"/>
              <a:buChar char="•"/>
            </a:pPr>
            <a:endParaRPr lang="en-US" sz="1000" dirty="0">
              <a:latin typeface="BentonSans Regular" panose="02000503000000020004" pitchFamily="2" charset="0"/>
            </a:endParaRPr>
          </a:p>
          <a:p>
            <a:pPr marL="285750" lvl="0" indent="-285750">
              <a:buFont typeface="Arial" panose="020B0604020202020204" pitchFamily="34" charset="0"/>
              <a:buChar char="•"/>
            </a:pPr>
            <a:r>
              <a:rPr lang="en-US" sz="2000" dirty="0">
                <a:latin typeface="BentonSans Regular" panose="02000503000000020004" pitchFamily="2" charset="0"/>
              </a:rPr>
              <a:t>Commitment to the mission</a:t>
            </a:r>
          </a:p>
          <a:p>
            <a:pPr marL="285750" lvl="0" indent="-285750">
              <a:buFont typeface="Arial" panose="020B0604020202020204" pitchFamily="34" charset="0"/>
              <a:buChar char="•"/>
            </a:pPr>
            <a:endParaRPr lang="en-US" sz="1000" dirty="0">
              <a:latin typeface="BentonSans Regular" panose="02000503000000020004" pitchFamily="2" charset="0"/>
            </a:endParaRPr>
          </a:p>
          <a:p>
            <a:pPr marL="285750" lvl="0" indent="-285750">
              <a:buFont typeface="Arial" panose="020B0604020202020204" pitchFamily="34" charset="0"/>
              <a:buChar char="•"/>
            </a:pPr>
            <a:r>
              <a:rPr lang="en-US" sz="2000" dirty="0">
                <a:latin typeface="BentonSans Regular" panose="02000503000000020004" pitchFamily="2" charset="0"/>
              </a:rPr>
              <a:t>Sharing their expertise and professional skills</a:t>
            </a:r>
          </a:p>
          <a:p>
            <a:pPr marL="285750" lvl="0" indent="-285750">
              <a:buFont typeface="Arial" panose="020B0604020202020204" pitchFamily="34" charset="0"/>
              <a:buChar char="•"/>
            </a:pPr>
            <a:endParaRPr lang="en-US" sz="1000" dirty="0">
              <a:latin typeface="BentonSans Regular" panose="02000503000000020004" pitchFamily="2" charset="0"/>
            </a:endParaRPr>
          </a:p>
          <a:p>
            <a:pPr marL="285750" lvl="0" indent="-285750">
              <a:buFont typeface="Arial" panose="020B0604020202020204" pitchFamily="34" charset="0"/>
              <a:buChar char="•"/>
            </a:pPr>
            <a:r>
              <a:rPr lang="en-US" sz="2000" dirty="0">
                <a:latin typeface="BentonSans Regular" panose="02000503000000020004" pitchFamily="2" charset="0"/>
              </a:rPr>
              <a:t>In ways that are helpful to others</a:t>
            </a:r>
          </a:p>
          <a:p>
            <a:pPr marL="285750" lvl="0" indent="-285750">
              <a:buFont typeface="Arial" panose="020B0604020202020204" pitchFamily="34" charset="0"/>
              <a:buChar char="•"/>
            </a:pPr>
            <a:endParaRPr lang="en-US" sz="1000" dirty="0">
              <a:latin typeface="BentonSans Regular" panose="02000503000000020004" pitchFamily="2" charset="0"/>
            </a:endParaRPr>
          </a:p>
          <a:p>
            <a:pPr marL="285750" lvl="0" indent="-285750">
              <a:buFont typeface="Arial" panose="020B0604020202020204" pitchFamily="34" charset="0"/>
              <a:buChar char="•"/>
            </a:pPr>
            <a:r>
              <a:rPr lang="en-US" sz="2000" dirty="0">
                <a:latin typeface="BentonSans Regular" panose="02000503000000020004" pitchFamily="2" charset="0"/>
              </a:rPr>
              <a:t>Especially people served by the nonprofit</a:t>
            </a:r>
          </a:p>
          <a:p>
            <a:pPr marL="285750" lvl="0" indent="-285750">
              <a:buFont typeface="Arial" panose="020B0604020202020204" pitchFamily="34" charset="0"/>
              <a:buChar char="•"/>
            </a:pPr>
            <a:endParaRPr lang="en-US" sz="1000" dirty="0">
              <a:latin typeface="BentonSans Regular" panose="02000503000000020004" pitchFamily="2" charset="0"/>
            </a:endParaRPr>
          </a:p>
          <a:p>
            <a:pPr marL="285750" lvl="0" indent="-285750">
              <a:buFont typeface="Arial" panose="020B0604020202020204" pitchFamily="34" charset="0"/>
              <a:buChar char="•"/>
            </a:pPr>
            <a:r>
              <a:rPr lang="en-US" sz="2000" dirty="0">
                <a:latin typeface="BentonSans Regular" panose="02000503000000020004" pitchFamily="2" charset="0"/>
              </a:rPr>
              <a:t>Advancing the nonprofit's success</a:t>
            </a:r>
          </a:p>
          <a:p>
            <a:pPr marL="285750" lvl="0" indent="-285750">
              <a:buFont typeface="Arial" panose="020B0604020202020204" pitchFamily="34" charset="0"/>
              <a:buChar char="•"/>
            </a:pPr>
            <a:endParaRPr lang="en-US" sz="1000" dirty="0">
              <a:latin typeface="BentonSans Regular" panose="02000503000000020004" pitchFamily="2" charset="0"/>
            </a:endParaRPr>
          </a:p>
          <a:p>
            <a:pPr marL="285750" lvl="0" indent="-285750">
              <a:buFont typeface="Arial" panose="020B0604020202020204" pitchFamily="34" charset="0"/>
              <a:buChar char="•"/>
            </a:pPr>
            <a:r>
              <a:rPr lang="en-US" sz="2000" dirty="0">
                <a:latin typeface="BentonSans Regular" panose="02000503000000020004" pitchFamily="2" charset="0"/>
              </a:rPr>
              <a:t>While contributing to society</a:t>
            </a:r>
          </a:p>
        </p:txBody>
      </p:sp>
      <p:sp>
        <p:nvSpPr>
          <p:cNvPr id="5" name="Rectangle 4">
            <a:extLst>
              <a:ext uri="{FF2B5EF4-FFF2-40B4-BE49-F238E27FC236}">
                <a16:creationId xmlns:a16="http://schemas.microsoft.com/office/drawing/2014/main" id="{24A337BB-870B-DABC-0A08-E50A693B1D06}"/>
              </a:ext>
            </a:extLst>
          </p:cNvPr>
          <p:cNvSpPr/>
          <p:nvPr/>
        </p:nvSpPr>
        <p:spPr>
          <a:xfrm>
            <a:off x="1018903" y="1410789"/>
            <a:ext cx="4598126" cy="4645689"/>
          </a:xfrm>
          <a:prstGeom prst="rect">
            <a:avLst/>
          </a:prstGeom>
          <a:noFill/>
          <a:ln>
            <a:solidFill>
              <a:schemeClr val="accent4">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EBDC76D3-3E72-F592-892A-93921E30E22C}"/>
              </a:ext>
            </a:extLst>
          </p:cNvPr>
          <p:cNvSpPr/>
          <p:nvPr/>
        </p:nvSpPr>
        <p:spPr>
          <a:xfrm>
            <a:off x="6217650" y="1410788"/>
            <a:ext cx="4598126" cy="4645689"/>
          </a:xfrm>
          <a:prstGeom prst="rect">
            <a:avLst/>
          </a:prstGeom>
          <a:noFill/>
          <a:ln>
            <a:solidFill>
              <a:schemeClr val="accent4">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17C77B48-BE64-A789-FA35-AFF4AB0CF70D}"/>
              </a:ext>
            </a:extLst>
          </p:cNvPr>
          <p:cNvSpPr txBox="1"/>
          <p:nvPr/>
        </p:nvSpPr>
        <p:spPr>
          <a:xfrm>
            <a:off x="2146202" y="919212"/>
            <a:ext cx="2343527" cy="430887"/>
          </a:xfrm>
          <a:prstGeom prst="rect">
            <a:avLst/>
          </a:prstGeom>
          <a:noFill/>
        </p:spPr>
        <p:txBody>
          <a:bodyPr wrap="none" rtlCol="0">
            <a:spAutoFit/>
          </a:bodyPr>
          <a:lstStyle/>
          <a:p>
            <a:r>
              <a:rPr lang="en-US" sz="2200" b="1" u="sng" dirty="0">
                <a:latin typeface="BentonSans Regular" panose="02000503000000020004" pitchFamily="2" charset="0"/>
              </a:rPr>
              <a:t>SELF-FOCUSED</a:t>
            </a:r>
          </a:p>
        </p:txBody>
      </p:sp>
      <p:sp>
        <p:nvSpPr>
          <p:cNvPr id="8" name="TextBox 7">
            <a:extLst>
              <a:ext uri="{FF2B5EF4-FFF2-40B4-BE49-F238E27FC236}">
                <a16:creationId xmlns:a16="http://schemas.microsoft.com/office/drawing/2014/main" id="{44322E3C-291B-D52E-FF69-B433976BEAF1}"/>
              </a:ext>
            </a:extLst>
          </p:cNvPr>
          <p:cNvSpPr txBox="1"/>
          <p:nvPr/>
        </p:nvSpPr>
        <p:spPr>
          <a:xfrm>
            <a:off x="7161901" y="919212"/>
            <a:ext cx="2831544" cy="430887"/>
          </a:xfrm>
          <a:prstGeom prst="rect">
            <a:avLst/>
          </a:prstGeom>
          <a:noFill/>
        </p:spPr>
        <p:txBody>
          <a:bodyPr wrap="none" rtlCol="0">
            <a:spAutoFit/>
          </a:bodyPr>
          <a:lstStyle/>
          <a:p>
            <a:r>
              <a:rPr lang="en-US" sz="2200" b="1" u="sng" dirty="0">
                <a:latin typeface="BentonSans Regular" panose="02000503000000020004" pitchFamily="2" charset="0"/>
              </a:rPr>
              <a:t>OTHERS-FOCUSED</a:t>
            </a:r>
          </a:p>
        </p:txBody>
      </p:sp>
      <p:sp>
        <p:nvSpPr>
          <p:cNvPr id="9" name="TextBox 8">
            <a:extLst>
              <a:ext uri="{FF2B5EF4-FFF2-40B4-BE49-F238E27FC236}">
                <a16:creationId xmlns:a16="http://schemas.microsoft.com/office/drawing/2014/main" id="{D0DDA49D-7C65-5A4C-5D47-B182DAC02410}"/>
              </a:ext>
            </a:extLst>
          </p:cNvPr>
          <p:cNvSpPr txBox="1"/>
          <p:nvPr/>
        </p:nvSpPr>
        <p:spPr>
          <a:xfrm>
            <a:off x="8315998" y="6365966"/>
            <a:ext cx="3354893" cy="369332"/>
          </a:xfrm>
          <a:prstGeom prst="rect">
            <a:avLst/>
          </a:prstGeom>
          <a:noFill/>
        </p:spPr>
        <p:txBody>
          <a:bodyPr wrap="none" rtlCol="0">
            <a:spAutoFit/>
          </a:bodyPr>
          <a:lstStyle/>
          <a:p>
            <a:r>
              <a:rPr lang="en-US" dirty="0">
                <a:solidFill>
                  <a:schemeClr val="bg1"/>
                </a:solidFill>
                <a:latin typeface="BentonSans Regular" panose="02000503000000020004" pitchFamily="2" charset="0"/>
              </a:rPr>
              <a:t>(Miller-Stevens &amp; Ward, 2019)</a:t>
            </a:r>
          </a:p>
        </p:txBody>
      </p:sp>
    </p:spTree>
    <p:extLst>
      <p:ext uri="{BB962C8B-B14F-4D97-AF65-F5344CB8AC3E}">
        <p14:creationId xmlns:p14="http://schemas.microsoft.com/office/powerpoint/2010/main" val="32252175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1000"/>
                                        <p:tgtEl>
                                          <p:spTgt spid="3">
                                            <p:txEl>
                                              <p:pRg st="2" end="2"/>
                                            </p:txEl>
                                          </p:spTgt>
                                        </p:tgtEl>
                                      </p:cBhvr>
                                    </p:animEffect>
                                    <p:anim calcmode="lin" valueType="num">
                                      <p:cBhvr>
                                        <p:cTn id="13"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2" end="2"/>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1000"/>
                                        <p:tgtEl>
                                          <p:spTgt spid="3">
                                            <p:txEl>
                                              <p:pRg st="4" end="4"/>
                                            </p:txEl>
                                          </p:spTgt>
                                        </p:tgtEl>
                                      </p:cBhvr>
                                    </p:animEffect>
                                    <p:anim calcmode="lin" valueType="num">
                                      <p:cBhvr>
                                        <p:cTn id="1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4" end="4"/>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1000"/>
                                        <p:tgtEl>
                                          <p:spTgt spid="3">
                                            <p:txEl>
                                              <p:pRg st="6" end="6"/>
                                            </p:txEl>
                                          </p:spTgt>
                                        </p:tgtEl>
                                      </p:cBhvr>
                                    </p:animEffect>
                                    <p:anim calcmode="lin" valueType="num">
                                      <p:cBhvr>
                                        <p:cTn id="23"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6" end="6"/>
                                            </p:txEl>
                                          </p:spTgt>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animEffect transition="in" filter="fade">
                                      <p:cBhvr>
                                        <p:cTn id="27" dur="1000"/>
                                        <p:tgtEl>
                                          <p:spTgt spid="3">
                                            <p:txEl>
                                              <p:pRg st="8" end="8"/>
                                            </p:txEl>
                                          </p:spTgt>
                                        </p:tgtEl>
                                      </p:cBhvr>
                                    </p:animEffect>
                                    <p:anim calcmode="lin" valueType="num">
                                      <p:cBhvr>
                                        <p:cTn id="28"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29" dur="1000" fill="hold"/>
                                        <p:tgtEl>
                                          <p:spTgt spid="3">
                                            <p:txEl>
                                              <p:pRg st="8" end="8"/>
                                            </p:txEl>
                                          </p:spTgt>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3">
                                            <p:txEl>
                                              <p:pRg st="10" end="10"/>
                                            </p:txEl>
                                          </p:spTgt>
                                        </p:tgtEl>
                                        <p:attrNameLst>
                                          <p:attrName>style.visibility</p:attrName>
                                        </p:attrNameLst>
                                      </p:cBhvr>
                                      <p:to>
                                        <p:strVal val="visible"/>
                                      </p:to>
                                    </p:set>
                                    <p:animEffect transition="in" filter="fade">
                                      <p:cBhvr>
                                        <p:cTn id="32" dur="1000"/>
                                        <p:tgtEl>
                                          <p:spTgt spid="3">
                                            <p:txEl>
                                              <p:pRg st="10" end="10"/>
                                            </p:txEl>
                                          </p:spTgt>
                                        </p:tgtEl>
                                      </p:cBhvr>
                                    </p:animEffect>
                                    <p:anim calcmode="lin" valueType="num">
                                      <p:cBhvr>
                                        <p:cTn id="33"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34" dur="1000" fill="hold"/>
                                        <p:tgtEl>
                                          <p:spTgt spid="3">
                                            <p:txEl>
                                              <p:pRg st="10" end="10"/>
                                            </p:txEl>
                                          </p:spTgt>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3">
                                            <p:txEl>
                                              <p:pRg st="12" end="12"/>
                                            </p:txEl>
                                          </p:spTgt>
                                        </p:tgtEl>
                                        <p:attrNameLst>
                                          <p:attrName>style.visibility</p:attrName>
                                        </p:attrNameLst>
                                      </p:cBhvr>
                                      <p:to>
                                        <p:strVal val="visible"/>
                                      </p:to>
                                    </p:set>
                                    <p:animEffect transition="in" filter="fade">
                                      <p:cBhvr>
                                        <p:cTn id="37" dur="1000"/>
                                        <p:tgtEl>
                                          <p:spTgt spid="3">
                                            <p:txEl>
                                              <p:pRg st="12" end="12"/>
                                            </p:txEl>
                                          </p:spTgt>
                                        </p:tgtEl>
                                      </p:cBhvr>
                                    </p:animEffect>
                                    <p:anim calcmode="lin" valueType="num">
                                      <p:cBhvr>
                                        <p:cTn id="38" dur="1000" fill="hold"/>
                                        <p:tgtEl>
                                          <p:spTgt spid="3">
                                            <p:txEl>
                                              <p:pRg st="12" end="12"/>
                                            </p:txEl>
                                          </p:spTgt>
                                        </p:tgtEl>
                                        <p:attrNameLst>
                                          <p:attrName>ppt_x</p:attrName>
                                        </p:attrNameLst>
                                      </p:cBhvr>
                                      <p:tavLst>
                                        <p:tav tm="0">
                                          <p:val>
                                            <p:strVal val="#ppt_x"/>
                                          </p:val>
                                        </p:tav>
                                        <p:tav tm="100000">
                                          <p:val>
                                            <p:strVal val="#ppt_x"/>
                                          </p:val>
                                        </p:tav>
                                      </p:tavLst>
                                    </p:anim>
                                    <p:anim calcmode="lin" valueType="num">
                                      <p:cBhvr>
                                        <p:cTn id="39" dur="1000" fill="hold"/>
                                        <p:tgtEl>
                                          <p:spTgt spid="3">
                                            <p:txEl>
                                              <p:pRg st="12" end="12"/>
                                            </p:txEl>
                                          </p:spTgt>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3">
                                            <p:txEl>
                                              <p:pRg st="14" end="14"/>
                                            </p:txEl>
                                          </p:spTgt>
                                        </p:tgtEl>
                                        <p:attrNameLst>
                                          <p:attrName>style.visibility</p:attrName>
                                        </p:attrNameLst>
                                      </p:cBhvr>
                                      <p:to>
                                        <p:strVal val="visible"/>
                                      </p:to>
                                    </p:set>
                                    <p:animEffect transition="in" filter="fade">
                                      <p:cBhvr>
                                        <p:cTn id="42" dur="1000"/>
                                        <p:tgtEl>
                                          <p:spTgt spid="3">
                                            <p:txEl>
                                              <p:pRg st="14" end="14"/>
                                            </p:txEl>
                                          </p:spTgt>
                                        </p:tgtEl>
                                      </p:cBhvr>
                                    </p:animEffect>
                                    <p:anim calcmode="lin" valueType="num">
                                      <p:cBhvr>
                                        <p:cTn id="43" dur="1000" fill="hold"/>
                                        <p:tgtEl>
                                          <p:spTgt spid="3">
                                            <p:txEl>
                                              <p:pRg st="14" end="14"/>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14" end="14"/>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7" presetClass="entr" presetSubtype="0" fill="hold" nodeType="clickEffect">
                                  <p:stCondLst>
                                    <p:cond delay="0"/>
                                  </p:stCondLst>
                                  <p:childTnLst>
                                    <p:set>
                                      <p:cBhvr>
                                        <p:cTn id="48" dur="1" fill="hold">
                                          <p:stCondLst>
                                            <p:cond delay="0"/>
                                          </p:stCondLst>
                                        </p:cTn>
                                        <p:tgtEl>
                                          <p:spTgt spid="4">
                                            <p:txEl>
                                              <p:pRg st="0" end="0"/>
                                            </p:txEl>
                                          </p:spTgt>
                                        </p:tgtEl>
                                        <p:attrNameLst>
                                          <p:attrName>style.visibility</p:attrName>
                                        </p:attrNameLst>
                                      </p:cBhvr>
                                      <p:to>
                                        <p:strVal val="visible"/>
                                      </p:to>
                                    </p:set>
                                    <p:animEffect transition="in" filter="fade">
                                      <p:cBhvr>
                                        <p:cTn id="49" dur="1000"/>
                                        <p:tgtEl>
                                          <p:spTgt spid="4">
                                            <p:txEl>
                                              <p:pRg st="0" end="0"/>
                                            </p:txEl>
                                          </p:spTgt>
                                        </p:tgtEl>
                                      </p:cBhvr>
                                    </p:animEffect>
                                    <p:anim calcmode="lin" valueType="num">
                                      <p:cBhvr>
                                        <p:cTn id="50"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51" dur="1000" fill="hold"/>
                                        <p:tgtEl>
                                          <p:spTgt spid="4">
                                            <p:txEl>
                                              <p:pRg st="0" end="0"/>
                                            </p:txEl>
                                          </p:spTgt>
                                        </p:tgtEl>
                                        <p:attrNameLst>
                                          <p:attrName>ppt_y</p:attrName>
                                        </p:attrNameLst>
                                      </p:cBhvr>
                                      <p:tavLst>
                                        <p:tav tm="0">
                                          <p:val>
                                            <p:strVal val="#ppt_y-.1"/>
                                          </p:val>
                                        </p:tav>
                                        <p:tav tm="100000">
                                          <p:val>
                                            <p:strVal val="#ppt_y"/>
                                          </p:val>
                                        </p:tav>
                                      </p:tavLst>
                                    </p:anim>
                                  </p:childTnLst>
                                </p:cTn>
                              </p:par>
                              <p:par>
                                <p:cTn id="52" presetID="47" presetClass="entr" presetSubtype="0" fill="hold" nodeType="withEffect">
                                  <p:stCondLst>
                                    <p:cond delay="0"/>
                                  </p:stCondLst>
                                  <p:childTnLst>
                                    <p:set>
                                      <p:cBhvr>
                                        <p:cTn id="53" dur="1" fill="hold">
                                          <p:stCondLst>
                                            <p:cond delay="0"/>
                                          </p:stCondLst>
                                        </p:cTn>
                                        <p:tgtEl>
                                          <p:spTgt spid="4">
                                            <p:txEl>
                                              <p:pRg st="2" end="2"/>
                                            </p:txEl>
                                          </p:spTgt>
                                        </p:tgtEl>
                                        <p:attrNameLst>
                                          <p:attrName>style.visibility</p:attrName>
                                        </p:attrNameLst>
                                      </p:cBhvr>
                                      <p:to>
                                        <p:strVal val="visible"/>
                                      </p:to>
                                    </p:set>
                                    <p:animEffect transition="in" filter="fade">
                                      <p:cBhvr>
                                        <p:cTn id="54" dur="1000"/>
                                        <p:tgtEl>
                                          <p:spTgt spid="4">
                                            <p:txEl>
                                              <p:pRg st="2" end="2"/>
                                            </p:txEl>
                                          </p:spTgt>
                                        </p:tgtEl>
                                      </p:cBhvr>
                                    </p:animEffect>
                                    <p:anim calcmode="lin" valueType="num">
                                      <p:cBhvr>
                                        <p:cTn id="5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56" dur="1000" fill="hold"/>
                                        <p:tgtEl>
                                          <p:spTgt spid="4">
                                            <p:txEl>
                                              <p:pRg st="2" end="2"/>
                                            </p:txEl>
                                          </p:spTgt>
                                        </p:tgtEl>
                                        <p:attrNameLst>
                                          <p:attrName>ppt_y</p:attrName>
                                        </p:attrNameLst>
                                      </p:cBhvr>
                                      <p:tavLst>
                                        <p:tav tm="0">
                                          <p:val>
                                            <p:strVal val="#ppt_y-.1"/>
                                          </p:val>
                                        </p:tav>
                                        <p:tav tm="100000">
                                          <p:val>
                                            <p:strVal val="#ppt_y"/>
                                          </p:val>
                                        </p:tav>
                                      </p:tavLst>
                                    </p:anim>
                                  </p:childTnLst>
                                </p:cTn>
                              </p:par>
                              <p:par>
                                <p:cTn id="57" presetID="47" presetClass="entr" presetSubtype="0" fill="hold" nodeType="withEffect">
                                  <p:stCondLst>
                                    <p:cond delay="0"/>
                                  </p:stCondLst>
                                  <p:childTnLst>
                                    <p:set>
                                      <p:cBhvr>
                                        <p:cTn id="58" dur="1" fill="hold">
                                          <p:stCondLst>
                                            <p:cond delay="0"/>
                                          </p:stCondLst>
                                        </p:cTn>
                                        <p:tgtEl>
                                          <p:spTgt spid="4">
                                            <p:txEl>
                                              <p:pRg st="4" end="4"/>
                                            </p:txEl>
                                          </p:spTgt>
                                        </p:tgtEl>
                                        <p:attrNameLst>
                                          <p:attrName>style.visibility</p:attrName>
                                        </p:attrNameLst>
                                      </p:cBhvr>
                                      <p:to>
                                        <p:strVal val="visible"/>
                                      </p:to>
                                    </p:set>
                                    <p:animEffect transition="in" filter="fade">
                                      <p:cBhvr>
                                        <p:cTn id="59" dur="1000"/>
                                        <p:tgtEl>
                                          <p:spTgt spid="4">
                                            <p:txEl>
                                              <p:pRg st="4" end="4"/>
                                            </p:txEl>
                                          </p:spTgt>
                                        </p:tgtEl>
                                      </p:cBhvr>
                                    </p:animEffect>
                                    <p:anim calcmode="lin" valueType="num">
                                      <p:cBhvr>
                                        <p:cTn id="60"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61" dur="1000" fill="hold"/>
                                        <p:tgtEl>
                                          <p:spTgt spid="4">
                                            <p:txEl>
                                              <p:pRg st="4" end="4"/>
                                            </p:txEl>
                                          </p:spTgt>
                                        </p:tgtEl>
                                        <p:attrNameLst>
                                          <p:attrName>ppt_y</p:attrName>
                                        </p:attrNameLst>
                                      </p:cBhvr>
                                      <p:tavLst>
                                        <p:tav tm="0">
                                          <p:val>
                                            <p:strVal val="#ppt_y-.1"/>
                                          </p:val>
                                        </p:tav>
                                        <p:tav tm="100000">
                                          <p:val>
                                            <p:strVal val="#ppt_y"/>
                                          </p:val>
                                        </p:tav>
                                      </p:tavLst>
                                    </p:anim>
                                  </p:childTnLst>
                                </p:cTn>
                              </p:par>
                              <p:par>
                                <p:cTn id="62" presetID="47" presetClass="entr" presetSubtype="0" fill="hold" nodeType="withEffect">
                                  <p:stCondLst>
                                    <p:cond delay="0"/>
                                  </p:stCondLst>
                                  <p:childTnLst>
                                    <p:set>
                                      <p:cBhvr>
                                        <p:cTn id="63" dur="1" fill="hold">
                                          <p:stCondLst>
                                            <p:cond delay="0"/>
                                          </p:stCondLst>
                                        </p:cTn>
                                        <p:tgtEl>
                                          <p:spTgt spid="4">
                                            <p:txEl>
                                              <p:pRg st="6" end="6"/>
                                            </p:txEl>
                                          </p:spTgt>
                                        </p:tgtEl>
                                        <p:attrNameLst>
                                          <p:attrName>style.visibility</p:attrName>
                                        </p:attrNameLst>
                                      </p:cBhvr>
                                      <p:to>
                                        <p:strVal val="visible"/>
                                      </p:to>
                                    </p:set>
                                    <p:animEffect transition="in" filter="fade">
                                      <p:cBhvr>
                                        <p:cTn id="64" dur="1000"/>
                                        <p:tgtEl>
                                          <p:spTgt spid="4">
                                            <p:txEl>
                                              <p:pRg st="6" end="6"/>
                                            </p:txEl>
                                          </p:spTgt>
                                        </p:tgtEl>
                                      </p:cBhvr>
                                    </p:animEffect>
                                    <p:anim calcmode="lin" valueType="num">
                                      <p:cBhvr>
                                        <p:cTn id="65"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66" dur="1000" fill="hold"/>
                                        <p:tgtEl>
                                          <p:spTgt spid="4">
                                            <p:txEl>
                                              <p:pRg st="6" end="6"/>
                                            </p:txEl>
                                          </p:spTgt>
                                        </p:tgtEl>
                                        <p:attrNameLst>
                                          <p:attrName>ppt_y</p:attrName>
                                        </p:attrNameLst>
                                      </p:cBhvr>
                                      <p:tavLst>
                                        <p:tav tm="0">
                                          <p:val>
                                            <p:strVal val="#ppt_y-.1"/>
                                          </p:val>
                                        </p:tav>
                                        <p:tav tm="100000">
                                          <p:val>
                                            <p:strVal val="#ppt_y"/>
                                          </p:val>
                                        </p:tav>
                                      </p:tavLst>
                                    </p:anim>
                                  </p:childTnLst>
                                </p:cTn>
                              </p:par>
                              <p:par>
                                <p:cTn id="67" presetID="47" presetClass="entr" presetSubtype="0" fill="hold" nodeType="withEffect">
                                  <p:stCondLst>
                                    <p:cond delay="0"/>
                                  </p:stCondLst>
                                  <p:childTnLst>
                                    <p:set>
                                      <p:cBhvr>
                                        <p:cTn id="68" dur="1" fill="hold">
                                          <p:stCondLst>
                                            <p:cond delay="0"/>
                                          </p:stCondLst>
                                        </p:cTn>
                                        <p:tgtEl>
                                          <p:spTgt spid="4">
                                            <p:txEl>
                                              <p:pRg st="8" end="8"/>
                                            </p:txEl>
                                          </p:spTgt>
                                        </p:tgtEl>
                                        <p:attrNameLst>
                                          <p:attrName>style.visibility</p:attrName>
                                        </p:attrNameLst>
                                      </p:cBhvr>
                                      <p:to>
                                        <p:strVal val="visible"/>
                                      </p:to>
                                    </p:set>
                                    <p:animEffect transition="in" filter="fade">
                                      <p:cBhvr>
                                        <p:cTn id="69" dur="1000"/>
                                        <p:tgtEl>
                                          <p:spTgt spid="4">
                                            <p:txEl>
                                              <p:pRg st="8" end="8"/>
                                            </p:txEl>
                                          </p:spTgt>
                                        </p:tgtEl>
                                      </p:cBhvr>
                                    </p:animEffect>
                                    <p:anim calcmode="lin" valueType="num">
                                      <p:cBhvr>
                                        <p:cTn id="70"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71" dur="1000" fill="hold"/>
                                        <p:tgtEl>
                                          <p:spTgt spid="4">
                                            <p:txEl>
                                              <p:pRg st="8" end="8"/>
                                            </p:txEl>
                                          </p:spTgt>
                                        </p:tgtEl>
                                        <p:attrNameLst>
                                          <p:attrName>ppt_y</p:attrName>
                                        </p:attrNameLst>
                                      </p:cBhvr>
                                      <p:tavLst>
                                        <p:tav tm="0">
                                          <p:val>
                                            <p:strVal val="#ppt_y-.1"/>
                                          </p:val>
                                        </p:tav>
                                        <p:tav tm="100000">
                                          <p:val>
                                            <p:strVal val="#ppt_y"/>
                                          </p:val>
                                        </p:tav>
                                      </p:tavLst>
                                    </p:anim>
                                  </p:childTnLst>
                                </p:cTn>
                              </p:par>
                              <p:par>
                                <p:cTn id="72" presetID="47" presetClass="entr" presetSubtype="0" fill="hold" nodeType="withEffect">
                                  <p:stCondLst>
                                    <p:cond delay="0"/>
                                  </p:stCondLst>
                                  <p:childTnLst>
                                    <p:set>
                                      <p:cBhvr>
                                        <p:cTn id="73" dur="1" fill="hold">
                                          <p:stCondLst>
                                            <p:cond delay="0"/>
                                          </p:stCondLst>
                                        </p:cTn>
                                        <p:tgtEl>
                                          <p:spTgt spid="4">
                                            <p:txEl>
                                              <p:pRg st="10" end="10"/>
                                            </p:txEl>
                                          </p:spTgt>
                                        </p:tgtEl>
                                        <p:attrNameLst>
                                          <p:attrName>style.visibility</p:attrName>
                                        </p:attrNameLst>
                                      </p:cBhvr>
                                      <p:to>
                                        <p:strVal val="visible"/>
                                      </p:to>
                                    </p:set>
                                    <p:animEffect transition="in" filter="fade">
                                      <p:cBhvr>
                                        <p:cTn id="74" dur="1000"/>
                                        <p:tgtEl>
                                          <p:spTgt spid="4">
                                            <p:txEl>
                                              <p:pRg st="10" end="10"/>
                                            </p:txEl>
                                          </p:spTgt>
                                        </p:tgtEl>
                                      </p:cBhvr>
                                    </p:animEffect>
                                    <p:anim calcmode="lin" valueType="num">
                                      <p:cBhvr>
                                        <p:cTn id="75" dur="1000" fill="hold"/>
                                        <p:tgtEl>
                                          <p:spTgt spid="4">
                                            <p:txEl>
                                              <p:pRg st="10" end="10"/>
                                            </p:txEl>
                                          </p:spTgt>
                                        </p:tgtEl>
                                        <p:attrNameLst>
                                          <p:attrName>ppt_x</p:attrName>
                                        </p:attrNameLst>
                                      </p:cBhvr>
                                      <p:tavLst>
                                        <p:tav tm="0">
                                          <p:val>
                                            <p:strVal val="#ppt_x"/>
                                          </p:val>
                                        </p:tav>
                                        <p:tav tm="100000">
                                          <p:val>
                                            <p:strVal val="#ppt_x"/>
                                          </p:val>
                                        </p:tav>
                                      </p:tavLst>
                                    </p:anim>
                                    <p:anim calcmode="lin" valueType="num">
                                      <p:cBhvr>
                                        <p:cTn id="76" dur="1000" fill="hold"/>
                                        <p:tgtEl>
                                          <p:spTgt spid="4">
                                            <p:txEl>
                                              <p:pRg st="10" end="10"/>
                                            </p:txEl>
                                          </p:spTgt>
                                        </p:tgtEl>
                                        <p:attrNameLst>
                                          <p:attrName>ppt_y</p:attrName>
                                        </p:attrNameLst>
                                      </p:cBhvr>
                                      <p:tavLst>
                                        <p:tav tm="0">
                                          <p:val>
                                            <p:strVal val="#ppt_y-.1"/>
                                          </p:val>
                                        </p:tav>
                                        <p:tav tm="100000">
                                          <p:val>
                                            <p:strVal val="#ppt_y"/>
                                          </p:val>
                                        </p:tav>
                                      </p:tavLst>
                                    </p:anim>
                                  </p:childTnLst>
                                </p:cTn>
                              </p:par>
                              <p:par>
                                <p:cTn id="77" presetID="47" presetClass="entr" presetSubtype="0" fill="hold" nodeType="withEffect">
                                  <p:stCondLst>
                                    <p:cond delay="0"/>
                                  </p:stCondLst>
                                  <p:childTnLst>
                                    <p:set>
                                      <p:cBhvr>
                                        <p:cTn id="78" dur="1" fill="hold">
                                          <p:stCondLst>
                                            <p:cond delay="0"/>
                                          </p:stCondLst>
                                        </p:cTn>
                                        <p:tgtEl>
                                          <p:spTgt spid="4">
                                            <p:txEl>
                                              <p:pRg st="12" end="12"/>
                                            </p:txEl>
                                          </p:spTgt>
                                        </p:tgtEl>
                                        <p:attrNameLst>
                                          <p:attrName>style.visibility</p:attrName>
                                        </p:attrNameLst>
                                      </p:cBhvr>
                                      <p:to>
                                        <p:strVal val="visible"/>
                                      </p:to>
                                    </p:set>
                                    <p:animEffect transition="in" filter="fade">
                                      <p:cBhvr>
                                        <p:cTn id="79" dur="1000"/>
                                        <p:tgtEl>
                                          <p:spTgt spid="4">
                                            <p:txEl>
                                              <p:pRg st="12" end="12"/>
                                            </p:txEl>
                                          </p:spTgt>
                                        </p:tgtEl>
                                      </p:cBhvr>
                                    </p:animEffect>
                                    <p:anim calcmode="lin" valueType="num">
                                      <p:cBhvr>
                                        <p:cTn id="80" dur="1000" fill="hold"/>
                                        <p:tgtEl>
                                          <p:spTgt spid="4">
                                            <p:txEl>
                                              <p:pRg st="12" end="12"/>
                                            </p:txEl>
                                          </p:spTgt>
                                        </p:tgtEl>
                                        <p:attrNameLst>
                                          <p:attrName>ppt_x</p:attrName>
                                        </p:attrNameLst>
                                      </p:cBhvr>
                                      <p:tavLst>
                                        <p:tav tm="0">
                                          <p:val>
                                            <p:strVal val="#ppt_x"/>
                                          </p:val>
                                        </p:tav>
                                        <p:tav tm="100000">
                                          <p:val>
                                            <p:strVal val="#ppt_x"/>
                                          </p:val>
                                        </p:tav>
                                      </p:tavLst>
                                    </p:anim>
                                    <p:anim calcmode="lin" valueType="num">
                                      <p:cBhvr>
                                        <p:cTn id="81" dur="1000" fill="hold"/>
                                        <p:tgtEl>
                                          <p:spTgt spid="4">
                                            <p:txEl>
                                              <p:pRg st="12" end="12"/>
                                            </p:txEl>
                                          </p:spTgt>
                                        </p:tgtEl>
                                        <p:attrNameLst>
                                          <p:attrName>ppt_y</p:attrName>
                                        </p:attrNameLst>
                                      </p:cBhvr>
                                      <p:tavLst>
                                        <p:tav tm="0">
                                          <p:val>
                                            <p:strVal val="#ppt_y-.1"/>
                                          </p:val>
                                        </p:tav>
                                        <p:tav tm="100000">
                                          <p:val>
                                            <p:strVal val="#ppt_y"/>
                                          </p:val>
                                        </p:tav>
                                      </p:tavLst>
                                    </p:anim>
                                  </p:childTnLst>
                                </p:cTn>
                              </p:par>
                              <p:par>
                                <p:cTn id="82" presetID="47" presetClass="entr" presetSubtype="0" fill="hold" nodeType="withEffect">
                                  <p:stCondLst>
                                    <p:cond delay="0"/>
                                  </p:stCondLst>
                                  <p:childTnLst>
                                    <p:set>
                                      <p:cBhvr>
                                        <p:cTn id="83" dur="1" fill="hold">
                                          <p:stCondLst>
                                            <p:cond delay="0"/>
                                          </p:stCondLst>
                                        </p:cTn>
                                        <p:tgtEl>
                                          <p:spTgt spid="4">
                                            <p:txEl>
                                              <p:pRg st="14" end="14"/>
                                            </p:txEl>
                                          </p:spTgt>
                                        </p:tgtEl>
                                        <p:attrNameLst>
                                          <p:attrName>style.visibility</p:attrName>
                                        </p:attrNameLst>
                                      </p:cBhvr>
                                      <p:to>
                                        <p:strVal val="visible"/>
                                      </p:to>
                                    </p:set>
                                    <p:animEffect transition="in" filter="fade">
                                      <p:cBhvr>
                                        <p:cTn id="84" dur="1000"/>
                                        <p:tgtEl>
                                          <p:spTgt spid="4">
                                            <p:txEl>
                                              <p:pRg st="14" end="14"/>
                                            </p:txEl>
                                          </p:spTgt>
                                        </p:tgtEl>
                                      </p:cBhvr>
                                    </p:animEffect>
                                    <p:anim calcmode="lin" valueType="num">
                                      <p:cBhvr>
                                        <p:cTn id="85" dur="1000" fill="hold"/>
                                        <p:tgtEl>
                                          <p:spTgt spid="4">
                                            <p:txEl>
                                              <p:pRg st="14" end="14"/>
                                            </p:txEl>
                                          </p:spTgt>
                                        </p:tgtEl>
                                        <p:attrNameLst>
                                          <p:attrName>ppt_x</p:attrName>
                                        </p:attrNameLst>
                                      </p:cBhvr>
                                      <p:tavLst>
                                        <p:tav tm="0">
                                          <p:val>
                                            <p:strVal val="#ppt_x"/>
                                          </p:val>
                                        </p:tav>
                                        <p:tav tm="100000">
                                          <p:val>
                                            <p:strVal val="#ppt_x"/>
                                          </p:val>
                                        </p:tav>
                                      </p:tavLst>
                                    </p:anim>
                                    <p:anim calcmode="lin" valueType="num">
                                      <p:cBhvr>
                                        <p:cTn id="86" dur="1000" fill="hold"/>
                                        <p:tgtEl>
                                          <p:spTgt spid="4">
                                            <p:txEl>
                                              <p:pRg st="14" end="14"/>
                                            </p:txEl>
                                          </p:spTgt>
                                        </p:tgtEl>
                                        <p:attrNameLst>
                                          <p:attrName>ppt_y</p:attrName>
                                        </p:attrNameLst>
                                      </p:cBhvr>
                                      <p:tavLst>
                                        <p:tav tm="0">
                                          <p:val>
                                            <p:strVal val="#ppt_y-.1"/>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nodeType="clickEffect">
                                  <p:stCondLst>
                                    <p:cond delay="0"/>
                                  </p:stCondLst>
                                  <p:childTnLst>
                                    <p:set>
                                      <p:cBhvr>
                                        <p:cTn id="90"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1" presetClass="entr" presetSubtype="0" fill="hold" nodeType="clickEffect">
                                  <p:stCondLst>
                                    <p:cond delay="0"/>
                                  </p:stCondLst>
                                  <p:childTnLst>
                                    <p:set>
                                      <p:cBhvr>
                                        <p:cTn id="94"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1C6CF07-EED3-3D5D-30E5-4C697D09C999}"/>
              </a:ext>
            </a:extLst>
          </p:cNvPr>
          <p:cNvSpPr txBox="1"/>
          <p:nvPr/>
        </p:nvSpPr>
        <p:spPr>
          <a:xfrm>
            <a:off x="3614327" y="200297"/>
            <a:ext cx="4963346" cy="584775"/>
          </a:xfrm>
          <a:prstGeom prst="rect">
            <a:avLst/>
          </a:prstGeom>
          <a:noFill/>
        </p:spPr>
        <p:txBody>
          <a:bodyPr wrap="none" rtlCol="0">
            <a:spAutoFit/>
          </a:bodyPr>
          <a:lstStyle/>
          <a:p>
            <a:r>
              <a:rPr lang="en-US" sz="3200" b="1" dirty="0">
                <a:latin typeface="BentonSans Regular" panose="02000503000000020004" pitchFamily="2" charset="0"/>
              </a:rPr>
              <a:t>5. Ongoing Engagement</a:t>
            </a:r>
          </a:p>
        </p:txBody>
      </p:sp>
      <p:sp>
        <p:nvSpPr>
          <p:cNvPr id="3" name="TextBox 2">
            <a:extLst>
              <a:ext uri="{FF2B5EF4-FFF2-40B4-BE49-F238E27FC236}">
                <a16:creationId xmlns:a16="http://schemas.microsoft.com/office/drawing/2014/main" id="{BE78F617-503E-96D5-E287-F7DFE7E80DCC}"/>
              </a:ext>
            </a:extLst>
          </p:cNvPr>
          <p:cNvSpPr txBox="1"/>
          <p:nvPr/>
        </p:nvSpPr>
        <p:spPr>
          <a:xfrm>
            <a:off x="827315" y="982176"/>
            <a:ext cx="4703788" cy="5262979"/>
          </a:xfrm>
          <a:prstGeom prst="rect">
            <a:avLst/>
          </a:prstGeom>
          <a:noFill/>
        </p:spPr>
        <p:txBody>
          <a:bodyPr wrap="none" rtlCol="0">
            <a:spAutoFit/>
          </a:bodyPr>
          <a:lstStyle/>
          <a:p>
            <a:pPr marL="342900" indent="-342900">
              <a:buFont typeface="Arial" panose="020B0604020202020204" pitchFamily="34" charset="0"/>
              <a:buChar char="•"/>
            </a:pPr>
            <a:r>
              <a:rPr lang="en-US" sz="2400" dirty="0">
                <a:latin typeface="BentonSans Regular" panose="02000503000000020004" pitchFamily="50" charset="0"/>
              </a:rPr>
              <a:t>Mission Moment</a:t>
            </a:r>
          </a:p>
          <a:p>
            <a:pPr marL="342900" indent="-342900">
              <a:buFont typeface="Arial" panose="020B0604020202020204" pitchFamily="34" charset="0"/>
              <a:buChar char="•"/>
            </a:pPr>
            <a:endParaRPr lang="en-US" sz="2000" dirty="0">
              <a:latin typeface="BentonSans Regular" panose="02000503000000020004" pitchFamily="50" charset="0"/>
            </a:endParaRPr>
          </a:p>
          <a:p>
            <a:pPr marL="342900" indent="-342900">
              <a:buFont typeface="Arial" panose="020B0604020202020204" pitchFamily="34" charset="0"/>
              <a:buChar char="•"/>
            </a:pPr>
            <a:r>
              <a:rPr lang="en-US" sz="2400" dirty="0">
                <a:latin typeface="BentonSans Regular" panose="02000503000000020004" pitchFamily="50" charset="0"/>
              </a:rPr>
              <a:t>“Big Rock” at board meetings</a:t>
            </a:r>
          </a:p>
          <a:p>
            <a:pPr marL="342900" indent="-342900">
              <a:buFont typeface="Arial" panose="020B0604020202020204" pitchFamily="34" charset="0"/>
              <a:buChar char="•"/>
            </a:pPr>
            <a:endParaRPr lang="en-US" sz="2000" dirty="0">
              <a:latin typeface="BentonSans Regular" panose="02000503000000020004" pitchFamily="50" charset="0"/>
            </a:endParaRPr>
          </a:p>
          <a:p>
            <a:pPr marL="342900" indent="-342900">
              <a:buFont typeface="Arial" panose="020B0604020202020204" pitchFamily="34" charset="0"/>
              <a:buChar char="•"/>
            </a:pPr>
            <a:r>
              <a:rPr lang="en-US" sz="2400" dirty="0">
                <a:latin typeface="BentonSans Regular" panose="02000503000000020004" pitchFamily="50" charset="0"/>
              </a:rPr>
              <a:t>Invites to programs &amp; events</a:t>
            </a:r>
          </a:p>
          <a:p>
            <a:pPr marL="342900" indent="-342900">
              <a:buFont typeface="Arial" panose="020B0604020202020204" pitchFamily="34" charset="0"/>
              <a:buChar char="•"/>
            </a:pPr>
            <a:endParaRPr lang="en-US" sz="2000" dirty="0">
              <a:latin typeface="BentonSans Regular" panose="02000503000000020004" pitchFamily="50" charset="0"/>
            </a:endParaRPr>
          </a:p>
          <a:p>
            <a:pPr marL="342900" indent="-342900">
              <a:buFont typeface="Arial" panose="020B0604020202020204" pitchFamily="34" charset="0"/>
              <a:buChar char="•"/>
            </a:pPr>
            <a:r>
              <a:rPr lang="en-US" sz="2400" dirty="0">
                <a:latin typeface="BentonSans Regular" panose="02000503000000020004" pitchFamily="50" charset="0"/>
              </a:rPr>
              <a:t>Quarterly luncheons</a:t>
            </a:r>
          </a:p>
          <a:p>
            <a:pPr marL="342900" indent="-342900">
              <a:buFont typeface="Arial" panose="020B0604020202020204" pitchFamily="34" charset="0"/>
              <a:buChar char="•"/>
            </a:pPr>
            <a:endParaRPr lang="en-US" sz="2000" dirty="0">
              <a:latin typeface="BentonSans Regular" panose="02000503000000020004" pitchFamily="50" charset="0"/>
            </a:endParaRPr>
          </a:p>
          <a:p>
            <a:pPr marL="342900" indent="-342900">
              <a:buFont typeface="Arial" panose="020B0604020202020204" pitchFamily="34" charset="0"/>
              <a:buChar char="•"/>
            </a:pPr>
            <a:r>
              <a:rPr lang="en-US" sz="2400" dirty="0">
                <a:latin typeface="BentonSans Regular" panose="02000503000000020004" pitchFamily="50" charset="0"/>
              </a:rPr>
              <a:t>Donor meetings</a:t>
            </a:r>
          </a:p>
          <a:p>
            <a:pPr marL="342900" indent="-342900">
              <a:buFont typeface="Arial" panose="020B0604020202020204" pitchFamily="34" charset="0"/>
              <a:buChar char="•"/>
            </a:pPr>
            <a:endParaRPr lang="en-US" sz="2000" dirty="0">
              <a:latin typeface="BentonSans Regular" panose="02000503000000020004" pitchFamily="50" charset="0"/>
            </a:endParaRPr>
          </a:p>
          <a:p>
            <a:pPr marL="342900" indent="-342900">
              <a:buFont typeface="Arial" panose="020B0604020202020204" pitchFamily="34" charset="0"/>
              <a:buChar char="•"/>
            </a:pPr>
            <a:r>
              <a:rPr lang="en-US" sz="2400" dirty="0">
                <a:latin typeface="BentonSans Regular" panose="02000503000000020004" pitchFamily="50" charset="0"/>
              </a:rPr>
              <a:t>Donor stewardship</a:t>
            </a:r>
          </a:p>
          <a:p>
            <a:pPr marL="342900" indent="-342900">
              <a:buFont typeface="Arial" panose="020B0604020202020204" pitchFamily="34" charset="0"/>
              <a:buChar char="•"/>
            </a:pPr>
            <a:endParaRPr lang="en-US" sz="2000" dirty="0">
              <a:latin typeface="BentonSans Regular" panose="02000503000000020004" pitchFamily="50" charset="0"/>
            </a:endParaRPr>
          </a:p>
          <a:p>
            <a:pPr marL="342900" indent="-342900">
              <a:buFont typeface="Arial" panose="020B0604020202020204" pitchFamily="34" charset="0"/>
              <a:buChar char="•"/>
            </a:pPr>
            <a:r>
              <a:rPr lang="en-US" sz="2400" dirty="0">
                <a:latin typeface="BentonSans Regular" panose="02000503000000020004" pitchFamily="50" charset="0"/>
              </a:rPr>
              <a:t>Apparel</a:t>
            </a:r>
          </a:p>
          <a:p>
            <a:pPr marL="342900" indent="-342900">
              <a:buFont typeface="Arial" panose="020B0604020202020204" pitchFamily="34" charset="0"/>
              <a:buChar char="•"/>
            </a:pPr>
            <a:endParaRPr lang="en-US" sz="2000" dirty="0">
              <a:latin typeface="BentonSans Regular" panose="02000503000000020004" pitchFamily="50" charset="0"/>
            </a:endParaRPr>
          </a:p>
          <a:p>
            <a:pPr marL="342900" indent="-342900">
              <a:buFont typeface="Arial" panose="020B0604020202020204" pitchFamily="34" charset="0"/>
              <a:buChar char="•"/>
            </a:pPr>
            <a:r>
              <a:rPr lang="en-US" sz="2400" dirty="0">
                <a:latin typeface="BentonSans Regular" panose="02000503000000020004" pitchFamily="50" charset="0"/>
              </a:rPr>
              <a:t>Board retreats</a:t>
            </a:r>
            <a:endParaRPr lang="en-US" sz="2400" dirty="0"/>
          </a:p>
        </p:txBody>
      </p:sp>
      <p:sp>
        <p:nvSpPr>
          <p:cNvPr id="7" name="TextBox 6">
            <a:extLst>
              <a:ext uri="{FF2B5EF4-FFF2-40B4-BE49-F238E27FC236}">
                <a16:creationId xmlns:a16="http://schemas.microsoft.com/office/drawing/2014/main" id="{FA345227-57FA-232F-CE2A-F0A4EB7FD8D9}"/>
              </a:ext>
            </a:extLst>
          </p:cNvPr>
          <p:cNvSpPr txBox="1"/>
          <p:nvPr/>
        </p:nvSpPr>
        <p:spPr>
          <a:xfrm>
            <a:off x="6183086" y="1597728"/>
            <a:ext cx="6096000" cy="403187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C00000"/>
                </a:solidFill>
                <a:effectLst/>
                <a:uLnTx/>
                <a:uFillTx/>
                <a:latin typeface="BentonSans Regular" panose="02000503000000020004" pitchFamily="50" charset="0"/>
                <a:ea typeface="+mn-ea"/>
                <a:cs typeface="+mn-cs"/>
              </a:rPr>
              <a:t>“</a:t>
            </a:r>
            <a:r>
              <a:rPr kumimoji="0" lang="en-US" sz="3200" b="0" i="1" u="none" strike="noStrike" kern="1200" cap="none" spc="0" normalizeH="0" baseline="0" noProof="0" dirty="0">
                <a:ln>
                  <a:noFill/>
                </a:ln>
                <a:solidFill>
                  <a:srgbClr val="C00000"/>
                </a:solidFill>
                <a:effectLst/>
                <a:uLnTx/>
                <a:uFillTx/>
                <a:latin typeface="BentonSans Regular" panose="02000503000000020004" pitchFamily="50" charset="0"/>
                <a:ea typeface="+mn-ea"/>
                <a:cs typeface="+mn-cs"/>
              </a:rPr>
              <a:t>In this last board meeting, after the mission moment, we had one board member say, ‘I change my pledge.’ In the meeting she (increased) her pledge because she realized just how important her investment is.</a:t>
            </a:r>
            <a:r>
              <a:rPr kumimoji="0" lang="en-US" sz="3200" b="0" i="0" u="none" strike="noStrike" kern="1200" cap="none" spc="0" normalizeH="0" baseline="0" noProof="0" dirty="0">
                <a:ln>
                  <a:noFill/>
                </a:ln>
                <a:solidFill>
                  <a:srgbClr val="C00000"/>
                </a:solidFill>
                <a:effectLst/>
                <a:uLnTx/>
                <a:uFillTx/>
                <a:latin typeface="BentonSans Regular" panose="02000503000000020004" pitchFamily="50" charset="0"/>
                <a:ea typeface="+mn-ea"/>
                <a:cs typeface="+mn-cs"/>
              </a:rPr>
              <a:t>”</a:t>
            </a:r>
          </a:p>
        </p:txBody>
      </p:sp>
      <p:sp>
        <p:nvSpPr>
          <p:cNvPr id="8" name="TextBox 7">
            <a:extLst>
              <a:ext uri="{FF2B5EF4-FFF2-40B4-BE49-F238E27FC236}">
                <a16:creationId xmlns:a16="http://schemas.microsoft.com/office/drawing/2014/main" id="{89497490-CD7B-2E66-2474-A98EA4BFC804}"/>
              </a:ext>
            </a:extLst>
          </p:cNvPr>
          <p:cNvSpPr txBox="1"/>
          <p:nvPr/>
        </p:nvSpPr>
        <p:spPr>
          <a:xfrm>
            <a:off x="9013371" y="6357257"/>
            <a:ext cx="2688365" cy="369332"/>
          </a:xfrm>
          <a:prstGeom prst="rect">
            <a:avLst/>
          </a:prstGeom>
          <a:noFill/>
        </p:spPr>
        <p:txBody>
          <a:bodyPr wrap="none" rtlCol="0">
            <a:spAutoFit/>
          </a:bodyPr>
          <a:lstStyle/>
          <a:p>
            <a:r>
              <a:rPr lang="en-US" dirty="0">
                <a:solidFill>
                  <a:schemeClr val="bg1"/>
                </a:solidFill>
                <a:latin typeface="BentonSans Regular" panose="02000503000000020004" pitchFamily="2" charset="0"/>
              </a:rPr>
              <a:t>(Stanczykiewicz, 2020)</a:t>
            </a:r>
          </a:p>
        </p:txBody>
      </p:sp>
    </p:spTree>
    <p:extLst>
      <p:ext uri="{BB962C8B-B14F-4D97-AF65-F5344CB8AC3E}">
        <p14:creationId xmlns:p14="http://schemas.microsoft.com/office/powerpoint/2010/main" val="15435015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76FB693-C20F-49AA-FDC4-C84B877C5084}"/>
              </a:ext>
            </a:extLst>
          </p:cNvPr>
          <p:cNvSpPr txBox="1"/>
          <p:nvPr/>
        </p:nvSpPr>
        <p:spPr>
          <a:xfrm>
            <a:off x="3301869" y="226423"/>
            <a:ext cx="5588261" cy="584775"/>
          </a:xfrm>
          <a:prstGeom prst="rect">
            <a:avLst/>
          </a:prstGeom>
          <a:noFill/>
        </p:spPr>
        <p:txBody>
          <a:bodyPr wrap="none" rtlCol="0">
            <a:spAutoFit/>
          </a:bodyPr>
          <a:lstStyle/>
          <a:p>
            <a:r>
              <a:rPr lang="en-US" sz="3200" b="1" dirty="0">
                <a:latin typeface="BentonSans Regular" panose="02000503000000020004" pitchFamily="2" charset="0"/>
              </a:rPr>
              <a:t>6. Outreach from Key Staff</a:t>
            </a:r>
          </a:p>
        </p:txBody>
      </p:sp>
      <p:graphicFrame>
        <p:nvGraphicFramePr>
          <p:cNvPr id="3" name="Table 2">
            <a:extLst>
              <a:ext uri="{FF2B5EF4-FFF2-40B4-BE49-F238E27FC236}">
                <a16:creationId xmlns:a16="http://schemas.microsoft.com/office/drawing/2014/main" id="{A43086EE-5067-D57B-1548-C1E7C8170800}"/>
              </a:ext>
            </a:extLst>
          </p:cNvPr>
          <p:cNvGraphicFramePr>
            <a:graphicFrameLocks noGrp="1"/>
          </p:cNvGraphicFramePr>
          <p:nvPr>
            <p:extLst>
              <p:ext uri="{D42A27DB-BD31-4B8C-83A1-F6EECF244321}">
                <p14:modId xmlns:p14="http://schemas.microsoft.com/office/powerpoint/2010/main" val="2896369700"/>
              </p:ext>
            </p:extLst>
          </p:nvPr>
        </p:nvGraphicFramePr>
        <p:xfrm>
          <a:off x="313506" y="811198"/>
          <a:ext cx="11564985" cy="4511040"/>
        </p:xfrm>
        <a:graphic>
          <a:graphicData uri="http://schemas.openxmlformats.org/drawingml/2006/table">
            <a:tbl>
              <a:tblPr firstRow="1" bandRow="1">
                <a:tableStyleId>{00A15C55-8517-42AA-B614-E9B94910E393}</a:tableStyleId>
              </a:tblPr>
              <a:tblGrid>
                <a:gridCol w="3854995">
                  <a:extLst>
                    <a:ext uri="{9D8B030D-6E8A-4147-A177-3AD203B41FA5}">
                      <a16:colId xmlns:a16="http://schemas.microsoft.com/office/drawing/2014/main" val="2086777857"/>
                    </a:ext>
                  </a:extLst>
                </a:gridCol>
                <a:gridCol w="3854995">
                  <a:extLst>
                    <a:ext uri="{9D8B030D-6E8A-4147-A177-3AD203B41FA5}">
                      <a16:colId xmlns:a16="http://schemas.microsoft.com/office/drawing/2014/main" val="2210510559"/>
                    </a:ext>
                  </a:extLst>
                </a:gridCol>
                <a:gridCol w="3854995">
                  <a:extLst>
                    <a:ext uri="{9D8B030D-6E8A-4147-A177-3AD203B41FA5}">
                      <a16:colId xmlns:a16="http://schemas.microsoft.com/office/drawing/2014/main" val="2232362618"/>
                    </a:ext>
                  </a:extLst>
                </a:gridCol>
              </a:tblGrid>
              <a:tr h="370840">
                <a:tc>
                  <a:txBody>
                    <a:bodyPr/>
                    <a:lstStyle/>
                    <a:p>
                      <a:pPr algn="ctr"/>
                      <a:r>
                        <a:rPr lang="en-US" sz="1800" dirty="0">
                          <a:solidFill>
                            <a:schemeClr val="bg1"/>
                          </a:solidFill>
                          <a:latin typeface="BentonSans Regular" panose="02000503000000020004" pitchFamily="2" charset="0"/>
                        </a:rPr>
                        <a:t>BOARD-REGARDING BEHAVIORS</a:t>
                      </a:r>
                    </a:p>
                  </a:txBody>
                  <a:tcPr/>
                </a:tc>
                <a:tc>
                  <a:txBody>
                    <a:bodyPr/>
                    <a:lstStyle/>
                    <a:p>
                      <a:pPr algn="ctr"/>
                      <a:r>
                        <a:rPr lang="en-US" sz="1800" dirty="0">
                          <a:latin typeface="BentonSans Regular" panose="02000503000000020004" pitchFamily="2" charset="0"/>
                        </a:rPr>
                        <a:t>IN PRACTICE</a:t>
                      </a:r>
                    </a:p>
                  </a:txBody>
                  <a:tcPr/>
                </a:tc>
                <a:tc>
                  <a:txBody>
                    <a:bodyPr/>
                    <a:lstStyle/>
                    <a:p>
                      <a:pPr algn="ctr"/>
                      <a:r>
                        <a:rPr lang="en-US" sz="1800" dirty="0">
                          <a:latin typeface="BentonSans Regular" panose="02000503000000020004" pitchFamily="2" charset="0"/>
                        </a:rPr>
                        <a:t>RESULT</a:t>
                      </a:r>
                    </a:p>
                  </a:txBody>
                  <a:tcPr/>
                </a:tc>
                <a:extLst>
                  <a:ext uri="{0D108BD9-81ED-4DB2-BD59-A6C34878D82A}">
                    <a16:rowId xmlns:a16="http://schemas.microsoft.com/office/drawing/2014/main" val="779678667"/>
                  </a:ext>
                </a:extLst>
              </a:tr>
              <a:tr h="370840">
                <a:tc>
                  <a:txBody>
                    <a:bodyPr/>
                    <a:lstStyle/>
                    <a:p>
                      <a:r>
                        <a:rPr lang="en-US" sz="1600" dirty="0">
                          <a:latin typeface="BentonSans Regular" panose="02000503000000020004" pitchFamily="2" charset="0"/>
                        </a:rPr>
                        <a:t>Show Respect</a:t>
                      </a:r>
                    </a:p>
                  </a:txBody>
                  <a:tcPr/>
                </a:tc>
                <a:tc>
                  <a:txBody>
                    <a:bodyPr/>
                    <a:lstStyle/>
                    <a:p>
                      <a:r>
                        <a:rPr lang="en-US" sz="1600" dirty="0">
                          <a:latin typeface="BentonSans Regular" panose="02000503000000020004" pitchFamily="2" charset="0"/>
                        </a:rPr>
                        <a:t>Attend meetings and events that are important to the board member</a:t>
                      </a:r>
                    </a:p>
                  </a:txBody>
                  <a:tcPr/>
                </a:tc>
                <a:tc>
                  <a:txBody>
                    <a:bodyPr/>
                    <a:lstStyle/>
                    <a:p>
                      <a:r>
                        <a:rPr lang="en-US" sz="1600" dirty="0">
                          <a:latin typeface="BentonSans Regular" panose="02000503000000020004" pitchFamily="2" charset="0"/>
                        </a:rPr>
                        <a:t>Board member knows you see them as a </a:t>
                      </a:r>
                      <a:r>
                        <a:rPr lang="en-US" sz="1600" dirty="0" err="1">
                          <a:latin typeface="BentonSans Regular" panose="02000503000000020004" pitchFamily="2" charset="0"/>
                        </a:rPr>
                        <a:t>whoe</a:t>
                      </a:r>
                      <a:r>
                        <a:rPr lang="en-US" sz="1600" dirty="0">
                          <a:latin typeface="BentonSans Regular" panose="02000503000000020004" pitchFamily="2" charset="0"/>
                        </a:rPr>
                        <a:t> person, not as someone obligated to help your nonprofit</a:t>
                      </a:r>
                    </a:p>
                  </a:txBody>
                  <a:tcPr/>
                </a:tc>
                <a:extLst>
                  <a:ext uri="{0D108BD9-81ED-4DB2-BD59-A6C34878D82A}">
                    <a16:rowId xmlns:a16="http://schemas.microsoft.com/office/drawing/2014/main" val="311620612"/>
                  </a:ext>
                </a:extLst>
              </a:tr>
              <a:tr h="370840">
                <a:tc>
                  <a:txBody>
                    <a:bodyPr/>
                    <a:lstStyle/>
                    <a:p>
                      <a:r>
                        <a:rPr lang="en-US" sz="1600" dirty="0">
                          <a:latin typeface="BentonSans Regular" panose="02000503000000020004" pitchFamily="2" charset="0"/>
                        </a:rPr>
                        <a:t>Consistent Interactions</a:t>
                      </a:r>
                    </a:p>
                  </a:txBody>
                  <a:tcPr/>
                </a:tc>
                <a:tc>
                  <a:txBody>
                    <a:bodyPr/>
                    <a:lstStyle/>
                    <a:p>
                      <a:r>
                        <a:rPr lang="en-US" sz="1600" dirty="0">
                          <a:latin typeface="BentonSans Regular" panose="02000503000000020004" pitchFamily="2" charset="0"/>
                        </a:rPr>
                        <a:t>Meet with board members in-person between board meetings</a:t>
                      </a:r>
                    </a:p>
                  </a:txBody>
                  <a:tcPr/>
                </a:tc>
                <a:tc>
                  <a:txBody>
                    <a:bodyPr/>
                    <a:lstStyle/>
                    <a:p>
                      <a:r>
                        <a:rPr lang="en-US" sz="1600" dirty="0">
                          <a:latin typeface="BentonSans Regular" panose="02000503000000020004" pitchFamily="2" charset="0"/>
                        </a:rPr>
                        <a:t>Board members stay engaged, and their prospective donor list stays active</a:t>
                      </a:r>
                    </a:p>
                  </a:txBody>
                  <a:tcPr/>
                </a:tc>
                <a:extLst>
                  <a:ext uri="{0D108BD9-81ED-4DB2-BD59-A6C34878D82A}">
                    <a16:rowId xmlns:a16="http://schemas.microsoft.com/office/drawing/2014/main" val="3230404680"/>
                  </a:ext>
                </a:extLst>
              </a:tr>
              <a:tr h="370840">
                <a:tc>
                  <a:txBody>
                    <a:bodyPr/>
                    <a:lstStyle/>
                    <a:p>
                      <a:r>
                        <a:rPr lang="en-US" sz="1600" dirty="0">
                          <a:latin typeface="BentonSans Regular" panose="02000503000000020004" pitchFamily="2" charset="0"/>
                        </a:rPr>
                        <a:t>Promote Innovation</a:t>
                      </a:r>
                    </a:p>
                  </a:txBody>
                  <a:tcPr/>
                </a:tc>
                <a:tc>
                  <a:txBody>
                    <a:bodyPr/>
                    <a:lstStyle/>
                    <a:p>
                      <a:r>
                        <a:rPr lang="en-US" sz="1600" dirty="0">
                          <a:latin typeface="BentonSans Regular" panose="02000503000000020004" pitchFamily="2" charset="0"/>
                        </a:rPr>
                        <a:t>Provide board members with advanced notice of the “big rock” for the next board meeting</a:t>
                      </a:r>
                    </a:p>
                  </a:txBody>
                  <a:tcPr/>
                </a:tc>
                <a:tc>
                  <a:txBody>
                    <a:bodyPr/>
                    <a:lstStyle/>
                    <a:p>
                      <a:r>
                        <a:rPr lang="en-US" sz="1600" dirty="0">
                          <a:latin typeface="BentonSans Regular" panose="02000503000000020004" pitchFamily="2" charset="0"/>
                        </a:rPr>
                        <a:t>Board members can prepare and then thoughtfully participate in the next board meeting</a:t>
                      </a:r>
                    </a:p>
                  </a:txBody>
                  <a:tcPr/>
                </a:tc>
                <a:extLst>
                  <a:ext uri="{0D108BD9-81ED-4DB2-BD59-A6C34878D82A}">
                    <a16:rowId xmlns:a16="http://schemas.microsoft.com/office/drawing/2014/main" val="294531051"/>
                  </a:ext>
                </a:extLst>
              </a:tr>
              <a:tr h="370840">
                <a:tc>
                  <a:txBody>
                    <a:bodyPr/>
                    <a:lstStyle/>
                    <a:p>
                      <a:r>
                        <a:rPr lang="en-US" sz="1600" dirty="0">
                          <a:latin typeface="BentonSans Regular" panose="02000503000000020004" pitchFamily="2" charset="0"/>
                        </a:rPr>
                        <a:t>Celebrate Board Member Accomplishments</a:t>
                      </a:r>
                    </a:p>
                  </a:txBody>
                  <a:tcPr/>
                </a:tc>
                <a:tc>
                  <a:txBody>
                    <a:bodyPr/>
                    <a:lstStyle/>
                    <a:p>
                      <a:r>
                        <a:rPr lang="en-US" sz="1600" dirty="0">
                          <a:latin typeface="BentonSans Regular" panose="02000503000000020004" pitchFamily="2" charset="0"/>
                        </a:rPr>
                        <a:t>Contact board members with their donor provides a gift</a:t>
                      </a:r>
                    </a:p>
                  </a:txBody>
                  <a:tcPr/>
                </a:tc>
                <a:tc>
                  <a:txBody>
                    <a:bodyPr/>
                    <a:lstStyle/>
                    <a:p>
                      <a:r>
                        <a:rPr lang="en-US" sz="1600" dirty="0">
                          <a:latin typeface="BentonSans Regular" panose="02000503000000020004" pitchFamily="2" charset="0"/>
                        </a:rPr>
                        <a:t>No board members ever complained about being thanked or celebrated too often!</a:t>
                      </a:r>
                    </a:p>
                  </a:txBody>
                  <a:tcPr/>
                </a:tc>
                <a:extLst>
                  <a:ext uri="{0D108BD9-81ED-4DB2-BD59-A6C34878D82A}">
                    <a16:rowId xmlns:a16="http://schemas.microsoft.com/office/drawing/2014/main" val="771861674"/>
                  </a:ext>
                </a:extLst>
              </a:tr>
              <a:tr h="370840">
                <a:tc>
                  <a:txBody>
                    <a:bodyPr/>
                    <a:lstStyle/>
                    <a:p>
                      <a:r>
                        <a:rPr lang="en-US" sz="1600" dirty="0">
                          <a:latin typeface="BentonSans Regular" panose="02000503000000020004" pitchFamily="2" charset="0"/>
                        </a:rPr>
                        <a:t>Time Information</a:t>
                      </a:r>
                    </a:p>
                  </a:txBody>
                  <a:tcPr/>
                </a:tc>
                <a:tc>
                  <a:txBody>
                    <a:bodyPr/>
                    <a:lstStyle/>
                    <a:p>
                      <a:r>
                        <a:rPr lang="en-US" sz="1600" dirty="0">
                          <a:latin typeface="BentonSans Regular" panose="02000503000000020004" pitchFamily="2" charset="0"/>
                        </a:rPr>
                        <a:t>Communicate with board members based on their preferences</a:t>
                      </a:r>
                    </a:p>
                  </a:txBody>
                  <a:tcPr/>
                </a:tc>
                <a:tc>
                  <a:txBody>
                    <a:bodyPr/>
                    <a:lstStyle/>
                    <a:p>
                      <a:r>
                        <a:rPr lang="en-US" sz="1600" dirty="0">
                          <a:latin typeface="BentonSans Regular" panose="02000503000000020004" pitchFamily="2" charset="0"/>
                        </a:rPr>
                        <a:t>Board members appreciate seamless and accessible info</a:t>
                      </a:r>
                    </a:p>
                  </a:txBody>
                  <a:tcPr/>
                </a:tc>
                <a:extLst>
                  <a:ext uri="{0D108BD9-81ED-4DB2-BD59-A6C34878D82A}">
                    <a16:rowId xmlns:a16="http://schemas.microsoft.com/office/drawing/2014/main" val="3788194783"/>
                  </a:ext>
                </a:extLst>
              </a:tr>
            </a:tbl>
          </a:graphicData>
        </a:graphic>
      </p:graphicFrame>
      <p:sp>
        <p:nvSpPr>
          <p:cNvPr id="5" name="TextBox 4">
            <a:extLst>
              <a:ext uri="{FF2B5EF4-FFF2-40B4-BE49-F238E27FC236}">
                <a16:creationId xmlns:a16="http://schemas.microsoft.com/office/drawing/2014/main" id="{8B6F768C-18FF-CF4F-5579-10E373E9B600}"/>
              </a:ext>
            </a:extLst>
          </p:cNvPr>
          <p:cNvSpPr txBox="1"/>
          <p:nvPr/>
        </p:nvSpPr>
        <p:spPr>
          <a:xfrm>
            <a:off x="426718" y="5498827"/>
            <a:ext cx="11338560" cy="646331"/>
          </a:xfrm>
          <a:prstGeom prst="rect">
            <a:avLst/>
          </a:prstGeom>
          <a:noFill/>
        </p:spPr>
        <p:txBody>
          <a:bodyPr wrap="square">
            <a:spAutoFit/>
          </a:bodyPr>
          <a:lstStyle/>
          <a:p>
            <a:pPr marL="0" marR="0" indent="457200">
              <a:buNone/>
            </a:pPr>
            <a:r>
              <a:rPr lang="en-US" sz="1800" i="1" dirty="0">
                <a:solidFill>
                  <a:srgbClr val="C00000"/>
                </a:solidFill>
                <a:effectLst/>
                <a:latin typeface="BentonSans Regular" panose="02000503000000020004" pitchFamily="2" charset="0"/>
                <a:ea typeface="Aptos" panose="020B0004020202020204" pitchFamily="34" charset="0"/>
                <a:cs typeface="Mangal" panose="02040503050203030202" pitchFamily="18" charset="0"/>
              </a:rPr>
              <a:t>“That's the first time somebody has said, ‘Hey, here's some tickets for you. Why don't you come and join us?’ It's nice to be recognized without somebody just always expecting something from you.”</a:t>
            </a:r>
            <a:endParaRPr lang="en-US" sz="1600" i="1" dirty="0">
              <a:solidFill>
                <a:srgbClr val="C00000"/>
              </a:solidFill>
              <a:effectLst/>
              <a:latin typeface="BentonSans Regular" panose="02000503000000020004" pitchFamily="2" charset="0"/>
              <a:ea typeface="Aptos" panose="020B0004020202020204" pitchFamily="34" charset="0"/>
              <a:cs typeface="Mangal" panose="02040503050203030202" pitchFamily="18" charset="0"/>
            </a:endParaRPr>
          </a:p>
        </p:txBody>
      </p:sp>
      <p:sp>
        <p:nvSpPr>
          <p:cNvPr id="6" name="TextBox 5">
            <a:extLst>
              <a:ext uri="{FF2B5EF4-FFF2-40B4-BE49-F238E27FC236}">
                <a16:creationId xmlns:a16="http://schemas.microsoft.com/office/drawing/2014/main" id="{35211DDE-E2AD-B636-00B7-F8A21777F469}"/>
              </a:ext>
            </a:extLst>
          </p:cNvPr>
          <p:cNvSpPr txBox="1"/>
          <p:nvPr/>
        </p:nvSpPr>
        <p:spPr>
          <a:xfrm>
            <a:off x="6226957" y="6446911"/>
            <a:ext cx="5796587" cy="369332"/>
          </a:xfrm>
          <a:prstGeom prst="rect">
            <a:avLst/>
          </a:prstGeom>
          <a:noFill/>
        </p:spPr>
        <p:txBody>
          <a:bodyPr wrap="none" rtlCol="0">
            <a:spAutoFit/>
          </a:bodyPr>
          <a:lstStyle/>
          <a:p>
            <a:r>
              <a:rPr lang="en-US" dirty="0">
                <a:solidFill>
                  <a:schemeClr val="bg1"/>
                </a:solidFill>
                <a:latin typeface="BentonSans Regular" panose="02000503000000020004" pitchFamily="2" charset="0"/>
              </a:rPr>
              <a:t>(Herman &amp; </a:t>
            </a:r>
            <a:r>
              <a:rPr lang="en-US" dirty="0" err="1">
                <a:solidFill>
                  <a:schemeClr val="bg1"/>
                </a:solidFill>
                <a:latin typeface="BentonSans Regular" panose="02000503000000020004" pitchFamily="2" charset="0"/>
              </a:rPr>
              <a:t>Heimovics</a:t>
            </a:r>
            <a:r>
              <a:rPr lang="en-US" dirty="0">
                <a:solidFill>
                  <a:schemeClr val="bg1"/>
                </a:solidFill>
                <a:latin typeface="BentonSans Regular" panose="02000503000000020004" pitchFamily="2" charset="0"/>
              </a:rPr>
              <a:t>, 1990; Stanczykiewicz, 2020)</a:t>
            </a:r>
          </a:p>
        </p:txBody>
      </p:sp>
    </p:spTree>
    <p:extLst>
      <p:ext uri="{BB962C8B-B14F-4D97-AF65-F5344CB8AC3E}">
        <p14:creationId xmlns:p14="http://schemas.microsoft.com/office/powerpoint/2010/main" val="14136582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14311E11-ED6E-DEE5-E9FF-8FBF02596A84}"/>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885479" y="1148312"/>
            <a:ext cx="8421042" cy="4736778"/>
          </a:xfrm>
          <a:prstGeom prst="rect">
            <a:avLst/>
          </a:prstGeom>
        </p:spPr>
      </p:pic>
      <p:sp>
        <p:nvSpPr>
          <p:cNvPr id="3" name="TextBox 2">
            <a:extLst>
              <a:ext uri="{FF2B5EF4-FFF2-40B4-BE49-F238E27FC236}">
                <a16:creationId xmlns:a16="http://schemas.microsoft.com/office/drawing/2014/main" id="{EFB63FE9-5C69-A51F-703E-58985F967289}"/>
              </a:ext>
            </a:extLst>
          </p:cNvPr>
          <p:cNvSpPr txBox="1"/>
          <p:nvPr/>
        </p:nvSpPr>
        <p:spPr>
          <a:xfrm>
            <a:off x="2020186" y="170121"/>
            <a:ext cx="9687204" cy="584775"/>
          </a:xfrm>
          <a:prstGeom prst="rect">
            <a:avLst/>
          </a:prstGeom>
          <a:noFill/>
        </p:spPr>
        <p:txBody>
          <a:bodyPr wrap="none" rtlCol="0">
            <a:spAutoFit/>
          </a:bodyPr>
          <a:lstStyle/>
          <a:p>
            <a:r>
              <a:rPr lang="en-US" sz="3200" b="1" dirty="0">
                <a:latin typeface="BentonSans Regular" panose="02000503000000020004" pitchFamily="2" charset="0"/>
              </a:rPr>
              <a:t>Board Member Resistance &amp; Possible Solutions</a:t>
            </a:r>
          </a:p>
        </p:txBody>
      </p:sp>
    </p:spTree>
    <p:extLst>
      <p:ext uri="{BB962C8B-B14F-4D97-AF65-F5344CB8AC3E}">
        <p14:creationId xmlns:p14="http://schemas.microsoft.com/office/powerpoint/2010/main" val="3530978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B99112E-9BAB-DDD9-09A5-0E6189C90817}"/>
              </a:ext>
            </a:extLst>
          </p:cNvPr>
          <p:cNvPicPr>
            <a:picLocks noChangeAspect="1"/>
          </p:cNvPicPr>
          <p:nvPr/>
        </p:nvPicPr>
        <p:blipFill>
          <a:blip r:embed="rId2"/>
          <a:stretch>
            <a:fillRect/>
          </a:stretch>
        </p:blipFill>
        <p:spPr>
          <a:xfrm>
            <a:off x="640644" y="68263"/>
            <a:ext cx="10910711" cy="6137275"/>
          </a:xfrm>
          <a:prstGeom prst="rect">
            <a:avLst/>
          </a:prstGeom>
          <a:noFill/>
        </p:spPr>
      </p:pic>
    </p:spTree>
    <p:extLst>
      <p:ext uri="{BB962C8B-B14F-4D97-AF65-F5344CB8AC3E}">
        <p14:creationId xmlns:p14="http://schemas.microsoft.com/office/powerpoint/2010/main" val="4193582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59D211F-C856-CAB6-BFE3-F5D310AFAD97}"/>
              </a:ext>
            </a:extLst>
          </p:cNvPr>
          <p:cNvSpPr txBox="1"/>
          <p:nvPr/>
        </p:nvSpPr>
        <p:spPr>
          <a:xfrm>
            <a:off x="1604300" y="133203"/>
            <a:ext cx="8983399" cy="584775"/>
          </a:xfrm>
          <a:prstGeom prst="rect">
            <a:avLst/>
          </a:prstGeom>
          <a:noFill/>
        </p:spPr>
        <p:txBody>
          <a:bodyPr wrap="square" rtlCol="0">
            <a:spAutoFit/>
          </a:bodyPr>
          <a:lstStyle/>
          <a:p>
            <a:pPr algn="ctr" defTabSz="914377"/>
            <a:r>
              <a:rPr lang="en-US" sz="3200" b="1" dirty="0">
                <a:solidFill>
                  <a:schemeClr val="accent6"/>
                </a:solidFill>
                <a:latin typeface="BentonSans Regular" panose="02000503000000020004" pitchFamily="50" charset="0"/>
              </a:rPr>
              <a:t>Board Structure, Composition, &amp; Practices</a:t>
            </a:r>
          </a:p>
        </p:txBody>
      </p:sp>
      <p:pic>
        <p:nvPicPr>
          <p:cNvPr id="5" name="Picture 4">
            <a:extLst>
              <a:ext uri="{FF2B5EF4-FFF2-40B4-BE49-F238E27FC236}">
                <a16:creationId xmlns:a16="http://schemas.microsoft.com/office/drawing/2014/main" id="{3BA7CD33-88D3-D0E9-FB9E-B6957DA6C4DF}"/>
              </a:ext>
            </a:extLst>
          </p:cNvPr>
          <p:cNvPicPr>
            <a:picLocks noChangeAspect="1"/>
          </p:cNvPicPr>
          <p:nvPr/>
        </p:nvPicPr>
        <p:blipFill>
          <a:blip r:embed="rId3"/>
          <a:stretch>
            <a:fillRect/>
          </a:stretch>
        </p:blipFill>
        <p:spPr>
          <a:xfrm>
            <a:off x="9181051" y="1959259"/>
            <a:ext cx="1777414" cy="1777414"/>
          </a:xfrm>
          <a:prstGeom prst="rect">
            <a:avLst/>
          </a:prstGeom>
        </p:spPr>
      </p:pic>
      <p:pic>
        <p:nvPicPr>
          <p:cNvPr id="6" name="Picture 5">
            <a:extLst>
              <a:ext uri="{FF2B5EF4-FFF2-40B4-BE49-F238E27FC236}">
                <a16:creationId xmlns:a16="http://schemas.microsoft.com/office/drawing/2014/main" id="{A21B053D-8AEA-B26A-2039-517B04AC6C42}"/>
              </a:ext>
            </a:extLst>
          </p:cNvPr>
          <p:cNvPicPr>
            <a:picLocks noChangeAspect="1"/>
          </p:cNvPicPr>
          <p:nvPr/>
        </p:nvPicPr>
        <p:blipFill>
          <a:blip r:embed="rId4"/>
          <a:stretch>
            <a:fillRect/>
          </a:stretch>
        </p:blipFill>
        <p:spPr>
          <a:xfrm>
            <a:off x="10057803" y="4462011"/>
            <a:ext cx="1801325" cy="1777414"/>
          </a:xfrm>
          <a:prstGeom prst="rect">
            <a:avLst/>
          </a:prstGeom>
        </p:spPr>
      </p:pic>
      <p:pic>
        <p:nvPicPr>
          <p:cNvPr id="7" name="Picture 6">
            <a:extLst>
              <a:ext uri="{FF2B5EF4-FFF2-40B4-BE49-F238E27FC236}">
                <a16:creationId xmlns:a16="http://schemas.microsoft.com/office/drawing/2014/main" id="{D930EF52-833F-BBC4-027B-33A58DC0124C}"/>
              </a:ext>
            </a:extLst>
          </p:cNvPr>
          <p:cNvPicPr>
            <a:picLocks noChangeAspect="1"/>
          </p:cNvPicPr>
          <p:nvPr/>
        </p:nvPicPr>
        <p:blipFill>
          <a:blip r:embed="rId5"/>
          <a:stretch>
            <a:fillRect/>
          </a:stretch>
        </p:blipFill>
        <p:spPr>
          <a:xfrm>
            <a:off x="6463276" y="904374"/>
            <a:ext cx="1797211" cy="2109770"/>
          </a:xfrm>
          <a:prstGeom prst="rect">
            <a:avLst/>
          </a:prstGeom>
        </p:spPr>
      </p:pic>
      <p:pic>
        <p:nvPicPr>
          <p:cNvPr id="8" name="Picture 7">
            <a:extLst>
              <a:ext uri="{FF2B5EF4-FFF2-40B4-BE49-F238E27FC236}">
                <a16:creationId xmlns:a16="http://schemas.microsoft.com/office/drawing/2014/main" id="{A67BFA5C-CE3C-D76B-387E-0D8CDEDE3F28}"/>
              </a:ext>
            </a:extLst>
          </p:cNvPr>
          <p:cNvPicPr>
            <a:picLocks noChangeAspect="1"/>
          </p:cNvPicPr>
          <p:nvPr/>
        </p:nvPicPr>
        <p:blipFill>
          <a:blip r:embed="rId6"/>
          <a:stretch>
            <a:fillRect/>
          </a:stretch>
        </p:blipFill>
        <p:spPr>
          <a:xfrm>
            <a:off x="5571999" y="4866582"/>
            <a:ext cx="1789882" cy="1340684"/>
          </a:xfrm>
          <a:prstGeom prst="rect">
            <a:avLst/>
          </a:prstGeom>
        </p:spPr>
      </p:pic>
      <p:sp>
        <p:nvSpPr>
          <p:cNvPr id="2" name="TextBox 1">
            <a:extLst>
              <a:ext uri="{FF2B5EF4-FFF2-40B4-BE49-F238E27FC236}">
                <a16:creationId xmlns:a16="http://schemas.microsoft.com/office/drawing/2014/main" id="{5104A9CB-C5C9-7AD0-5CE7-C55D1F6D568A}"/>
              </a:ext>
            </a:extLst>
          </p:cNvPr>
          <p:cNvSpPr txBox="1"/>
          <p:nvPr/>
        </p:nvSpPr>
        <p:spPr>
          <a:xfrm>
            <a:off x="332872" y="1351508"/>
            <a:ext cx="8597418" cy="4154984"/>
          </a:xfrm>
          <a:prstGeom prst="rect">
            <a:avLst/>
          </a:prstGeom>
          <a:noFill/>
        </p:spPr>
        <p:txBody>
          <a:bodyPr wrap="none" rtlCol="0">
            <a:spAutoFit/>
          </a:bodyPr>
          <a:lstStyle/>
          <a:p>
            <a:pPr marL="457200" indent="-457200">
              <a:buFont typeface="+mj-lt"/>
              <a:buAutoNum type="arabicPeriod"/>
            </a:pPr>
            <a:r>
              <a:rPr lang="en-US" sz="2400" dirty="0">
                <a:latin typeface="BentonSans Regular" panose="02000503000000020004" pitchFamily="2" charset="0"/>
              </a:rPr>
              <a:t>Board size</a:t>
            </a:r>
          </a:p>
          <a:p>
            <a:pPr marL="457200" indent="-457200">
              <a:buFont typeface="+mj-lt"/>
              <a:buAutoNum type="arabicPeriod"/>
            </a:pPr>
            <a:endParaRPr lang="en-US" sz="2400" dirty="0">
              <a:latin typeface="BentonSans Regular" panose="02000503000000020004" pitchFamily="2" charset="0"/>
            </a:endParaRPr>
          </a:p>
          <a:p>
            <a:pPr marL="457200" indent="-457200">
              <a:buFont typeface="+mj-lt"/>
              <a:buAutoNum type="arabicPeriod"/>
            </a:pPr>
            <a:r>
              <a:rPr lang="en-US" sz="2400" dirty="0">
                <a:latin typeface="BentonSans Regular" panose="02000503000000020004" pitchFamily="2" charset="0"/>
              </a:rPr>
              <a:t>Board composition (Representation)</a:t>
            </a:r>
          </a:p>
          <a:p>
            <a:pPr marL="457200" indent="-457200">
              <a:buFont typeface="+mj-lt"/>
              <a:buAutoNum type="arabicPeriod"/>
            </a:pPr>
            <a:endParaRPr lang="en-US" sz="2400" dirty="0">
              <a:latin typeface="BentonSans Regular" panose="02000503000000020004" pitchFamily="2" charset="0"/>
            </a:endParaRPr>
          </a:p>
          <a:p>
            <a:pPr marL="457200" indent="-457200">
              <a:buFont typeface="+mj-lt"/>
              <a:buAutoNum type="arabicPeriod"/>
            </a:pPr>
            <a:r>
              <a:rPr lang="en-US" sz="2400" dirty="0">
                <a:latin typeface="BentonSans Regular" panose="02000503000000020004" pitchFamily="2" charset="0"/>
              </a:rPr>
              <a:t>How many board meetings</a:t>
            </a:r>
          </a:p>
          <a:p>
            <a:pPr marL="457200" indent="-457200">
              <a:buFont typeface="+mj-lt"/>
              <a:buAutoNum type="arabicPeriod"/>
            </a:pPr>
            <a:endParaRPr lang="en-US" sz="2400" dirty="0">
              <a:latin typeface="BentonSans Regular" panose="02000503000000020004" pitchFamily="2" charset="0"/>
            </a:endParaRPr>
          </a:p>
          <a:p>
            <a:pPr marL="457200" indent="-457200">
              <a:buFont typeface="+mj-lt"/>
              <a:buAutoNum type="arabicPeriod"/>
            </a:pPr>
            <a:r>
              <a:rPr lang="en-US" sz="2400" dirty="0">
                <a:latin typeface="BentonSans Regular" panose="02000503000000020004" pitchFamily="2" charset="0"/>
              </a:rPr>
              <a:t>Fundraising training</a:t>
            </a:r>
          </a:p>
          <a:p>
            <a:pPr marL="457200" indent="-457200">
              <a:buFont typeface="+mj-lt"/>
              <a:buAutoNum type="arabicPeriod"/>
            </a:pPr>
            <a:endParaRPr lang="en-US" sz="2400" dirty="0">
              <a:latin typeface="BentonSans Regular" panose="02000503000000020004" pitchFamily="2" charset="0"/>
            </a:endParaRPr>
          </a:p>
          <a:p>
            <a:pPr marL="457200" indent="-457200">
              <a:buFont typeface="+mj-lt"/>
              <a:buAutoNum type="arabicPeriod"/>
            </a:pPr>
            <a:r>
              <a:rPr lang="en-US" sz="2400" dirty="0">
                <a:latin typeface="BentonSans Regular" panose="02000503000000020004" pitchFamily="2" charset="0"/>
              </a:rPr>
              <a:t>Staff engagement with the board and board committees</a:t>
            </a:r>
          </a:p>
          <a:p>
            <a:pPr marL="457200" indent="-457200">
              <a:buFont typeface="+mj-lt"/>
              <a:buAutoNum type="arabicPeriod"/>
            </a:pPr>
            <a:endParaRPr lang="en-US" sz="2400" dirty="0">
              <a:latin typeface="BentonSans Regular" panose="02000503000000020004" pitchFamily="2" charset="0"/>
            </a:endParaRPr>
          </a:p>
          <a:p>
            <a:pPr marL="457200" indent="-457200">
              <a:buFont typeface="+mj-lt"/>
              <a:buAutoNum type="arabicPeriod"/>
            </a:pPr>
            <a:r>
              <a:rPr lang="en-US" sz="2400" dirty="0">
                <a:latin typeface="BentonSans Regular" panose="02000503000000020004" pitchFamily="2" charset="0"/>
              </a:rPr>
              <a:t>Board assessment</a:t>
            </a:r>
          </a:p>
        </p:txBody>
      </p:sp>
    </p:spTree>
    <p:extLst>
      <p:ext uri="{BB962C8B-B14F-4D97-AF65-F5344CB8AC3E}">
        <p14:creationId xmlns:p14="http://schemas.microsoft.com/office/powerpoint/2010/main" val="1534601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3CACEBD-18DD-7995-A415-9DF1992C09AA}"/>
              </a:ext>
            </a:extLst>
          </p:cNvPr>
          <p:cNvSpPr txBox="1"/>
          <p:nvPr/>
        </p:nvSpPr>
        <p:spPr>
          <a:xfrm>
            <a:off x="2375302" y="165462"/>
            <a:ext cx="7441396" cy="584775"/>
          </a:xfrm>
          <a:prstGeom prst="rect">
            <a:avLst/>
          </a:prstGeom>
          <a:noFill/>
        </p:spPr>
        <p:txBody>
          <a:bodyPr wrap="none" rtlCol="0">
            <a:spAutoFit/>
          </a:bodyPr>
          <a:lstStyle/>
          <a:p>
            <a:r>
              <a:rPr lang="en-US" sz="3200" b="1" dirty="0">
                <a:latin typeface="BentonSans Regular" panose="02000503000000020004" pitchFamily="2" charset="0"/>
              </a:rPr>
              <a:t>Board Engagement with Fundraising</a:t>
            </a:r>
          </a:p>
        </p:txBody>
      </p:sp>
      <p:graphicFrame>
        <p:nvGraphicFramePr>
          <p:cNvPr id="3" name="Table 2">
            <a:extLst>
              <a:ext uri="{FF2B5EF4-FFF2-40B4-BE49-F238E27FC236}">
                <a16:creationId xmlns:a16="http://schemas.microsoft.com/office/drawing/2014/main" id="{629A4861-7034-1BBD-91A3-B85B5E0A46D2}"/>
              </a:ext>
            </a:extLst>
          </p:cNvPr>
          <p:cNvGraphicFramePr>
            <a:graphicFrameLocks noGrp="1"/>
          </p:cNvGraphicFramePr>
          <p:nvPr>
            <p:extLst>
              <p:ext uri="{D42A27DB-BD31-4B8C-83A1-F6EECF244321}">
                <p14:modId xmlns:p14="http://schemas.microsoft.com/office/powerpoint/2010/main" val="3635034246"/>
              </p:ext>
            </p:extLst>
          </p:nvPr>
        </p:nvGraphicFramePr>
        <p:xfrm>
          <a:off x="309154" y="1249680"/>
          <a:ext cx="11573692" cy="4663440"/>
        </p:xfrm>
        <a:graphic>
          <a:graphicData uri="http://schemas.openxmlformats.org/drawingml/2006/table">
            <a:tbl>
              <a:tblPr firstRow="1" bandRow="1">
                <a:tableStyleId>{00A15C55-8517-42AA-B614-E9B94910E393}</a:tableStyleId>
              </a:tblPr>
              <a:tblGrid>
                <a:gridCol w="5786846">
                  <a:extLst>
                    <a:ext uri="{9D8B030D-6E8A-4147-A177-3AD203B41FA5}">
                      <a16:colId xmlns:a16="http://schemas.microsoft.com/office/drawing/2014/main" val="1571432808"/>
                    </a:ext>
                  </a:extLst>
                </a:gridCol>
                <a:gridCol w="5786846">
                  <a:extLst>
                    <a:ext uri="{9D8B030D-6E8A-4147-A177-3AD203B41FA5}">
                      <a16:colId xmlns:a16="http://schemas.microsoft.com/office/drawing/2014/main" val="2334973394"/>
                    </a:ext>
                  </a:extLst>
                </a:gridCol>
              </a:tblGrid>
              <a:tr h="370840">
                <a:tc>
                  <a:txBody>
                    <a:bodyPr/>
                    <a:lstStyle/>
                    <a:p>
                      <a:pPr algn="ctr"/>
                      <a:r>
                        <a:rPr lang="en-US" b="1" dirty="0">
                          <a:solidFill>
                            <a:schemeClr val="bg1"/>
                          </a:solidFill>
                          <a:latin typeface="BentonSans Regular" panose="02000503000000020004" pitchFamily="2" charset="0"/>
                        </a:rPr>
                        <a:t>FUNDRAISING</a:t>
                      </a:r>
                    </a:p>
                  </a:txBody>
                  <a:tcPr/>
                </a:tc>
                <a:tc>
                  <a:txBody>
                    <a:bodyPr/>
                    <a:lstStyle/>
                    <a:p>
                      <a:pPr algn="ctr"/>
                      <a:r>
                        <a:rPr lang="en-US" b="1" dirty="0">
                          <a:latin typeface="BentonSans Regular" panose="02000503000000020004" pitchFamily="2" charset="0"/>
                        </a:rPr>
                        <a:t>BOARD ROLE</a:t>
                      </a:r>
                    </a:p>
                  </a:txBody>
                  <a:tcPr/>
                </a:tc>
                <a:extLst>
                  <a:ext uri="{0D108BD9-81ED-4DB2-BD59-A6C34878D82A}">
                    <a16:rowId xmlns:a16="http://schemas.microsoft.com/office/drawing/2014/main" val="2909979832"/>
                  </a:ext>
                </a:extLst>
              </a:tr>
              <a:tr h="370840">
                <a:tc>
                  <a:txBody>
                    <a:bodyPr/>
                    <a:lstStyle/>
                    <a:p>
                      <a:r>
                        <a:rPr lang="en-US" sz="2000" dirty="0">
                          <a:latin typeface="BentonSans Regular" panose="02000503000000020004" pitchFamily="2" charset="0"/>
                        </a:rPr>
                        <a:t>Organizational Readiness</a:t>
                      </a:r>
                    </a:p>
                  </a:txBody>
                  <a:tcPr/>
                </a:tc>
                <a:tc>
                  <a:txBody>
                    <a:bodyPr/>
                    <a:lstStyle/>
                    <a:p>
                      <a:r>
                        <a:rPr lang="en-US" sz="2000" dirty="0">
                          <a:latin typeface="BentonSans Regular" panose="02000503000000020004" pitchFamily="2" charset="0"/>
                        </a:rPr>
                        <a:t>Ensure program fidelity to the strategic plan; approve budget &amp; fundraising plan</a:t>
                      </a:r>
                    </a:p>
                  </a:txBody>
                  <a:tcPr/>
                </a:tc>
                <a:extLst>
                  <a:ext uri="{0D108BD9-81ED-4DB2-BD59-A6C34878D82A}">
                    <a16:rowId xmlns:a16="http://schemas.microsoft.com/office/drawing/2014/main" val="1580638452"/>
                  </a:ext>
                </a:extLst>
              </a:tr>
              <a:tr h="370840">
                <a:tc>
                  <a:txBody>
                    <a:bodyPr/>
                    <a:lstStyle/>
                    <a:p>
                      <a:r>
                        <a:rPr lang="en-US" sz="2000" dirty="0">
                          <a:latin typeface="BentonSans Regular" panose="02000503000000020004" pitchFamily="2" charset="0"/>
                        </a:rPr>
                        <a:t>Annual Fund</a:t>
                      </a:r>
                    </a:p>
                  </a:txBody>
                  <a:tcPr/>
                </a:tc>
                <a:tc>
                  <a:txBody>
                    <a:bodyPr/>
                    <a:lstStyle/>
                    <a:p>
                      <a:r>
                        <a:rPr lang="en-US" sz="2000" dirty="0">
                          <a:latin typeface="BentonSans Regular" panose="02000503000000020004" pitchFamily="2" charset="0"/>
                        </a:rPr>
                        <a:t>Donate; Prospect list; Introductions to prospects</a:t>
                      </a:r>
                    </a:p>
                  </a:txBody>
                  <a:tcPr/>
                </a:tc>
                <a:extLst>
                  <a:ext uri="{0D108BD9-81ED-4DB2-BD59-A6C34878D82A}">
                    <a16:rowId xmlns:a16="http://schemas.microsoft.com/office/drawing/2014/main" val="2835946960"/>
                  </a:ext>
                </a:extLst>
              </a:tr>
              <a:tr h="370840">
                <a:tc>
                  <a:txBody>
                    <a:bodyPr/>
                    <a:lstStyle/>
                    <a:p>
                      <a:r>
                        <a:rPr lang="en-US" sz="2000" dirty="0">
                          <a:latin typeface="BentonSans Regular" panose="02000503000000020004" pitchFamily="2" charset="0"/>
                        </a:rPr>
                        <a:t>Donor Stewardship</a:t>
                      </a:r>
                    </a:p>
                  </a:txBody>
                  <a:tcPr/>
                </a:tc>
                <a:tc>
                  <a:txBody>
                    <a:bodyPr/>
                    <a:lstStyle/>
                    <a:p>
                      <a:r>
                        <a:rPr lang="en-US" sz="2000" dirty="0">
                          <a:latin typeface="BentonSans Regular" panose="02000503000000020004" pitchFamily="2" charset="0"/>
                        </a:rPr>
                        <a:t>Thank you notes, emails, phone calls; in-person meetings</a:t>
                      </a:r>
                    </a:p>
                  </a:txBody>
                  <a:tcPr/>
                </a:tc>
                <a:extLst>
                  <a:ext uri="{0D108BD9-81ED-4DB2-BD59-A6C34878D82A}">
                    <a16:rowId xmlns:a16="http://schemas.microsoft.com/office/drawing/2014/main" val="52917085"/>
                  </a:ext>
                </a:extLst>
              </a:tr>
              <a:tr h="370840">
                <a:tc>
                  <a:txBody>
                    <a:bodyPr/>
                    <a:lstStyle/>
                    <a:p>
                      <a:r>
                        <a:rPr lang="en-US" sz="2000" dirty="0">
                          <a:latin typeface="BentonSans Regular" panose="02000503000000020004" pitchFamily="2" charset="0"/>
                        </a:rPr>
                        <a:t>Major Gifts</a:t>
                      </a:r>
                    </a:p>
                  </a:txBody>
                  <a:tcPr/>
                </a:tc>
                <a:tc>
                  <a:txBody>
                    <a:bodyPr/>
                    <a:lstStyle/>
                    <a:p>
                      <a:r>
                        <a:rPr lang="en-US" sz="2000" dirty="0">
                          <a:latin typeface="BentonSans Regular" panose="02000503000000020004" pitchFamily="2" charset="0"/>
                        </a:rPr>
                        <a:t>Help qualify prospects; attend donor meetings; tell “Miracle Moment” stories</a:t>
                      </a:r>
                    </a:p>
                  </a:txBody>
                  <a:tcPr/>
                </a:tc>
                <a:extLst>
                  <a:ext uri="{0D108BD9-81ED-4DB2-BD59-A6C34878D82A}">
                    <a16:rowId xmlns:a16="http://schemas.microsoft.com/office/drawing/2014/main" val="3672362539"/>
                  </a:ext>
                </a:extLst>
              </a:tr>
              <a:tr h="370840">
                <a:tc>
                  <a:txBody>
                    <a:bodyPr/>
                    <a:lstStyle/>
                    <a:p>
                      <a:r>
                        <a:rPr lang="en-US" sz="2000" dirty="0">
                          <a:latin typeface="BentonSans Regular" panose="02000503000000020004" pitchFamily="2" charset="0"/>
                        </a:rPr>
                        <a:t>Fundraising Campaigns</a:t>
                      </a:r>
                    </a:p>
                  </a:txBody>
                  <a:tcPr/>
                </a:tc>
                <a:tc>
                  <a:txBody>
                    <a:bodyPr/>
                    <a:lstStyle/>
                    <a:p>
                      <a:r>
                        <a:rPr lang="en-US" sz="2000" dirty="0">
                          <a:latin typeface="BentonSans Regular" panose="02000503000000020004" pitchFamily="2" charset="0"/>
                        </a:rPr>
                        <a:t>Approve campaign plan; campaign donation; attend meetings with lead donors</a:t>
                      </a:r>
                    </a:p>
                  </a:txBody>
                  <a:tcPr/>
                </a:tc>
                <a:extLst>
                  <a:ext uri="{0D108BD9-81ED-4DB2-BD59-A6C34878D82A}">
                    <a16:rowId xmlns:a16="http://schemas.microsoft.com/office/drawing/2014/main" val="122008198"/>
                  </a:ext>
                </a:extLst>
              </a:tr>
              <a:tr h="370840">
                <a:tc>
                  <a:txBody>
                    <a:bodyPr/>
                    <a:lstStyle/>
                    <a:p>
                      <a:r>
                        <a:rPr lang="en-US" sz="2000" dirty="0">
                          <a:latin typeface="BentonSans Regular" panose="02000503000000020004" pitchFamily="2" charset="0"/>
                        </a:rPr>
                        <a:t>Planned Giving</a:t>
                      </a:r>
                    </a:p>
                  </a:txBody>
                  <a:tcPr/>
                </a:tc>
                <a:tc>
                  <a:txBody>
                    <a:bodyPr/>
                    <a:lstStyle/>
                    <a:p>
                      <a:r>
                        <a:rPr lang="en-US" sz="2000" dirty="0">
                          <a:latin typeface="BentonSans Regular" panose="02000503000000020004" pitchFamily="2" charset="0"/>
                        </a:rPr>
                        <a:t>Approve additional training as needed; pledge or make a planned gift</a:t>
                      </a:r>
                    </a:p>
                  </a:txBody>
                  <a:tcPr/>
                </a:tc>
                <a:extLst>
                  <a:ext uri="{0D108BD9-81ED-4DB2-BD59-A6C34878D82A}">
                    <a16:rowId xmlns:a16="http://schemas.microsoft.com/office/drawing/2014/main" val="825105400"/>
                  </a:ext>
                </a:extLst>
              </a:tr>
            </a:tbl>
          </a:graphicData>
        </a:graphic>
      </p:graphicFrame>
    </p:spTree>
    <p:extLst>
      <p:ext uri="{BB962C8B-B14F-4D97-AF65-F5344CB8AC3E}">
        <p14:creationId xmlns:p14="http://schemas.microsoft.com/office/powerpoint/2010/main" val="5098032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A3A2139-23B2-0104-B077-7560CBE3C95F}"/>
              </a:ext>
            </a:extLst>
          </p:cNvPr>
          <p:cNvPicPr>
            <a:picLocks noChangeAspect="1"/>
          </p:cNvPicPr>
          <p:nvPr/>
        </p:nvPicPr>
        <p:blipFill>
          <a:blip r:embed="rId2"/>
          <a:srcRect t="7778" r="1" b="15573"/>
          <a:stretch>
            <a:fillRect/>
          </a:stretch>
        </p:blipFill>
        <p:spPr>
          <a:xfrm>
            <a:off x="120650" y="68263"/>
            <a:ext cx="11950700" cy="6137275"/>
          </a:xfrm>
          <a:prstGeom prst="rect">
            <a:avLst/>
          </a:prstGeom>
          <a:noFill/>
        </p:spPr>
      </p:pic>
    </p:spTree>
    <p:extLst>
      <p:ext uri="{BB962C8B-B14F-4D97-AF65-F5344CB8AC3E}">
        <p14:creationId xmlns:p14="http://schemas.microsoft.com/office/powerpoint/2010/main" val="13173776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5B3554"/>
        </a:solidFill>
        <a:effectLst/>
      </p:bgPr>
    </p:bg>
    <p:spTree>
      <p:nvGrpSpPr>
        <p:cNvPr id="1" name="">
          <a:extLst>
            <a:ext uri="{FF2B5EF4-FFF2-40B4-BE49-F238E27FC236}">
              <a16:creationId xmlns:a16="http://schemas.microsoft.com/office/drawing/2014/main" id="{7437D187-77A8-8FB7-043F-0915DFD0606B}"/>
            </a:ext>
          </a:extLst>
        </p:cNvPr>
        <p:cNvGrpSpPr/>
        <p:nvPr/>
      </p:nvGrpSpPr>
      <p:grpSpPr>
        <a:xfrm>
          <a:off x="0" y="0"/>
          <a:ext cx="0" cy="0"/>
          <a:chOff x="0" y="0"/>
          <a:chExt cx="0" cy="0"/>
        </a:xfrm>
      </p:grpSpPr>
      <p:pic>
        <p:nvPicPr>
          <p:cNvPr id="15" name="Picture 14" descr="A group of hands on top of each other&#10;&#10;Description automatically generated">
            <a:extLst>
              <a:ext uri="{FF2B5EF4-FFF2-40B4-BE49-F238E27FC236}">
                <a16:creationId xmlns:a16="http://schemas.microsoft.com/office/drawing/2014/main" id="{638F4C9A-75DC-317B-BE17-4036E836A130}"/>
              </a:ext>
            </a:extLst>
          </p:cNvPr>
          <p:cNvPicPr>
            <a:picLocks noChangeAspect="1"/>
          </p:cNvPicPr>
          <p:nvPr/>
        </p:nvPicPr>
        <p:blipFill rotWithShape="1">
          <a:blip r:embed="rId3" cstate="print">
            <a:alphaModFix amt="13000"/>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p:blipFill>
        <p:spPr>
          <a:xfrm>
            <a:off x="0" y="0"/>
            <a:ext cx="12192000" cy="6858000"/>
          </a:xfrm>
          <a:prstGeom prst="rect">
            <a:avLst/>
          </a:prstGeom>
        </p:spPr>
      </p:pic>
      <p:grpSp>
        <p:nvGrpSpPr>
          <p:cNvPr id="9" name="Group 8">
            <a:extLst>
              <a:ext uri="{FF2B5EF4-FFF2-40B4-BE49-F238E27FC236}">
                <a16:creationId xmlns:a16="http://schemas.microsoft.com/office/drawing/2014/main" id="{0D708C3E-B74A-7751-DD48-54B95F28F52E}"/>
              </a:ext>
            </a:extLst>
          </p:cNvPr>
          <p:cNvGrpSpPr/>
          <p:nvPr/>
        </p:nvGrpSpPr>
        <p:grpSpPr>
          <a:xfrm>
            <a:off x="1" y="2"/>
            <a:ext cx="3837375" cy="3809468"/>
            <a:chOff x="3581400" y="994654"/>
            <a:chExt cx="1361697" cy="1351794"/>
          </a:xfrm>
          <a:solidFill>
            <a:srgbClr val="5B3554"/>
          </a:solidFill>
        </p:grpSpPr>
        <p:sp>
          <p:nvSpPr>
            <p:cNvPr id="5" name="Rectangle 4">
              <a:extLst>
                <a:ext uri="{FF2B5EF4-FFF2-40B4-BE49-F238E27FC236}">
                  <a16:creationId xmlns:a16="http://schemas.microsoft.com/office/drawing/2014/main" id="{51F9D4C3-097C-2AD3-EFFF-599A02E99C66}"/>
                </a:ext>
              </a:extLst>
            </p:cNvPr>
            <p:cNvSpPr/>
            <p:nvPr/>
          </p:nvSpPr>
          <p:spPr>
            <a:xfrm>
              <a:off x="3581400" y="994654"/>
              <a:ext cx="280612" cy="1351794"/>
            </a:xfrm>
            <a:prstGeom prst="rect">
              <a:avLst/>
            </a:prstGeom>
            <a:solidFill>
              <a:srgbClr val="59B3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en-US" sz="2400" dirty="0">
                <a:solidFill>
                  <a:srgbClr val="FFFFFF"/>
                </a:solidFill>
                <a:latin typeface="Calibri"/>
              </a:endParaRPr>
            </a:p>
          </p:txBody>
        </p:sp>
        <p:sp>
          <p:nvSpPr>
            <p:cNvPr id="8" name="Rectangle 7">
              <a:extLst>
                <a:ext uri="{FF2B5EF4-FFF2-40B4-BE49-F238E27FC236}">
                  <a16:creationId xmlns:a16="http://schemas.microsoft.com/office/drawing/2014/main" id="{26513C67-AB3B-8082-A6FE-42695BF1CB03}"/>
                </a:ext>
              </a:extLst>
            </p:cNvPr>
            <p:cNvSpPr/>
            <p:nvPr/>
          </p:nvSpPr>
          <p:spPr>
            <a:xfrm rot="5400000">
              <a:off x="4126894" y="459063"/>
              <a:ext cx="280612" cy="1351794"/>
            </a:xfrm>
            <a:prstGeom prst="rect">
              <a:avLst/>
            </a:prstGeom>
            <a:solidFill>
              <a:srgbClr val="59B3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en-US" sz="2400" dirty="0">
                <a:solidFill>
                  <a:srgbClr val="FFFFFF"/>
                </a:solidFill>
                <a:latin typeface="Calibri"/>
              </a:endParaRPr>
            </a:p>
          </p:txBody>
        </p:sp>
      </p:grpSp>
      <p:sp>
        <p:nvSpPr>
          <p:cNvPr id="4" name="Title 1">
            <a:extLst>
              <a:ext uri="{FF2B5EF4-FFF2-40B4-BE49-F238E27FC236}">
                <a16:creationId xmlns:a16="http://schemas.microsoft.com/office/drawing/2014/main" id="{DAD28FF9-A8E2-1958-2E7B-F334F8F59AB0}"/>
              </a:ext>
            </a:extLst>
          </p:cNvPr>
          <p:cNvSpPr txBox="1">
            <a:spLocks/>
          </p:cNvSpPr>
          <p:nvPr/>
        </p:nvSpPr>
        <p:spPr>
          <a:xfrm>
            <a:off x="1679585" y="2616201"/>
            <a:ext cx="5207819" cy="1423735"/>
          </a:xfrm>
          <a:prstGeom prst="rect">
            <a:avLst/>
          </a:prstGeom>
        </p:spPr>
        <p:txBody>
          <a:bodyPr vert="horz" lIns="121920" tIns="60960" rIns="121920" bIns="60960" rtlCol="0" anchor="ctr">
            <a:normAutofit/>
          </a:bodyPr>
          <a:lstStyle/>
          <a:p>
            <a:pPr defTabSz="1219170">
              <a:spcBef>
                <a:spcPct val="0"/>
              </a:spcBef>
              <a:defRPr/>
            </a:pPr>
            <a:r>
              <a:rPr lang="en-US" sz="7200" b="1" dirty="0">
                <a:solidFill>
                  <a:srgbClr val="FFFFFF"/>
                </a:solidFill>
                <a:latin typeface="Arial" pitchFamily="34" charset="0"/>
                <a:cs typeface="Arial" pitchFamily="34" charset="0"/>
              </a:rPr>
              <a:t>Thank You.</a:t>
            </a:r>
          </a:p>
        </p:txBody>
      </p:sp>
      <p:grpSp>
        <p:nvGrpSpPr>
          <p:cNvPr id="10" name="Group 9">
            <a:extLst>
              <a:ext uri="{FF2B5EF4-FFF2-40B4-BE49-F238E27FC236}">
                <a16:creationId xmlns:a16="http://schemas.microsoft.com/office/drawing/2014/main" id="{3544D6DC-5431-E360-F1E4-7DE46488235D}"/>
              </a:ext>
            </a:extLst>
          </p:cNvPr>
          <p:cNvGrpSpPr/>
          <p:nvPr/>
        </p:nvGrpSpPr>
        <p:grpSpPr>
          <a:xfrm rot="10800000">
            <a:off x="11074400" y="4445001"/>
            <a:ext cx="666896" cy="662047"/>
            <a:chOff x="3581400" y="994654"/>
            <a:chExt cx="1361697" cy="1351794"/>
          </a:xfrm>
          <a:solidFill>
            <a:srgbClr val="59B3A9"/>
          </a:solidFill>
        </p:grpSpPr>
        <p:sp>
          <p:nvSpPr>
            <p:cNvPr id="11" name="Rectangle 10">
              <a:extLst>
                <a:ext uri="{FF2B5EF4-FFF2-40B4-BE49-F238E27FC236}">
                  <a16:creationId xmlns:a16="http://schemas.microsoft.com/office/drawing/2014/main" id="{6D0498D6-592F-CE5A-C87F-21272E65A31E}"/>
                </a:ext>
              </a:extLst>
            </p:cNvPr>
            <p:cNvSpPr/>
            <p:nvPr/>
          </p:nvSpPr>
          <p:spPr>
            <a:xfrm>
              <a:off x="3581400" y="994654"/>
              <a:ext cx="280612" cy="135179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en-US" sz="2400" dirty="0">
                <a:solidFill>
                  <a:srgbClr val="FFFFFF"/>
                </a:solidFill>
                <a:latin typeface="Calibri"/>
              </a:endParaRPr>
            </a:p>
          </p:txBody>
        </p:sp>
        <p:sp>
          <p:nvSpPr>
            <p:cNvPr id="12" name="Rectangle 11">
              <a:extLst>
                <a:ext uri="{FF2B5EF4-FFF2-40B4-BE49-F238E27FC236}">
                  <a16:creationId xmlns:a16="http://schemas.microsoft.com/office/drawing/2014/main" id="{67A3FEA8-25C2-F022-31D9-B7CE974638EB}"/>
                </a:ext>
              </a:extLst>
            </p:cNvPr>
            <p:cNvSpPr/>
            <p:nvPr/>
          </p:nvSpPr>
          <p:spPr>
            <a:xfrm rot="5400000">
              <a:off x="4126894" y="459063"/>
              <a:ext cx="280612" cy="135179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en-US" sz="2400" dirty="0">
                <a:solidFill>
                  <a:srgbClr val="FFFFFF"/>
                </a:solidFill>
                <a:latin typeface="Calibri"/>
              </a:endParaRPr>
            </a:p>
          </p:txBody>
        </p:sp>
      </p:grpSp>
      <p:sp>
        <p:nvSpPr>
          <p:cNvPr id="3" name="TextBox 2">
            <a:extLst>
              <a:ext uri="{FF2B5EF4-FFF2-40B4-BE49-F238E27FC236}">
                <a16:creationId xmlns:a16="http://schemas.microsoft.com/office/drawing/2014/main" id="{6CF61564-9C0C-66C9-CC13-CF74D8CC6583}"/>
              </a:ext>
            </a:extLst>
          </p:cNvPr>
          <p:cNvSpPr txBox="1"/>
          <p:nvPr/>
        </p:nvSpPr>
        <p:spPr>
          <a:xfrm>
            <a:off x="8075554" y="6116523"/>
            <a:ext cx="3811647" cy="276999"/>
          </a:xfrm>
          <a:prstGeom prst="rect">
            <a:avLst/>
          </a:prstGeom>
          <a:noFill/>
        </p:spPr>
        <p:txBody>
          <a:bodyPr wrap="square" rtlCol="0">
            <a:spAutoFit/>
          </a:bodyPr>
          <a:lstStyle/>
          <a:p>
            <a:pPr algn="r" defTabSz="1219170"/>
            <a:r>
              <a:rPr lang="en-US" sz="1200" b="1" dirty="0">
                <a:solidFill>
                  <a:srgbClr val="FFFFFF"/>
                </a:solidFill>
                <a:latin typeface="Arial" panose="020B0604020202020204" pitchFamily="34" charset="0"/>
                <a:cs typeface="Arial" panose="020B0604020202020204" pitchFamily="34" charset="0"/>
              </a:rPr>
              <a:t>philanthropy.indianapolis.iu.edu</a:t>
            </a:r>
          </a:p>
        </p:txBody>
      </p:sp>
      <p:cxnSp>
        <p:nvCxnSpPr>
          <p:cNvPr id="14" name="Straight Connector 13">
            <a:extLst>
              <a:ext uri="{FF2B5EF4-FFF2-40B4-BE49-F238E27FC236}">
                <a16:creationId xmlns:a16="http://schemas.microsoft.com/office/drawing/2014/main" id="{3CA19572-5FAC-E147-1F47-74BF72C80BF8}"/>
              </a:ext>
            </a:extLst>
          </p:cNvPr>
          <p:cNvCxnSpPr>
            <a:cxnSpLocks/>
          </p:cNvCxnSpPr>
          <p:nvPr/>
        </p:nvCxnSpPr>
        <p:spPr>
          <a:xfrm>
            <a:off x="7416800" y="2209800"/>
            <a:ext cx="0" cy="223520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Graphic 6">
            <a:extLst>
              <a:ext uri="{FF2B5EF4-FFF2-40B4-BE49-F238E27FC236}">
                <a16:creationId xmlns:a16="http://schemas.microsoft.com/office/drawing/2014/main" id="{C3C8F06C-263A-4471-13A4-236EF435AB1B}"/>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845093" y="5667516"/>
            <a:ext cx="3984568" cy="726001"/>
          </a:xfrm>
          <a:prstGeom prst="rect">
            <a:avLst/>
          </a:prstGeom>
        </p:spPr>
      </p:pic>
      <p:sp>
        <p:nvSpPr>
          <p:cNvPr id="6" name="TextBox 5">
            <a:extLst>
              <a:ext uri="{FF2B5EF4-FFF2-40B4-BE49-F238E27FC236}">
                <a16:creationId xmlns:a16="http://schemas.microsoft.com/office/drawing/2014/main" id="{2BDCE77F-AAAE-FB84-DBE5-D1C84F92FE73}"/>
              </a:ext>
            </a:extLst>
          </p:cNvPr>
          <p:cNvSpPr txBox="1"/>
          <p:nvPr/>
        </p:nvSpPr>
        <p:spPr>
          <a:xfrm>
            <a:off x="7518400" y="2108200"/>
            <a:ext cx="3673173" cy="2862450"/>
          </a:xfrm>
          <a:prstGeom prst="rect">
            <a:avLst/>
          </a:prstGeom>
          <a:noFill/>
        </p:spPr>
        <p:txBody>
          <a:bodyPr wrap="square" rtlCol="0">
            <a:spAutoFit/>
          </a:bodyPr>
          <a:lstStyle/>
          <a:p>
            <a:pPr defTabSz="1219170"/>
            <a:r>
              <a:rPr lang="en-US" sz="2400" dirty="0">
                <a:solidFill>
                  <a:srgbClr val="FFFFFF"/>
                </a:solidFill>
                <a:latin typeface="Arial" panose="020B0604020202020204" pitchFamily="34" charset="0"/>
                <a:cs typeface="Arial" panose="020B0604020202020204" pitchFamily="34" charset="0"/>
              </a:rPr>
              <a:t>For more information, </a:t>
            </a:r>
            <a:br>
              <a:rPr lang="en-US" sz="2400" dirty="0">
                <a:solidFill>
                  <a:srgbClr val="FFFFFF"/>
                </a:solidFill>
                <a:latin typeface="Arial" panose="020B0604020202020204" pitchFamily="34" charset="0"/>
                <a:cs typeface="Arial" panose="020B0604020202020204" pitchFamily="34" charset="0"/>
              </a:rPr>
            </a:br>
            <a:r>
              <a:rPr lang="en-US" sz="2400" dirty="0">
                <a:solidFill>
                  <a:srgbClr val="FFFFFF"/>
                </a:solidFill>
                <a:latin typeface="Arial" panose="020B0604020202020204" pitchFamily="34" charset="0"/>
                <a:cs typeface="Arial" panose="020B0604020202020204" pitchFamily="34" charset="0"/>
              </a:rPr>
              <a:t>please contact</a:t>
            </a:r>
          </a:p>
          <a:p>
            <a:pPr defTabSz="1219170">
              <a:spcBef>
                <a:spcPts val="800"/>
              </a:spcBef>
            </a:pPr>
            <a:r>
              <a:rPr lang="en-US" sz="2667" b="1" dirty="0">
                <a:solidFill>
                  <a:srgbClr val="FFE0B8"/>
                </a:solidFill>
                <a:latin typeface="Arial" panose="020B0604020202020204" pitchFamily="34" charset="0"/>
                <a:cs typeface="Arial" panose="020B0604020202020204" pitchFamily="34" charset="0"/>
              </a:rPr>
              <a:t>The Fund Raising School</a:t>
            </a:r>
          </a:p>
          <a:p>
            <a:pPr defTabSz="1219170"/>
            <a:endParaRPr lang="en-US" sz="2400" dirty="0">
              <a:solidFill>
                <a:srgbClr val="FFFFFF"/>
              </a:solidFill>
              <a:latin typeface="Arial" panose="020B0604020202020204" pitchFamily="34" charset="0"/>
              <a:cs typeface="Arial" panose="020B0604020202020204" pitchFamily="34" charset="0"/>
            </a:endParaRPr>
          </a:p>
          <a:p>
            <a:pPr defTabSz="1219170"/>
            <a:r>
              <a:rPr lang="en-US" sz="2400" dirty="0">
                <a:solidFill>
                  <a:srgbClr val="FFFFFF"/>
                </a:solidFill>
                <a:latin typeface="Arial" panose="020B0604020202020204" pitchFamily="34" charset="0"/>
                <a:cs typeface="Arial" panose="020B0604020202020204" pitchFamily="34" charset="0"/>
              </a:rPr>
              <a:t>TFRS@iu.edu</a:t>
            </a:r>
          </a:p>
          <a:p>
            <a:pPr defTabSz="1219170"/>
            <a:endParaRPr lang="en-US" sz="2400" dirty="0">
              <a:solidFill>
                <a:srgbClr val="FFFFFF"/>
              </a:solidFill>
              <a:latin typeface="Calibri"/>
            </a:endParaRPr>
          </a:p>
        </p:txBody>
      </p:sp>
      <p:pic>
        <p:nvPicPr>
          <p:cNvPr id="13" name="Picture 12">
            <a:extLst>
              <a:ext uri="{FF2B5EF4-FFF2-40B4-BE49-F238E27FC236}">
                <a16:creationId xmlns:a16="http://schemas.microsoft.com/office/drawing/2014/main" id="{0B3CBB11-C771-7754-8773-774E7C187A2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141030" y="1004506"/>
            <a:ext cx="4692468" cy="4692468"/>
          </a:xfrm>
          <a:prstGeom prst="rect">
            <a:avLst/>
          </a:prstGeom>
        </p:spPr>
      </p:pic>
    </p:spTree>
    <p:extLst>
      <p:ext uri="{BB962C8B-B14F-4D97-AF65-F5344CB8AC3E}">
        <p14:creationId xmlns:p14="http://schemas.microsoft.com/office/powerpoint/2010/main" val="1244420483"/>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Custom Design">
  <a:themeElements>
    <a:clrScheme name="Custom 1">
      <a:dk1>
        <a:srgbClr val="000000"/>
      </a:dk1>
      <a:lt1>
        <a:srgbClr val="FFFFFF"/>
      </a:lt1>
      <a:dk2>
        <a:srgbClr val="1F497D"/>
      </a:dk2>
      <a:lt2>
        <a:srgbClr val="EEECE1"/>
      </a:lt2>
      <a:accent1>
        <a:srgbClr val="FEC553"/>
      </a:accent1>
      <a:accent2>
        <a:srgbClr val="009480"/>
      </a:accent2>
      <a:accent3>
        <a:srgbClr val="005B94"/>
      </a:accent3>
      <a:accent4>
        <a:srgbClr val="5C3354"/>
      </a:accent4>
      <a:accent5>
        <a:srgbClr val="ADA7A4"/>
      </a:accent5>
      <a:accent6>
        <a:srgbClr val="000000"/>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Custom Design">
  <a:themeElements>
    <a:clrScheme name="Custom 1">
      <a:dk1>
        <a:srgbClr val="000000"/>
      </a:dk1>
      <a:lt1>
        <a:srgbClr val="FFFFFF"/>
      </a:lt1>
      <a:dk2>
        <a:srgbClr val="1F497D"/>
      </a:dk2>
      <a:lt2>
        <a:srgbClr val="EEECE1"/>
      </a:lt2>
      <a:accent1>
        <a:srgbClr val="FEC553"/>
      </a:accent1>
      <a:accent2>
        <a:srgbClr val="009480"/>
      </a:accent2>
      <a:accent3>
        <a:srgbClr val="005B94"/>
      </a:accent3>
      <a:accent4>
        <a:srgbClr val="5C3354"/>
      </a:accent4>
      <a:accent5>
        <a:srgbClr val="ADA7A4"/>
      </a:accent5>
      <a:accent6>
        <a:srgbClr val="000000"/>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792CB326016D646BE80485D94E0D861" ma:contentTypeVersion="13" ma:contentTypeDescription="Create a new document." ma:contentTypeScope="" ma:versionID="b2b7b10cd7bdb8441c6d7dede6236e4d">
  <xsd:schema xmlns:xsd="http://www.w3.org/2001/XMLSchema" xmlns:xs="http://www.w3.org/2001/XMLSchema" xmlns:p="http://schemas.microsoft.com/office/2006/metadata/properties" xmlns:ns2="e9fcb273-2fb4-4271-9cbe-7ae7456ca174" xmlns:ns3="19195021-7cb9-4af5-8bc8-091a32355777" targetNamespace="http://schemas.microsoft.com/office/2006/metadata/properties" ma:root="true" ma:fieldsID="ed78c6ad06b145cc870246d2f6f48fb8" ns2:_="" ns3:_="">
    <xsd:import namespace="e9fcb273-2fb4-4271-9cbe-7ae7456ca174"/>
    <xsd:import namespace="19195021-7cb9-4af5-8bc8-091a32355777"/>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9fcb273-2fb4-4271-9cbe-7ae7456ca17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9fddadc6-a98e-4636-af0d-46b986ea9f42"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BillingMetadata" ma:index="20"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9195021-7cb9-4af5-8bc8-091a32355777"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29cce75d-dd4d-4fdd-a052-09fef1584e27}" ma:internalName="TaxCatchAll" ma:showField="CatchAllData" ma:web="19195021-7cb9-4af5-8bc8-091a3235577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e9fcb273-2fb4-4271-9cbe-7ae7456ca174">
      <Terms xmlns="http://schemas.microsoft.com/office/infopath/2007/PartnerControls"/>
    </lcf76f155ced4ddcb4097134ff3c332f>
    <TaxCatchAll xmlns="19195021-7cb9-4af5-8bc8-091a32355777" xsi:nil="true"/>
  </documentManagement>
</p:properties>
</file>

<file path=customXml/itemProps1.xml><?xml version="1.0" encoding="utf-8"?>
<ds:datastoreItem xmlns:ds="http://schemas.openxmlformats.org/officeDocument/2006/customXml" ds:itemID="{A6F5FF43-4D45-4CEA-A008-CA71DEE37B46}"/>
</file>

<file path=customXml/itemProps2.xml><?xml version="1.0" encoding="utf-8"?>
<ds:datastoreItem xmlns:ds="http://schemas.openxmlformats.org/officeDocument/2006/customXml" ds:itemID="{BA928B48-53F5-4AA7-8C46-AE8ABE25FA66}"/>
</file>

<file path=customXml/itemProps3.xml><?xml version="1.0" encoding="utf-8"?>
<ds:datastoreItem xmlns:ds="http://schemas.openxmlformats.org/officeDocument/2006/customXml" ds:itemID="{14E9F18D-1196-4B3F-A1B4-8A81A6C5A451}"/>
</file>

<file path=docProps/app.xml><?xml version="1.0" encoding="utf-8"?>
<Properties xmlns="http://schemas.openxmlformats.org/officeDocument/2006/extended-properties" xmlns:vt="http://schemas.openxmlformats.org/officeDocument/2006/docPropsVTypes">
  <TotalTime>841</TotalTime>
  <Words>1246</Words>
  <Application>Microsoft Office PowerPoint</Application>
  <PresentationFormat>Widescreen</PresentationFormat>
  <Paragraphs>224</Paragraphs>
  <Slides>22</Slides>
  <Notes>4</Notes>
  <HiddenSlides>0</HiddenSlides>
  <MMClips>0</MMClips>
  <ScaleCrop>false</ScaleCrop>
  <HeadingPairs>
    <vt:vector size="6" baseType="variant">
      <vt:variant>
        <vt:lpstr>Fonts Used</vt:lpstr>
      </vt:variant>
      <vt:variant>
        <vt:i4>8</vt:i4>
      </vt:variant>
      <vt:variant>
        <vt:lpstr>Theme</vt:lpstr>
      </vt:variant>
      <vt:variant>
        <vt:i4>4</vt:i4>
      </vt:variant>
      <vt:variant>
        <vt:lpstr>Slide Titles</vt:lpstr>
      </vt:variant>
      <vt:variant>
        <vt:i4>22</vt:i4>
      </vt:variant>
    </vt:vector>
  </HeadingPairs>
  <TitlesOfParts>
    <vt:vector size="34" baseType="lpstr">
      <vt:lpstr>Aptos</vt:lpstr>
      <vt:lpstr>Aptos Display</vt:lpstr>
      <vt:lpstr>Arial</vt:lpstr>
      <vt:lpstr>BentonSans Regular</vt:lpstr>
      <vt:lpstr>Calibri</vt:lpstr>
      <vt:lpstr>Calibri Light</vt:lpstr>
      <vt:lpstr>Verdana</vt:lpstr>
      <vt:lpstr>Wingdings</vt:lpstr>
      <vt:lpstr>1_Office Theme</vt:lpstr>
      <vt:lpstr>1_Custom Design</vt:lpstr>
      <vt:lpstr>2_Custom Design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Indiana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Stanczykiewicz, Bill</dc:creator>
  <cp:lastModifiedBy>Scott Fahrney</cp:lastModifiedBy>
  <cp:revision>89</cp:revision>
  <dcterms:created xsi:type="dcterms:W3CDTF">2020-10-15T20:07:14Z</dcterms:created>
  <dcterms:modified xsi:type="dcterms:W3CDTF">2026-09-15T14:01:55Z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0x0101007792CB326016D646BE80485D94E0D861</vt:lpwstr>
  </property>
</Properties>
</file>