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sldIdLst>
    <p:sldId id="312" r:id="rId5"/>
    <p:sldId id="258" r:id="rId6"/>
    <p:sldId id="259" r:id="rId7"/>
    <p:sldId id="261" r:id="rId8"/>
    <p:sldId id="262" r:id="rId9"/>
    <p:sldId id="263"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97" r:id="rId25"/>
    <p:sldId id="280" r:id="rId26"/>
    <p:sldId id="281" r:id="rId27"/>
    <p:sldId id="282" r:id="rId28"/>
    <p:sldId id="283" r:id="rId29"/>
    <p:sldId id="284" r:id="rId30"/>
    <p:sldId id="285" r:id="rId31"/>
    <p:sldId id="286" r:id="rId32"/>
    <p:sldId id="295" r:id="rId33"/>
    <p:sldId id="287" r:id="rId34"/>
    <p:sldId id="289" r:id="rId35"/>
    <p:sldId id="290" r:id="rId36"/>
    <p:sldId id="291" r:id="rId37"/>
    <p:sldId id="292" r:id="rId38"/>
    <p:sldId id="293" r:id="rId39"/>
    <p:sldId id="294" r:id="rId40"/>
    <p:sldId id="29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67999"/>
    <a:srgbClr val="2B4051"/>
    <a:srgbClr val="F6AB04"/>
    <a:srgbClr val="FA5853"/>
    <a:srgbClr val="2F4145"/>
    <a:srgbClr val="D243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CD40BC-3CA3-8825-C34E-30459E4E4FC6}" v="267" dt="2026-09-14T21:59:07.430"/>
    <p1510:client id="{55B358AD-5CED-666D-FD72-E0CB1785AEC7}" v="106" dt="2026-09-14T18:30:25.642"/>
    <p1510:client id="{B9301397-FD0B-3222-9C67-AECA587D2A4D}" v="102" dt="2026-09-14T17:21:19.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80" d="100"/>
          <a:sy n="80" d="100"/>
        </p:scale>
        <p:origin x="68" y="4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ynna Wendell" userId="S::chynna.wendell@boardsource.org::4f245df6-4e80-40ae-882e-401b13e21145" providerId="AD" clId="Web-{AF64D6ED-DBAE-9E2A-46ED-5CD4750E0158}"/>
    <pc:docChg chg="addSld delSld modSld sldOrd">
      <pc:chgData name="Chynna Wendell" userId="S::chynna.wendell@boardsource.org::4f245df6-4e80-40ae-882e-401b13e21145" providerId="AD" clId="Web-{AF64D6ED-DBAE-9E2A-46ED-5CD4750E0158}" dt="2026-09-02T14:49:28.746" v="836" actId="20577"/>
      <pc:docMkLst>
        <pc:docMk/>
      </pc:docMkLst>
      <pc:sldChg chg="modSp new">
        <pc:chgData name="Chynna Wendell" userId="S::chynna.wendell@boardsource.org::4f245df6-4e80-40ae-882e-401b13e21145" providerId="AD" clId="Web-{AF64D6ED-DBAE-9E2A-46ED-5CD4750E0158}" dt="2026-09-02T13:58:57.136" v="29" actId="20577"/>
        <pc:sldMkLst>
          <pc:docMk/>
          <pc:sldMk cId="3355518024" sldId="258"/>
        </pc:sldMkLst>
        <pc:spChg chg="mod">
          <ac:chgData name="Chynna Wendell" userId="S::chynna.wendell@boardsource.org::4f245df6-4e80-40ae-882e-401b13e21145" providerId="AD" clId="Web-{AF64D6ED-DBAE-9E2A-46ED-5CD4750E0158}" dt="2026-09-02T13:58:27.589" v="10" actId="20577"/>
          <ac:spMkLst>
            <pc:docMk/>
            <pc:sldMk cId="3355518024" sldId="258"/>
            <ac:spMk id="2" creationId="{F065DB73-AB9A-7A68-ECFC-7F916ACF1C69}"/>
          </ac:spMkLst>
        </pc:spChg>
        <pc:spChg chg="mod">
          <ac:chgData name="Chynna Wendell" userId="S::chynna.wendell@boardsource.org::4f245df6-4e80-40ae-882e-401b13e21145" providerId="AD" clId="Web-{AF64D6ED-DBAE-9E2A-46ED-5CD4750E0158}" dt="2026-09-02T13:58:57.136" v="29" actId="20577"/>
          <ac:spMkLst>
            <pc:docMk/>
            <pc:sldMk cId="3355518024" sldId="258"/>
            <ac:spMk id="3" creationId="{8A0844E4-E217-8D5C-405A-D743CB331A6D}"/>
          </ac:spMkLst>
        </pc:spChg>
      </pc:sldChg>
      <pc:sldChg chg="modSp new">
        <pc:chgData name="Chynna Wendell" userId="S::chynna.wendell@boardsource.org::4f245df6-4e80-40ae-882e-401b13e21145" providerId="AD" clId="Web-{AF64D6ED-DBAE-9E2A-46ED-5CD4750E0158}" dt="2026-09-02T14:00:04.136" v="51" actId="1076"/>
        <pc:sldMkLst>
          <pc:docMk/>
          <pc:sldMk cId="4016012218" sldId="259"/>
        </pc:sldMkLst>
        <pc:spChg chg="mod">
          <ac:chgData name="Chynna Wendell" userId="S::chynna.wendell@boardsource.org::4f245df6-4e80-40ae-882e-401b13e21145" providerId="AD" clId="Web-{AF64D6ED-DBAE-9E2A-46ED-5CD4750E0158}" dt="2026-09-02T14:00:04.136" v="51" actId="1076"/>
          <ac:spMkLst>
            <pc:docMk/>
            <pc:sldMk cId="4016012218" sldId="259"/>
            <ac:spMk id="2" creationId="{8B548083-C31A-5D07-5EDA-62EA12B8612C}"/>
          </ac:spMkLst>
        </pc:spChg>
        <pc:spChg chg="mod">
          <ac:chgData name="Chynna Wendell" userId="S::chynna.wendell@boardsource.org::4f245df6-4e80-40ae-882e-401b13e21145" providerId="AD" clId="Web-{AF64D6ED-DBAE-9E2A-46ED-5CD4750E0158}" dt="2026-09-02T13:59:58.792" v="50" actId="20577"/>
          <ac:spMkLst>
            <pc:docMk/>
            <pc:sldMk cId="4016012218" sldId="259"/>
            <ac:spMk id="3" creationId="{4F49226C-10E3-4B0A-A7C3-A8B6BB24134C}"/>
          </ac:spMkLst>
        </pc:spChg>
      </pc:sldChg>
      <pc:sldChg chg="modSp add ord replId">
        <pc:chgData name="Chynna Wendell" userId="S::chynna.wendell@boardsource.org::4f245df6-4e80-40ae-882e-401b13e21145" providerId="AD" clId="Web-{AF64D6ED-DBAE-9E2A-46ED-5CD4750E0158}" dt="2026-09-02T14:03:52.917" v="100" actId="20577"/>
        <pc:sldMkLst>
          <pc:docMk/>
          <pc:sldMk cId="4176133179" sldId="261"/>
        </pc:sldMkLst>
        <pc:spChg chg="mod">
          <ac:chgData name="Chynna Wendell" userId="S::chynna.wendell@boardsource.org::4f245df6-4e80-40ae-882e-401b13e21145" providerId="AD" clId="Web-{AF64D6ED-DBAE-9E2A-46ED-5CD4750E0158}" dt="2026-09-02T14:02:59.229" v="88" actId="20577"/>
          <ac:spMkLst>
            <pc:docMk/>
            <pc:sldMk cId="4176133179" sldId="261"/>
            <ac:spMk id="2" creationId="{4BFE6815-F8A5-8EA3-9765-A51F165ABFD6}"/>
          </ac:spMkLst>
        </pc:spChg>
        <pc:spChg chg="mod">
          <ac:chgData name="Chynna Wendell" userId="S::chynna.wendell@boardsource.org::4f245df6-4e80-40ae-882e-401b13e21145" providerId="AD" clId="Web-{AF64D6ED-DBAE-9E2A-46ED-5CD4750E0158}" dt="2026-09-02T14:03:52.917" v="100" actId="20577"/>
          <ac:spMkLst>
            <pc:docMk/>
            <pc:sldMk cId="4176133179" sldId="261"/>
            <ac:spMk id="3" creationId="{91E7E846-27E4-70FC-C442-FB5722159B92}"/>
          </ac:spMkLst>
        </pc:spChg>
      </pc:sldChg>
      <pc:sldChg chg="addSp delSp modSp new mod modClrScheme chgLayout">
        <pc:chgData name="Chynna Wendell" userId="S::chynna.wendell@boardsource.org::4f245df6-4e80-40ae-882e-401b13e21145" providerId="AD" clId="Web-{AF64D6ED-DBAE-9E2A-46ED-5CD4750E0158}" dt="2026-09-02T14:40:04.761" v="713"/>
        <pc:sldMkLst>
          <pc:docMk/>
          <pc:sldMk cId="243544659" sldId="262"/>
        </pc:sldMkLst>
        <pc:spChg chg="mod ord">
          <ac:chgData name="Chynna Wendell" userId="S::chynna.wendell@boardsource.org::4f245df6-4e80-40ae-882e-401b13e21145" providerId="AD" clId="Web-{AF64D6ED-DBAE-9E2A-46ED-5CD4750E0158}" dt="2026-09-02T14:40:04.761" v="713"/>
          <ac:spMkLst>
            <pc:docMk/>
            <pc:sldMk cId="243544659" sldId="262"/>
            <ac:spMk id="2" creationId="{66A8DEF8-ADFB-CF3E-D6E6-D841D66AF34A}"/>
          </ac:spMkLst>
        </pc:spChg>
        <pc:picChg chg="add mod modCrop">
          <ac:chgData name="Chynna Wendell" userId="S::chynna.wendell@boardsource.org::4f245df6-4e80-40ae-882e-401b13e21145" providerId="AD" clId="Web-{AF64D6ED-DBAE-9E2A-46ED-5CD4750E0158}" dt="2026-09-02T14:40:04.761" v="713"/>
          <ac:picMkLst>
            <pc:docMk/>
            <pc:sldMk cId="243544659" sldId="262"/>
            <ac:picMk id="4" creationId="{82BCB158-463A-8595-94C8-393C7E992199}"/>
          </ac:picMkLst>
        </pc:picChg>
      </pc:sldChg>
      <pc:sldChg chg="addSp delSp modSp add mod replId modClrScheme chgLayout">
        <pc:chgData name="Chynna Wendell" userId="S::chynna.wendell@boardsource.org::4f245df6-4e80-40ae-882e-401b13e21145" providerId="AD" clId="Web-{AF64D6ED-DBAE-9E2A-46ED-5CD4750E0158}" dt="2026-09-02T14:39:25.917" v="706"/>
        <pc:sldMkLst>
          <pc:docMk/>
          <pc:sldMk cId="3258073146" sldId="263"/>
        </pc:sldMkLst>
        <pc:spChg chg="mod ord">
          <ac:chgData name="Chynna Wendell" userId="S::chynna.wendell@boardsource.org::4f245df6-4e80-40ae-882e-401b13e21145" providerId="AD" clId="Web-{AF64D6ED-DBAE-9E2A-46ED-5CD4750E0158}" dt="2026-09-02T14:39:20.105" v="705"/>
          <ac:spMkLst>
            <pc:docMk/>
            <pc:sldMk cId="3258073146" sldId="263"/>
            <ac:spMk id="2" creationId="{2C6B62FC-81E6-9A0C-41A9-8DA9711147EF}"/>
          </ac:spMkLst>
        </pc:spChg>
        <pc:spChg chg="add mod">
          <ac:chgData name="Chynna Wendell" userId="S::chynna.wendell@boardsource.org::4f245df6-4e80-40ae-882e-401b13e21145" providerId="AD" clId="Web-{AF64D6ED-DBAE-9E2A-46ED-5CD4750E0158}" dt="2026-09-02T14:30:24.917" v="559"/>
          <ac:spMkLst>
            <pc:docMk/>
            <pc:sldMk cId="3258073146" sldId="263"/>
            <ac:spMk id="2343" creationId="{51D7B827-FB59-4A88-23DA-CF56A7D4386E}"/>
          </ac:spMkLst>
        </pc:spChg>
        <pc:spChg chg="add mod ord">
          <ac:chgData name="Chynna Wendell" userId="S::chynna.wendell@boardsource.org::4f245df6-4e80-40ae-882e-401b13e21145" providerId="AD" clId="Web-{AF64D6ED-DBAE-9E2A-46ED-5CD4750E0158}" dt="2026-09-02T14:30:43.824" v="561"/>
          <ac:spMkLst>
            <pc:docMk/>
            <pc:sldMk cId="3258073146" sldId="263"/>
            <ac:spMk id="2344" creationId="{E5D7C3E8-5CCA-9636-E3DA-AD40029CCABE}"/>
          </ac:spMkLst>
        </pc:spChg>
        <pc:spChg chg="add mod ord">
          <ac:chgData name="Chynna Wendell" userId="S::chynna.wendell@boardsource.org::4f245df6-4e80-40ae-882e-401b13e21145" providerId="AD" clId="Web-{AF64D6ED-DBAE-9E2A-46ED-5CD4750E0158}" dt="2026-09-02T14:30:46.292" v="562"/>
          <ac:spMkLst>
            <pc:docMk/>
            <pc:sldMk cId="3258073146" sldId="263"/>
            <ac:spMk id="2345" creationId="{097C5788-3536-4EEA-1B18-A1DDE570F1C9}"/>
          </ac:spMkLst>
        </pc:spChg>
        <pc:spChg chg="add mod">
          <ac:chgData name="Chynna Wendell" userId="S::chynna.wendell@boardsource.org::4f245df6-4e80-40ae-882e-401b13e21145" providerId="AD" clId="Web-{AF64D6ED-DBAE-9E2A-46ED-5CD4750E0158}" dt="2026-09-02T14:30:38.495" v="560" actId="20577"/>
          <ac:spMkLst>
            <pc:docMk/>
            <pc:sldMk cId="3258073146" sldId="263"/>
            <ac:spMk id="2346" creationId="{F18D667C-0FCB-A71C-74F2-BE98ED885CCB}"/>
          </ac:spMkLst>
        </pc:spChg>
        <pc:spChg chg="add mod">
          <ac:chgData name="Chynna Wendell" userId="S::chynna.wendell@boardsource.org::4f245df6-4e80-40ae-882e-401b13e21145" providerId="AD" clId="Web-{AF64D6ED-DBAE-9E2A-46ED-5CD4750E0158}" dt="2026-09-02T14:30:55.027" v="563" actId="20577"/>
          <ac:spMkLst>
            <pc:docMk/>
            <pc:sldMk cId="3258073146" sldId="263"/>
            <ac:spMk id="2347" creationId="{7F6143B1-4B92-4D52-573B-C467609DBBB2}"/>
          </ac:spMkLst>
        </pc:spChg>
        <pc:spChg chg="add mod">
          <ac:chgData name="Chynna Wendell" userId="S::chynna.wendell@boardsource.org::4f245df6-4e80-40ae-882e-401b13e21145" providerId="AD" clId="Web-{AF64D6ED-DBAE-9E2A-46ED-5CD4750E0158}" dt="2026-09-02T14:31:01.261" v="564" actId="20577"/>
          <ac:spMkLst>
            <pc:docMk/>
            <pc:sldMk cId="3258073146" sldId="263"/>
            <ac:spMk id="2348" creationId="{74F86D34-597A-2559-B63E-D06B78DCF22A}"/>
          </ac:spMkLst>
        </pc:spChg>
        <pc:spChg chg="add mod">
          <ac:chgData name="Chynna Wendell" userId="S::chynna.wendell@boardsource.org::4f245df6-4e80-40ae-882e-401b13e21145" providerId="AD" clId="Web-{AF64D6ED-DBAE-9E2A-46ED-5CD4750E0158}" dt="2026-09-02T14:31:34.324" v="574" actId="20577"/>
          <ac:spMkLst>
            <pc:docMk/>
            <pc:sldMk cId="3258073146" sldId="263"/>
            <ac:spMk id="2349" creationId="{0A376176-4A5F-EDA7-50FB-A6385CB0526B}"/>
          </ac:spMkLst>
        </pc:spChg>
        <pc:spChg chg="add mod">
          <ac:chgData name="Chynna Wendell" userId="S::chynna.wendell@boardsource.org::4f245df6-4e80-40ae-882e-401b13e21145" providerId="AD" clId="Web-{AF64D6ED-DBAE-9E2A-46ED-5CD4750E0158}" dt="2026-09-02T14:32:29.261" v="584" actId="1076"/>
          <ac:spMkLst>
            <pc:docMk/>
            <pc:sldMk cId="3258073146" sldId="263"/>
            <ac:spMk id="2350" creationId="{39231973-F068-9D05-905D-728AAF61323E}"/>
          </ac:spMkLst>
        </pc:spChg>
        <pc:spChg chg="add mod">
          <ac:chgData name="Chynna Wendell" userId="S::chynna.wendell@boardsource.org::4f245df6-4e80-40ae-882e-401b13e21145" providerId="AD" clId="Web-{AF64D6ED-DBAE-9E2A-46ED-5CD4750E0158}" dt="2026-09-02T14:32:58.214" v="593" actId="14100"/>
          <ac:spMkLst>
            <pc:docMk/>
            <pc:sldMk cId="3258073146" sldId="263"/>
            <ac:spMk id="2351" creationId="{EE84C89A-35D9-CE46-ABCB-594AE1CDFE0E}"/>
          </ac:spMkLst>
        </pc:spChg>
      </pc:sldChg>
      <pc:sldChg chg="addSp delSp modSp add mod replId modClrScheme chgLayout">
        <pc:chgData name="Chynna Wendell" userId="S::chynna.wendell@boardsource.org::4f245df6-4e80-40ae-882e-401b13e21145" providerId="AD" clId="Web-{AF64D6ED-DBAE-9E2A-46ED-5CD4750E0158}" dt="2026-09-02T14:39:37.308" v="708"/>
        <pc:sldMkLst>
          <pc:docMk/>
          <pc:sldMk cId="2125223632" sldId="265"/>
        </pc:sldMkLst>
        <pc:spChg chg="mod ord">
          <ac:chgData name="Chynna Wendell" userId="S::chynna.wendell@boardsource.org::4f245df6-4e80-40ae-882e-401b13e21145" providerId="AD" clId="Web-{AF64D6ED-DBAE-9E2A-46ED-5CD4750E0158}" dt="2026-09-02T14:39:34.167" v="707"/>
          <ac:spMkLst>
            <pc:docMk/>
            <pc:sldMk cId="2125223632" sldId="265"/>
            <ac:spMk id="2" creationId="{769442CB-7413-A9A4-10A1-120C9740A737}"/>
          </ac:spMkLst>
        </pc:spChg>
        <pc:spChg chg="add mod">
          <ac:chgData name="Chynna Wendell" userId="S::chynna.wendell@boardsource.org::4f245df6-4e80-40ae-882e-401b13e21145" providerId="AD" clId="Web-{AF64D6ED-DBAE-9E2A-46ED-5CD4750E0158}" dt="2026-09-02T14:35:08.433" v="630" actId="1076"/>
          <ac:spMkLst>
            <pc:docMk/>
            <pc:sldMk cId="2125223632" sldId="265"/>
            <ac:spMk id="3" creationId="{EE2168CF-3352-DEA0-C04D-185EBF7E793B}"/>
          </ac:spMkLst>
        </pc:spChg>
        <pc:spChg chg="add mod">
          <ac:chgData name="Chynna Wendell" userId="S::chynna.wendell@boardsource.org::4f245df6-4e80-40ae-882e-401b13e21145" providerId="AD" clId="Web-{AF64D6ED-DBAE-9E2A-46ED-5CD4750E0158}" dt="2026-09-02T14:35:01.246" v="629" actId="1076"/>
          <ac:spMkLst>
            <pc:docMk/>
            <pc:sldMk cId="2125223632" sldId="265"/>
            <ac:spMk id="4" creationId="{C445379B-3590-AE62-0481-1456B8895B2E}"/>
          </ac:spMkLst>
        </pc:spChg>
        <pc:spChg chg="mod">
          <ac:chgData name="Chynna Wendell" userId="S::chynna.wendell@boardsource.org::4f245df6-4e80-40ae-882e-401b13e21145" providerId="AD" clId="Web-{AF64D6ED-DBAE-9E2A-46ED-5CD4750E0158}" dt="2026-09-02T14:33:36.371" v="600" actId="1076"/>
          <ac:spMkLst>
            <pc:docMk/>
            <pc:sldMk cId="2125223632" sldId="265"/>
            <ac:spMk id="2343" creationId="{14F34C7B-93E8-D91B-00ED-21AB47B282BC}"/>
          </ac:spMkLst>
        </pc:spChg>
        <pc:spChg chg="mod">
          <ac:chgData name="Chynna Wendell" userId="S::chynna.wendell@boardsource.org::4f245df6-4e80-40ae-882e-401b13e21145" providerId="AD" clId="Web-{AF64D6ED-DBAE-9E2A-46ED-5CD4750E0158}" dt="2026-09-02T14:33:36.355" v="599" actId="1076"/>
          <ac:spMkLst>
            <pc:docMk/>
            <pc:sldMk cId="2125223632" sldId="265"/>
            <ac:spMk id="2344" creationId="{3EC9F528-0E90-7F10-74F6-3349D6045A9B}"/>
          </ac:spMkLst>
        </pc:spChg>
        <pc:spChg chg="mod">
          <ac:chgData name="Chynna Wendell" userId="S::chynna.wendell@boardsource.org::4f245df6-4e80-40ae-882e-401b13e21145" providerId="AD" clId="Web-{AF64D6ED-DBAE-9E2A-46ED-5CD4750E0158}" dt="2026-09-02T14:33:36.355" v="598" actId="1076"/>
          <ac:spMkLst>
            <pc:docMk/>
            <pc:sldMk cId="2125223632" sldId="265"/>
            <ac:spMk id="2345" creationId="{D005AD8C-61FF-91AF-3B69-C634DC4B357F}"/>
          </ac:spMkLst>
        </pc:spChg>
        <pc:spChg chg="mod">
          <ac:chgData name="Chynna Wendell" userId="S::chynna.wendell@boardsource.org::4f245df6-4e80-40ae-882e-401b13e21145" providerId="AD" clId="Web-{AF64D6ED-DBAE-9E2A-46ED-5CD4750E0158}" dt="2026-09-02T14:33:36.371" v="601" actId="1076"/>
          <ac:spMkLst>
            <pc:docMk/>
            <pc:sldMk cId="2125223632" sldId="265"/>
            <ac:spMk id="2346" creationId="{4E17095A-406A-A6B7-324E-32215A1ABEF0}"/>
          </ac:spMkLst>
        </pc:spChg>
        <pc:spChg chg="mod">
          <ac:chgData name="Chynna Wendell" userId="S::chynna.wendell@boardsource.org::4f245df6-4e80-40ae-882e-401b13e21145" providerId="AD" clId="Web-{AF64D6ED-DBAE-9E2A-46ED-5CD4750E0158}" dt="2026-09-02T14:33:36.371" v="602" actId="1076"/>
          <ac:spMkLst>
            <pc:docMk/>
            <pc:sldMk cId="2125223632" sldId="265"/>
            <ac:spMk id="2347" creationId="{9829494E-C9C3-6B49-D5BA-1A3076CDE9E9}"/>
          </ac:spMkLst>
        </pc:spChg>
        <pc:spChg chg="mod">
          <ac:chgData name="Chynna Wendell" userId="S::chynna.wendell@boardsource.org::4f245df6-4e80-40ae-882e-401b13e21145" providerId="AD" clId="Web-{AF64D6ED-DBAE-9E2A-46ED-5CD4750E0158}" dt="2026-09-02T14:33:36.386" v="603" actId="1076"/>
          <ac:spMkLst>
            <pc:docMk/>
            <pc:sldMk cId="2125223632" sldId="265"/>
            <ac:spMk id="2348" creationId="{ECB289DF-94FB-0403-4FD2-7D69472DDDAD}"/>
          </ac:spMkLst>
        </pc:spChg>
      </pc:sldChg>
      <pc:sldChg chg="addSp delSp modSp add mod replId modClrScheme chgLayout">
        <pc:chgData name="Chynna Wendell" userId="S::chynna.wendell@boardsource.org::4f245df6-4e80-40ae-882e-401b13e21145" providerId="AD" clId="Web-{AF64D6ED-DBAE-9E2A-46ED-5CD4750E0158}" dt="2026-09-02T14:39:47.980" v="710"/>
        <pc:sldMkLst>
          <pc:docMk/>
          <pc:sldMk cId="3916247183" sldId="266"/>
        </pc:sldMkLst>
        <pc:spChg chg="mod ord">
          <ac:chgData name="Chynna Wendell" userId="S::chynna.wendell@boardsource.org::4f245df6-4e80-40ae-882e-401b13e21145" providerId="AD" clId="Web-{AF64D6ED-DBAE-9E2A-46ED-5CD4750E0158}" dt="2026-09-02T14:39:44.042" v="709"/>
          <ac:spMkLst>
            <pc:docMk/>
            <pc:sldMk cId="3916247183" sldId="266"/>
            <ac:spMk id="2" creationId="{76DFC123-7E1F-4238-9BCB-3FA2A1357A2A}"/>
          </ac:spMkLst>
        </pc:spChg>
        <pc:spChg chg="mod">
          <ac:chgData name="Chynna Wendell" userId="S::chynna.wendell@boardsource.org::4f245df6-4e80-40ae-882e-401b13e21145" providerId="AD" clId="Web-{AF64D6ED-DBAE-9E2A-46ED-5CD4750E0158}" dt="2026-09-02T14:35:51.996" v="648" actId="20577"/>
          <ac:spMkLst>
            <pc:docMk/>
            <pc:sldMk cId="3916247183" sldId="266"/>
            <ac:spMk id="3" creationId="{EEC05A18-82DF-07E7-2BA1-91A52FB7997B}"/>
          </ac:spMkLst>
        </pc:spChg>
        <pc:spChg chg="mod">
          <ac:chgData name="Chynna Wendell" userId="S::chynna.wendell@boardsource.org::4f245df6-4e80-40ae-882e-401b13e21145" providerId="AD" clId="Web-{AF64D6ED-DBAE-9E2A-46ED-5CD4750E0158}" dt="2026-09-02T14:35:32.386" v="632" actId="14100"/>
          <ac:spMkLst>
            <pc:docMk/>
            <pc:sldMk cId="3916247183" sldId="266"/>
            <ac:spMk id="4" creationId="{C6327071-833A-3217-40DC-A4DF61E75A2A}"/>
          </ac:spMkLst>
        </pc:spChg>
      </pc:sldChg>
      <pc:sldChg chg="addSp modSp new">
        <pc:chgData name="Chynna Wendell" userId="S::chynna.wendell@boardsource.org::4f245df6-4e80-40ae-882e-401b13e21145" providerId="AD" clId="Web-{AF64D6ED-DBAE-9E2A-46ED-5CD4750E0158}" dt="2026-09-02T14:38:44.074" v="703" actId="1076"/>
        <pc:sldMkLst>
          <pc:docMk/>
          <pc:sldMk cId="210771447" sldId="268"/>
        </pc:sldMkLst>
        <pc:spChg chg="mod">
          <ac:chgData name="Chynna Wendell" userId="S::chynna.wendell@boardsource.org::4f245df6-4e80-40ae-882e-401b13e21145" providerId="AD" clId="Web-{AF64D6ED-DBAE-9E2A-46ED-5CD4750E0158}" dt="2026-09-02T14:37:50.761" v="692" actId="20577"/>
          <ac:spMkLst>
            <pc:docMk/>
            <pc:sldMk cId="210771447" sldId="268"/>
            <ac:spMk id="2" creationId="{6948B837-5E67-837D-D7AF-F9AC612D2D97}"/>
          </ac:spMkLst>
        </pc:spChg>
        <pc:spChg chg="add mod">
          <ac:chgData name="Chynna Wendell" userId="S::chynna.wendell@boardsource.org::4f245df6-4e80-40ae-882e-401b13e21145" providerId="AD" clId="Web-{AF64D6ED-DBAE-9E2A-46ED-5CD4750E0158}" dt="2026-09-02T14:38:44.074" v="703" actId="1076"/>
          <ac:spMkLst>
            <pc:docMk/>
            <pc:sldMk cId="210771447" sldId="268"/>
            <ac:spMk id="3" creationId="{65DFF7A5-F42A-7E23-70CF-4D8C6DA81BC8}"/>
          </ac:spMkLst>
        </pc:spChg>
      </pc:sldChg>
      <pc:sldChg chg="addSp delSp modSp new mod modClrScheme chgLayout">
        <pc:chgData name="Chynna Wendell" userId="S::chynna.wendell@boardsource.org::4f245df6-4e80-40ae-882e-401b13e21145" providerId="AD" clId="Web-{AF64D6ED-DBAE-9E2A-46ED-5CD4750E0158}" dt="2026-09-02T14:43:32.824" v="745"/>
        <pc:sldMkLst>
          <pc:docMk/>
          <pc:sldMk cId="2919209094" sldId="269"/>
        </pc:sldMkLst>
        <pc:spChg chg="mod">
          <ac:chgData name="Chynna Wendell" userId="S::chynna.wendell@boardsource.org::4f245df6-4e80-40ae-882e-401b13e21145" providerId="AD" clId="Web-{AF64D6ED-DBAE-9E2A-46ED-5CD4750E0158}" dt="2026-09-02T14:42:01.199" v="738" actId="1076"/>
          <ac:spMkLst>
            <pc:docMk/>
            <pc:sldMk cId="2919209094" sldId="269"/>
            <ac:spMk id="2" creationId="{B3EC6C11-16D2-9F2F-A88B-1E48A2CA5F0A}"/>
          </ac:spMkLst>
        </pc:spChg>
        <pc:graphicFrameChg chg="add mod modGraphic">
          <ac:chgData name="Chynna Wendell" userId="S::chynna.wendell@boardsource.org::4f245df6-4e80-40ae-882e-401b13e21145" providerId="AD" clId="Web-{AF64D6ED-DBAE-9E2A-46ED-5CD4750E0158}" dt="2026-09-02T14:43:32.824" v="745"/>
          <ac:graphicFrameMkLst>
            <pc:docMk/>
            <pc:sldMk cId="2919209094" sldId="269"/>
            <ac:graphicFrameMk id="4" creationId="{35CCA5B5-C58D-42D2-29F9-0B0FE7961A8F}"/>
          </ac:graphicFrameMkLst>
        </pc:graphicFrameChg>
      </pc:sldChg>
      <pc:sldChg chg="delSp modSp new">
        <pc:chgData name="Chynna Wendell" userId="S::chynna.wendell@boardsource.org::4f245df6-4e80-40ae-882e-401b13e21145" providerId="AD" clId="Web-{AF64D6ED-DBAE-9E2A-46ED-5CD4750E0158}" dt="2026-09-02T14:44:24.074" v="758"/>
        <pc:sldMkLst>
          <pc:docMk/>
          <pc:sldMk cId="536216994" sldId="270"/>
        </pc:sldMkLst>
        <pc:spChg chg="mod">
          <ac:chgData name="Chynna Wendell" userId="S::chynna.wendell@boardsource.org::4f245df6-4e80-40ae-882e-401b13e21145" providerId="AD" clId="Web-{AF64D6ED-DBAE-9E2A-46ED-5CD4750E0158}" dt="2026-09-02T14:44:18.027" v="757" actId="20577"/>
          <ac:spMkLst>
            <pc:docMk/>
            <pc:sldMk cId="536216994" sldId="270"/>
            <ac:spMk id="2" creationId="{6B60B519-57EC-C875-2622-15657C18BA11}"/>
          </ac:spMkLst>
        </pc:spChg>
      </pc:sldChg>
      <pc:sldChg chg="addSp delSp modSp new">
        <pc:chgData name="Chynna Wendell" userId="S::chynna.wendell@boardsource.org::4f245df6-4e80-40ae-882e-401b13e21145" providerId="AD" clId="Web-{AF64D6ED-DBAE-9E2A-46ED-5CD4750E0158}" dt="2026-09-02T14:49:28.746" v="836" actId="20577"/>
        <pc:sldMkLst>
          <pc:docMk/>
          <pc:sldMk cId="3094275608" sldId="271"/>
        </pc:sldMkLst>
        <pc:spChg chg="mod">
          <ac:chgData name="Chynna Wendell" userId="S::chynna.wendell@boardsource.org::4f245df6-4e80-40ae-882e-401b13e21145" providerId="AD" clId="Web-{AF64D6ED-DBAE-9E2A-46ED-5CD4750E0158}" dt="2026-09-02T14:44:52.199" v="771" actId="20577"/>
          <ac:spMkLst>
            <pc:docMk/>
            <pc:sldMk cId="3094275608" sldId="271"/>
            <ac:spMk id="2" creationId="{F6969BC6-91E9-3AB9-0620-057BDBF81B1B}"/>
          </ac:spMkLst>
        </pc:spChg>
        <pc:spChg chg="add mod">
          <ac:chgData name="Chynna Wendell" userId="S::chynna.wendell@boardsource.org::4f245df6-4e80-40ae-882e-401b13e21145" providerId="AD" clId="Web-{AF64D6ED-DBAE-9E2A-46ED-5CD4750E0158}" dt="2026-09-02T14:48:39.964" v="809" actId="1076"/>
          <ac:spMkLst>
            <pc:docMk/>
            <pc:sldMk cId="3094275608" sldId="271"/>
            <ac:spMk id="29" creationId="{12208CED-D894-21F6-366A-D3D1E96706FF}"/>
          </ac:spMkLst>
        </pc:spChg>
        <pc:spChg chg="add mod">
          <ac:chgData name="Chynna Wendell" userId="S::chynna.wendell@boardsource.org::4f245df6-4e80-40ae-882e-401b13e21145" providerId="AD" clId="Web-{AF64D6ED-DBAE-9E2A-46ED-5CD4750E0158}" dt="2026-09-02T14:48:39.996" v="810" actId="1076"/>
          <ac:spMkLst>
            <pc:docMk/>
            <pc:sldMk cId="3094275608" sldId="271"/>
            <ac:spMk id="39" creationId="{9E262347-6807-90E2-6A68-0793532454C2}"/>
          </ac:spMkLst>
        </pc:spChg>
        <pc:spChg chg="add">
          <ac:chgData name="Chynna Wendell" userId="S::chynna.wendell@boardsource.org::4f245df6-4e80-40ae-882e-401b13e21145" providerId="AD" clId="Web-{AF64D6ED-DBAE-9E2A-46ED-5CD4750E0158}" dt="2026-09-02T14:47:24.777" v="796"/>
          <ac:spMkLst>
            <pc:docMk/>
            <pc:sldMk cId="3094275608" sldId="271"/>
            <ac:spMk id="40" creationId="{FAFB34D8-CB02-C23F-03E5-051E61175EEA}"/>
          </ac:spMkLst>
        </pc:spChg>
        <pc:spChg chg="add mod">
          <ac:chgData name="Chynna Wendell" userId="S::chynna.wendell@boardsource.org::4f245df6-4e80-40ae-882e-401b13e21145" providerId="AD" clId="Web-{AF64D6ED-DBAE-9E2A-46ED-5CD4750E0158}" dt="2026-09-02T14:48:40.027" v="811" actId="1076"/>
          <ac:spMkLst>
            <pc:docMk/>
            <pc:sldMk cId="3094275608" sldId="271"/>
            <ac:spMk id="41" creationId="{B9FC70E5-7ED9-EB26-FAC1-183C427FD719}"/>
          </ac:spMkLst>
        </pc:spChg>
        <pc:spChg chg="add mod">
          <ac:chgData name="Chynna Wendell" userId="S::chynna.wendell@boardsource.org::4f245df6-4e80-40ae-882e-401b13e21145" providerId="AD" clId="Web-{AF64D6ED-DBAE-9E2A-46ED-5CD4750E0158}" dt="2026-09-02T14:49:28.746" v="836" actId="20577"/>
          <ac:spMkLst>
            <pc:docMk/>
            <pc:sldMk cId="3094275608" sldId="271"/>
            <ac:spMk id="50" creationId="{1C41C101-B32A-0F62-3680-A43CDD699C46}"/>
          </ac:spMkLst>
        </pc:spChg>
        <pc:graphicFrameChg chg="add mod">
          <ac:chgData name="Chynna Wendell" userId="S::chynna.wendell@boardsource.org::4f245df6-4e80-40ae-882e-401b13e21145" providerId="AD" clId="Web-{AF64D6ED-DBAE-9E2A-46ED-5CD4750E0158}" dt="2026-09-02T14:48:39.933" v="808" actId="1076"/>
          <ac:graphicFrameMkLst>
            <pc:docMk/>
            <pc:sldMk cId="3094275608" sldId="271"/>
            <ac:graphicFrameMk id="4" creationId="{65F3B72E-4DEF-2915-B64B-10AD0B12C547}"/>
          </ac:graphicFrameMkLst>
        </pc:graphicFrameChg>
      </pc:sldChg>
      <pc:sldMasterChg chg="addSldLayout delSldLayout">
        <pc:chgData name="Chynna Wendell" userId="S::chynna.wendell@boardsource.org::4f245df6-4e80-40ae-882e-401b13e21145" providerId="AD" clId="Web-{AF64D6ED-DBAE-9E2A-46ED-5CD4750E0158}" dt="2026-09-02T14:00:43.995" v="54"/>
        <pc:sldMasterMkLst>
          <pc:docMk/>
          <pc:sldMasterMk cId="3760918468" sldId="2147483648"/>
        </pc:sldMasterMkLst>
      </pc:sldMasterChg>
    </pc:docChg>
  </pc:docChgLst>
  <pc:docChgLst>
    <pc:chgData name="Tara Huffman" userId="S::tara.huffman@boardsource.org::2bc78d38-d2cd-4d38-b4c3-c376166e6e4c" providerId="AD" clId="Web-{B9301397-FD0B-3222-9C67-AECA587D2A4D}"/>
    <pc:docChg chg="delSld modSld">
      <pc:chgData name="Tara Huffman" userId="S::tara.huffman@boardsource.org::2bc78d38-d2cd-4d38-b4c3-c376166e6e4c" providerId="AD" clId="Web-{B9301397-FD0B-3222-9C67-AECA587D2A4D}" dt="2026-09-14T17:21:19.620" v="111"/>
      <pc:docMkLst>
        <pc:docMk/>
      </pc:docMkLst>
      <pc:sldChg chg="del">
        <pc:chgData name="Tara Huffman" userId="S::tara.huffman@boardsource.org::2bc78d38-d2cd-4d38-b4c3-c376166e6e4c" providerId="AD" clId="Web-{B9301397-FD0B-3222-9C67-AECA587D2A4D}" dt="2026-09-14T17:13:01.164" v="0"/>
        <pc:sldMkLst>
          <pc:docMk/>
          <pc:sldMk cId="694978487" sldId="260"/>
        </pc:sldMkLst>
      </pc:sldChg>
      <pc:sldChg chg="modSp">
        <pc:chgData name="Tara Huffman" userId="S::tara.huffman@boardsource.org::2bc78d38-d2cd-4d38-b4c3-c376166e6e4c" providerId="AD" clId="Web-{B9301397-FD0B-3222-9C67-AECA587D2A4D}" dt="2026-09-14T17:13:15.977" v="2" actId="20577"/>
        <pc:sldMkLst>
          <pc:docMk/>
          <pc:sldMk cId="4176133179" sldId="261"/>
        </pc:sldMkLst>
        <pc:spChg chg="mod">
          <ac:chgData name="Tara Huffman" userId="S::tara.huffman@boardsource.org::2bc78d38-d2cd-4d38-b4c3-c376166e6e4c" providerId="AD" clId="Web-{B9301397-FD0B-3222-9C67-AECA587D2A4D}" dt="2026-09-14T17:13:15.977" v="2" actId="20577"/>
          <ac:spMkLst>
            <pc:docMk/>
            <pc:sldMk cId="4176133179" sldId="261"/>
            <ac:spMk id="3" creationId="{91E7E846-27E4-70FC-C442-FB5722159B92}"/>
          </ac:spMkLst>
        </pc:spChg>
      </pc:sldChg>
      <pc:sldChg chg="modSp">
        <pc:chgData name="Tara Huffman" userId="S::tara.huffman@boardsource.org::2bc78d38-d2cd-4d38-b4c3-c376166e6e4c" providerId="AD" clId="Web-{B9301397-FD0B-3222-9C67-AECA587D2A4D}" dt="2026-09-14T17:15:29.671" v="16" actId="20577"/>
        <pc:sldMkLst>
          <pc:docMk/>
          <pc:sldMk cId="2919209094" sldId="269"/>
        </pc:sldMkLst>
        <pc:graphicFrameChg chg="modGraphic">
          <ac:chgData name="Tara Huffman" userId="S::tara.huffman@boardsource.org::2bc78d38-d2cd-4d38-b4c3-c376166e6e4c" providerId="AD" clId="Web-{B9301397-FD0B-3222-9C67-AECA587D2A4D}" dt="2026-09-14T17:15:29.671" v="16" actId="20577"/>
          <ac:graphicFrameMkLst>
            <pc:docMk/>
            <pc:sldMk cId="2919209094" sldId="269"/>
            <ac:graphicFrameMk id="4" creationId="{35CCA5B5-C58D-42D2-29F9-0B0FE7961A8F}"/>
          </ac:graphicFrameMkLst>
        </pc:graphicFrameChg>
      </pc:sldChg>
      <pc:sldChg chg="modSp">
        <pc:chgData name="Tara Huffman" userId="S::tara.huffman@boardsource.org::2bc78d38-d2cd-4d38-b4c3-c376166e6e4c" providerId="AD" clId="Web-{B9301397-FD0B-3222-9C67-AECA587D2A4D}" dt="2026-09-14T17:19:06.897" v="107" actId="20577"/>
        <pc:sldMkLst>
          <pc:docMk/>
          <pc:sldMk cId="348940384" sldId="281"/>
        </pc:sldMkLst>
        <pc:spChg chg="mod">
          <ac:chgData name="Tara Huffman" userId="S::tara.huffman@boardsource.org::2bc78d38-d2cd-4d38-b4c3-c376166e6e4c" providerId="AD" clId="Web-{B9301397-FD0B-3222-9C67-AECA587D2A4D}" dt="2026-09-14T17:17:07.364" v="48" actId="20577"/>
          <ac:spMkLst>
            <pc:docMk/>
            <pc:sldMk cId="348940384" sldId="281"/>
            <ac:spMk id="8" creationId="{0DACCEAA-C0A1-EB91-5C47-1D4B2C36E358}"/>
          </ac:spMkLst>
        </pc:spChg>
        <pc:spChg chg="mod">
          <ac:chgData name="Tara Huffman" userId="S::tara.huffman@boardsource.org::2bc78d38-d2cd-4d38-b4c3-c376166e6e4c" providerId="AD" clId="Web-{B9301397-FD0B-3222-9C67-AECA587D2A4D}" dt="2026-09-14T17:18:42.036" v="90" actId="20577"/>
          <ac:spMkLst>
            <pc:docMk/>
            <pc:sldMk cId="348940384" sldId="281"/>
            <ac:spMk id="10" creationId="{F18C3431-93D3-6089-BD08-7127AA8AC103}"/>
          </ac:spMkLst>
        </pc:spChg>
        <pc:spChg chg="mod">
          <ac:chgData name="Tara Huffman" userId="S::tara.huffman@boardsource.org::2bc78d38-d2cd-4d38-b4c3-c376166e6e4c" providerId="AD" clId="Web-{B9301397-FD0B-3222-9C67-AECA587D2A4D}" dt="2026-09-14T17:19:06.897" v="107" actId="20577"/>
          <ac:spMkLst>
            <pc:docMk/>
            <pc:sldMk cId="348940384" sldId="281"/>
            <ac:spMk id="12" creationId="{AF3CBE31-5485-5E46-16EB-777C18EC074E}"/>
          </ac:spMkLst>
        </pc:spChg>
        <pc:grpChg chg="mod">
          <ac:chgData name="Tara Huffman" userId="S::tara.huffman@boardsource.org::2bc78d38-d2cd-4d38-b4c3-c376166e6e4c" providerId="AD" clId="Web-{B9301397-FD0B-3222-9C67-AECA587D2A4D}" dt="2026-09-14T17:18:33.708" v="73" actId="1076"/>
          <ac:grpSpMkLst>
            <pc:docMk/>
            <pc:sldMk cId="348940384" sldId="281"/>
            <ac:grpSpMk id="6" creationId="{C3577891-4BD2-C92B-57D5-BBE7669F00CF}"/>
          </ac:grpSpMkLst>
        </pc:grpChg>
      </pc:sldChg>
      <pc:sldChg chg="modSp">
        <pc:chgData name="Tara Huffman" userId="S::tara.huffman@boardsource.org::2bc78d38-d2cd-4d38-b4c3-c376166e6e4c" providerId="AD" clId="Web-{B9301397-FD0B-3222-9C67-AECA587D2A4D}" dt="2026-09-14T17:19:21.241" v="108" actId="1076"/>
        <pc:sldMkLst>
          <pc:docMk/>
          <pc:sldMk cId="1360167301" sldId="282"/>
        </pc:sldMkLst>
        <pc:picChg chg="mod">
          <ac:chgData name="Tara Huffman" userId="S::tara.huffman@boardsource.org::2bc78d38-d2cd-4d38-b4c3-c376166e6e4c" providerId="AD" clId="Web-{B9301397-FD0B-3222-9C67-AECA587D2A4D}" dt="2026-09-14T17:19:21.241" v="108" actId="1076"/>
          <ac:picMkLst>
            <pc:docMk/>
            <pc:sldMk cId="1360167301" sldId="282"/>
            <ac:picMk id="4" creationId="{9B8F9769-9CCF-E8A4-078D-8BDCBBA9819B}"/>
          </ac:picMkLst>
        </pc:picChg>
      </pc:sldChg>
      <pc:sldChg chg="del">
        <pc:chgData name="Tara Huffman" userId="S::tara.huffman@boardsource.org::2bc78d38-d2cd-4d38-b4c3-c376166e6e4c" providerId="AD" clId="Web-{B9301397-FD0B-3222-9C67-AECA587D2A4D}" dt="2026-09-14T17:19:59.945" v="109"/>
        <pc:sldMkLst>
          <pc:docMk/>
          <pc:sldMk cId="766665416" sldId="288"/>
        </pc:sldMkLst>
      </pc:sldChg>
      <pc:sldChg chg="delSp">
        <pc:chgData name="Tara Huffman" userId="S::tara.huffman@boardsource.org::2bc78d38-d2cd-4d38-b4c3-c376166e6e4c" providerId="AD" clId="Web-{B9301397-FD0B-3222-9C67-AECA587D2A4D}" dt="2026-09-14T17:21:19.620" v="111"/>
        <pc:sldMkLst>
          <pc:docMk/>
          <pc:sldMk cId="1451543311" sldId="295"/>
        </pc:sldMkLst>
        <pc:spChg chg="del">
          <ac:chgData name="Tara Huffman" userId="S::tara.huffman@boardsource.org::2bc78d38-d2cd-4d38-b4c3-c376166e6e4c" providerId="AD" clId="Web-{B9301397-FD0B-3222-9C67-AECA587D2A4D}" dt="2026-09-14T17:21:19.620" v="111"/>
          <ac:spMkLst>
            <pc:docMk/>
            <pc:sldMk cId="1451543311" sldId="295"/>
            <ac:spMk id="9" creationId="{471353CA-6306-8BA4-FB41-BF9EFB4548C0}"/>
          </ac:spMkLst>
        </pc:spChg>
        <pc:picChg chg="del">
          <ac:chgData name="Tara Huffman" userId="S::tara.huffman@boardsource.org::2bc78d38-d2cd-4d38-b4c3-c376166e6e4c" providerId="AD" clId="Web-{B9301397-FD0B-3222-9C67-AECA587D2A4D}" dt="2026-09-14T17:21:15.198" v="110"/>
          <ac:picMkLst>
            <pc:docMk/>
            <pc:sldMk cId="1451543311" sldId="295"/>
            <ac:picMk id="7" creationId="{4DD3837C-4D6F-FA7A-570F-5D21D347EF7B}"/>
          </ac:picMkLst>
        </pc:picChg>
      </pc:sldChg>
    </pc:docChg>
  </pc:docChgLst>
  <pc:docChgLst>
    <pc:chgData name="Chynna Wendell" userId="S::chynna.wendell@boardsource.org::4f245df6-4e80-40ae-882e-401b13e21145" providerId="AD" clId="Web-{55B358AD-5CED-666D-FD72-E0CB1785AEC7}"/>
    <pc:docChg chg="modSld">
      <pc:chgData name="Chynna Wendell" userId="S::chynna.wendell@boardsource.org::4f245df6-4e80-40ae-882e-401b13e21145" providerId="AD" clId="Web-{55B358AD-5CED-666D-FD72-E0CB1785AEC7}" dt="2026-09-14T18:30:25.642" v="74" actId="20577"/>
      <pc:docMkLst>
        <pc:docMk/>
      </pc:docMkLst>
      <pc:sldChg chg="addSp modSp">
        <pc:chgData name="Chynna Wendell" userId="S::chynna.wendell@boardsource.org::4f245df6-4e80-40ae-882e-401b13e21145" providerId="AD" clId="Web-{55B358AD-5CED-666D-FD72-E0CB1785AEC7}" dt="2026-09-14T18:25:08.572" v="40" actId="20577"/>
        <pc:sldMkLst>
          <pc:docMk/>
          <pc:sldMk cId="2266940401" sldId="280"/>
        </pc:sldMkLst>
        <pc:spChg chg="add mod">
          <ac:chgData name="Chynna Wendell" userId="S::chynna.wendell@boardsource.org::4f245df6-4e80-40ae-882e-401b13e21145" providerId="AD" clId="Web-{55B358AD-5CED-666D-FD72-E0CB1785AEC7}" dt="2026-09-14T18:23:46.426" v="2"/>
          <ac:spMkLst>
            <pc:docMk/>
            <pc:sldMk cId="2266940401" sldId="280"/>
            <ac:spMk id="3" creationId="{C9FA70B2-155A-D74A-BD1E-31915FE3A21B}"/>
          </ac:spMkLst>
        </pc:spChg>
        <pc:spChg chg="add mod">
          <ac:chgData name="Chynna Wendell" userId="S::chynna.wendell@boardsource.org::4f245df6-4e80-40ae-882e-401b13e21145" providerId="AD" clId="Web-{55B358AD-5CED-666D-FD72-E0CB1785AEC7}" dt="2026-09-14T18:25:08.572" v="40" actId="20577"/>
          <ac:spMkLst>
            <pc:docMk/>
            <pc:sldMk cId="2266940401" sldId="280"/>
            <ac:spMk id="4" creationId="{118DCF05-E18D-9671-3E55-0C932E2BC367}"/>
          </ac:spMkLst>
        </pc:spChg>
      </pc:sldChg>
      <pc:sldChg chg="modSp">
        <pc:chgData name="Chynna Wendell" userId="S::chynna.wendell@boardsource.org::4f245df6-4e80-40ae-882e-401b13e21145" providerId="AD" clId="Web-{55B358AD-5CED-666D-FD72-E0CB1785AEC7}" dt="2026-09-14T18:30:25.642" v="74" actId="20577"/>
        <pc:sldMkLst>
          <pc:docMk/>
          <pc:sldMk cId="348940384" sldId="281"/>
        </pc:sldMkLst>
        <pc:spChg chg="mod">
          <ac:chgData name="Chynna Wendell" userId="S::chynna.wendell@boardsource.org::4f245df6-4e80-40ae-882e-401b13e21145" providerId="AD" clId="Web-{55B358AD-5CED-666D-FD72-E0CB1785AEC7}" dt="2026-09-14T18:29:03.261" v="66" actId="20577"/>
          <ac:spMkLst>
            <pc:docMk/>
            <pc:sldMk cId="348940384" sldId="281"/>
            <ac:spMk id="2" creationId="{C558FA34-B3D6-A156-1A58-8298BD7DBA58}"/>
          </ac:spMkLst>
        </pc:spChg>
        <pc:spChg chg="mod">
          <ac:chgData name="Chynna Wendell" userId="S::chynna.wendell@boardsource.org::4f245df6-4e80-40ae-882e-401b13e21145" providerId="AD" clId="Web-{55B358AD-5CED-666D-FD72-E0CB1785AEC7}" dt="2026-09-14T18:30:25.642" v="74" actId="20577"/>
          <ac:spMkLst>
            <pc:docMk/>
            <pc:sldMk cId="348940384" sldId="281"/>
            <ac:spMk id="12" creationId="{AF3CBE31-5485-5E46-16EB-777C18EC074E}"/>
          </ac:spMkLst>
        </pc:spChg>
      </pc:sldChg>
      <pc:sldChg chg="modSp">
        <pc:chgData name="Chynna Wendell" userId="S::chynna.wendell@boardsource.org::4f245df6-4e80-40ae-882e-401b13e21145" providerId="AD" clId="Web-{55B358AD-5CED-666D-FD72-E0CB1785AEC7}" dt="2026-09-14T18:29:32.529" v="70" actId="20577"/>
        <pc:sldMkLst>
          <pc:docMk/>
          <pc:sldMk cId="1360167301" sldId="282"/>
        </pc:sldMkLst>
        <pc:spChg chg="mod">
          <ac:chgData name="Chynna Wendell" userId="S::chynna.wendell@boardsource.org::4f245df6-4e80-40ae-882e-401b13e21145" providerId="AD" clId="Web-{55B358AD-5CED-666D-FD72-E0CB1785AEC7}" dt="2026-09-14T18:29:32.529" v="70" actId="20577"/>
          <ac:spMkLst>
            <pc:docMk/>
            <pc:sldMk cId="1360167301" sldId="282"/>
            <ac:spMk id="2" creationId="{692A43FF-DDF2-7E78-FDF8-EDD09325BB43}"/>
          </ac:spMkLst>
        </pc:spChg>
      </pc:sldChg>
      <pc:sldChg chg="addSp modSp">
        <pc:chgData name="Chynna Wendell" userId="S::chynna.wendell@boardsource.org::4f245df6-4e80-40ae-882e-401b13e21145" providerId="AD" clId="Web-{55B358AD-5CED-666D-FD72-E0CB1785AEC7}" dt="2026-09-14T18:26:35.141" v="50" actId="1076"/>
        <pc:sldMkLst>
          <pc:docMk/>
          <pc:sldMk cId="3705519237" sldId="283"/>
        </pc:sldMkLst>
        <pc:spChg chg="add mod">
          <ac:chgData name="Chynna Wendell" userId="S::chynna.wendell@boardsource.org::4f245df6-4e80-40ae-882e-401b13e21145" providerId="AD" clId="Web-{55B358AD-5CED-666D-FD72-E0CB1785AEC7}" dt="2026-09-14T18:26:23.593" v="49" actId="1076"/>
          <ac:spMkLst>
            <pc:docMk/>
            <pc:sldMk cId="3705519237" sldId="283"/>
            <ac:spMk id="5" creationId="{03B4A3E8-9B7D-1685-BB0D-A52F2F19762C}"/>
          </ac:spMkLst>
        </pc:spChg>
        <pc:spChg chg="add mod">
          <ac:chgData name="Chynna Wendell" userId="S::chynna.wendell@boardsource.org::4f245df6-4e80-40ae-882e-401b13e21145" providerId="AD" clId="Web-{55B358AD-5CED-666D-FD72-E0CB1785AEC7}" dt="2026-09-14T18:26:35.141" v="50" actId="1076"/>
          <ac:spMkLst>
            <pc:docMk/>
            <pc:sldMk cId="3705519237" sldId="283"/>
            <ac:spMk id="7" creationId="{D841D6AD-64EC-46D8-955F-F72F949F3E7F}"/>
          </ac:spMkLst>
        </pc:spChg>
      </pc:sldChg>
      <pc:sldChg chg="addSp delSp modSp">
        <pc:chgData name="Chynna Wendell" userId="S::chynna.wendell@boardsource.org::4f245df6-4e80-40ae-882e-401b13e21145" providerId="AD" clId="Web-{55B358AD-5CED-666D-FD72-E0CB1785AEC7}" dt="2026-09-14T18:27:26.613" v="60"/>
        <pc:sldMkLst>
          <pc:docMk/>
          <pc:sldMk cId="1451543311" sldId="295"/>
        </pc:sldMkLst>
        <pc:spChg chg="add mod">
          <ac:chgData name="Chynna Wendell" userId="S::chynna.wendell@boardsource.org::4f245df6-4e80-40ae-882e-401b13e21145" providerId="AD" clId="Web-{55B358AD-5CED-666D-FD72-E0CB1785AEC7}" dt="2026-09-14T18:27:01.315" v="57" actId="1076"/>
          <ac:spMkLst>
            <pc:docMk/>
            <pc:sldMk cId="1451543311" sldId="295"/>
            <ac:spMk id="6" creationId="{3FD8C3E3-E34B-9E5B-D94B-E2103A16C8FB}"/>
          </ac:spMkLst>
        </pc:spChg>
        <pc:spChg chg="add mod ord">
          <ac:chgData name="Chynna Wendell" userId="S::chynna.wendell@boardsource.org::4f245df6-4e80-40ae-882e-401b13e21145" providerId="AD" clId="Web-{55B358AD-5CED-666D-FD72-E0CB1785AEC7}" dt="2026-09-14T18:27:04.471" v="58"/>
          <ac:spMkLst>
            <pc:docMk/>
            <pc:sldMk cId="1451543311" sldId="295"/>
            <ac:spMk id="8" creationId="{2FB240ED-D383-6D2A-F336-3A44E7BB3722}"/>
          </ac:spMkLst>
        </pc:spChg>
        <pc:spChg chg="add del">
          <ac:chgData name="Chynna Wendell" userId="S::chynna.wendell@boardsource.org::4f245df6-4e80-40ae-882e-401b13e21145" providerId="AD" clId="Web-{55B358AD-5CED-666D-FD72-E0CB1785AEC7}" dt="2026-09-14T18:27:26.613" v="60"/>
          <ac:spMkLst>
            <pc:docMk/>
            <pc:sldMk cId="1451543311" sldId="295"/>
            <ac:spMk id="10" creationId="{65B89803-CE27-3B9A-DAEF-6D4D0EC9C8B3}"/>
          </ac:spMkLst>
        </pc:spChg>
      </pc:sldChg>
    </pc:docChg>
  </pc:docChgLst>
  <pc:docChgLst>
    <pc:chgData name="Tara Huffman" userId="S::tara.huffman@boardsource.org::2bc78d38-d2cd-4d38-b4c3-c376166e6e4c" providerId="AD" clId="Web-{27CD40BC-3CA3-8825-C34E-30459E4E4FC6}"/>
    <pc:docChg chg="addSld delSld modSld sldOrd">
      <pc:chgData name="Tara Huffman" userId="S::tara.huffman@boardsource.org::2bc78d38-d2cd-4d38-b4c3-c376166e6e4c" providerId="AD" clId="Web-{27CD40BC-3CA3-8825-C34E-30459E4E4FC6}" dt="2026-09-14T22:00:21.104" v="174" actId="14100"/>
      <pc:docMkLst>
        <pc:docMk/>
      </pc:docMkLst>
      <pc:sldChg chg="addSp delSp modSp">
        <pc:chgData name="Tara Huffman" userId="S::tara.huffman@boardsource.org::2bc78d38-d2cd-4d38-b4c3-c376166e6e4c" providerId="AD" clId="Web-{27CD40BC-3CA3-8825-C34E-30459E4E4FC6}" dt="2026-09-14T21:45:58.776" v="16"/>
        <pc:sldMkLst>
          <pc:docMk/>
          <pc:sldMk cId="400833715" sldId="273"/>
        </pc:sldMkLst>
        <pc:spChg chg="del mod">
          <ac:chgData name="Tara Huffman" userId="S::tara.huffman@boardsource.org::2bc78d38-d2cd-4d38-b4c3-c376166e6e4c" providerId="AD" clId="Web-{27CD40BC-3CA3-8825-C34E-30459E4E4FC6}" dt="2026-09-14T21:45:58.776" v="16"/>
          <ac:spMkLst>
            <pc:docMk/>
            <pc:sldMk cId="400833715" sldId="273"/>
            <ac:spMk id="2" creationId="{6A271C46-141E-C52F-2010-C9819C8F154B}"/>
          </ac:spMkLst>
        </pc:spChg>
        <pc:spChg chg="del mod">
          <ac:chgData name="Tara Huffman" userId="S::tara.huffman@boardsource.org::2bc78d38-d2cd-4d38-b4c3-c376166e6e4c" providerId="AD" clId="Web-{27CD40BC-3CA3-8825-C34E-30459E4E4FC6}" dt="2026-09-14T21:45:29.197" v="12"/>
          <ac:spMkLst>
            <pc:docMk/>
            <pc:sldMk cId="400833715" sldId="273"/>
            <ac:spMk id="5" creationId="{DEB3C071-F8DE-C6F4-FE6D-E89F2344521C}"/>
          </ac:spMkLst>
        </pc:spChg>
        <pc:spChg chg="del">
          <ac:chgData name="Tara Huffman" userId="S::tara.huffman@boardsource.org::2bc78d38-d2cd-4d38-b4c3-c376166e6e4c" providerId="AD" clId="Web-{27CD40BC-3CA3-8825-C34E-30459E4E4FC6}" dt="2026-09-14T21:45:17.055" v="9"/>
          <ac:spMkLst>
            <pc:docMk/>
            <pc:sldMk cId="400833715" sldId="273"/>
            <ac:spMk id="50" creationId="{349E7AF8-B97E-249E-8536-E47A8F84ACA1}"/>
          </ac:spMkLst>
        </pc:spChg>
        <pc:picChg chg="add mod modCrop">
          <ac:chgData name="Tara Huffman" userId="S::tara.huffman@boardsource.org::2bc78d38-d2cd-4d38-b4c3-c376166e6e4c" providerId="AD" clId="Web-{27CD40BC-3CA3-8825-C34E-30459E4E4FC6}" dt="2026-09-14T21:45:50.244" v="15" actId="1076"/>
          <ac:picMkLst>
            <pc:docMk/>
            <pc:sldMk cId="400833715" sldId="273"/>
            <ac:picMk id="3" creationId="{4F9546DB-52A5-AFC1-299B-334030E43A93}"/>
          </ac:picMkLst>
        </pc:picChg>
        <pc:picChg chg="del">
          <ac:chgData name="Tara Huffman" userId="S::tara.huffman@boardsource.org::2bc78d38-d2cd-4d38-b4c3-c376166e6e4c" providerId="AD" clId="Web-{27CD40BC-3CA3-8825-C34E-30459E4E4FC6}" dt="2026-09-14T21:44:35.163" v="0"/>
          <ac:picMkLst>
            <pc:docMk/>
            <pc:sldMk cId="400833715" sldId="273"/>
            <ac:picMk id="4" creationId="{DB36C0F2-1B95-3E8E-3DF2-FD9EF508EB46}"/>
          </ac:picMkLst>
        </pc:picChg>
      </pc:sldChg>
      <pc:sldChg chg="modSp">
        <pc:chgData name="Tara Huffman" userId="S::tara.huffman@boardsource.org::2bc78d38-d2cd-4d38-b4c3-c376166e6e4c" providerId="AD" clId="Web-{27CD40BC-3CA3-8825-C34E-30459E4E4FC6}" dt="2026-09-14T21:47:14.200" v="22" actId="1076"/>
        <pc:sldMkLst>
          <pc:docMk/>
          <pc:sldMk cId="308341147" sldId="275"/>
        </pc:sldMkLst>
        <pc:spChg chg="mod">
          <ac:chgData name="Tara Huffman" userId="S::tara.huffman@boardsource.org::2bc78d38-d2cd-4d38-b4c3-c376166e6e4c" providerId="AD" clId="Web-{27CD40BC-3CA3-8825-C34E-30459E4E4FC6}" dt="2026-09-14T21:46:32.402" v="17" actId="1076"/>
          <ac:spMkLst>
            <pc:docMk/>
            <pc:sldMk cId="308341147" sldId="275"/>
            <ac:spMk id="8" creationId="{21ACBCBD-1F02-6D35-F835-FE9F2B73DBED}"/>
          </ac:spMkLst>
        </pc:spChg>
        <pc:spChg chg="mod">
          <ac:chgData name="Tara Huffman" userId="S::tara.huffman@boardsource.org::2bc78d38-d2cd-4d38-b4c3-c376166e6e4c" providerId="AD" clId="Web-{27CD40BC-3CA3-8825-C34E-30459E4E4FC6}" dt="2026-09-14T21:46:43.402" v="19" actId="14100"/>
          <ac:spMkLst>
            <pc:docMk/>
            <pc:sldMk cId="308341147" sldId="275"/>
            <ac:spMk id="11" creationId="{5BC36B26-8510-D08A-9435-E7AECD4AB8FA}"/>
          </ac:spMkLst>
        </pc:spChg>
        <pc:spChg chg="mod">
          <ac:chgData name="Tara Huffman" userId="S::tara.huffman@boardsource.org::2bc78d38-d2cd-4d38-b4c3-c376166e6e4c" providerId="AD" clId="Web-{27CD40BC-3CA3-8825-C34E-30459E4E4FC6}" dt="2026-09-14T21:47:14.200" v="22" actId="1076"/>
          <ac:spMkLst>
            <pc:docMk/>
            <pc:sldMk cId="308341147" sldId="275"/>
            <ac:spMk id="12" creationId="{97C16A08-B2AF-AE8D-DB35-A13E5DE04A6F}"/>
          </ac:spMkLst>
        </pc:spChg>
        <pc:grpChg chg="mod">
          <ac:chgData name="Tara Huffman" userId="S::tara.huffman@boardsource.org::2bc78d38-d2cd-4d38-b4c3-c376166e6e4c" providerId="AD" clId="Web-{27CD40BC-3CA3-8825-C34E-30459E4E4FC6}" dt="2026-09-14T21:46:37.012" v="18" actId="1076"/>
          <ac:grpSpMkLst>
            <pc:docMk/>
            <pc:sldMk cId="308341147" sldId="275"/>
            <ac:grpSpMk id="6" creationId="{C128C908-9724-A13D-A54C-7DBA1EF9E875}"/>
          </ac:grpSpMkLst>
        </pc:grpChg>
      </pc:sldChg>
      <pc:sldChg chg="add del">
        <pc:chgData name="Tara Huffman" userId="S::tara.huffman@boardsource.org::2bc78d38-d2cd-4d38-b4c3-c376166e6e4c" providerId="AD" clId="Web-{27CD40BC-3CA3-8825-C34E-30459E4E4FC6}" dt="2026-09-14T21:48:13.828" v="28"/>
        <pc:sldMkLst>
          <pc:docMk/>
          <pc:sldMk cId="2376461848" sldId="277"/>
        </pc:sldMkLst>
      </pc:sldChg>
      <pc:sldChg chg="modSp">
        <pc:chgData name="Tara Huffman" userId="S::tara.huffman@boardsource.org::2bc78d38-d2cd-4d38-b4c3-c376166e6e4c" providerId="AD" clId="Web-{27CD40BC-3CA3-8825-C34E-30459E4E4FC6}" dt="2026-09-14T21:48:10.718" v="27" actId="14100"/>
        <pc:sldMkLst>
          <pc:docMk/>
          <pc:sldMk cId="1760240291" sldId="278"/>
        </pc:sldMkLst>
        <pc:spChg chg="mod">
          <ac:chgData name="Tara Huffman" userId="S::tara.huffman@boardsource.org::2bc78d38-d2cd-4d38-b4c3-c376166e6e4c" providerId="AD" clId="Web-{27CD40BC-3CA3-8825-C34E-30459E4E4FC6}" dt="2026-09-14T21:48:10.718" v="27" actId="14100"/>
          <ac:spMkLst>
            <pc:docMk/>
            <pc:sldMk cId="1760240291" sldId="278"/>
            <ac:spMk id="17" creationId="{CF221B28-0768-61E0-1218-0D399C340BD5}"/>
          </ac:spMkLst>
        </pc:spChg>
        <pc:spChg chg="mod">
          <ac:chgData name="Tara Huffman" userId="S::tara.huffman@boardsource.org::2bc78d38-d2cd-4d38-b4c3-c376166e6e4c" providerId="AD" clId="Web-{27CD40BC-3CA3-8825-C34E-30459E4E4FC6}" dt="2026-09-14T21:48:09.452" v="26" actId="14100"/>
          <ac:spMkLst>
            <pc:docMk/>
            <pc:sldMk cId="1760240291" sldId="278"/>
            <ac:spMk id="18" creationId="{F4678125-0A95-9DF0-8DEA-581EBEB52DE7}"/>
          </ac:spMkLst>
        </pc:spChg>
      </pc:sldChg>
      <pc:sldChg chg="modSp">
        <pc:chgData name="Tara Huffman" userId="S::tara.huffman@boardsource.org::2bc78d38-d2cd-4d38-b4c3-c376166e6e4c" providerId="AD" clId="Web-{27CD40BC-3CA3-8825-C34E-30459E4E4FC6}" dt="2026-09-14T21:48:48.860" v="42" actId="20577"/>
        <pc:sldMkLst>
          <pc:docMk/>
          <pc:sldMk cId="2266940401" sldId="280"/>
        </pc:sldMkLst>
        <pc:spChg chg="mod">
          <ac:chgData name="Tara Huffman" userId="S::tara.huffman@boardsource.org::2bc78d38-d2cd-4d38-b4c3-c376166e6e4c" providerId="AD" clId="Web-{27CD40BC-3CA3-8825-C34E-30459E4E4FC6}" dt="2026-09-14T21:48:48.860" v="42" actId="20577"/>
          <ac:spMkLst>
            <pc:docMk/>
            <pc:sldMk cId="2266940401" sldId="280"/>
            <ac:spMk id="4" creationId="{118DCF05-E18D-9671-3E55-0C932E2BC367}"/>
          </ac:spMkLst>
        </pc:spChg>
      </pc:sldChg>
      <pc:sldChg chg="modSp">
        <pc:chgData name="Tara Huffman" userId="S::tara.huffman@boardsource.org::2bc78d38-d2cd-4d38-b4c3-c376166e6e4c" providerId="AD" clId="Web-{27CD40BC-3CA3-8825-C34E-30459E4E4FC6}" dt="2026-09-14T21:49:47.034" v="67" actId="20577"/>
        <pc:sldMkLst>
          <pc:docMk/>
          <pc:sldMk cId="348940384" sldId="281"/>
        </pc:sldMkLst>
        <pc:spChg chg="mod">
          <ac:chgData name="Tara Huffman" userId="S::tara.huffman@boardsource.org::2bc78d38-d2cd-4d38-b4c3-c376166e6e4c" providerId="AD" clId="Web-{27CD40BC-3CA3-8825-C34E-30459E4E4FC6}" dt="2026-09-14T21:49:15.189" v="52" actId="20577"/>
          <ac:spMkLst>
            <pc:docMk/>
            <pc:sldMk cId="348940384" sldId="281"/>
            <ac:spMk id="2" creationId="{C558FA34-B3D6-A156-1A58-8298BD7DBA58}"/>
          </ac:spMkLst>
        </pc:spChg>
        <pc:spChg chg="mod">
          <ac:chgData name="Tara Huffman" userId="S::tara.huffman@boardsource.org::2bc78d38-d2cd-4d38-b4c3-c376166e6e4c" providerId="AD" clId="Web-{27CD40BC-3CA3-8825-C34E-30459E4E4FC6}" dt="2026-09-14T21:49:47.034" v="67" actId="20577"/>
          <ac:spMkLst>
            <pc:docMk/>
            <pc:sldMk cId="348940384" sldId="281"/>
            <ac:spMk id="12" creationId="{AF3CBE31-5485-5E46-16EB-777C18EC074E}"/>
          </ac:spMkLst>
        </pc:spChg>
      </pc:sldChg>
      <pc:sldChg chg="addSp modSp">
        <pc:chgData name="Tara Huffman" userId="S::tara.huffman@boardsource.org::2bc78d38-d2cd-4d38-b4c3-c376166e6e4c" providerId="AD" clId="Web-{27CD40BC-3CA3-8825-C34E-30459E4E4FC6}" dt="2026-09-14T21:52:39.869" v="138" actId="1076"/>
        <pc:sldMkLst>
          <pc:docMk/>
          <pc:sldMk cId="1360167301" sldId="282"/>
        </pc:sldMkLst>
        <pc:spChg chg="mod">
          <ac:chgData name="Tara Huffman" userId="S::tara.huffman@boardsource.org::2bc78d38-d2cd-4d38-b4c3-c376166e6e4c" providerId="AD" clId="Web-{27CD40BC-3CA3-8825-C34E-30459E4E4FC6}" dt="2026-09-14T21:49:59.503" v="71" actId="20577"/>
          <ac:spMkLst>
            <pc:docMk/>
            <pc:sldMk cId="1360167301" sldId="282"/>
            <ac:spMk id="2" creationId="{692A43FF-DDF2-7E78-FDF8-EDD09325BB43}"/>
          </ac:spMkLst>
        </pc:spChg>
        <pc:spChg chg="add mod">
          <ac:chgData name="Tara Huffman" userId="S::tara.huffman@boardsource.org::2bc78d38-d2cd-4d38-b4c3-c376166e6e4c" providerId="AD" clId="Web-{27CD40BC-3CA3-8825-C34E-30459E4E4FC6}" dt="2026-09-14T21:52:39.869" v="138" actId="1076"/>
          <ac:spMkLst>
            <pc:docMk/>
            <pc:sldMk cId="1360167301" sldId="282"/>
            <ac:spMk id="3" creationId="{A373CB6F-126F-CA6E-24B4-9749D75F486C}"/>
          </ac:spMkLst>
        </pc:spChg>
      </pc:sldChg>
      <pc:sldChg chg="modSp">
        <pc:chgData name="Tara Huffman" userId="S::tara.huffman@boardsource.org::2bc78d38-d2cd-4d38-b4c3-c376166e6e4c" providerId="AD" clId="Web-{27CD40BC-3CA3-8825-C34E-30459E4E4FC6}" dt="2026-09-14T21:53:00.323" v="149" actId="20577"/>
        <pc:sldMkLst>
          <pc:docMk/>
          <pc:sldMk cId="3705519237" sldId="283"/>
        </pc:sldMkLst>
        <pc:spChg chg="mod">
          <ac:chgData name="Tara Huffman" userId="S::tara.huffman@boardsource.org::2bc78d38-d2cd-4d38-b4c3-c376166e6e4c" providerId="AD" clId="Web-{27CD40BC-3CA3-8825-C34E-30459E4E4FC6}" dt="2026-09-14T21:53:00.323" v="149" actId="20577"/>
          <ac:spMkLst>
            <pc:docMk/>
            <pc:sldMk cId="3705519237" sldId="283"/>
            <ac:spMk id="7" creationId="{D841D6AD-64EC-46D8-955F-F72F949F3E7F}"/>
          </ac:spMkLst>
        </pc:spChg>
      </pc:sldChg>
      <pc:sldChg chg="modSp ord">
        <pc:chgData name="Tara Huffman" userId="S::tara.huffman@boardsource.org::2bc78d38-d2cd-4d38-b4c3-c376166e6e4c" providerId="AD" clId="Web-{27CD40BC-3CA3-8825-C34E-30459E4E4FC6}" dt="2026-09-14T21:56:34.455" v="162"/>
        <pc:sldMkLst>
          <pc:docMk/>
          <pc:sldMk cId="1451543311" sldId="295"/>
        </pc:sldMkLst>
        <pc:spChg chg="mod">
          <ac:chgData name="Tara Huffman" userId="S::tara.huffman@boardsource.org::2bc78d38-d2cd-4d38-b4c3-c376166e6e4c" providerId="AD" clId="Web-{27CD40BC-3CA3-8825-C34E-30459E4E4FC6}" dt="2026-09-14T21:54:55.671" v="160" actId="20577"/>
          <ac:spMkLst>
            <pc:docMk/>
            <pc:sldMk cId="1451543311" sldId="295"/>
            <ac:spMk id="6" creationId="{3FD8C3E3-E34B-9E5B-D94B-E2103A16C8FB}"/>
          </ac:spMkLst>
        </pc:spChg>
      </pc:sldChg>
      <pc:sldChg chg="addSp delSp modSp add replId">
        <pc:chgData name="Tara Huffman" userId="S::tara.huffman@boardsource.org::2bc78d38-d2cd-4d38-b4c3-c376166e6e4c" providerId="AD" clId="Web-{27CD40BC-3CA3-8825-C34E-30459E4E4FC6}" dt="2026-09-14T22:00:21.104" v="174" actId="14100"/>
        <pc:sldMkLst>
          <pc:docMk/>
          <pc:sldMk cId="1886622482" sldId="297"/>
        </pc:sldMkLst>
        <pc:spChg chg="del">
          <ac:chgData name="Tara Huffman" userId="S::tara.huffman@boardsource.org::2bc78d38-d2cd-4d38-b4c3-c376166e6e4c" providerId="AD" clId="Web-{27CD40BC-3CA3-8825-C34E-30459E4E4FC6}" dt="2026-09-14T21:59:06.117" v="166"/>
          <ac:spMkLst>
            <pc:docMk/>
            <pc:sldMk cId="1886622482" sldId="297"/>
            <ac:spMk id="6" creationId="{0CBB9A70-2119-CF37-55C7-3FBD42BCAD2D}"/>
          </ac:spMkLst>
        </pc:spChg>
        <pc:spChg chg="del">
          <ac:chgData name="Tara Huffman" userId="S::tara.huffman@boardsource.org::2bc78d38-d2cd-4d38-b4c3-c376166e6e4c" providerId="AD" clId="Web-{27CD40BC-3CA3-8825-C34E-30459E4E4FC6}" dt="2026-09-14T21:59:01.992" v="165"/>
          <ac:spMkLst>
            <pc:docMk/>
            <pc:sldMk cId="1886622482" sldId="297"/>
            <ac:spMk id="8" creationId="{80138CEF-6D77-C783-B7E6-EA50E02F43CE}"/>
          </ac:spMkLst>
        </pc:spChg>
        <pc:graphicFrameChg chg="add mod">
          <ac:chgData name="Tara Huffman" userId="S::tara.huffman@boardsource.org::2bc78d38-d2cd-4d38-b4c3-c376166e6e4c" providerId="AD" clId="Web-{27CD40BC-3CA3-8825-C34E-30459E4E4FC6}" dt="2026-09-14T22:00:21.104" v="174" actId="14100"/>
          <ac:graphicFrameMkLst>
            <pc:docMk/>
            <pc:sldMk cId="1886622482" sldId="297"/>
            <ac:graphicFrameMk id="7" creationId="{E929B01D-0D03-E77B-D2ED-855F9EE9AB2C}"/>
          </ac:graphicFrameMkLst>
        </pc:graphicFrameChg>
        <pc:picChg chg="del">
          <ac:chgData name="Tara Huffman" userId="S::tara.huffman@boardsource.org::2bc78d38-d2cd-4d38-b4c3-c376166e6e4c" providerId="AD" clId="Web-{27CD40BC-3CA3-8825-C34E-30459E4E4FC6}" dt="2026-09-14T21:58:58.883" v="164"/>
          <ac:picMkLst>
            <pc:docMk/>
            <pc:sldMk cId="1886622482" sldId="297"/>
            <ac:picMk id="5" creationId="{ACFFBE07-AA62-CC0A-B77F-67E6B62E03E5}"/>
          </ac:picMkLst>
        </pc:picChg>
      </pc:sldChg>
    </pc:docChg>
  </pc:docChgLst>
  <pc:docChgLst>
    <pc:chgData name="Chynna Wendell" userId="4f245df6-4e80-40ae-882e-401b13e21145" providerId="ADAL" clId="{0E4FE44A-5DA9-4D31-9387-07474F094E56}"/>
    <pc:docChg chg="undo custSel addSld delSld modSld sldOrd">
      <pc:chgData name="Chynna Wendell" userId="4f245df6-4e80-40ae-882e-401b13e21145" providerId="ADAL" clId="{0E4FE44A-5DA9-4D31-9387-07474F094E56}" dt="2026-09-02T15:52:44.799" v="1132" actId="207"/>
      <pc:docMkLst>
        <pc:docMk/>
      </pc:docMkLst>
      <pc:sldChg chg="addSp delSp modSp add mod">
        <pc:chgData name="Chynna Wendell" userId="4f245df6-4e80-40ae-882e-401b13e21145" providerId="ADAL" clId="{0E4FE44A-5DA9-4D31-9387-07474F094E56}" dt="2026-09-02T14:51:56.725" v="86" actId="207"/>
        <pc:sldMkLst>
          <pc:docMk/>
          <pc:sldMk cId="2763551692" sldId="272"/>
        </pc:sldMkLst>
        <pc:spChg chg="mod">
          <ac:chgData name="Chynna Wendell" userId="4f245df6-4e80-40ae-882e-401b13e21145" providerId="ADAL" clId="{0E4FE44A-5DA9-4D31-9387-07474F094E56}" dt="2026-09-02T14:51:46.587" v="84" actId="1076"/>
          <ac:spMkLst>
            <pc:docMk/>
            <pc:sldMk cId="2763551692" sldId="272"/>
            <ac:spMk id="2" creationId="{21F2D03C-7010-EAFA-DE26-A3771AFB3953}"/>
          </ac:spMkLst>
        </pc:spChg>
        <pc:spChg chg="mod">
          <ac:chgData name="Chynna Wendell" userId="4f245df6-4e80-40ae-882e-401b13e21145" providerId="ADAL" clId="{0E4FE44A-5DA9-4D31-9387-07474F094E56}" dt="2026-09-02T14:51:56.725" v="86" actId="207"/>
          <ac:spMkLst>
            <pc:docMk/>
            <pc:sldMk cId="2763551692" sldId="272"/>
            <ac:spMk id="50" creationId="{D17E12C5-418B-C3F1-6544-353FE48AEE09}"/>
          </ac:spMkLst>
        </pc:spChg>
        <pc:picChg chg="add mod">
          <ac:chgData name="Chynna Wendell" userId="4f245df6-4e80-40ae-882e-401b13e21145" providerId="ADAL" clId="{0E4FE44A-5DA9-4D31-9387-07474F094E56}" dt="2026-09-02T14:51:39.236" v="83" actId="1076"/>
          <ac:picMkLst>
            <pc:docMk/>
            <pc:sldMk cId="2763551692" sldId="272"/>
            <ac:picMk id="3" creationId="{41FB2296-DC95-8CDB-FBDD-4A984449A8E1}"/>
          </ac:picMkLst>
        </pc:picChg>
      </pc:sldChg>
      <pc:sldChg chg="addSp delSp modSp add mod">
        <pc:chgData name="Chynna Wendell" userId="4f245df6-4e80-40ae-882e-401b13e21145" providerId="ADAL" clId="{0E4FE44A-5DA9-4D31-9387-07474F094E56}" dt="2026-09-02T15:20:56.476" v="285" actId="2711"/>
        <pc:sldMkLst>
          <pc:docMk/>
          <pc:sldMk cId="400833715" sldId="273"/>
        </pc:sldMkLst>
      </pc:sldChg>
      <pc:sldChg chg="modSp new mod">
        <pc:chgData name="Chynna Wendell" userId="4f245df6-4e80-40ae-882e-401b13e21145" providerId="ADAL" clId="{0E4FE44A-5DA9-4D31-9387-07474F094E56}" dt="2026-09-02T14:54:32.802" v="171" actId="20577"/>
        <pc:sldMkLst>
          <pc:docMk/>
          <pc:sldMk cId="900892416" sldId="274"/>
        </pc:sldMkLst>
        <pc:spChg chg="mod">
          <ac:chgData name="Chynna Wendell" userId="4f245df6-4e80-40ae-882e-401b13e21145" providerId="ADAL" clId="{0E4FE44A-5DA9-4D31-9387-07474F094E56}" dt="2026-09-02T14:54:08.251" v="162" actId="20577"/>
          <ac:spMkLst>
            <pc:docMk/>
            <pc:sldMk cId="900892416" sldId="274"/>
            <ac:spMk id="2" creationId="{906CA52C-E5AF-31B9-0500-3DB56A26FBE0}"/>
          </ac:spMkLst>
        </pc:spChg>
        <pc:spChg chg="mod">
          <ac:chgData name="Chynna Wendell" userId="4f245df6-4e80-40ae-882e-401b13e21145" providerId="ADAL" clId="{0E4FE44A-5DA9-4D31-9387-07474F094E56}" dt="2026-09-02T14:54:32.802" v="171" actId="20577"/>
          <ac:spMkLst>
            <pc:docMk/>
            <pc:sldMk cId="900892416" sldId="274"/>
            <ac:spMk id="3" creationId="{FE2660A4-2D94-C261-CA6F-6543D289B3AC}"/>
          </ac:spMkLst>
        </pc:spChg>
      </pc:sldChg>
      <pc:sldChg chg="addSp delSp modSp new mod">
        <pc:chgData name="Chynna Wendell" userId="4f245df6-4e80-40ae-882e-401b13e21145" providerId="ADAL" clId="{0E4FE44A-5DA9-4D31-9387-07474F094E56}" dt="2026-09-02T15:25:02.191" v="381" actId="14100"/>
        <pc:sldMkLst>
          <pc:docMk/>
          <pc:sldMk cId="308341147" sldId="275"/>
        </pc:sldMkLst>
        <pc:spChg chg="mod">
          <ac:chgData name="Chynna Wendell" userId="4f245df6-4e80-40ae-882e-401b13e21145" providerId="ADAL" clId="{0E4FE44A-5DA9-4D31-9387-07474F094E56}" dt="2026-09-02T15:25:02.191" v="381" actId="14100"/>
          <ac:spMkLst>
            <pc:docMk/>
            <pc:sldMk cId="308341147" sldId="275"/>
            <ac:spMk id="2" creationId="{B98D541B-A061-49E0-B6C4-C4599CC53B04}"/>
          </ac:spMkLst>
        </pc:spChg>
        <pc:spChg chg="mod">
          <ac:chgData name="Chynna Wendell" userId="4f245df6-4e80-40ae-882e-401b13e21145" providerId="ADAL" clId="{0E4FE44A-5DA9-4D31-9387-07474F094E56}" dt="2026-09-02T15:14:37.553" v="221"/>
          <ac:spMkLst>
            <pc:docMk/>
            <pc:sldMk cId="308341147" sldId="275"/>
            <ac:spMk id="7" creationId="{B311B32B-AE5A-7BEC-CDF5-51C2EAF9EC4F}"/>
          </ac:spMkLst>
        </pc:spChg>
        <pc:spChg chg="mod">
          <ac:chgData name="Chynna Wendell" userId="4f245df6-4e80-40ae-882e-401b13e21145" providerId="ADAL" clId="{0E4FE44A-5DA9-4D31-9387-07474F094E56}" dt="2026-09-02T15:15:43.806" v="238" actId="404"/>
          <ac:spMkLst>
            <pc:docMk/>
            <pc:sldMk cId="308341147" sldId="275"/>
            <ac:spMk id="8" creationId="{21ACBCBD-1F02-6D35-F835-FE9F2B73DBED}"/>
          </ac:spMkLst>
        </pc:spChg>
        <pc:spChg chg="mod">
          <ac:chgData name="Chynna Wendell" userId="4f245df6-4e80-40ae-882e-401b13e21145" providerId="ADAL" clId="{0E4FE44A-5DA9-4D31-9387-07474F094E56}" dt="2026-09-02T15:14:37.553" v="221"/>
          <ac:spMkLst>
            <pc:docMk/>
            <pc:sldMk cId="308341147" sldId="275"/>
            <ac:spMk id="9" creationId="{924C4708-061E-2757-CA78-021913A5EF76}"/>
          </ac:spMkLst>
        </pc:spChg>
        <pc:spChg chg="mod">
          <ac:chgData name="Chynna Wendell" userId="4f245df6-4e80-40ae-882e-401b13e21145" providerId="ADAL" clId="{0E4FE44A-5DA9-4D31-9387-07474F094E56}" dt="2026-09-02T15:15:38.463" v="237" actId="404"/>
          <ac:spMkLst>
            <pc:docMk/>
            <pc:sldMk cId="308341147" sldId="275"/>
            <ac:spMk id="10" creationId="{D21ED9FE-D6DE-A75F-E145-BC55F21DF6CB}"/>
          </ac:spMkLst>
        </pc:spChg>
        <pc:spChg chg="mod">
          <ac:chgData name="Chynna Wendell" userId="4f245df6-4e80-40ae-882e-401b13e21145" providerId="ADAL" clId="{0E4FE44A-5DA9-4D31-9387-07474F094E56}" dt="2026-09-02T15:14:37.553" v="221"/>
          <ac:spMkLst>
            <pc:docMk/>
            <pc:sldMk cId="308341147" sldId="275"/>
            <ac:spMk id="11" creationId="{5BC36B26-8510-D08A-9435-E7AECD4AB8FA}"/>
          </ac:spMkLst>
        </pc:spChg>
        <pc:spChg chg="mod">
          <ac:chgData name="Chynna Wendell" userId="4f245df6-4e80-40ae-882e-401b13e21145" providerId="ADAL" clId="{0E4FE44A-5DA9-4D31-9387-07474F094E56}" dt="2026-09-02T15:15:15.602" v="232" actId="404"/>
          <ac:spMkLst>
            <pc:docMk/>
            <pc:sldMk cId="308341147" sldId="275"/>
            <ac:spMk id="12" creationId="{97C16A08-B2AF-AE8D-DB35-A13E5DE04A6F}"/>
          </ac:spMkLst>
        </pc:spChg>
        <pc:spChg chg="mod">
          <ac:chgData name="Chynna Wendell" userId="4f245df6-4e80-40ae-882e-401b13e21145" providerId="ADAL" clId="{0E4FE44A-5DA9-4D31-9387-07474F094E56}" dt="2026-09-02T15:14:37.553" v="221"/>
          <ac:spMkLst>
            <pc:docMk/>
            <pc:sldMk cId="308341147" sldId="275"/>
            <ac:spMk id="13" creationId="{6B1BC906-2AEC-0482-20AA-61EDDBD41DA1}"/>
          </ac:spMkLst>
        </pc:spChg>
        <pc:spChg chg="mod">
          <ac:chgData name="Chynna Wendell" userId="4f245df6-4e80-40ae-882e-401b13e21145" providerId="ADAL" clId="{0E4FE44A-5DA9-4D31-9387-07474F094E56}" dt="2026-09-02T15:14:37.553" v="221"/>
          <ac:spMkLst>
            <pc:docMk/>
            <pc:sldMk cId="308341147" sldId="275"/>
            <ac:spMk id="14" creationId="{7C981B60-EEB9-7578-D415-D9FEAB56AF92}"/>
          </ac:spMkLst>
        </pc:spChg>
        <pc:grpChg chg="add mod">
          <ac:chgData name="Chynna Wendell" userId="4f245df6-4e80-40ae-882e-401b13e21145" providerId="ADAL" clId="{0E4FE44A-5DA9-4D31-9387-07474F094E56}" dt="2026-09-02T15:14:51.329" v="224" actId="14100"/>
          <ac:grpSpMkLst>
            <pc:docMk/>
            <pc:sldMk cId="308341147" sldId="275"/>
            <ac:grpSpMk id="6" creationId="{C128C908-9724-A13D-A54C-7DBA1EF9E875}"/>
          </ac:grpSpMkLst>
        </pc:grpChg>
      </pc:sldChg>
      <pc:sldChg chg="addSp delSp modSp add mod">
        <pc:chgData name="Chynna Wendell" userId="4f245df6-4e80-40ae-882e-401b13e21145" providerId="ADAL" clId="{0E4FE44A-5DA9-4D31-9387-07474F094E56}" dt="2026-09-02T15:24:57.902" v="380" actId="14100"/>
        <pc:sldMkLst>
          <pc:docMk/>
          <pc:sldMk cId="3580226310" sldId="276"/>
        </pc:sldMkLst>
        <pc:spChg chg="mod">
          <ac:chgData name="Chynna Wendell" userId="4f245df6-4e80-40ae-882e-401b13e21145" providerId="ADAL" clId="{0E4FE44A-5DA9-4D31-9387-07474F094E56}" dt="2026-09-02T15:24:57.902" v="380" actId="14100"/>
          <ac:spMkLst>
            <pc:docMk/>
            <pc:sldMk cId="3580226310" sldId="276"/>
            <ac:spMk id="2" creationId="{D1B3D7A9-A159-A4C6-0561-68857E3C4523}"/>
          </ac:spMkLst>
        </pc:spChg>
        <pc:spChg chg="mod">
          <ac:chgData name="Chynna Wendell" userId="4f245df6-4e80-40ae-882e-401b13e21145" providerId="ADAL" clId="{0E4FE44A-5DA9-4D31-9387-07474F094E56}" dt="2026-09-02T15:16:22.948" v="241"/>
          <ac:spMkLst>
            <pc:docMk/>
            <pc:sldMk cId="3580226310" sldId="276"/>
            <ac:spMk id="4" creationId="{EB6FE708-8751-2A6A-6A71-3987C2ECD86F}"/>
          </ac:spMkLst>
        </pc:spChg>
        <pc:spChg chg="mod">
          <ac:chgData name="Chynna Wendell" userId="4f245df6-4e80-40ae-882e-401b13e21145" providerId="ADAL" clId="{0E4FE44A-5DA9-4D31-9387-07474F094E56}" dt="2026-09-02T15:17:03.357" v="254" actId="403"/>
          <ac:spMkLst>
            <pc:docMk/>
            <pc:sldMk cId="3580226310" sldId="276"/>
            <ac:spMk id="5" creationId="{985F39AD-9160-5DDE-CFD7-C3A76916A57A}"/>
          </ac:spMkLst>
        </pc:spChg>
        <pc:spChg chg="mod">
          <ac:chgData name="Chynna Wendell" userId="4f245df6-4e80-40ae-882e-401b13e21145" providerId="ADAL" clId="{0E4FE44A-5DA9-4D31-9387-07474F094E56}" dt="2026-09-02T15:16:22.948" v="241"/>
          <ac:spMkLst>
            <pc:docMk/>
            <pc:sldMk cId="3580226310" sldId="276"/>
            <ac:spMk id="15" creationId="{739E4AAF-CE3E-C38A-911B-69F25A73D9C0}"/>
          </ac:spMkLst>
        </pc:spChg>
        <pc:spChg chg="mod">
          <ac:chgData name="Chynna Wendell" userId="4f245df6-4e80-40ae-882e-401b13e21145" providerId="ADAL" clId="{0E4FE44A-5DA9-4D31-9387-07474F094E56}" dt="2026-09-02T15:16:45.260" v="249" actId="404"/>
          <ac:spMkLst>
            <pc:docMk/>
            <pc:sldMk cId="3580226310" sldId="276"/>
            <ac:spMk id="16" creationId="{5B07E5CF-2800-BD1F-F06F-F38F56A04848}"/>
          </ac:spMkLst>
        </pc:spChg>
        <pc:grpChg chg="add mod">
          <ac:chgData name="Chynna Wendell" userId="4f245df6-4e80-40ae-882e-401b13e21145" providerId="ADAL" clId="{0E4FE44A-5DA9-4D31-9387-07474F094E56}" dt="2026-09-02T15:16:33.991" v="245" actId="1076"/>
          <ac:grpSpMkLst>
            <pc:docMk/>
            <pc:sldMk cId="3580226310" sldId="276"/>
            <ac:grpSpMk id="3" creationId="{65597EEF-ACD5-7335-A27B-0B3D030D6399}"/>
          </ac:grpSpMkLst>
        </pc:grpChg>
      </pc:sldChg>
      <pc:sldChg chg="addSp delSp modSp add mod">
        <pc:chgData name="Chynna Wendell" userId="4f245df6-4e80-40ae-882e-401b13e21145" providerId="ADAL" clId="{0E4FE44A-5DA9-4D31-9387-07474F094E56}" dt="2026-09-02T15:26:39.696" v="406" actId="1035"/>
        <pc:sldMkLst>
          <pc:docMk/>
          <pc:sldMk cId="2376461848" sldId="277"/>
        </pc:sldMkLst>
        <pc:spChg chg="add mod">
          <ac:chgData name="Chynna Wendell" userId="4f245df6-4e80-40ae-882e-401b13e21145" providerId="ADAL" clId="{0E4FE44A-5DA9-4D31-9387-07474F094E56}" dt="2026-09-02T15:26:39.696" v="406" actId="1035"/>
          <ac:spMkLst>
            <pc:docMk/>
            <pc:sldMk cId="2376461848" sldId="277"/>
            <ac:spMk id="8" creationId="{02A701D4-C184-8BCE-984A-07A8DD64AB90}"/>
          </ac:spMkLst>
        </pc:spChg>
        <pc:graphicFrameChg chg="add mod">
          <ac:chgData name="Chynna Wendell" userId="4f245df6-4e80-40ae-882e-401b13e21145" providerId="ADAL" clId="{0E4FE44A-5DA9-4D31-9387-07474F094E56}" dt="2026-09-02T15:20:31.249" v="281" actId="14100"/>
          <ac:graphicFrameMkLst>
            <pc:docMk/>
            <pc:sldMk cId="2376461848" sldId="277"/>
            <ac:graphicFrameMk id="6" creationId="{C5512200-FA81-C565-11A3-15E20DC9BC36}"/>
          </ac:graphicFrameMkLst>
        </pc:graphicFrameChg>
      </pc:sldChg>
      <pc:sldChg chg="addSp delSp modSp add mod ord">
        <pc:chgData name="Chynna Wendell" userId="4f245df6-4e80-40ae-882e-401b13e21145" providerId="ADAL" clId="{0E4FE44A-5DA9-4D31-9387-07474F094E56}" dt="2026-09-02T15:23:27.948" v="341" actId="20577"/>
        <pc:sldMkLst>
          <pc:docMk/>
          <pc:sldMk cId="1760240291" sldId="278"/>
        </pc:sldMkLst>
        <pc:spChg chg="mod">
          <ac:chgData name="Chynna Wendell" userId="4f245df6-4e80-40ae-882e-401b13e21145" providerId="ADAL" clId="{0E4FE44A-5DA9-4D31-9387-07474F094E56}" dt="2026-09-02T15:21:45.253" v="313" actId="20577"/>
          <ac:spMkLst>
            <pc:docMk/>
            <pc:sldMk cId="1760240291" sldId="278"/>
            <ac:spMk id="2" creationId="{7B8C7B4D-2115-FBBE-C511-185E6C0AE7DA}"/>
          </ac:spMkLst>
        </pc:spChg>
        <pc:spChg chg="mod">
          <ac:chgData name="Chynna Wendell" userId="4f245df6-4e80-40ae-882e-401b13e21145" providerId="ADAL" clId="{0E4FE44A-5DA9-4D31-9387-07474F094E56}" dt="2026-09-02T15:21:58.819" v="315"/>
          <ac:spMkLst>
            <pc:docMk/>
            <pc:sldMk cId="1760240291" sldId="278"/>
            <ac:spMk id="4" creationId="{56E0C49D-B084-61A4-9918-11AEA58F5F6C}"/>
          </ac:spMkLst>
        </pc:spChg>
        <pc:spChg chg="mod">
          <ac:chgData name="Chynna Wendell" userId="4f245df6-4e80-40ae-882e-401b13e21145" providerId="ADAL" clId="{0E4FE44A-5DA9-4D31-9387-07474F094E56}" dt="2026-09-02T15:22:25.075" v="323" actId="404"/>
          <ac:spMkLst>
            <pc:docMk/>
            <pc:sldMk cId="1760240291" sldId="278"/>
            <ac:spMk id="5" creationId="{72212BDD-0406-F926-51FD-0FA1A166D3EE}"/>
          </ac:spMkLst>
        </pc:spChg>
        <pc:spChg chg="mod">
          <ac:chgData name="Chynna Wendell" userId="4f245df6-4e80-40ae-882e-401b13e21145" providerId="ADAL" clId="{0E4FE44A-5DA9-4D31-9387-07474F094E56}" dt="2026-09-02T15:21:58.819" v="315"/>
          <ac:spMkLst>
            <pc:docMk/>
            <pc:sldMk cId="1760240291" sldId="278"/>
            <ac:spMk id="15" creationId="{3852B9DD-38C8-99B4-8311-0CBC04D2F054}"/>
          </ac:spMkLst>
        </pc:spChg>
        <pc:spChg chg="mod">
          <ac:chgData name="Chynna Wendell" userId="4f245df6-4e80-40ae-882e-401b13e21145" providerId="ADAL" clId="{0E4FE44A-5DA9-4D31-9387-07474F094E56}" dt="2026-09-02T15:23:27.948" v="341" actId="20577"/>
          <ac:spMkLst>
            <pc:docMk/>
            <pc:sldMk cId="1760240291" sldId="278"/>
            <ac:spMk id="16" creationId="{1B264743-AB63-38DD-71DE-E1DD4F2E8A28}"/>
          </ac:spMkLst>
        </pc:spChg>
        <pc:spChg chg="mod">
          <ac:chgData name="Chynna Wendell" userId="4f245df6-4e80-40ae-882e-401b13e21145" providerId="ADAL" clId="{0E4FE44A-5DA9-4D31-9387-07474F094E56}" dt="2026-09-02T15:21:58.819" v="315"/>
          <ac:spMkLst>
            <pc:docMk/>
            <pc:sldMk cId="1760240291" sldId="278"/>
            <ac:spMk id="17" creationId="{CF221B28-0768-61E0-1218-0D399C340BD5}"/>
          </ac:spMkLst>
        </pc:spChg>
        <pc:spChg chg="mod">
          <ac:chgData name="Chynna Wendell" userId="4f245df6-4e80-40ae-882e-401b13e21145" providerId="ADAL" clId="{0E4FE44A-5DA9-4D31-9387-07474F094E56}" dt="2026-09-02T15:23:07.160" v="334" actId="1076"/>
          <ac:spMkLst>
            <pc:docMk/>
            <pc:sldMk cId="1760240291" sldId="278"/>
            <ac:spMk id="18" creationId="{F4678125-0A95-9DF0-8DEA-581EBEB52DE7}"/>
          </ac:spMkLst>
        </pc:spChg>
        <pc:spChg chg="mod">
          <ac:chgData name="Chynna Wendell" userId="4f245df6-4e80-40ae-882e-401b13e21145" providerId="ADAL" clId="{0E4FE44A-5DA9-4D31-9387-07474F094E56}" dt="2026-09-02T15:21:58.819" v="315"/>
          <ac:spMkLst>
            <pc:docMk/>
            <pc:sldMk cId="1760240291" sldId="278"/>
            <ac:spMk id="19" creationId="{B6B15544-4E7C-09BB-9BC3-38A7E1CA5B93}"/>
          </ac:spMkLst>
        </pc:spChg>
        <pc:spChg chg="mod">
          <ac:chgData name="Chynna Wendell" userId="4f245df6-4e80-40ae-882e-401b13e21145" providerId="ADAL" clId="{0E4FE44A-5DA9-4D31-9387-07474F094E56}" dt="2026-09-02T15:21:58.819" v="315"/>
          <ac:spMkLst>
            <pc:docMk/>
            <pc:sldMk cId="1760240291" sldId="278"/>
            <ac:spMk id="20" creationId="{FF96F8F7-D3DD-963B-F020-9E47F9168670}"/>
          </ac:spMkLst>
        </pc:spChg>
        <pc:spChg chg="mod">
          <ac:chgData name="Chynna Wendell" userId="4f245df6-4e80-40ae-882e-401b13e21145" providerId="ADAL" clId="{0E4FE44A-5DA9-4D31-9387-07474F094E56}" dt="2026-09-02T15:21:58.819" v="315"/>
          <ac:spMkLst>
            <pc:docMk/>
            <pc:sldMk cId="1760240291" sldId="278"/>
            <ac:spMk id="21" creationId="{90C66952-3495-0732-7451-F6EF6632CC9C}"/>
          </ac:spMkLst>
        </pc:spChg>
        <pc:spChg chg="mod">
          <ac:chgData name="Chynna Wendell" userId="4f245df6-4e80-40ae-882e-401b13e21145" providerId="ADAL" clId="{0E4FE44A-5DA9-4D31-9387-07474F094E56}" dt="2026-09-02T15:21:58.819" v="315"/>
          <ac:spMkLst>
            <pc:docMk/>
            <pc:sldMk cId="1760240291" sldId="278"/>
            <ac:spMk id="22" creationId="{E1A78A91-01FA-06CC-8605-9FD54762D4FE}"/>
          </ac:spMkLst>
        </pc:spChg>
        <pc:grpChg chg="mod">
          <ac:chgData name="Chynna Wendell" userId="4f245df6-4e80-40ae-882e-401b13e21145" providerId="ADAL" clId="{0E4FE44A-5DA9-4D31-9387-07474F094E56}" dt="2026-09-02T15:22:13.700" v="319" actId="1076"/>
          <ac:grpSpMkLst>
            <pc:docMk/>
            <pc:sldMk cId="1760240291" sldId="278"/>
            <ac:grpSpMk id="3" creationId="{CE5A563D-7B20-AEAF-E57C-5A4B9E144AD2}"/>
          </ac:grpSpMkLst>
        </pc:grpChg>
      </pc:sldChg>
      <pc:sldChg chg="addSp delSp modSp add mod ord">
        <pc:chgData name="Chynna Wendell" userId="4f245df6-4e80-40ae-882e-401b13e21145" providerId="ADAL" clId="{0E4FE44A-5DA9-4D31-9387-07474F094E56}" dt="2026-09-02T15:24:43.204" v="379" actId="404"/>
        <pc:sldMkLst>
          <pc:docMk/>
          <pc:sldMk cId="3735024256" sldId="279"/>
        </pc:sldMkLst>
        <pc:spChg chg="mod">
          <ac:chgData name="Chynna Wendell" userId="4f245df6-4e80-40ae-882e-401b13e21145" providerId="ADAL" clId="{0E4FE44A-5DA9-4D31-9387-07474F094E56}" dt="2026-09-02T15:23:55.646" v="367" actId="20577"/>
          <ac:spMkLst>
            <pc:docMk/>
            <pc:sldMk cId="3735024256" sldId="279"/>
            <ac:spMk id="2" creationId="{4C6AF847-DEE6-26DA-E7B2-4ADC836942E1}"/>
          </ac:spMkLst>
        </pc:spChg>
        <pc:spChg chg="mod">
          <ac:chgData name="Chynna Wendell" userId="4f245df6-4e80-40ae-882e-401b13e21145" providerId="ADAL" clId="{0E4FE44A-5DA9-4D31-9387-07474F094E56}" dt="2026-09-02T15:24:04.775" v="369"/>
          <ac:spMkLst>
            <pc:docMk/>
            <pc:sldMk cId="3735024256" sldId="279"/>
            <ac:spMk id="7" creationId="{5C227CF4-AAAF-FEF3-FC4B-B7562AD825BC}"/>
          </ac:spMkLst>
        </pc:spChg>
        <pc:spChg chg="mod">
          <ac:chgData name="Chynna Wendell" userId="4f245df6-4e80-40ae-882e-401b13e21145" providerId="ADAL" clId="{0E4FE44A-5DA9-4D31-9387-07474F094E56}" dt="2026-09-02T15:24:43.204" v="379" actId="404"/>
          <ac:spMkLst>
            <pc:docMk/>
            <pc:sldMk cId="3735024256" sldId="279"/>
            <ac:spMk id="8" creationId="{C689B932-60BC-9F43-DDE1-F051C052E2E5}"/>
          </ac:spMkLst>
        </pc:spChg>
        <pc:spChg chg="mod">
          <ac:chgData name="Chynna Wendell" userId="4f245df6-4e80-40ae-882e-401b13e21145" providerId="ADAL" clId="{0E4FE44A-5DA9-4D31-9387-07474F094E56}" dt="2026-09-02T15:24:04.775" v="369"/>
          <ac:spMkLst>
            <pc:docMk/>
            <pc:sldMk cId="3735024256" sldId="279"/>
            <ac:spMk id="9" creationId="{7846E9FD-1F0A-ECE8-1D62-80F04403514F}"/>
          </ac:spMkLst>
        </pc:spChg>
        <pc:spChg chg="mod">
          <ac:chgData name="Chynna Wendell" userId="4f245df6-4e80-40ae-882e-401b13e21145" providerId="ADAL" clId="{0E4FE44A-5DA9-4D31-9387-07474F094E56}" dt="2026-09-02T15:24:28.572" v="377" actId="2711"/>
          <ac:spMkLst>
            <pc:docMk/>
            <pc:sldMk cId="3735024256" sldId="279"/>
            <ac:spMk id="10" creationId="{03522EAE-1B0F-3596-14F1-DE2EE946E58B}"/>
          </ac:spMkLst>
        </pc:spChg>
        <pc:grpChg chg="add mod">
          <ac:chgData name="Chynna Wendell" userId="4f245df6-4e80-40ae-882e-401b13e21145" providerId="ADAL" clId="{0E4FE44A-5DA9-4D31-9387-07474F094E56}" dt="2026-09-02T15:24:20.581" v="374" actId="1076"/>
          <ac:grpSpMkLst>
            <pc:docMk/>
            <pc:sldMk cId="3735024256" sldId="279"/>
            <ac:grpSpMk id="6" creationId="{590C29F5-0252-EDD5-1CD2-6686A724628B}"/>
          </ac:grpSpMkLst>
        </pc:grpChg>
      </pc:sldChg>
      <pc:sldChg chg="addSp delSp modSp add mod ord">
        <pc:chgData name="Chynna Wendell" userId="4f245df6-4e80-40ae-882e-401b13e21145" providerId="ADAL" clId="{0E4FE44A-5DA9-4D31-9387-07474F094E56}" dt="2026-09-02T15:26:49.489" v="408" actId="1076"/>
        <pc:sldMkLst>
          <pc:docMk/>
          <pc:sldMk cId="2266940401" sldId="280"/>
        </pc:sldMkLst>
        <pc:spChg chg="add mod">
          <ac:chgData name="Chynna Wendell" userId="4f245df6-4e80-40ae-882e-401b13e21145" providerId="ADAL" clId="{0E4FE44A-5DA9-4D31-9387-07474F094E56}" dt="2026-09-02T15:26:49.489" v="408" actId="1076"/>
          <ac:spMkLst>
            <pc:docMk/>
            <pc:sldMk cId="2266940401" sldId="280"/>
            <ac:spMk id="13" creationId="{5DFB5F5C-9157-291E-6FE9-095067AEBED2}"/>
          </ac:spMkLst>
        </pc:spChg>
        <pc:picChg chg="add mod">
          <ac:chgData name="Chynna Wendell" userId="4f245df6-4e80-40ae-882e-401b13e21145" providerId="ADAL" clId="{0E4FE44A-5DA9-4D31-9387-07474F094E56}" dt="2026-09-02T15:26:27.866" v="403" actId="14100"/>
          <ac:picMkLst>
            <pc:docMk/>
            <pc:sldMk cId="2266940401" sldId="280"/>
            <ac:picMk id="11" creationId="{A4F6901A-F991-56F1-BD4D-31857FE8B518}"/>
          </ac:picMkLst>
        </pc:picChg>
      </pc:sldChg>
      <pc:sldChg chg="addSp delSp modSp add mod ord">
        <pc:chgData name="Chynna Wendell" userId="4f245df6-4e80-40ae-882e-401b13e21145" providerId="ADAL" clId="{0E4FE44A-5DA9-4D31-9387-07474F094E56}" dt="2026-09-02T15:29:28.939" v="473" actId="1076"/>
        <pc:sldMkLst>
          <pc:docMk/>
          <pc:sldMk cId="348940384" sldId="281"/>
        </pc:sldMkLst>
        <pc:spChg chg="mod">
          <ac:chgData name="Chynna Wendell" userId="4f245df6-4e80-40ae-882e-401b13e21145" providerId="ADAL" clId="{0E4FE44A-5DA9-4D31-9387-07474F094E56}" dt="2026-09-02T15:29:13.940" v="471" actId="1035"/>
          <ac:spMkLst>
            <pc:docMk/>
            <pc:sldMk cId="348940384" sldId="281"/>
            <ac:spMk id="2" creationId="{C558FA34-B3D6-A156-1A58-8298BD7DBA58}"/>
          </ac:spMkLst>
        </pc:spChg>
        <pc:spChg chg="mod">
          <ac:chgData name="Chynna Wendell" userId="4f245df6-4e80-40ae-882e-401b13e21145" providerId="ADAL" clId="{0E4FE44A-5DA9-4D31-9387-07474F094E56}" dt="2026-09-02T15:27:26.562" v="437"/>
          <ac:spMkLst>
            <pc:docMk/>
            <pc:sldMk cId="348940384" sldId="281"/>
            <ac:spMk id="7" creationId="{DA3D9439-6A2F-9BD4-7F73-E6170269BE95}"/>
          </ac:spMkLst>
        </pc:spChg>
        <pc:spChg chg="mod">
          <ac:chgData name="Chynna Wendell" userId="4f245df6-4e80-40ae-882e-401b13e21145" providerId="ADAL" clId="{0E4FE44A-5DA9-4D31-9387-07474F094E56}" dt="2026-09-02T15:27:50.791" v="446" actId="403"/>
          <ac:spMkLst>
            <pc:docMk/>
            <pc:sldMk cId="348940384" sldId="281"/>
            <ac:spMk id="8" creationId="{0DACCEAA-C0A1-EB91-5C47-1D4B2C36E358}"/>
          </ac:spMkLst>
        </pc:spChg>
        <pc:spChg chg="mod">
          <ac:chgData name="Chynna Wendell" userId="4f245df6-4e80-40ae-882e-401b13e21145" providerId="ADAL" clId="{0E4FE44A-5DA9-4D31-9387-07474F094E56}" dt="2026-09-02T15:27:26.562" v="437"/>
          <ac:spMkLst>
            <pc:docMk/>
            <pc:sldMk cId="348940384" sldId="281"/>
            <ac:spMk id="9" creationId="{FC8593E7-9DDE-AE8E-4C87-E2039C3A1C5A}"/>
          </ac:spMkLst>
        </pc:spChg>
        <pc:spChg chg="mod">
          <ac:chgData name="Chynna Wendell" userId="4f245df6-4e80-40ae-882e-401b13e21145" providerId="ADAL" clId="{0E4FE44A-5DA9-4D31-9387-07474F094E56}" dt="2026-09-02T15:28:10.681" v="451" actId="404"/>
          <ac:spMkLst>
            <pc:docMk/>
            <pc:sldMk cId="348940384" sldId="281"/>
            <ac:spMk id="10" creationId="{F18C3431-93D3-6089-BD08-7127AA8AC103}"/>
          </ac:spMkLst>
        </pc:spChg>
        <pc:spChg chg="mod">
          <ac:chgData name="Chynna Wendell" userId="4f245df6-4e80-40ae-882e-401b13e21145" providerId="ADAL" clId="{0E4FE44A-5DA9-4D31-9387-07474F094E56}" dt="2026-09-02T15:27:26.562" v="437"/>
          <ac:spMkLst>
            <pc:docMk/>
            <pc:sldMk cId="348940384" sldId="281"/>
            <ac:spMk id="11" creationId="{0648412F-8C46-23B3-6DDC-06F3E811E8BE}"/>
          </ac:spMkLst>
        </pc:spChg>
        <pc:spChg chg="mod">
          <ac:chgData name="Chynna Wendell" userId="4f245df6-4e80-40ae-882e-401b13e21145" providerId="ADAL" clId="{0E4FE44A-5DA9-4D31-9387-07474F094E56}" dt="2026-09-02T15:28:24.548" v="457" actId="403"/>
          <ac:spMkLst>
            <pc:docMk/>
            <pc:sldMk cId="348940384" sldId="281"/>
            <ac:spMk id="12" creationId="{AF3CBE31-5485-5E46-16EB-777C18EC074E}"/>
          </ac:spMkLst>
        </pc:spChg>
        <pc:spChg chg="mod">
          <ac:chgData name="Chynna Wendell" userId="4f245df6-4e80-40ae-882e-401b13e21145" providerId="ADAL" clId="{0E4FE44A-5DA9-4D31-9387-07474F094E56}" dt="2026-09-02T15:27:26.562" v="437"/>
          <ac:spMkLst>
            <pc:docMk/>
            <pc:sldMk cId="348940384" sldId="281"/>
            <ac:spMk id="13" creationId="{6A6F5D1D-63A5-D09E-31B3-F3A133936DD3}"/>
          </ac:spMkLst>
        </pc:spChg>
        <pc:spChg chg="mod">
          <ac:chgData name="Chynna Wendell" userId="4f245df6-4e80-40ae-882e-401b13e21145" providerId="ADAL" clId="{0E4FE44A-5DA9-4D31-9387-07474F094E56}" dt="2026-09-02T15:27:26.562" v="437"/>
          <ac:spMkLst>
            <pc:docMk/>
            <pc:sldMk cId="348940384" sldId="281"/>
            <ac:spMk id="14" creationId="{1F0016AF-26B6-02CF-7932-6EF0EFCA761A}"/>
          </ac:spMkLst>
        </pc:spChg>
        <pc:spChg chg="mod">
          <ac:chgData name="Chynna Wendell" userId="4f245df6-4e80-40ae-882e-401b13e21145" providerId="ADAL" clId="{0E4FE44A-5DA9-4D31-9387-07474F094E56}" dt="2026-09-02T15:27:26.562" v="437"/>
          <ac:spMkLst>
            <pc:docMk/>
            <pc:sldMk cId="348940384" sldId="281"/>
            <ac:spMk id="23" creationId="{21CD0627-8E1B-AE0E-AD8E-7C7640074998}"/>
          </ac:spMkLst>
        </pc:spChg>
        <pc:spChg chg="mod">
          <ac:chgData name="Chynna Wendell" userId="4f245df6-4e80-40ae-882e-401b13e21145" providerId="ADAL" clId="{0E4FE44A-5DA9-4D31-9387-07474F094E56}" dt="2026-09-02T15:27:26.562" v="437"/>
          <ac:spMkLst>
            <pc:docMk/>
            <pc:sldMk cId="348940384" sldId="281"/>
            <ac:spMk id="24" creationId="{4A95A161-742B-498E-BFDE-EBEA81B50C8B}"/>
          </ac:spMkLst>
        </pc:spChg>
        <pc:grpChg chg="mod">
          <ac:chgData name="Chynna Wendell" userId="4f245df6-4e80-40ae-882e-401b13e21145" providerId="ADAL" clId="{0E4FE44A-5DA9-4D31-9387-07474F094E56}" dt="2026-09-02T15:29:28.939" v="473" actId="1076"/>
          <ac:grpSpMkLst>
            <pc:docMk/>
            <pc:sldMk cId="348940384" sldId="281"/>
            <ac:grpSpMk id="6" creationId="{C3577891-4BD2-C92B-57D5-BBE7669F00CF}"/>
          </ac:grpSpMkLst>
        </pc:grpChg>
      </pc:sldChg>
      <pc:sldChg chg="addSp delSp modSp add mod ord">
        <pc:chgData name="Chynna Wendell" userId="4f245df6-4e80-40ae-882e-401b13e21145" providerId="ADAL" clId="{0E4FE44A-5DA9-4D31-9387-07474F094E56}" dt="2026-09-02T15:30:30.573" v="504" actId="1076"/>
        <pc:sldMkLst>
          <pc:docMk/>
          <pc:sldMk cId="1360167301" sldId="282"/>
        </pc:sldMkLst>
        <pc:spChg chg="mod">
          <ac:chgData name="Chynna Wendell" userId="4f245df6-4e80-40ae-882e-401b13e21145" providerId="ADAL" clId="{0E4FE44A-5DA9-4D31-9387-07474F094E56}" dt="2026-09-02T15:29:50.413" v="496" actId="20577"/>
          <ac:spMkLst>
            <pc:docMk/>
            <pc:sldMk cId="1360167301" sldId="282"/>
            <ac:spMk id="2" creationId="{692A43FF-DDF2-7E78-FDF8-EDD09325BB43}"/>
          </ac:spMkLst>
        </pc:spChg>
        <pc:spChg chg="add mod">
          <ac:chgData name="Chynna Wendell" userId="4f245df6-4e80-40ae-882e-401b13e21145" providerId="ADAL" clId="{0E4FE44A-5DA9-4D31-9387-07474F094E56}" dt="2026-09-02T15:30:30.573" v="504" actId="1076"/>
          <ac:spMkLst>
            <pc:docMk/>
            <pc:sldMk cId="1360167301" sldId="282"/>
            <ac:spMk id="11" creationId="{E50F73FF-E36F-85B0-0279-DF52A9FB309F}"/>
          </ac:spMkLst>
        </pc:spChg>
        <pc:picChg chg="add mod">
          <ac:chgData name="Chynna Wendell" userId="4f245df6-4e80-40ae-882e-401b13e21145" providerId="ADAL" clId="{0E4FE44A-5DA9-4D31-9387-07474F094E56}" dt="2026-09-02T15:30:10.637" v="500" actId="1076"/>
          <ac:picMkLst>
            <pc:docMk/>
            <pc:sldMk cId="1360167301" sldId="282"/>
            <ac:picMk id="4" creationId="{9B8F9769-9CCF-E8A4-078D-8BDCBBA9819B}"/>
          </ac:picMkLst>
        </pc:picChg>
      </pc:sldChg>
      <pc:sldChg chg="addSp delSp modSp add mod ord">
        <pc:chgData name="Chynna Wendell" userId="4f245df6-4e80-40ae-882e-401b13e21145" providerId="ADAL" clId="{0E4FE44A-5DA9-4D31-9387-07474F094E56}" dt="2026-09-02T15:31:29.871" v="515" actId="1076"/>
        <pc:sldMkLst>
          <pc:docMk/>
          <pc:sldMk cId="3705519237" sldId="283"/>
        </pc:sldMkLst>
        <pc:spChg chg="mod">
          <ac:chgData name="Chynna Wendell" userId="4f245df6-4e80-40ae-882e-401b13e21145" providerId="ADAL" clId="{0E4FE44A-5DA9-4D31-9387-07474F094E56}" dt="2026-09-02T15:31:29.871" v="515" actId="1076"/>
          <ac:spMkLst>
            <pc:docMk/>
            <pc:sldMk cId="3705519237" sldId="283"/>
            <ac:spMk id="13" creationId="{0014B2A7-32A7-0D9E-D28C-71FFABE8B80C}"/>
          </ac:spMkLst>
        </pc:spChg>
        <pc:picChg chg="add mod ord">
          <ac:chgData name="Chynna Wendell" userId="4f245df6-4e80-40ae-882e-401b13e21145" providerId="ADAL" clId="{0E4FE44A-5DA9-4D31-9387-07474F094E56}" dt="2026-09-02T15:31:25.498" v="514" actId="14100"/>
          <ac:picMkLst>
            <pc:docMk/>
            <pc:sldMk cId="3705519237" sldId="283"/>
            <ac:picMk id="4" creationId="{3545EED4-D610-792A-DBD7-C99E58B78909}"/>
          </ac:picMkLst>
        </pc:picChg>
      </pc:sldChg>
      <pc:sldChg chg="addSp delSp modSp add mod ord">
        <pc:chgData name="Chynna Wendell" userId="4f245df6-4e80-40ae-882e-401b13e21145" providerId="ADAL" clId="{0E4FE44A-5DA9-4D31-9387-07474F094E56}" dt="2026-09-02T15:34:03.236" v="568" actId="1076"/>
        <pc:sldMkLst>
          <pc:docMk/>
          <pc:sldMk cId="1726705919" sldId="284"/>
        </pc:sldMkLst>
        <pc:spChg chg="mod">
          <ac:chgData name="Chynna Wendell" userId="4f245df6-4e80-40ae-882e-401b13e21145" providerId="ADAL" clId="{0E4FE44A-5DA9-4D31-9387-07474F094E56}" dt="2026-09-02T15:31:58.757" v="544" actId="20577"/>
          <ac:spMkLst>
            <pc:docMk/>
            <pc:sldMk cId="1726705919" sldId="284"/>
            <ac:spMk id="2" creationId="{CFEB4C14-383B-3A1B-AE8F-C4C1364D54CC}"/>
          </ac:spMkLst>
        </pc:spChg>
        <pc:spChg chg="mod">
          <ac:chgData name="Chynna Wendell" userId="4f245df6-4e80-40ae-882e-401b13e21145" providerId="ADAL" clId="{0E4FE44A-5DA9-4D31-9387-07474F094E56}" dt="2026-09-02T15:32:08.586" v="546"/>
          <ac:spMkLst>
            <pc:docMk/>
            <pc:sldMk cId="1726705919" sldId="284"/>
            <ac:spMk id="4" creationId="{C03C4CB0-1D40-0359-831E-8F30CA1BCCD0}"/>
          </ac:spMkLst>
        </pc:spChg>
        <pc:spChg chg="mod">
          <ac:chgData name="Chynna Wendell" userId="4f245df6-4e80-40ae-882e-401b13e21145" providerId="ADAL" clId="{0E4FE44A-5DA9-4D31-9387-07474F094E56}" dt="2026-09-02T15:32:24.845" v="552" actId="404"/>
          <ac:spMkLst>
            <pc:docMk/>
            <pc:sldMk cId="1726705919" sldId="284"/>
            <ac:spMk id="5" creationId="{C9E9CF24-4D61-EFE5-AF88-E1F736AE84C0}"/>
          </ac:spMkLst>
        </pc:spChg>
        <pc:spChg chg="mod">
          <ac:chgData name="Chynna Wendell" userId="4f245df6-4e80-40ae-882e-401b13e21145" providerId="ADAL" clId="{0E4FE44A-5DA9-4D31-9387-07474F094E56}" dt="2026-09-02T15:32:08.586" v="546"/>
          <ac:spMkLst>
            <pc:docMk/>
            <pc:sldMk cId="1726705919" sldId="284"/>
            <ac:spMk id="15" creationId="{03ED4012-77A8-0194-6D0D-2843112937FD}"/>
          </ac:spMkLst>
        </pc:spChg>
        <pc:spChg chg="mod">
          <ac:chgData name="Chynna Wendell" userId="4f245df6-4e80-40ae-882e-401b13e21145" providerId="ADAL" clId="{0E4FE44A-5DA9-4D31-9387-07474F094E56}" dt="2026-09-02T15:34:03.236" v="568" actId="1076"/>
          <ac:spMkLst>
            <pc:docMk/>
            <pc:sldMk cId="1726705919" sldId="284"/>
            <ac:spMk id="16" creationId="{CB3F2CEA-8B79-42C6-EBB9-BCE26C6D69E4}"/>
          </ac:spMkLst>
        </pc:spChg>
        <pc:spChg chg="mod">
          <ac:chgData name="Chynna Wendell" userId="4f245df6-4e80-40ae-882e-401b13e21145" providerId="ADAL" clId="{0E4FE44A-5DA9-4D31-9387-07474F094E56}" dt="2026-09-02T15:32:08.586" v="546"/>
          <ac:spMkLst>
            <pc:docMk/>
            <pc:sldMk cId="1726705919" sldId="284"/>
            <ac:spMk id="17" creationId="{805B1C29-E2F7-BC26-7B43-8F3B22470A76}"/>
          </ac:spMkLst>
        </pc:spChg>
        <pc:spChg chg="mod">
          <ac:chgData name="Chynna Wendell" userId="4f245df6-4e80-40ae-882e-401b13e21145" providerId="ADAL" clId="{0E4FE44A-5DA9-4D31-9387-07474F094E56}" dt="2026-09-02T15:34:00.122" v="567" actId="1076"/>
          <ac:spMkLst>
            <pc:docMk/>
            <pc:sldMk cId="1726705919" sldId="284"/>
            <ac:spMk id="18" creationId="{BA4A0B41-EBB1-4687-80CD-2A3583F8B0B5}"/>
          </ac:spMkLst>
        </pc:spChg>
        <pc:spChg chg="mod">
          <ac:chgData name="Chynna Wendell" userId="4f245df6-4e80-40ae-882e-401b13e21145" providerId="ADAL" clId="{0E4FE44A-5DA9-4D31-9387-07474F094E56}" dt="2026-09-02T15:32:08.586" v="546"/>
          <ac:spMkLst>
            <pc:docMk/>
            <pc:sldMk cId="1726705919" sldId="284"/>
            <ac:spMk id="19" creationId="{55F9C379-83C9-8F5B-A8A4-D6BE9E42AB4D}"/>
          </ac:spMkLst>
        </pc:spChg>
        <pc:spChg chg="mod">
          <ac:chgData name="Chynna Wendell" userId="4f245df6-4e80-40ae-882e-401b13e21145" providerId="ADAL" clId="{0E4FE44A-5DA9-4D31-9387-07474F094E56}" dt="2026-09-02T15:32:08.586" v="546"/>
          <ac:spMkLst>
            <pc:docMk/>
            <pc:sldMk cId="1726705919" sldId="284"/>
            <ac:spMk id="20" creationId="{7775AAE0-98DC-A0C6-DA0F-C6B5C70599A0}"/>
          </ac:spMkLst>
        </pc:spChg>
        <pc:spChg chg="mod">
          <ac:chgData name="Chynna Wendell" userId="4f245df6-4e80-40ae-882e-401b13e21145" providerId="ADAL" clId="{0E4FE44A-5DA9-4D31-9387-07474F094E56}" dt="2026-09-02T15:32:08.586" v="546"/>
          <ac:spMkLst>
            <pc:docMk/>
            <pc:sldMk cId="1726705919" sldId="284"/>
            <ac:spMk id="21" creationId="{826CAA6B-F08C-5F61-5EBE-B30D6EFDEC77}"/>
          </ac:spMkLst>
        </pc:spChg>
        <pc:spChg chg="mod">
          <ac:chgData name="Chynna Wendell" userId="4f245df6-4e80-40ae-882e-401b13e21145" providerId="ADAL" clId="{0E4FE44A-5DA9-4D31-9387-07474F094E56}" dt="2026-09-02T15:32:08.586" v="546"/>
          <ac:spMkLst>
            <pc:docMk/>
            <pc:sldMk cId="1726705919" sldId="284"/>
            <ac:spMk id="22" creationId="{39EE6952-B428-BB20-0271-68AD470E3319}"/>
          </ac:spMkLst>
        </pc:spChg>
        <pc:grpChg chg="mod">
          <ac:chgData name="Chynna Wendell" userId="4f245df6-4e80-40ae-882e-401b13e21145" providerId="ADAL" clId="{0E4FE44A-5DA9-4D31-9387-07474F094E56}" dt="2026-09-02T15:33:55.955" v="566" actId="1076"/>
          <ac:grpSpMkLst>
            <pc:docMk/>
            <pc:sldMk cId="1726705919" sldId="284"/>
            <ac:grpSpMk id="3" creationId="{699FCB25-9CD7-6622-76E7-B5930E18971D}"/>
          </ac:grpSpMkLst>
        </pc:grpChg>
      </pc:sldChg>
      <pc:sldChg chg="addSp modSp new mod modClrScheme chgLayout">
        <pc:chgData name="Chynna Wendell" userId="4f245df6-4e80-40ae-882e-401b13e21145" providerId="ADAL" clId="{0E4FE44A-5DA9-4D31-9387-07474F094E56}" dt="2026-09-02T15:34:25.341" v="574" actId="26606"/>
        <pc:sldMkLst>
          <pc:docMk/>
          <pc:sldMk cId="1253056275" sldId="285"/>
        </pc:sldMkLst>
        <pc:picChg chg="add mod">
          <ac:chgData name="Chynna Wendell" userId="4f245df6-4e80-40ae-882e-401b13e21145" providerId="ADAL" clId="{0E4FE44A-5DA9-4D31-9387-07474F094E56}" dt="2026-09-02T15:34:25.341" v="574" actId="26606"/>
          <ac:picMkLst>
            <pc:docMk/>
            <pc:sldMk cId="1253056275" sldId="285"/>
            <ac:picMk id="3" creationId="{F3321F0C-899B-7BC7-6C3B-545424D81933}"/>
          </ac:picMkLst>
        </pc:picChg>
      </pc:sldChg>
      <pc:sldChg chg="addSp delSp modSp add mod ord">
        <pc:chgData name="Chynna Wendell" userId="4f245df6-4e80-40ae-882e-401b13e21145" providerId="ADAL" clId="{0E4FE44A-5DA9-4D31-9387-07474F094E56}" dt="2026-09-02T15:36:12.893" v="614" actId="2711"/>
        <pc:sldMkLst>
          <pc:docMk/>
          <pc:sldMk cId="3408348733" sldId="286"/>
        </pc:sldMkLst>
        <pc:spChg chg="mod">
          <ac:chgData name="Chynna Wendell" userId="4f245df6-4e80-40ae-882e-401b13e21145" providerId="ADAL" clId="{0E4FE44A-5DA9-4D31-9387-07474F094E56}" dt="2026-09-02T15:34:59.982" v="603" actId="20577"/>
          <ac:spMkLst>
            <pc:docMk/>
            <pc:sldMk cId="3408348733" sldId="286"/>
            <ac:spMk id="2" creationId="{F428D731-55EB-F1AE-B6A7-86F39B1A9878}"/>
          </ac:spMkLst>
        </pc:spChg>
        <pc:spChg chg="add mod">
          <ac:chgData name="Chynna Wendell" userId="4f245df6-4e80-40ae-882e-401b13e21145" providerId="ADAL" clId="{0E4FE44A-5DA9-4D31-9387-07474F094E56}" dt="2026-09-02T15:35:54.458" v="613" actId="14100"/>
          <ac:spMkLst>
            <pc:docMk/>
            <pc:sldMk cId="3408348733" sldId="286"/>
            <ac:spMk id="7" creationId="{75A02BCB-7066-7D03-5483-D9608F908393}"/>
          </ac:spMkLst>
        </pc:spChg>
        <pc:graphicFrameChg chg="add mod">
          <ac:chgData name="Chynna Wendell" userId="4f245df6-4e80-40ae-882e-401b13e21145" providerId="ADAL" clId="{0E4FE44A-5DA9-4D31-9387-07474F094E56}" dt="2026-09-02T15:36:12.893" v="614" actId="2711"/>
          <ac:graphicFrameMkLst>
            <pc:docMk/>
            <pc:sldMk cId="3408348733" sldId="286"/>
            <ac:graphicFrameMk id="5" creationId="{2C67F056-7BBF-5BD9-7A6B-E9AB6BD58ED9}"/>
          </ac:graphicFrameMkLst>
        </pc:graphicFrameChg>
      </pc:sldChg>
      <pc:sldChg chg="addSp delSp modSp new mod">
        <pc:chgData name="Chynna Wendell" userId="4f245df6-4e80-40ae-882e-401b13e21145" providerId="ADAL" clId="{0E4FE44A-5DA9-4D31-9387-07474F094E56}" dt="2026-09-02T15:37:16.238" v="655" actId="1076"/>
        <pc:sldMkLst>
          <pc:docMk/>
          <pc:sldMk cId="3394853336" sldId="287"/>
        </pc:sldMkLst>
        <pc:spChg chg="mod">
          <ac:chgData name="Chynna Wendell" userId="4f245df6-4e80-40ae-882e-401b13e21145" providerId="ADAL" clId="{0E4FE44A-5DA9-4D31-9387-07474F094E56}" dt="2026-09-02T15:37:02.713" v="653" actId="26606"/>
          <ac:spMkLst>
            <pc:docMk/>
            <pc:sldMk cId="3394853336" sldId="287"/>
            <ac:spMk id="2" creationId="{EE9A5AD4-1920-5FEA-9A85-78CEFF712342}"/>
          </ac:spMkLst>
        </pc:spChg>
        <pc:picChg chg="add mod">
          <ac:chgData name="Chynna Wendell" userId="4f245df6-4e80-40ae-882e-401b13e21145" providerId="ADAL" clId="{0E4FE44A-5DA9-4D31-9387-07474F094E56}" dt="2026-09-02T15:37:16.238" v="655" actId="1076"/>
          <ac:picMkLst>
            <pc:docMk/>
            <pc:sldMk cId="3394853336" sldId="287"/>
            <ac:picMk id="5" creationId="{1D150143-2D2D-64BE-CBE6-27C25AA264BC}"/>
          </ac:picMkLst>
        </pc:picChg>
      </pc:sldChg>
      <pc:sldChg chg="addSp modSp new mod">
        <pc:chgData name="Chynna Wendell" userId="4f245df6-4e80-40ae-882e-401b13e21145" providerId="ADAL" clId="{0E4FE44A-5DA9-4D31-9387-07474F094E56}" dt="2026-09-02T15:38:12.623" v="664" actId="1076"/>
        <pc:sldMkLst>
          <pc:docMk/>
          <pc:sldMk cId="2541391361" sldId="289"/>
        </pc:sldMkLst>
        <pc:graphicFrameChg chg="add mod">
          <ac:chgData name="Chynna Wendell" userId="4f245df6-4e80-40ae-882e-401b13e21145" providerId="ADAL" clId="{0E4FE44A-5DA9-4D31-9387-07474F094E56}" dt="2026-09-02T15:38:12.623" v="664" actId="1076"/>
          <ac:graphicFrameMkLst>
            <pc:docMk/>
            <pc:sldMk cId="2541391361" sldId="289"/>
            <ac:graphicFrameMk id="3" creationId="{695E9F14-FCB2-8656-4A0B-ED770F246716}"/>
          </ac:graphicFrameMkLst>
        </pc:graphicFrameChg>
      </pc:sldChg>
      <pc:sldChg chg="addSp delSp modSp add mod">
        <pc:chgData name="Chynna Wendell" userId="4f245df6-4e80-40ae-882e-401b13e21145" providerId="ADAL" clId="{0E4FE44A-5DA9-4D31-9387-07474F094E56}" dt="2026-09-02T15:41:34.996" v="803" actId="1076"/>
        <pc:sldMkLst>
          <pc:docMk/>
          <pc:sldMk cId="3579341797" sldId="290"/>
        </pc:sldMkLst>
        <pc:spChg chg="add mod">
          <ac:chgData name="Chynna Wendell" userId="4f245df6-4e80-40ae-882e-401b13e21145" providerId="ADAL" clId="{0E4FE44A-5DA9-4D31-9387-07474F094E56}" dt="2026-09-02T15:41:34.996" v="803" actId="1076"/>
          <ac:spMkLst>
            <pc:docMk/>
            <pc:sldMk cId="3579341797" sldId="290"/>
            <ac:spMk id="2" creationId="{F17DD925-71A7-79D3-0236-1FC2FD24BD41}"/>
          </ac:spMkLst>
        </pc:spChg>
        <pc:spChg chg="add mod">
          <ac:chgData name="Chynna Wendell" userId="4f245df6-4e80-40ae-882e-401b13e21145" providerId="ADAL" clId="{0E4FE44A-5DA9-4D31-9387-07474F094E56}" dt="2026-09-02T15:41:34.996" v="803" actId="1076"/>
          <ac:spMkLst>
            <pc:docMk/>
            <pc:sldMk cId="3579341797" sldId="290"/>
            <ac:spMk id="5" creationId="{C78DF3DA-976D-CB68-9F8E-BABA287F6DAE}"/>
          </ac:spMkLst>
        </pc:spChg>
        <pc:spChg chg="add mod">
          <ac:chgData name="Chynna Wendell" userId="4f245df6-4e80-40ae-882e-401b13e21145" providerId="ADAL" clId="{0E4FE44A-5DA9-4D31-9387-07474F094E56}" dt="2026-09-02T15:41:34.996" v="803" actId="1076"/>
          <ac:spMkLst>
            <pc:docMk/>
            <pc:sldMk cId="3579341797" sldId="290"/>
            <ac:spMk id="7" creationId="{F01DCF61-E100-A068-BB6E-D63DA615CD62}"/>
          </ac:spMkLst>
        </pc:spChg>
        <pc:spChg chg="add mod">
          <ac:chgData name="Chynna Wendell" userId="4f245df6-4e80-40ae-882e-401b13e21145" providerId="ADAL" clId="{0E4FE44A-5DA9-4D31-9387-07474F094E56}" dt="2026-09-02T15:41:34.996" v="803" actId="1076"/>
          <ac:spMkLst>
            <pc:docMk/>
            <pc:sldMk cId="3579341797" sldId="290"/>
            <ac:spMk id="8" creationId="{677C1C1D-AC44-B49E-9EAE-C61C90A25D17}"/>
          </ac:spMkLst>
        </pc:spChg>
        <pc:spChg chg="add mod">
          <ac:chgData name="Chynna Wendell" userId="4f245df6-4e80-40ae-882e-401b13e21145" providerId="ADAL" clId="{0E4FE44A-5DA9-4D31-9387-07474F094E56}" dt="2026-09-02T15:41:34.996" v="803" actId="1076"/>
          <ac:spMkLst>
            <pc:docMk/>
            <pc:sldMk cId="3579341797" sldId="290"/>
            <ac:spMk id="10" creationId="{596C8442-1C46-BCC5-44DC-BCF72B939AA6}"/>
          </ac:spMkLst>
        </pc:spChg>
        <pc:spChg chg="add mod">
          <ac:chgData name="Chynna Wendell" userId="4f245df6-4e80-40ae-882e-401b13e21145" providerId="ADAL" clId="{0E4FE44A-5DA9-4D31-9387-07474F094E56}" dt="2026-09-02T15:41:34.996" v="803" actId="1076"/>
          <ac:spMkLst>
            <pc:docMk/>
            <pc:sldMk cId="3579341797" sldId="290"/>
            <ac:spMk id="12" creationId="{D53784DF-ABA3-080F-3BA9-5C1DC7E21498}"/>
          </ac:spMkLst>
        </pc:spChg>
      </pc:sldChg>
      <pc:sldChg chg="addSp modSp new mod">
        <pc:chgData name="Chynna Wendell" userId="4f245df6-4e80-40ae-882e-401b13e21145" providerId="ADAL" clId="{0E4FE44A-5DA9-4D31-9387-07474F094E56}" dt="2026-09-02T15:43:44.770" v="866" actId="14100"/>
        <pc:sldMkLst>
          <pc:docMk/>
          <pc:sldMk cId="610187018" sldId="291"/>
        </pc:sldMkLst>
        <pc:spChg chg="add mod">
          <ac:chgData name="Chynna Wendell" userId="4f245df6-4e80-40ae-882e-401b13e21145" providerId="ADAL" clId="{0E4FE44A-5DA9-4D31-9387-07474F094E56}" dt="2026-09-02T15:42:41.852" v="850" actId="1076"/>
          <ac:spMkLst>
            <pc:docMk/>
            <pc:sldMk cId="610187018" sldId="291"/>
            <ac:spMk id="2" creationId="{B8D1A862-9FC4-9458-E8D6-7F210281E078}"/>
          </ac:spMkLst>
        </pc:spChg>
        <pc:picChg chg="add mod">
          <ac:chgData name="Chynna Wendell" userId="4f245df6-4e80-40ae-882e-401b13e21145" providerId="ADAL" clId="{0E4FE44A-5DA9-4D31-9387-07474F094E56}" dt="2026-09-02T15:43:41.897" v="865" actId="14100"/>
          <ac:picMkLst>
            <pc:docMk/>
            <pc:sldMk cId="610187018" sldId="291"/>
            <ac:picMk id="4" creationId="{6BF8CA6F-4F77-8D81-82D2-740F76B9ECDA}"/>
          </ac:picMkLst>
        </pc:picChg>
        <pc:picChg chg="add mod">
          <ac:chgData name="Chynna Wendell" userId="4f245df6-4e80-40ae-882e-401b13e21145" providerId="ADAL" clId="{0E4FE44A-5DA9-4D31-9387-07474F094E56}" dt="2026-09-02T15:43:44.770" v="866" actId="14100"/>
          <ac:picMkLst>
            <pc:docMk/>
            <pc:sldMk cId="610187018" sldId="291"/>
            <ac:picMk id="6" creationId="{133B7445-42AD-5B87-75C8-E1A7DD0DB50A}"/>
          </ac:picMkLst>
        </pc:picChg>
      </pc:sldChg>
      <pc:sldChg chg="addSp delSp modSp new mod">
        <pc:chgData name="Chynna Wendell" userId="4f245df6-4e80-40ae-882e-401b13e21145" providerId="ADAL" clId="{0E4FE44A-5DA9-4D31-9387-07474F094E56}" dt="2026-09-02T15:44:57.967" v="905" actId="2711"/>
        <pc:sldMkLst>
          <pc:docMk/>
          <pc:sldMk cId="3482314218" sldId="292"/>
        </pc:sldMkLst>
        <pc:spChg chg="mod">
          <ac:chgData name="Chynna Wendell" userId="4f245df6-4e80-40ae-882e-401b13e21145" providerId="ADAL" clId="{0E4FE44A-5DA9-4D31-9387-07474F094E56}" dt="2026-09-02T15:44:28.613" v="900" actId="20577"/>
          <ac:spMkLst>
            <pc:docMk/>
            <pc:sldMk cId="3482314218" sldId="292"/>
            <ac:spMk id="2" creationId="{0B7EA4F0-E854-120E-9F0D-BA374A3BAE28}"/>
          </ac:spMkLst>
        </pc:spChg>
        <pc:graphicFrameChg chg="add mod">
          <ac:chgData name="Chynna Wendell" userId="4f245df6-4e80-40ae-882e-401b13e21145" providerId="ADAL" clId="{0E4FE44A-5DA9-4D31-9387-07474F094E56}" dt="2026-09-02T15:44:57.967" v="905" actId="2711"/>
          <ac:graphicFrameMkLst>
            <pc:docMk/>
            <pc:sldMk cId="3482314218" sldId="292"/>
            <ac:graphicFrameMk id="5" creationId="{496A876E-CD02-04A9-FFE0-68ECF1261B4D}"/>
          </ac:graphicFrameMkLst>
        </pc:graphicFrameChg>
      </pc:sldChg>
      <pc:sldChg chg="addSp delSp modSp add mod">
        <pc:chgData name="Chynna Wendell" userId="4f245df6-4e80-40ae-882e-401b13e21145" providerId="ADAL" clId="{0E4FE44A-5DA9-4D31-9387-07474F094E56}" dt="2026-09-02T15:47:24.737" v="929" actId="2711"/>
        <pc:sldMkLst>
          <pc:docMk/>
          <pc:sldMk cId="4213464052" sldId="293"/>
        </pc:sldMkLst>
        <pc:graphicFrameChg chg="add mod">
          <ac:chgData name="Chynna Wendell" userId="4f245df6-4e80-40ae-882e-401b13e21145" providerId="ADAL" clId="{0E4FE44A-5DA9-4D31-9387-07474F094E56}" dt="2026-09-02T15:47:24.737" v="929" actId="2711"/>
          <ac:graphicFrameMkLst>
            <pc:docMk/>
            <pc:sldMk cId="4213464052" sldId="293"/>
            <ac:graphicFrameMk id="4" creationId="{E88CA264-6599-6C65-8A49-56676185DC5D}"/>
          </ac:graphicFrameMkLst>
        </pc:graphicFrameChg>
      </pc:sldChg>
      <pc:sldChg chg="addSp delSp modSp add mod">
        <pc:chgData name="Chynna Wendell" userId="4f245df6-4e80-40ae-882e-401b13e21145" providerId="ADAL" clId="{0E4FE44A-5DA9-4D31-9387-07474F094E56}" dt="2026-09-02T15:48:35.692" v="939" actId="1076"/>
        <pc:sldMkLst>
          <pc:docMk/>
          <pc:sldMk cId="3145208986" sldId="294"/>
        </pc:sldMkLst>
        <pc:graphicFrameChg chg="add mod">
          <ac:chgData name="Chynna Wendell" userId="4f245df6-4e80-40ae-882e-401b13e21145" providerId="ADAL" clId="{0E4FE44A-5DA9-4D31-9387-07474F094E56}" dt="2026-09-02T15:48:35.692" v="939" actId="1076"/>
          <ac:graphicFrameMkLst>
            <pc:docMk/>
            <pc:sldMk cId="3145208986" sldId="294"/>
            <ac:graphicFrameMk id="5" creationId="{E3B41FAF-761B-B5D4-7ECF-C5B2B27CC32D}"/>
          </ac:graphicFrameMkLst>
        </pc:graphicFrameChg>
      </pc:sldChg>
      <pc:sldChg chg="addSp modSp new mod">
        <pc:chgData name="Chynna Wendell" userId="4f245df6-4e80-40ae-882e-401b13e21145" providerId="ADAL" clId="{0E4FE44A-5DA9-4D31-9387-07474F094E56}" dt="2026-09-02T15:50:31.173" v="980" actId="14100"/>
        <pc:sldMkLst>
          <pc:docMk/>
          <pc:sldMk cId="1451543311" sldId="295"/>
        </pc:sldMkLst>
        <pc:spChg chg="mod">
          <ac:chgData name="Chynna Wendell" userId="4f245df6-4e80-40ae-882e-401b13e21145" providerId="ADAL" clId="{0E4FE44A-5DA9-4D31-9387-07474F094E56}" dt="2026-09-02T15:49:03.119" v="960" actId="20577"/>
          <ac:spMkLst>
            <pc:docMk/>
            <pc:sldMk cId="1451543311" sldId="295"/>
            <ac:spMk id="2" creationId="{9D356F7B-88B7-77F9-5FE1-18103E756AC6}"/>
          </ac:spMkLst>
        </pc:spChg>
        <pc:spChg chg="mod">
          <ac:chgData name="Chynna Wendell" userId="4f245df6-4e80-40ae-882e-401b13e21145" providerId="ADAL" clId="{0E4FE44A-5DA9-4D31-9387-07474F094E56}" dt="2026-09-02T15:50:31.173" v="980" actId="14100"/>
          <ac:spMkLst>
            <pc:docMk/>
            <pc:sldMk cId="1451543311" sldId="295"/>
            <ac:spMk id="3" creationId="{23F4AF3F-35FB-F765-68D5-7632B8CB348D}"/>
          </ac:spMkLst>
        </pc:spChg>
        <pc:picChg chg="add mod">
          <ac:chgData name="Chynna Wendell" userId="4f245df6-4e80-40ae-882e-401b13e21145" providerId="ADAL" clId="{0E4FE44A-5DA9-4D31-9387-07474F094E56}" dt="2026-09-02T15:49:43.744" v="971" actId="1076"/>
          <ac:picMkLst>
            <pc:docMk/>
            <pc:sldMk cId="1451543311" sldId="295"/>
            <ac:picMk id="5" creationId="{FA7A2FE1-98EC-FEC9-530C-572813A8D3C2}"/>
          </ac:picMkLst>
        </pc:picChg>
      </pc:sldChg>
      <pc:sldChg chg="addSp delSp modSp add mod modClrScheme chgLayout">
        <pc:chgData name="Chynna Wendell" userId="4f245df6-4e80-40ae-882e-401b13e21145" providerId="ADAL" clId="{0E4FE44A-5DA9-4D31-9387-07474F094E56}" dt="2026-09-02T15:52:44.799" v="1132" actId="207"/>
        <pc:sldMkLst>
          <pc:docMk/>
          <pc:sldMk cId="395018378" sldId="296"/>
        </pc:sldMkLst>
        <pc:spChg chg="mod">
          <ac:chgData name="Chynna Wendell" userId="4f245df6-4e80-40ae-882e-401b13e21145" providerId="ADAL" clId="{0E4FE44A-5DA9-4D31-9387-07474F094E56}" dt="2026-09-02T15:52:27.891" v="1128" actId="26606"/>
          <ac:spMkLst>
            <pc:docMk/>
            <pc:sldMk cId="395018378" sldId="296"/>
            <ac:spMk id="2" creationId="{7A3A383A-E0D9-9FE2-DD98-2CD16462A9F9}"/>
          </ac:spMkLst>
        </pc:spChg>
        <pc:spChg chg="mod">
          <ac:chgData name="Chynna Wendell" userId="4f245df6-4e80-40ae-882e-401b13e21145" providerId="ADAL" clId="{0E4FE44A-5DA9-4D31-9387-07474F094E56}" dt="2026-09-02T15:52:44.799" v="1132" actId="207"/>
          <ac:spMkLst>
            <pc:docMk/>
            <pc:sldMk cId="395018378" sldId="296"/>
            <ac:spMk id="3" creationId="{6DBB7FC8-3D4A-38AE-0F50-026AF3D51683}"/>
          </ac:spMkLst>
        </pc:spChg>
        <pc:picChg chg="add mod">
          <ac:chgData name="Chynna Wendell" userId="4f245df6-4e80-40ae-882e-401b13e21145" providerId="ADAL" clId="{0E4FE44A-5DA9-4D31-9387-07474F094E56}" dt="2026-09-02T15:52:27.891" v="1128" actId="26606"/>
          <ac:picMkLst>
            <pc:docMk/>
            <pc:sldMk cId="395018378" sldId="296"/>
            <ac:picMk id="6" creationId="{002D996E-CCD0-4298-1624-5E8AB6B0BAC4}"/>
          </ac:picMkLst>
        </pc:picChg>
      </pc:sldChg>
    </pc:docChg>
  </pc:docChgLst>
</pc:chgInfo>
</file>

<file path=ppt/diagrams/_rels/data2.xml.rels><?xml version="1.0" encoding="UTF-8" standalone="yes"?>
<Relationships xmlns="http://schemas.openxmlformats.org/package/2006/relationships"><Relationship Id="rId1" Type="http://schemas.openxmlformats.org/officeDocument/2006/relationships/image" Target="../media/image4.png"/></Relationships>
</file>

<file path=ppt/diagrams/_rels/data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png"/></Relationships>
</file>

<file path=ppt/diagrams/_rels/data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png"/></Relationships>
</file>

<file path=ppt/diagrams/_rels/drawing2.xml.rels><?xml version="1.0" encoding="UTF-8" standalone="yes"?>
<Relationships xmlns="http://schemas.openxmlformats.org/package/2006/relationships"><Relationship Id="rId1" Type="http://schemas.openxmlformats.org/officeDocument/2006/relationships/image" Target="../media/image4.png"/></Relationships>
</file>

<file path=ppt/diagrams/_rels/drawing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png"/></Relationships>
</file>

<file path=ppt/diagrams/_rels/drawing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BEBD22-B9DB-4BE0-A3C6-01D82CE8B893}"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E74DC000-5272-4AFA-82E1-93CF045437DD}">
      <dgm:prSet/>
      <dgm:spPr>
        <a:xfrm>
          <a:off x="2965" y="292654"/>
          <a:ext cx="1782979" cy="564544"/>
        </a:xfrm>
      </dgm:spPr>
      <dgm:t>
        <a:bodyPr/>
        <a:lstStyle/>
        <a:p>
          <a:pPr>
            <a:buNone/>
          </a:pPr>
          <a:r>
            <a:rPr lang="en-US" b="1" i="0" baseline="0" dirty="0">
              <a:latin typeface="Roboto"/>
              <a:ea typeface="Roboto"/>
              <a:cs typeface="Roboto"/>
            </a:rPr>
            <a:t>Disconnected from communities/people they serve</a:t>
          </a:r>
          <a:endParaRPr lang="en-US" b="1" dirty="0">
            <a:latin typeface="Roboto"/>
            <a:ea typeface="Roboto"/>
            <a:cs typeface="Roboto"/>
          </a:endParaRPr>
        </a:p>
      </dgm:t>
    </dgm:pt>
    <dgm:pt modelId="{F51F86AA-D5A7-4D85-8A6D-841808C955AB}" type="parTrans" cxnId="{5BC5A6F7-4E4C-486C-94F5-405D5ABABE42}">
      <dgm:prSet/>
      <dgm:spPr/>
      <dgm:t>
        <a:bodyPr/>
        <a:lstStyle/>
        <a:p>
          <a:endParaRPr lang="en-US"/>
        </a:p>
      </dgm:t>
    </dgm:pt>
    <dgm:pt modelId="{90D2AD82-45F8-4141-8766-A446EBF7E0B2}" type="sibTrans" cxnId="{5BC5A6F7-4E4C-486C-94F5-405D5ABABE42}">
      <dgm:prSet/>
      <dgm:spPr/>
      <dgm:t>
        <a:bodyPr/>
        <a:lstStyle/>
        <a:p>
          <a:endParaRPr lang="en-US"/>
        </a:p>
      </dgm:t>
    </dgm:pt>
    <dgm:pt modelId="{153D02BD-EA25-41AA-91B5-E3020A9C576C}">
      <dgm:prSet/>
      <dgm:spPr>
        <a:xfrm>
          <a:off x="2965" y="857199"/>
          <a:ext cx="1782979" cy="2113650"/>
        </a:xfrm>
      </dgm:spPr>
      <dgm:t>
        <a:bodyPr/>
        <a:lstStyle/>
        <a:p>
          <a:pPr>
            <a:buChar char="•"/>
          </a:pPr>
          <a:r>
            <a:rPr lang="en-US" b="0" i="0" baseline="0" dirty="0">
              <a:latin typeface="Roboto"/>
              <a:ea typeface="Roboto"/>
              <a:cs typeface="Roboto"/>
            </a:rPr>
            <a:t>4</a:t>
          </a:r>
          <a:r>
            <a:rPr lang="en-US" dirty="0">
              <a:latin typeface="Roboto"/>
              <a:ea typeface="Roboto"/>
              <a:cs typeface="Roboto"/>
            </a:rPr>
            <a:t>3.5</a:t>
          </a:r>
          <a:r>
            <a:rPr lang="en-US" b="0" i="0" baseline="0" dirty="0">
              <a:latin typeface="Roboto"/>
              <a:ea typeface="Roboto"/>
              <a:cs typeface="Roboto"/>
            </a:rPr>
            <a:t>% of chief executives say they don’t have the right board members to establish trust in the communities they serve</a:t>
          </a:r>
          <a:endParaRPr lang="en-US" dirty="0">
            <a:latin typeface="Roboto"/>
            <a:ea typeface="Roboto"/>
            <a:cs typeface="Roboto"/>
          </a:endParaRPr>
        </a:p>
      </dgm:t>
    </dgm:pt>
    <dgm:pt modelId="{D8CA8D04-C411-42FA-889F-CFED1B76CC7C}" type="parTrans" cxnId="{F1B96C36-F73A-4789-9BB8-6570916041A4}">
      <dgm:prSet/>
      <dgm:spPr/>
      <dgm:t>
        <a:bodyPr/>
        <a:lstStyle/>
        <a:p>
          <a:endParaRPr lang="en-US"/>
        </a:p>
      </dgm:t>
    </dgm:pt>
    <dgm:pt modelId="{973832FC-EA08-47FA-B4E8-B0164ED36439}" type="sibTrans" cxnId="{F1B96C36-F73A-4789-9BB8-6570916041A4}">
      <dgm:prSet/>
      <dgm:spPr/>
      <dgm:t>
        <a:bodyPr/>
        <a:lstStyle/>
        <a:p>
          <a:endParaRPr lang="en-US"/>
        </a:p>
      </dgm:t>
    </dgm:pt>
    <dgm:pt modelId="{395D7D5E-D86A-414F-92F3-E916BAFC189B}">
      <dgm:prSet/>
      <dgm:spPr>
        <a:xfrm>
          <a:off x="2965" y="857199"/>
          <a:ext cx="1782979" cy="2113650"/>
        </a:xfrm>
      </dgm:spPr>
      <dgm:t>
        <a:bodyPr/>
        <a:lstStyle/>
        <a:p>
          <a:pPr>
            <a:buChar char="•"/>
          </a:pPr>
          <a:r>
            <a:rPr lang="en-US" b="0" i="0" baseline="0" dirty="0">
              <a:latin typeface="Roboto"/>
              <a:ea typeface="Roboto"/>
              <a:cs typeface="Roboto"/>
            </a:rPr>
            <a:t>33% of boards place a high priority on “knowledge of community served”</a:t>
          </a:r>
          <a:endParaRPr lang="en-US" dirty="0">
            <a:latin typeface="Roboto"/>
            <a:ea typeface="Roboto"/>
            <a:cs typeface="Roboto"/>
          </a:endParaRPr>
        </a:p>
      </dgm:t>
    </dgm:pt>
    <dgm:pt modelId="{740F69AB-2BBA-4F3B-8DEA-A092B9EB1D2A}" type="parTrans" cxnId="{399F2A96-5DC8-4CFB-9FFF-4852C3BA7E30}">
      <dgm:prSet/>
      <dgm:spPr/>
      <dgm:t>
        <a:bodyPr/>
        <a:lstStyle/>
        <a:p>
          <a:endParaRPr lang="en-US"/>
        </a:p>
      </dgm:t>
    </dgm:pt>
    <dgm:pt modelId="{738B2345-3551-4314-AF75-8DAA9CF518D3}" type="sibTrans" cxnId="{399F2A96-5DC8-4CFB-9FFF-4852C3BA7E30}">
      <dgm:prSet/>
      <dgm:spPr/>
      <dgm:t>
        <a:bodyPr/>
        <a:lstStyle/>
        <a:p>
          <a:endParaRPr lang="en-US"/>
        </a:p>
      </dgm:t>
    </dgm:pt>
    <dgm:pt modelId="{7D554CBC-A83A-486C-934D-075D88A0B0E8}">
      <dgm:prSet/>
      <dgm:spPr>
        <a:xfrm>
          <a:off x="2965" y="857199"/>
          <a:ext cx="1782979" cy="2113650"/>
        </a:xfrm>
      </dgm:spPr>
      <dgm:t>
        <a:bodyPr/>
        <a:lstStyle/>
        <a:p>
          <a:pPr>
            <a:buChar char="•"/>
          </a:pPr>
          <a:r>
            <a:rPr lang="en-US" dirty="0">
              <a:latin typeface="Roboto"/>
              <a:ea typeface="Roboto"/>
              <a:cs typeface="Roboto"/>
            </a:rPr>
            <a:t>29% prioritize “membership within the community we serve”</a:t>
          </a:r>
          <a:br>
            <a:rPr lang="en-US" b="0" i="0" baseline="0" dirty="0">
              <a:latin typeface="Roboto"/>
              <a:ea typeface="Roboto"/>
              <a:cs typeface="Roboto"/>
            </a:rPr>
          </a:br>
          <a:endParaRPr lang="en-US" dirty="0">
            <a:latin typeface="Roboto"/>
            <a:ea typeface="Roboto"/>
            <a:cs typeface="Roboto"/>
          </a:endParaRPr>
        </a:p>
      </dgm:t>
    </dgm:pt>
    <dgm:pt modelId="{795FF38F-7628-4990-BBC8-DFBCE0218223}" type="parTrans" cxnId="{5F207F39-2F0D-47C3-8547-569DDF27609E}">
      <dgm:prSet/>
      <dgm:spPr/>
      <dgm:t>
        <a:bodyPr/>
        <a:lstStyle/>
        <a:p>
          <a:endParaRPr lang="en-US"/>
        </a:p>
      </dgm:t>
    </dgm:pt>
    <dgm:pt modelId="{404ED4CD-B495-4CCE-8CCA-717315329878}" type="sibTrans" cxnId="{5F207F39-2F0D-47C3-8547-569DDF27609E}">
      <dgm:prSet/>
      <dgm:spPr/>
      <dgm:t>
        <a:bodyPr/>
        <a:lstStyle/>
        <a:p>
          <a:endParaRPr lang="en-US"/>
        </a:p>
      </dgm:t>
    </dgm:pt>
    <dgm:pt modelId="{717D61AD-C739-4241-BA76-C85FA9F1D104}">
      <dgm:prSet/>
      <dgm:spPr>
        <a:xfrm>
          <a:off x="2035561" y="292654"/>
          <a:ext cx="1782979" cy="564544"/>
        </a:xfrm>
      </dgm:spPr>
      <dgm:t>
        <a:bodyPr/>
        <a:lstStyle/>
        <a:p>
          <a:pPr>
            <a:buNone/>
          </a:pPr>
          <a:r>
            <a:rPr lang="en-US" b="1" i="0" baseline="0" dirty="0">
              <a:latin typeface="Roboto"/>
              <a:ea typeface="Roboto"/>
              <a:cs typeface="Roboto"/>
            </a:rPr>
            <a:t>Ill-informed about the ecosystems in which they operate</a:t>
          </a:r>
          <a:endParaRPr lang="en-US" b="1" dirty="0">
            <a:latin typeface="Roboto"/>
            <a:ea typeface="Roboto"/>
            <a:cs typeface="Roboto"/>
          </a:endParaRPr>
        </a:p>
      </dgm:t>
    </dgm:pt>
    <dgm:pt modelId="{8CC24085-FFC9-40D4-A597-C51F7CDB8717}" type="parTrans" cxnId="{577E4E27-E942-450C-A8C5-AB9567427922}">
      <dgm:prSet/>
      <dgm:spPr/>
      <dgm:t>
        <a:bodyPr/>
        <a:lstStyle/>
        <a:p>
          <a:endParaRPr lang="en-US"/>
        </a:p>
      </dgm:t>
    </dgm:pt>
    <dgm:pt modelId="{D8C83672-3BD3-4902-8DEE-5EE5C9A1A49F}" type="sibTrans" cxnId="{577E4E27-E942-450C-A8C5-AB9567427922}">
      <dgm:prSet/>
      <dgm:spPr/>
      <dgm:t>
        <a:bodyPr/>
        <a:lstStyle/>
        <a:p>
          <a:endParaRPr lang="en-US"/>
        </a:p>
      </dgm:t>
    </dgm:pt>
    <dgm:pt modelId="{C39E6E55-1029-4889-BB90-2F0444EEBE0F}">
      <dgm:prSet/>
      <dgm:spPr>
        <a:xfrm>
          <a:off x="2035561" y="857199"/>
          <a:ext cx="1782979" cy="2113650"/>
        </a:xfrm>
      </dgm:spPr>
      <dgm:t>
        <a:bodyPr/>
        <a:lstStyle/>
        <a:p>
          <a:pPr>
            <a:buChar char="•"/>
          </a:pPr>
          <a:r>
            <a:rPr lang="en-US" b="0" i="0" baseline="0" dirty="0">
              <a:latin typeface="Roboto"/>
              <a:ea typeface="Roboto"/>
              <a:cs typeface="Roboto"/>
            </a:rPr>
            <a:t>28% of boards prioritize “knowledge of the organization’s work/field” in board recruitment</a:t>
          </a:r>
          <a:endParaRPr lang="en-US" dirty="0">
            <a:latin typeface="Roboto"/>
            <a:ea typeface="Roboto"/>
            <a:cs typeface="Roboto"/>
          </a:endParaRPr>
        </a:p>
      </dgm:t>
    </dgm:pt>
    <dgm:pt modelId="{E6737AE3-B054-4374-AA53-02A912D735A7}" type="parTrans" cxnId="{D1D1A635-8FE3-4BF7-AF70-645EE4C0D6EE}">
      <dgm:prSet/>
      <dgm:spPr/>
      <dgm:t>
        <a:bodyPr/>
        <a:lstStyle/>
        <a:p>
          <a:endParaRPr lang="en-US"/>
        </a:p>
      </dgm:t>
    </dgm:pt>
    <dgm:pt modelId="{84A90B12-6615-409F-B04F-22EAC02CE63E}" type="sibTrans" cxnId="{D1D1A635-8FE3-4BF7-AF70-645EE4C0D6EE}">
      <dgm:prSet/>
      <dgm:spPr/>
      <dgm:t>
        <a:bodyPr/>
        <a:lstStyle/>
        <a:p>
          <a:endParaRPr lang="en-US"/>
        </a:p>
      </dgm:t>
    </dgm:pt>
    <dgm:pt modelId="{F6E189E7-62F2-4F93-BD13-77F492F32855}">
      <dgm:prSet phldr="0"/>
      <dgm:spPr>
        <a:xfrm>
          <a:off x="4068158" y="292654"/>
          <a:ext cx="1782979" cy="564544"/>
        </a:xfrm>
      </dgm:spPr>
      <dgm:t>
        <a:bodyPr/>
        <a:lstStyle/>
        <a:p>
          <a:pPr rtl="0">
            <a:buNone/>
          </a:pPr>
          <a:r>
            <a:rPr lang="en-US" b="1" dirty="0">
              <a:latin typeface="Roboto"/>
              <a:ea typeface="Roboto"/>
              <a:cs typeface="Roboto"/>
            </a:rPr>
            <a:t>Not demographically representative</a:t>
          </a:r>
        </a:p>
      </dgm:t>
    </dgm:pt>
    <dgm:pt modelId="{C804BE84-4948-49E4-9D9E-99002A8005AE}" type="parTrans" cxnId="{04C5BA3D-3E09-47FA-BAA5-31B44DA00DF1}">
      <dgm:prSet/>
      <dgm:spPr/>
      <dgm:t>
        <a:bodyPr/>
        <a:lstStyle/>
        <a:p>
          <a:endParaRPr lang="en-US"/>
        </a:p>
      </dgm:t>
    </dgm:pt>
    <dgm:pt modelId="{8398D1A8-1501-471C-BE1A-C0A96141A3C3}" type="sibTrans" cxnId="{04C5BA3D-3E09-47FA-BAA5-31B44DA00DF1}">
      <dgm:prSet/>
      <dgm:spPr/>
      <dgm:t>
        <a:bodyPr/>
        <a:lstStyle/>
        <a:p>
          <a:endParaRPr lang="en-US"/>
        </a:p>
      </dgm:t>
    </dgm:pt>
    <dgm:pt modelId="{2F1A4012-844D-4607-8609-688865038306}">
      <dgm:prSet/>
      <dgm:spPr>
        <a:xfrm>
          <a:off x="4068158" y="857199"/>
          <a:ext cx="1782979" cy="2113650"/>
        </a:xfrm>
      </dgm:spPr>
      <dgm:t>
        <a:bodyPr/>
        <a:lstStyle/>
        <a:p>
          <a:pPr rtl="0">
            <a:buChar char="•"/>
          </a:pPr>
          <a:r>
            <a:rPr lang="en-US" b="1" dirty="0">
              <a:solidFill>
                <a:srgbClr val="000000"/>
              </a:solidFill>
              <a:latin typeface="Roboto"/>
              <a:ea typeface="Roboto"/>
              <a:cs typeface="Roboto"/>
            </a:rPr>
            <a:t> </a:t>
          </a:r>
          <a:r>
            <a:rPr lang="en-US" sz="1800" b="1" dirty="0">
              <a:solidFill>
                <a:srgbClr val="444444"/>
              </a:solidFill>
              <a:latin typeface="Roboto"/>
              <a:ea typeface="Roboto"/>
              <a:cs typeface="Roboto"/>
            </a:rPr>
            <a:t>2/3</a:t>
          </a:r>
          <a:r>
            <a:rPr lang="en-US" sz="1100" b="0" dirty="0">
              <a:solidFill>
                <a:srgbClr val="444444"/>
              </a:solidFill>
              <a:latin typeface="Calibri"/>
              <a:ea typeface="Calibri"/>
              <a:cs typeface="Calibri"/>
            </a:rPr>
            <a:t> of board members are from the same demographics</a:t>
          </a:r>
        </a:p>
      </dgm:t>
    </dgm:pt>
    <dgm:pt modelId="{6B3749D3-B223-4428-868F-505ED87CE524}" type="parTrans" cxnId="{E68580C9-8173-4C95-91E9-62323948F34E}">
      <dgm:prSet/>
      <dgm:spPr/>
      <dgm:t>
        <a:bodyPr/>
        <a:lstStyle/>
        <a:p>
          <a:endParaRPr lang="en-US"/>
        </a:p>
      </dgm:t>
    </dgm:pt>
    <dgm:pt modelId="{7229BC18-D7A9-4FD1-AE52-202EF656032E}" type="sibTrans" cxnId="{E68580C9-8173-4C95-91E9-62323948F34E}">
      <dgm:prSet/>
      <dgm:spPr/>
      <dgm:t>
        <a:bodyPr/>
        <a:lstStyle/>
        <a:p>
          <a:endParaRPr lang="en-US"/>
        </a:p>
      </dgm:t>
    </dgm:pt>
    <dgm:pt modelId="{E426DE0D-FCCB-4800-BC93-9E112B7769F5}">
      <dgm:prSet/>
      <dgm:spPr>
        <a:xfrm>
          <a:off x="6100755" y="292654"/>
          <a:ext cx="1782979" cy="564544"/>
        </a:xfrm>
      </dgm:spPr>
      <dgm:t>
        <a:bodyPr/>
        <a:lstStyle/>
        <a:p>
          <a:pPr>
            <a:buNone/>
          </a:pPr>
          <a:r>
            <a:rPr lang="en-US" b="1" dirty="0">
              <a:latin typeface="Roboto"/>
              <a:ea typeface="Roboto"/>
              <a:cs typeface="Roboto"/>
            </a:rPr>
            <a:t>No longer prioritizing  fundraising above everything else</a:t>
          </a:r>
        </a:p>
      </dgm:t>
    </dgm:pt>
    <dgm:pt modelId="{CEB68123-E8E3-4B34-9714-0A685DAE2B0A}" type="parTrans" cxnId="{8C809921-5DC2-4E3A-86C1-2D83ECC2D365}">
      <dgm:prSet/>
      <dgm:spPr/>
      <dgm:t>
        <a:bodyPr/>
        <a:lstStyle/>
        <a:p>
          <a:endParaRPr lang="en-US"/>
        </a:p>
      </dgm:t>
    </dgm:pt>
    <dgm:pt modelId="{6FDE2F3B-4D7D-4D40-A42C-343AD4E9A67E}" type="sibTrans" cxnId="{8C809921-5DC2-4E3A-86C1-2D83ECC2D365}">
      <dgm:prSet/>
      <dgm:spPr/>
      <dgm:t>
        <a:bodyPr/>
        <a:lstStyle/>
        <a:p>
          <a:endParaRPr lang="en-US"/>
        </a:p>
      </dgm:t>
    </dgm:pt>
    <dgm:pt modelId="{04776E33-F936-4634-B085-7A1353E7054B}">
      <dgm:prSet/>
      <dgm:spPr>
        <a:xfrm>
          <a:off x="6100755" y="857199"/>
          <a:ext cx="1782979" cy="2113650"/>
        </a:xfrm>
      </dgm:spPr>
      <dgm:t>
        <a:bodyPr/>
        <a:lstStyle/>
        <a:p>
          <a:pPr rtl="0">
            <a:buChar char="•"/>
          </a:pPr>
          <a:r>
            <a:rPr lang="en-US" dirty="0">
              <a:latin typeface="Roboto"/>
              <a:ea typeface="Roboto"/>
              <a:cs typeface="Roboto"/>
            </a:rPr>
            <a:t>2024 LWI data shows that setting strategy is now a higher priority than fundraising, for the first time.</a:t>
          </a:r>
        </a:p>
      </dgm:t>
    </dgm:pt>
    <dgm:pt modelId="{E49485D2-F72E-421B-A45E-BE8C5EBDC2F5}" type="parTrans" cxnId="{F10ECF07-8DBE-4338-9744-2BB2FCBB9D2B}">
      <dgm:prSet/>
      <dgm:spPr/>
      <dgm:t>
        <a:bodyPr/>
        <a:lstStyle/>
        <a:p>
          <a:endParaRPr lang="en-US"/>
        </a:p>
      </dgm:t>
    </dgm:pt>
    <dgm:pt modelId="{93A49BE1-4A48-4B0C-9486-6F35C8F7EEBF}" type="sibTrans" cxnId="{F10ECF07-8DBE-4338-9744-2BB2FCBB9D2B}">
      <dgm:prSet/>
      <dgm:spPr/>
      <dgm:t>
        <a:bodyPr/>
        <a:lstStyle/>
        <a:p>
          <a:endParaRPr lang="en-US"/>
        </a:p>
      </dgm:t>
    </dgm:pt>
    <dgm:pt modelId="{E7C5BA30-5120-4B93-A042-0C5A995A65EB}" type="pres">
      <dgm:prSet presAssocID="{4CBEBD22-B9DB-4BE0-A3C6-01D82CE8B893}" presName="linear" presStyleCnt="0">
        <dgm:presLayoutVars>
          <dgm:dir/>
          <dgm:animLvl val="lvl"/>
          <dgm:resizeHandles val="exact"/>
        </dgm:presLayoutVars>
      </dgm:prSet>
      <dgm:spPr/>
    </dgm:pt>
    <dgm:pt modelId="{1678BABB-762B-4782-A47A-CC98A836B9C1}" type="pres">
      <dgm:prSet presAssocID="{E74DC000-5272-4AFA-82E1-93CF045437DD}" presName="parentLin" presStyleCnt="0"/>
      <dgm:spPr/>
    </dgm:pt>
    <dgm:pt modelId="{1EC51E48-4E92-42DF-8BFE-2CCBB70C850B}" type="pres">
      <dgm:prSet presAssocID="{E74DC000-5272-4AFA-82E1-93CF045437DD}" presName="parentLeftMargin" presStyleLbl="node1" presStyleIdx="0" presStyleCnt="4"/>
      <dgm:spPr>
        <a:prstGeom prst="rect">
          <a:avLst/>
        </a:prstGeom>
      </dgm:spPr>
    </dgm:pt>
    <dgm:pt modelId="{4B556F23-A271-40E1-ABA6-72982A8022C6}" type="pres">
      <dgm:prSet presAssocID="{E74DC000-5272-4AFA-82E1-93CF045437DD}" presName="parentText" presStyleLbl="node1" presStyleIdx="0" presStyleCnt="4">
        <dgm:presLayoutVars>
          <dgm:chMax val="0"/>
          <dgm:bulletEnabled val="1"/>
        </dgm:presLayoutVars>
      </dgm:prSet>
      <dgm:spPr/>
    </dgm:pt>
    <dgm:pt modelId="{8C9B0956-9E96-4396-A478-BA2D94707052}" type="pres">
      <dgm:prSet presAssocID="{E74DC000-5272-4AFA-82E1-93CF045437DD}" presName="negativeSpace" presStyleCnt="0"/>
      <dgm:spPr/>
    </dgm:pt>
    <dgm:pt modelId="{66F0B5A4-71AF-4908-99A0-DDD07FE7E3DE}" type="pres">
      <dgm:prSet presAssocID="{E74DC000-5272-4AFA-82E1-93CF045437DD}" presName="childText" presStyleLbl="conFgAcc1" presStyleIdx="0" presStyleCnt="4">
        <dgm:presLayoutVars>
          <dgm:bulletEnabled val="1"/>
        </dgm:presLayoutVars>
      </dgm:prSet>
      <dgm:spPr>
        <a:prstGeom prst="rect">
          <a:avLst/>
        </a:prstGeom>
      </dgm:spPr>
    </dgm:pt>
    <dgm:pt modelId="{45B2DE4B-3AD1-4F37-8D1C-9C145CC7ABCF}" type="pres">
      <dgm:prSet presAssocID="{90D2AD82-45F8-4141-8766-A446EBF7E0B2}" presName="spaceBetweenRectangles" presStyleCnt="0"/>
      <dgm:spPr/>
    </dgm:pt>
    <dgm:pt modelId="{878901C0-298F-4741-AA6A-F927CB75E47C}" type="pres">
      <dgm:prSet presAssocID="{717D61AD-C739-4241-BA76-C85FA9F1D104}" presName="parentLin" presStyleCnt="0"/>
      <dgm:spPr/>
    </dgm:pt>
    <dgm:pt modelId="{C6E26844-AEA1-4FE9-9515-0962EF8AF6E4}" type="pres">
      <dgm:prSet presAssocID="{717D61AD-C739-4241-BA76-C85FA9F1D104}" presName="parentLeftMargin" presStyleLbl="node1" presStyleIdx="0" presStyleCnt="4"/>
      <dgm:spPr>
        <a:prstGeom prst="rect">
          <a:avLst/>
        </a:prstGeom>
      </dgm:spPr>
    </dgm:pt>
    <dgm:pt modelId="{D7968AAE-F2B5-4B2B-A86A-9D0F9357F586}" type="pres">
      <dgm:prSet presAssocID="{717D61AD-C739-4241-BA76-C85FA9F1D104}" presName="parentText" presStyleLbl="node1" presStyleIdx="1" presStyleCnt="4">
        <dgm:presLayoutVars>
          <dgm:chMax val="0"/>
          <dgm:bulletEnabled val="1"/>
        </dgm:presLayoutVars>
      </dgm:prSet>
      <dgm:spPr/>
    </dgm:pt>
    <dgm:pt modelId="{AEB22FBF-9444-4C8E-AC56-19986C3B4979}" type="pres">
      <dgm:prSet presAssocID="{717D61AD-C739-4241-BA76-C85FA9F1D104}" presName="negativeSpace" presStyleCnt="0"/>
      <dgm:spPr/>
    </dgm:pt>
    <dgm:pt modelId="{8EA0A2A2-D2FA-4D58-BDB2-65FC0A41880D}" type="pres">
      <dgm:prSet presAssocID="{717D61AD-C739-4241-BA76-C85FA9F1D104}" presName="childText" presStyleLbl="conFgAcc1" presStyleIdx="1" presStyleCnt="4">
        <dgm:presLayoutVars>
          <dgm:bulletEnabled val="1"/>
        </dgm:presLayoutVars>
      </dgm:prSet>
      <dgm:spPr>
        <a:prstGeom prst="rect">
          <a:avLst/>
        </a:prstGeom>
      </dgm:spPr>
    </dgm:pt>
    <dgm:pt modelId="{32017475-CAA6-4AD1-A8B6-A6BE22E3AC82}" type="pres">
      <dgm:prSet presAssocID="{D8C83672-3BD3-4902-8DEE-5EE5C9A1A49F}" presName="spaceBetweenRectangles" presStyleCnt="0"/>
      <dgm:spPr/>
    </dgm:pt>
    <dgm:pt modelId="{D7754575-CEC2-46D2-9C92-A16CA8E236C9}" type="pres">
      <dgm:prSet presAssocID="{F6E189E7-62F2-4F93-BD13-77F492F32855}" presName="parentLin" presStyleCnt="0"/>
      <dgm:spPr/>
    </dgm:pt>
    <dgm:pt modelId="{533C3F8C-A8A7-4A55-A924-EEA4034EFD80}" type="pres">
      <dgm:prSet presAssocID="{F6E189E7-62F2-4F93-BD13-77F492F32855}" presName="parentLeftMargin" presStyleLbl="node1" presStyleIdx="1" presStyleCnt="4"/>
      <dgm:spPr>
        <a:prstGeom prst="rect">
          <a:avLst/>
        </a:prstGeom>
      </dgm:spPr>
    </dgm:pt>
    <dgm:pt modelId="{A8E4892F-41BD-4E14-AC2F-543FC149ECE8}" type="pres">
      <dgm:prSet presAssocID="{F6E189E7-62F2-4F93-BD13-77F492F32855}" presName="parentText" presStyleLbl="node1" presStyleIdx="2" presStyleCnt="4">
        <dgm:presLayoutVars>
          <dgm:chMax val="0"/>
          <dgm:bulletEnabled val="1"/>
        </dgm:presLayoutVars>
      </dgm:prSet>
      <dgm:spPr/>
    </dgm:pt>
    <dgm:pt modelId="{A4A1A14E-BD3D-420E-9248-CF5F2A6E7BA0}" type="pres">
      <dgm:prSet presAssocID="{F6E189E7-62F2-4F93-BD13-77F492F32855}" presName="negativeSpace" presStyleCnt="0"/>
      <dgm:spPr/>
    </dgm:pt>
    <dgm:pt modelId="{D95481D5-AD80-4A34-A862-63FCC7ED2651}" type="pres">
      <dgm:prSet presAssocID="{F6E189E7-62F2-4F93-BD13-77F492F32855}" presName="childText" presStyleLbl="conFgAcc1" presStyleIdx="2" presStyleCnt="4">
        <dgm:presLayoutVars>
          <dgm:bulletEnabled val="1"/>
        </dgm:presLayoutVars>
      </dgm:prSet>
      <dgm:spPr>
        <a:prstGeom prst="rect">
          <a:avLst/>
        </a:prstGeom>
      </dgm:spPr>
    </dgm:pt>
    <dgm:pt modelId="{777F82DC-008E-4A5F-B1AE-C51E49AF666B}" type="pres">
      <dgm:prSet presAssocID="{8398D1A8-1501-471C-BE1A-C0A96141A3C3}" presName="spaceBetweenRectangles" presStyleCnt="0"/>
      <dgm:spPr/>
    </dgm:pt>
    <dgm:pt modelId="{C4362DB8-CE6E-4522-86CB-5295252E8A92}" type="pres">
      <dgm:prSet presAssocID="{E426DE0D-FCCB-4800-BC93-9E112B7769F5}" presName="parentLin" presStyleCnt="0"/>
      <dgm:spPr/>
    </dgm:pt>
    <dgm:pt modelId="{F84C32B9-456A-4602-8C48-470F60349B3C}" type="pres">
      <dgm:prSet presAssocID="{E426DE0D-FCCB-4800-BC93-9E112B7769F5}" presName="parentLeftMargin" presStyleLbl="node1" presStyleIdx="2" presStyleCnt="4"/>
      <dgm:spPr>
        <a:prstGeom prst="rect">
          <a:avLst/>
        </a:prstGeom>
      </dgm:spPr>
    </dgm:pt>
    <dgm:pt modelId="{5319D201-9C03-40CF-8B3C-0EA12C5009D3}" type="pres">
      <dgm:prSet presAssocID="{E426DE0D-FCCB-4800-BC93-9E112B7769F5}" presName="parentText" presStyleLbl="node1" presStyleIdx="3" presStyleCnt="4">
        <dgm:presLayoutVars>
          <dgm:chMax val="0"/>
          <dgm:bulletEnabled val="1"/>
        </dgm:presLayoutVars>
      </dgm:prSet>
      <dgm:spPr/>
    </dgm:pt>
    <dgm:pt modelId="{6E369C4B-DEBA-4FA5-BE25-CD2560F33790}" type="pres">
      <dgm:prSet presAssocID="{E426DE0D-FCCB-4800-BC93-9E112B7769F5}" presName="negativeSpace" presStyleCnt="0"/>
      <dgm:spPr/>
    </dgm:pt>
    <dgm:pt modelId="{7A79BEED-CDA5-4291-BEEA-4F8AA74C7CB4}" type="pres">
      <dgm:prSet presAssocID="{E426DE0D-FCCB-4800-BC93-9E112B7769F5}" presName="childText" presStyleLbl="conFgAcc1" presStyleIdx="3" presStyleCnt="4">
        <dgm:presLayoutVars>
          <dgm:bulletEnabled val="1"/>
        </dgm:presLayoutVars>
      </dgm:prSet>
      <dgm:spPr>
        <a:prstGeom prst="rect">
          <a:avLst/>
        </a:prstGeom>
      </dgm:spPr>
    </dgm:pt>
  </dgm:ptLst>
  <dgm:cxnLst>
    <dgm:cxn modelId="{F10ECF07-8DBE-4338-9744-2BB2FCBB9D2B}" srcId="{E426DE0D-FCCB-4800-BC93-9E112B7769F5}" destId="{04776E33-F936-4634-B085-7A1353E7054B}" srcOrd="0" destOrd="0" parTransId="{E49485D2-F72E-421B-A45E-BE8C5EBDC2F5}" sibTransId="{93A49BE1-4A48-4B0C-9486-6F35C8F7EEBF}"/>
    <dgm:cxn modelId="{D195A612-59F9-4A2F-BC8C-BD4E4DAC16AD}" type="presOf" srcId="{F6E189E7-62F2-4F93-BD13-77F492F32855}" destId="{533C3F8C-A8A7-4A55-A924-EEA4034EFD80}" srcOrd="0" destOrd="0" presId="urn:microsoft.com/office/officeart/2005/8/layout/list1"/>
    <dgm:cxn modelId="{8C809921-5DC2-4E3A-86C1-2D83ECC2D365}" srcId="{4CBEBD22-B9DB-4BE0-A3C6-01D82CE8B893}" destId="{E426DE0D-FCCB-4800-BC93-9E112B7769F5}" srcOrd="3" destOrd="0" parTransId="{CEB68123-E8E3-4B34-9714-0A685DAE2B0A}" sibTransId="{6FDE2F3B-4D7D-4D40-A42C-343AD4E9A67E}"/>
    <dgm:cxn modelId="{577E4E27-E942-450C-A8C5-AB9567427922}" srcId="{4CBEBD22-B9DB-4BE0-A3C6-01D82CE8B893}" destId="{717D61AD-C739-4241-BA76-C85FA9F1D104}" srcOrd="1" destOrd="0" parTransId="{8CC24085-FFC9-40D4-A597-C51F7CDB8717}" sibTransId="{D8C83672-3BD3-4902-8DEE-5EE5C9A1A49F}"/>
    <dgm:cxn modelId="{D1D1A635-8FE3-4BF7-AF70-645EE4C0D6EE}" srcId="{717D61AD-C739-4241-BA76-C85FA9F1D104}" destId="{C39E6E55-1029-4889-BB90-2F0444EEBE0F}" srcOrd="0" destOrd="0" parTransId="{E6737AE3-B054-4374-AA53-02A912D735A7}" sibTransId="{84A90B12-6615-409F-B04F-22EAC02CE63E}"/>
    <dgm:cxn modelId="{F1B96C36-F73A-4789-9BB8-6570916041A4}" srcId="{E74DC000-5272-4AFA-82E1-93CF045437DD}" destId="{153D02BD-EA25-41AA-91B5-E3020A9C576C}" srcOrd="0" destOrd="0" parTransId="{D8CA8D04-C411-42FA-889F-CFED1B76CC7C}" sibTransId="{973832FC-EA08-47FA-B4E8-B0164ED36439}"/>
    <dgm:cxn modelId="{5F207F39-2F0D-47C3-8547-569DDF27609E}" srcId="{E74DC000-5272-4AFA-82E1-93CF045437DD}" destId="{7D554CBC-A83A-486C-934D-075D88A0B0E8}" srcOrd="2" destOrd="0" parTransId="{795FF38F-7628-4990-BBC8-DFBCE0218223}" sibTransId="{404ED4CD-B495-4CCE-8CCA-717315329878}"/>
    <dgm:cxn modelId="{043C703A-30DF-4CFE-AC1C-CAB77E81EFE4}" type="presOf" srcId="{7D554CBC-A83A-486C-934D-075D88A0B0E8}" destId="{66F0B5A4-71AF-4908-99A0-DDD07FE7E3DE}" srcOrd="0" destOrd="2" presId="urn:microsoft.com/office/officeart/2005/8/layout/list1"/>
    <dgm:cxn modelId="{04C5BA3D-3E09-47FA-BAA5-31B44DA00DF1}" srcId="{4CBEBD22-B9DB-4BE0-A3C6-01D82CE8B893}" destId="{F6E189E7-62F2-4F93-BD13-77F492F32855}" srcOrd="2" destOrd="0" parTransId="{C804BE84-4948-49E4-9D9E-99002A8005AE}" sibTransId="{8398D1A8-1501-471C-BE1A-C0A96141A3C3}"/>
    <dgm:cxn modelId="{A1F8DD74-C5CF-4890-852E-F9984E6ACF9D}" type="presOf" srcId="{F6E189E7-62F2-4F93-BD13-77F492F32855}" destId="{A8E4892F-41BD-4E14-AC2F-543FC149ECE8}" srcOrd="1" destOrd="0" presId="urn:microsoft.com/office/officeart/2005/8/layout/list1"/>
    <dgm:cxn modelId="{5D2D2B55-C6E5-40FB-BA53-172CA79815BC}" type="presOf" srcId="{E74DC000-5272-4AFA-82E1-93CF045437DD}" destId="{1EC51E48-4E92-42DF-8BFE-2CCBB70C850B}" srcOrd="0" destOrd="0" presId="urn:microsoft.com/office/officeart/2005/8/layout/list1"/>
    <dgm:cxn modelId="{1B884F55-8B3F-41E0-B8EA-F3D181C2BD40}" type="presOf" srcId="{717D61AD-C739-4241-BA76-C85FA9F1D104}" destId="{C6E26844-AEA1-4FE9-9515-0962EF8AF6E4}" srcOrd="0" destOrd="0" presId="urn:microsoft.com/office/officeart/2005/8/layout/list1"/>
    <dgm:cxn modelId="{94E0AA75-73D3-4324-9CA1-4D7A670638FD}" type="presOf" srcId="{395D7D5E-D86A-414F-92F3-E916BAFC189B}" destId="{66F0B5A4-71AF-4908-99A0-DDD07FE7E3DE}" srcOrd="0" destOrd="1" presId="urn:microsoft.com/office/officeart/2005/8/layout/list1"/>
    <dgm:cxn modelId="{2011F375-89AB-4FD0-861E-2DC5BA488A90}" type="presOf" srcId="{E426DE0D-FCCB-4800-BC93-9E112B7769F5}" destId="{F84C32B9-456A-4602-8C48-470F60349B3C}" srcOrd="0" destOrd="0" presId="urn:microsoft.com/office/officeart/2005/8/layout/list1"/>
    <dgm:cxn modelId="{2649E68B-1673-40EC-A615-EB636FF0B630}" type="presOf" srcId="{C39E6E55-1029-4889-BB90-2F0444EEBE0F}" destId="{8EA0A2A2-D2FA-4D58-BDB2-65FC0A41880D}" srcOrd="0" destOrd="0" presId="urn:microsoft.com/office/officeart/2005/8/layout/list1"/>
    <dgm:cxn modelId="{020E2D8C-AEDE-41D2-A8F9-19E567FA8808}" type="presOf" srcId="{4CBEBD22-B9DB-4BE0-A3C6-01D82CE8B893}" destId="{E7C5BA30-5120-4B93-A042-0C5A995A65EB}" srcOrd="0" destOrd="0" presId="urn:microsoft.com/office/officeart/2005/8/layout/list1"/>
    <dgm:cxn modelId="{99C3A793-838A-435E-AEDD-0F49C8EF136F}" type="presOf" srcId="{717D61AD-C739-4241-BA76-C85FA9F1D104}" destId="{D7968AAE-F2B5-4B2B-A86A-9D0F9357F586}" srcOrd="1" destOrd="0" presId="urn:microsoft.com/office/officeart/2005/8/layout/list1"/>
    <dgm:cxn modelId="{72B75495-3904-4225-BAD5-879ACA785DEF}" type="presOf" srcId="{E74DC000-5272-4AFA-82E1-93CF045437DD}" destId="{4B556F23-A271-40E1-ABA6-72982A8022C6}" srcOrd="1" destOrd="0" presId="urn:microsoft.com/office/officeart/2005/8/layout/list1"/>
    <dgm:cxn modelId="{399F2A96-5DC8-4CFB-9FFF-4852C3BA7E30}" srcId="{E74DC000-5272-4AFA-82E1-93CF045437DD}" destId="{395D7D5E-D86A-414F-92F3-E916BAFC189B}" srcOrd="1" destOrd="0" parTransId="{740F69AB-2BBA-4F3B-8DEA-A092B9EB1D2A}" sibTransId="{738B2345-3551-4314-AF75-8DAA9CF518D3}"/>
    <dgm:cxn modelId="{FC003CAD-8BEE-4027-945B-31F3AF8E060E}" type="presOf" srcId="{153D02BD-EA25-41AA-91B5-E3020A9C576C}" destId="{66F0B5A4-71AF-4908-99A0-DDD07FE7E3DE}" srcOrd="0" destOrd="0" presId="urn:microsoft.com/office/officeart/2005/8/layout/list1"/>
    <dgm:cxn modelId="{12C43AB0-F2BD-4D06-BD69-1DD10AAD8414}" type="presOf" srcId="{2F1A4012-844D-4607-8609-688865038306}" destId="{D95481D5-AD80-4A34-A862-63FCC7ED2651}" srcOrd="0" destOrd="0" presId="urn:microsoft.com/office/officeart/2005/8/layout/list1"/>
    <dgm:cxn modelId="{AAF059B7-0394-45CB-AEA8-2A87FCA4B972}" type="presOf" srcId="{E426DE0D-FCCB-4800-BC93-9E112B7769F5}" destId="{5319D201-9C03-40CF-8B3C-0EA12C5009D3}" srcOrd="1" destOrd="0" presId="urn:microsoft.com/office/officeart/2005/8/layout/list1"/>
    <dgm:cxn modelId="{E68580C9-8173-4C95-91E9-62323948F34E}" srcId="{F6E189E7-62F2-4F93-BD13-77F492F32855}" destId="{2F1A4012-844D-4607-8609-688865038306}" srcOrd="0" destOrd="0" parTransId="{6B3749D3-B223-4428-868F-505ED87CE524}" sibTransId="{7229BC18-D7A9-4FD1-AE52-202EF656032E}"/>
    <dgm:cxn modelId="{8FC9D4F2-527B-4C9A-AB70-A3A418501B85}" type="presOf" srcId="{04776E33-F936-4634-B085-7A1353E7054B}" destId="{7A79BEED-CDA5-4291-BEEA-4F8AA74C7CB4}" srcOrd="0" destOrd="0" presId="urn:microsoft.com/office/officeart/2005/8/layout/list1"/>
    <dgm:cxn modelId="{5BC5A6F7-4E4C-486C-94F5-405D5ABABE42}" srcId="{4CBEBD22-B9DB-4BE0-A3C6-01D82CE8B893}" destId="{E74DC000-5272-4AFA-82E1-93CF045437DD}" srcOrd="0" destOrd="0" parTransId="{F51F86AA-D5A7-4D85-8A6D-841808C955AB}" sibTransId="{90D2AD82-45F8-4141-8766-A446EBF7E0B2}"/>
    <dgm:cxn modelId="{A4108A5D-7631-4ABB-9878-1A38A1284148}" type="presParOf" srcId="{E7C5BA30-5120-4B93-A042-0C5A995A65EB}" destId="{1678BABB-762B-4782-A47A-CC98A836B9C1}" srcOrd="0" destOrd="0" presId="urn:microsoft.com/office/officeart/2005/8/layout/list1"/>
    <dgm:cxn modelId="{35E698A0-998B-48DD-94A5-FD04826D9B46}" type="presParOf" srcId="{1678BABB-762B-4782-A47A-CC98A836B9C1}" destId="{1EC51E48-4E92-42DF-8BFE-2CCBB70C850B}" srcOrd="0" destOrd="0" presId="urn:microsoft.com/office/officeart/2005/8/layout/list1"/>
    <dgm:cxn modelId="{CA7EA8E2-FF88-49D4-9F1D-6D533E85FE08}" type="presParOf" srcId="{1678BABB-762B-4782-A47A-CC98A836B9C1}" destId="{4B556F23-A271-40E1-ABA6-72982A8022C6}" srcOrd="1" destOrd="0" presId="urn:microsoft.com/office/officeart/2005/8/layout/list1"/>
    <dgm:cxn modelId="{18516347-8A37-4919-8E11-2EF87FB8FE68}" type="presParOf" srcId="{E7C5BA30-5120-4B93-A042-0C5A995A65EB}" destId="{8C9B0956-9E96-4396-A478-BA2D94707052}" srcOrd="1" destOrd="0" presId="urn:microsoft.com/office/officeart/2005/8/layout/list1"/>
    <dgm:cxn modelId="{41FDBBC0-5B52-4B84-9CC6-B5C20782BE9B}" type="presParOf" srcId="{E7C5BA30-5120-4B93-A042-0C5A995A65EB}" destId="{66F0B5A4-71AF-4908-99A0-DDD07FE7E3DE}" srcOrd="2" destOrd="0" presId="urn:microsoft.com/office/officeart/2005/8/layout/list1"/>
    <dgm:cxn modelId="{30040023-70D5-4F8E-82E8-0E4D90723FFB}" type="presParOf" srcId="{E7C5BA30-5120-4B93-A042-0C5A995A65EB}" destId="{45B2DE4B-3AD1-4F37-8D1C-9C145CC7ABCF}" srcOrd="3" destOrd="0" presId="urn:microsoft.com/office/officeart/2005/8/layout/list1"/>
    <dgm:cxn modelId="{856D006E-F7C1-42DD-8044-C65A37BC135A}" type="presParOf" srcId="{E7C5BA30-5120-4B93-A042-0C5A995A65EB}" destId="{878901C0-298F-4741-AA6A-F927CB75E47C}" srcOrd="4" destOrd="0" presId="urn:microsoft.com/office/officeart/2005/8/layout/list1"/>
    <dgm:cxn modelId="{71C8B14B-BA1E-45E3-85F9-5A110F5D80DE}" type="presParOf" srcId="{878901C0-298F-4741-AA6A-F927CB75E47C}" destId="{C6E26844-AEA1-4FE9-9515-0962EF8AF6E4}" srcOrd="0" destOrd="0" presId="urn:microsoft.com/office/officeart/2005/8/layout/list1"/>
    <dgm:cxn modelId="{D6CCF7B6-D405-47F9-8E1B-86216098FF3D}" type="presParOf" srcId="{878901C0-298F-4741-AA6A-F927CB75E47C}" destId="{D7968AAE-F2B5-4B2B-A86A-9D0F9357F586}" srcOrd="1" destOrd="0" presId="urn:microsoft.com/office/officeart/2005/8/layout/list1"/>
    <dgm:cxn modelId="{1E0474EC-DEB7-41B7-AD06-84F78C1B30E5}" type="presParOf" srcId="{E7C5BA30-5120-4B93-A042-0C5A995A65EB}" destId="{AEB22FBF-9444-4C8E-AC56-19986C3B4979}" srcOrd="5" destOrd="0" presId="urn:microsoft.com/office/officeart/2005/8/layout/list1"/>
    <dgm:cxn modelId="{F2E7E7F2-92CB-44A7-9F3D-DFF7E7B5CFDC}" type="presParOf" srcId="{E7C5BA30-5120-4B93-A042-0C5A995A65EB}" destId="{8EA0A2A2-D2FA-4D58-BDB2-65FC0A41880D}" srcOrd="6" destOrd="0" presId="urn:microsoft.com/office/officeart/2005/8/layout/list1"/>
    <dgm:cxn modelId="{1623E041-457F-450B-A8C9-635D245D0FDC}" type="presParOf" srcId="{E7C5BA30-5120-4B93-A042-0C5A995A65EB}" destId="{32017475-CAA6-4AD1-A8B6-A6BE22E3AC82}" srcOrd="7" destOrd="0" presId="urn:microsoft.com/office/officeart/2005/8/layout/list1"/>
    <dgm:cxn modelId="{3815DFD0-4D6C-4BDE-95BC-4CE185079D8C}" type="presParOf" srcId="{E7C5BA30-5120-4B93-A042-0C5A995A65EB}" destId="{D7754575-CEC2-46D2-9C92-A16CA8E236C9}" srcOrd="8" destOrd="0" presId="urn:microsoft.com/office/officeart/2005/8/layout/list1"/>
    <dgm:cxn modelId="{43E75420-29C8-4B56-BDC8-B4E1873F536A}" type="presParOf" srcId="{D7754575-CEC2-46D2-9C92-A16CA8E236C9}" destId="{533C3F8C-A8A7-4A55-A924-EEA4034EFD80}" srcOrd="0" destOrd="0" presId="urn:microsoft.com/office/officeart/2005/8/layout/list1"/>
    <dgm:cxn modelId="{7A172999-675C-4F03-8DC6-042CA645A07A}" type="presParOf" srcId="{D7754575-CEC2-46D2-9C92-A16CA8E236C9}" destId="{A8E4892F-41BD-4E14-AC2F-543FC149ECE8}" srcOrd="1" destOrd="0" presId="urn:microsoft.com/office/officeart/2005/8/layout/list1"/>
    <dgm:cxn modelId="{F472AB76-4D39-436C-9B40-6878293EC6E0}" type="presParOf" srcId="{E7C5BA30-5120-4B93-A042-0C5A995A65EB}" destId="{A4A1A14E-BD3D-420E-9248-CF5F2A6E7BA0}" srcOrd="9" destOrd="0" presId="urn:microsoft.com/office/officeart/2005/8/layout/list1"/>
    <dgm:cxn modelId="{05927A62-D659-4DD1-9B65-BC76C9C3E530}" type="presParOf" srcId="{E7C5BA30-5120-4B93-A042-0C5A995A65EB}" destId="{D95481D5-AD80-4A34-A862-63FCC7ED2651}" srcOrd="10" destOrd="0" presId="urn:microsoft.com/office/officeart/2005/8/layout/list1"/>
    <dgm:cxn modelId="{6ED6D479-8DE7-4782-A4E2-9647E1C5153E}" type="presParOf" srcId="{E7C5BA30-5120-4B93-A042-0C5A995A65EB}" destId="{777F82DC-008E-4A5F-B1AE-C51E49AF666B}" srcOrd="11" destOrd="0" presId="urn:microsoft.com/office/officeart/2005/8/layout/list1"/>
    <dgm:cxn modelId="{3D2B4979-CD64-495F-B73C-8921259C4346}" type="presParOf" srcId="{E7C5BA30-5120-4B93-A042-0C5A995A65EB}" destId="{C4362DB8-CE6E-4522-86CB-5295252E8A92}" srcOrd="12" destOrd="0" presId="urn:microsoft.com/office/officeart/2005/8/layout/list1"/>
    <dgm:cxn modelId="{A94F00E3-E2D8-4646-B7EA-1966F1B2B2E8}" type="presParOf" srcId="{C4362DB8-CE6E-4522-86CB-5295252E8A92}" destId="{F84C32B9-456A-4602-8C48-470F60349B3C}" srcOrd="0" destOrd="0" presId="urn:microsoft.com/office/officeart/2005/8/layout/list1"/>
    <dgm:cxn modelId="{36E97E2C-3CA8-4012-A660-C7BA087B6E9C}" type="presParOf" srcId="{C4362DB8-CE6E-4522-86CB-5295252E8A92}" destId="{5319D201-9C03-40CF-8B3C-0EA12C5009D3}" srcOrd="1" destOrd="0" presId="urn:microsoft.com/office/officeart/2005/8/layout/list1"/>
    <dgm:cxn modelId="{30C14D03-2B92-443B-8DB3-81B24EB546B7}" type="presParOf" srcId="{E7C5BA30-5120-4B93-A042-0C5A995A65EB}" destId="{6E369C4B-DEBA-4FA5-BE25-CD2560F33790}" srcOrd="13" destOrd="0" presId="urn:microsoft.com/office/officeart/2005/8/layout/list1"/>
    <dgm:cxn modelId="{DB4768A4-ED16-4B01-B9D7-D3ED2690E494}" type="presParOf" srcId="{E7C5BA30-5120-4B93-A042-0C5A995A65EB}" destId="{7A79BEED-CDA5-4291-BEEA-4F8AA74C7CB4}"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FAA467-3A53-4710-98DF-5E2B901066A6}" type="doc">
      <dgm:prSet loTypeId="urn:microsoft.com/office/officeart/2005/8/layout/radial2" loCatId="relationship" qsTypeId="urn:microsoft.com/office/officeart/2005/8/quickstyle/simple1" qsCatId="simple" csTypeId="urn:microsoft.com/office/officeart/2005/8/colors/accent1_2" csCatId="accent1" phldr="1"/>
      <dgm:spPr/>
    </dgm:pt>
    <dgm:pt modelId="{BDDD83BD-EB16-44C6-887D-15CF5BB5E31A}">
      <dgm:prSet phldrT="[Text]"/>
      <dgm:spPr>
        <a:xfrm>
          <a:off x="2926323" y="1369018"/>
          <a:ext cx="1035273" cy="103527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a:solidFill>
                <a:sysClr val="window" lastClr="FFFFFF"/>
              </a:solidFill>
              <a:latin typeface="Aptos" panose="02110004020202020204"/>
              <a:ea typeface="+mn-ea"/>
              <a:cs typeface="+mn-cs"/>
            </a:rPr>
            <a:t>Strategic</a:t>
          </a:r>
        </a:p>
      </dgm:t>
    </dgm:pt>
    <dgm:pt modelId="{FC0083A7-FBCC-4E4A-B4C2-ED9CFF3F678B}" type="parTrans" cxnId="{4F6FD7BC-573B-4C81-A017-65E055CED4FA}">
      <dgm:prSet/>
      <dgm:spPr>
        <a:xfrm>
          <a:off x="2183252" y="1859936"/>
          <a:ext cx="743070" cy="53437"/>
        </a:xfrm>
        <a:custGeom>
          <a:avLst/>
          <a:gdLst/>
          <a:ahLst/>
          <a:cxnLst/>
          <a:rect l="0" t="0" r="0" b="0"/>
          <a:pathLst>
            <a:path>
              <a:moveTo>
                <a:pt x="0" y="26718"/>
              </a:moveTo>
              <a:lnTo>
                <a:pt x="743070" y="26718"/>
              </a:lnTo>
            </a:path>
          </a:pathLst>
        </a:custGeom>
        <a:noFill/>
        <a:ln w="19050" cap="flat" cmpd="sng" algn="ctr">
          <a:solidFill>
            <a:srgbClr val="156082">
              <a:shade val="60000"/>
              <a:hueOff val="0"/>
              <a:satOff val="0"/>
              <a:lumOff val="0"/>
              <a:alphaOff val="0"/>
            </a:srgbClr>
          </a:solidFill>
          <a:prstDash val="solid"/>
          <a:miter lim="800000"/>
        </a:ln>
        <a:effectLst/>
      </dgm:spPr>
      <dgm:t>
        <a:bodyPr/>
        <a:lstStyle/>
        <a:p>
          <a:endParaRPr lang="en-US"/>
        </a:p>
      </dgm:t>
    </dgm:pt>
    <dgm:pt modelId="{2ABB9F95-F8E8-47A1-8C4F-500114D5728C}" type="sibTrans" cxnId="{4F6FD7BC-573B-4C81-A017-65E055CED4FA}">
      <dgm:prSet/>
      <dgm:spPr/>
      <dgm:t>
        <a:bodyPr/>
        <a:lstStyle/>
        <a:p>
          <a:endParaRPr lang="en-US"/>
        </a:p>
      </dgm:t>
    </dgm:pt>
    <dgm:pt modelId="{8CBB71AA-5CFE-4527-AAFE-7753E4141847}">
      <dgm:prSet phldrT="[Text]"/>
      <dgm:spPr>
        <a:xfrm>
          <a:off x="2559743" y="921"/>
          <a:ext cx="1035273" cy="1035273"/>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a:solidFill>
                <a:sysClr val="window" lastClr="FFFFFF"/>
              </a:solidFill>
              <a:latin typeface="Aptos" panose="02110004020202020204"/>
              <a:ea typeface="+mn-ea"/>
              <a:cs typeface="+mn-cs"/>
            </a:rPr>
            <a:t>Fiduciary</a:t>
          </a:r>
        </a:p>
      </dgm:t>
    </dgm:pt>
    <dgm:pt modelId="{56BC5EDC-93B1-4ECB-A847-75B375D02CAC}" type="parTrans" cxnId="{EFD5C7EE-2A2C-4B09-81CE-7E658264BCF8}">
      <dgm:prSet/>
      <dgm:spPr>
        <a:xfrm rot="19104521">
          <a:off x="2097805" y="1060446"/>
          <a:ext cx="677882" cy="53437"/>
        </a:xfrm>
        <a:custGeom>
          <a:avLst/>
          <a:gdLst/>
          <a:ahLst/>
          <a:cxnLst/>
          <a:rect l="0" t="0" r="0" b="0"/>
          <a:pathLst>
            <a:path>
              <a:moveTo>
                <a:pt x="0" y="26718"/>
              </a:moveTo>
              <a:lnTo>
                <a:pt x="677882" y="26718"/>
              </a:lnTo>
            </a:path>
          </a:pathLst>
        </a:custGeom>
        <a:noFill/>
        <a:ln w="19050" cap="flat" cmpd="sng" algn="ctr">
          <a:solidFill>
            <a:srgbClr val="156082">
              <a:shade val="60000"/>
              <a:hueOff val="0"/>
              <a:satOff val="0"/>
              <a:lumOff val="0"/>
              <a:alphaOff val="0"/>
            </a:srgbClr>
          </a:solidFill>
          <a:prstDash val="solid"/>
          <a:miter lim="800000"/>
        </a:ln>
        <a:effectLst/>
      </dgm:spPr>
      <dgm:t>
        <a:bodyPr/>
        <a:lstStyle/>
        <a:p>
          <a:endParaRPr lang="en-US"/>
        </a:p>
      </dgm:t>
    </dgm:pt>
    <dgm:pt modelId="{ABA0135F-9E5E-4B01-91A2-3B5849BC4EE5}" type="sibTrans" cxnId="{EFD5C7EE-2A2C-4B09-81CE-7E658264BCF8}">
      <dgm:prSet/>
      <dgm:spPr/>
      <dgm:t>
        <a:bodyPr/>
        <a:lstStyle/>
        <a:p>
          <a:endParaRPr lang="en-US"/>
        </a:p>
      </dgm:t>
    </dgm:pt>
    <dgm:pt modelId="{6122E41C-3F04-4062-BBC7-DB24C5A83E9B}">
      <dgm:prSet phldrT="[Text]"/>
      <dgm:spPr>
        <a:xfrm>
          <a:off x="2463114" y="2699951"/>
          <a:ext cx="1109602" cy="1109602"/>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US" b="1">
              <a:solidFill>
                <a:sysClr val="window" lastClr="FFFFFF"/>
              </a:solidFill>
              <a:latin typeface="Aptos" panose="02110004020202020204"/>
              <a:ea typeface="+mn-ea"/>
              <a:cs typeface="+mn-cs"/>
            </a:rPr>
            <a:t>Generative</a:t>
          </a:r>
        </a:p>
      </dgm:t>
    </dgm:pt>
    <dgm:pt modelId="{C06B4814-FA9C-4874-878F-CF2CF4C8E2DB}" type="parTrans" cxnId="{FF3F5AE8-CE36-4417-8997-55FDC83CAC80}">
      <dgm:prSet/>
      <dgm:spPr>
        <a:xfrm rot="2562764">
          <a:off x="2106180" y="2654592"/>
          <a:ext cx="581160" cy="53437"/>
        </a:xfrm>
        <a:custGeom>
          <a:avLst/>
          <a:gdLst/>
          <a:ahLst/>
          <a:cxnLst/>
          <a:rect l="0" t="0" r="0" b="0"/>
          <a:pathLst>
            <a:path>
              <a:moveTo>
                <a:pt x="0" y="26718"/>
              </a:moveTo>
              <a:lnTo>
                <a:pt x="581160" y="26718"/>
              </a:lnTo>
            </a:path>
          </a:pathLst>
        </a:custGeom>
        <a:noFill/>
        <a:ln w="19050" cap="flat" cmpd="sng" algn="ctr">
          <a:solidFill>
            <a:srgbClr val="156082">
              <a:shade val="60000"/>
              <a:hueOff val="0"/>
              <a:satOff val="0"/>
              <a:lumOff val="0"/>
              <a:alphaOff val="0"/>
            </a:srgbClr>
          </a:solidFill>
          <a:prstDash val="solid"/>
          <a:miter lim="800000"/>
        </a:ln>
        <a:effectLst/>
      </dgm:spPr>
      <dgm:t>
        <a:bodyPr/>
        <a:lstStyle/>
        <a:p>
          <a:endParaRPr lang="en-US"/>
        </a:p>
      </dgm:t>
    </dgm:pt>
    <dgm:pt modelId="{C337D680-5804-4F55-9676-760C51BC86FE}" type="sibTrans" cxnId="{FF3F5AE8-CE36-4417-8997-55FDC83CAC80}">
      <dgm:prSet/>
      <dgm:spPr/>
      <dgm:t>
        <a:bodyPr/>
        <a:lstStyle/>
        <a:p>
          <a:endParaRPr lang="en-US"/>
        </a:p>
      </dgm:t>
    </dgm:pt>
    <dgm:pt modelId="{EBC42246-4CE2-47F2-9BB7-649EDAB55009}" type="pres">
      <dgm:prSet presAssocID="{3AFAA467-3A53-4710-98DF-5E2B901066A6}" presName="composite" presStyleCnt="0">
        <dgm:presLayoutVars>
          <dgm:chMax val="5"/>
          <dgm:dir/>
          <dgm:animLvl val="ctr"/>
          <dgm:resizeHandles val="exact"/>
        </dgm:presLayoutVars>
      </dgm:prSet>
      <dgm:spPr/>
    </dgm:pt>
    <dgm:pt modelId="{26B41B5C-1AB8-4D7C-BC14-41CDC2297700}" type="pres">
      <dgm:prSet presAssocID="{3AFAA467-3A53-4710-98DF-5E2B901066A6}" presName="cycle" presStyleCnt="0"/>
      <dgm:spPr/>
    </dgm:pt>
    <dgm:pt modelId="{A013A8B2-103D-46AC-B8C3-DB1F7CC8BDC3}" type="pres">
      <dgm:prSet presAssocID="{3AFAA467-3A53-4710-98DF-5E2B901066A6}" presName="centerShape" presStyleCnt="0"/>
      <dgm:spPr/>
    </dgm:pt>
    <dgm:pt modelId="{56A54A07-A97A-4DFC-A913-CE32140E4CB9}" type="pres">
      <dgm:prSet presAssocID="{3AFAA467-3A53-4710-98DF-5E2B901066A6}" presName="connSite" presStyleLbl="node1" presStyleIdx="0" presStyleCnt="4"/>
      <dgm:spPr/>
    </dgm:pt>
    <dgm:pt modelId="{F7DC1713-2583-4C3F-B7B6-AFEF4B750036}" type="pres">
      <dgm:prSet presAssocID="{3AFAA467-3A53-4710-98DF-5E2B901066A6}" presName="visible" presStyleLbl="node1" presStyleIdx="0" presStyleCnt="4"/>
      <dgm:spPr>
        <a:xfrm>
          <a:off x="611315" y="961986"/>
          <a:ext cx="1849338" cy="1849338"/>
        </a:xfrm>
        <a:prstGeom prst="ellipse">
          <a:avLst/>
        </a:prstGeom>
        <a:blipFill>
          <a:blip xmlns:r="http://schemas.openxmlformats.org/officeDocument/2006/relationships" r:embed="rId1">
            <a:duotone>
              <a:prstClr val="black"/>
              <a:srgbClr val="E97132">
                <a:tint val="45000"/>
                <a:satMod val="400000"/>
              </a:srgbClr>
            </a:duotone>
            <a:extLst>
              <a:ext uri="{28A0092B-C50C-407E-A947-70E740481C1C}">
                <a14:useLocalDpi xmlns:a14="http://schemas.microsoft.com/office/drawing/2010/main" val="0"/>
              </a:ext>
            </a:extLst>
          </a:blip>
          <a:srcRect/>
          <a:stretch>
            <a:fillRect l="-40000" r="-40000"/>
          </a:stretch>
        </a:blipFill>
        <a:ln w="19050" cap="flat" cmpd="sng" algn="ctr">
          <a:solidFill>
            <a:sysClr val="window" lastClr="FFFFFF">
              <a:hueOff val="0"/>
              <a:satOff val="0"/>
              <a:lumOff val="0"/>
              <a:alphaOff val="0"/>
            </a:sysClr>
          </a:solidFill>
          <a:prstDash val="solid"/>
          <a:miter lim="800000"/>
        </a:ln>
        <a:effectLst/>
      </dgm:spPr>
    </dgm:pt>
    <dgm:pt modelId="{B45F66AC-66E6-4CC0-AA0B-82DDA06FF547}" type="pres">
      <dgm:prSet presAssocID="{56BC5EDC-93B1-4ECB-A847-75B375D02CAC}" presName="Name25" presStyleLbl="parChTrans1D1" presStyleIdx="0" presStyleCnt="3"/>
      <dgm:spPr/>
    </dgm:pt>
    <dgm:pt modelId="{CED04516-3100-42FB-8656-4E977F7135D8}" type="pres">
      <dgm:prSet presAssocID="{8CBB71AA-5CFE-4527-AAFE-7753E4141847}" presName="node" presStyleCnt="0"/>
      <dgm:spPr/>
    </dgm:pt>
    <dgm:pt modelId="{48C32F04-E8A2-404D-ABA2-75211C38FFDC}" type="pres">
      <dgm:prSet presAssocID="{8CBB71AA-5CFE-4527-AAFE-7753E4141847}" presName="parentNode" presStyleLbl="node1" presStyleIdx="1" presStyleCnt="4">
        <dgm:presLayoutVars>
          <dgm:chMax val="1"/>
          <dgm:bulletEnabled val="1"/>
        </dgm:presLayoutVars>
      </dgm:prSet>
      <dgm:spPr/>
    </dgm:pt>
    <dgm:pt modelId="{D1E823DC-B8A9-4F23-9A14-DD354A4265F2}" type="pres">
      <dgm:prSet presAssocID="{8CBB71AA-5CFE-4527-AAFE-7753E4141847}" presName="childNode" presStyleLbl="revTx" presStyleIdx="0" presStyleCnt="0">
        <dgm:presLayoutVars>
          <dgm:bulletEnabled val="1"/>
        </dgm:presLayoutVars>
      </dgm:prSet>
      <dgm:spPr/>
    </dgm:pt>
    <dgm:pt modelId="{E2DAE889-D8BF-4C1E-B04A-6DB71526B4FE}" type="pres">
      <dgm:prSet presAssocID="{FC0083A7-FBCC-4E4A-B4C2-ED9CFF3F678B}" presName="Name25" presStyleLbl="parChTrans1D1" presStyleIdx="1" presStyleCnt="3"/>
      <dgm:spPr/>
    </dgm:pt>
    <dgm:pt modelId="{12303914-EEFB-489D-9BD8-D1119F1A8E30}" type="pres">
      <dgm:prSet presAssocID="{BDDD83BD-EB16-44C6-887D-15CF5BB5E31A}" presName="node" presStyleCnt="0"/>
      <dgm:spPr/>
    </dgm:pt>
    <dgm:pt modelId="{582CC74D-E42C-4A96-9583-ECF8AE6D4269}" type="pres">
      <dgm:prSet presAssocID="{BDDD83BD-EB16-44C6-887D-15CF5BB5E31A}" presName="parentNode" presStyleLbl="node1" presStyleIdx="2" presStyleCnt="4">
        <dgm:presLayoutVars>
          <dgm:chMax val="1"/>
          <dgm:bulletEnabled val="1"/>
        </dgm:presLayoutVars>
      </dgm:prSet>
      <dgm:spPr/>
    </dgm:pt>
    <dgm:pt modelId="{73F54D37-06B8-4B33-B08A-4F7143D949B0}" type="pres">
      <dgm:prSet presAssocID="{BDDD83BD-EB16-44C6-887D-15CF5BB5E31A}" presName="childNode" presStyleLbl="revTx" presStyleIdx="0" presStyleCnt="0">
        <dgm:presLayoutVars>
          <dgm:bulletEnabled val="1"/>
        </dgm:presLayoutVars>
      </dgm:prSet>
      <dgm:spPr/>
    </dgm:pt>
    <dgm:pt modelId="{17FEA8D4-A3BF-4459-A1AD-3B54FCBAEB81}" type="pres">
      <dgm:prSet presAssocID="{C06B4814-FA9C-4874-878F-CF2CF4C8E2DB}" presName="Name25" presStyleLbl="parChTrans1D1" presStyleIdx="2" presStyleCnt="3"/>
      <dgm:spPr/>
    </dgm:pt>
    <dgm:pt modelId="{B55E24E9-D9AB-46CA-BF37-DE7D63314AB4}" type="pres">
      <dgm:prSet presAssocID="{6122E41C-3F04-4062-BBC7-DB24C5A83E9B}" presName="node" presStyleCnt="0"/>
      <dgm:spPr/>
    </dgm:pt>
    <dgm:pt modelId="{051FDDC2-47E2-4CF0-8DB4-4323D7AB467A}" type="pres">
      <dgm:prSet presAssocID="{6122E41C-3F04-4062-BBC7-DB24C5A83E9B}" presName="parentNode" presStyleLbl="node1" presStyleIdx="3" presStyleCnt="4">
        <dgm:presLayoutVars>
          <dgm:chMax val="1"/>
          <dgm:bulletEnabled val="1"/>
        </dgm:presLayoutVars>
      </dgm:prSet>
      <dgm:spPr/>
    </dgm:pt>
    <dgm:pt modelId="{92BE1F4F-435E-453A-AA3D-4A5B0CFB0B44}" type="pres">
      <dgm:prSet presAssocID="{6122E41C-3F04-4062-BBC7-DB24C5A83E9B}" presName="childNode" presStyleLbl="revTx" presStyleIdx="0" presStyleCnt="0">
        <dgm:presLayoutVars>
          <dgm:bulletEnabled val="1"/>
        </dgm:presLayoutVars>
      </dgm:prSet>
      <dgm:spPr/>
    </dgm:pt>
  </dgm:ptLst>
  <dgm:cxnLst>
    <dgm:cxn modelId="{322A6D03-E75F-49A9-A673-EF7CC88EAAE8}" type="presOf" srcId="{BDDD83BD-EB16-44C6-887D-15CF5BB5E31A}" destId="{582CC74D-E42C-4A96-9583-ECF8AE6D4269}" srcOrd="0" destOrd="0" presId="urn:microsoft.com/office/officeart/2005/8/layout/radial2"/>
    <dgm:cxn modelId="{A4CD090F-F4C8-430A-8264-FF9EF9C13AC9}" type="presOf" srcId="{6122E41C-3F04-4062-BBC7-DB24C5A83E9B}" destId="{051FDDC2-47E2-4CF0-8DB4-4323D7AB467A}" srcOrd="0" destOrd="0" presId="urn:microsoft.com/office/officeart/2005/8/layout/radial2"/>
    <dgm:cxn modelId="{359A2F2B-DE90-4249-8750-BCBD4CC7878E}" type="presOf" srcId="{8CBB71AA-5CFE-4527-AAFE-7753E4141847}" destId="{48C32F04-E8A2-404D-ABA2-75211C38FFDC}" srcOrd="0" destOrd="0" presId="urn:microsoft.com/office/officeart/2005/8/layout/radial2"/>
    <dgm:cxn modelId="{F7F2B248-3130-435B-881F-6D8491BA325F}" type="presOf" srcId="{C06B4814-FA9C-4874-878F-CF2CF4C8E2DB}" destId="{17FEA8D4-A3BF-4459-A1AD-3B54FCBAEB81}" srcOrd="0" destOrd="0" presId="urn:microsoft.com/office/officeart/2005/8/layout/radial2"/>
    <dgm:cxn modelId="{F7580472-9097-46AB-907E-2BCF772B2CD2}" type="presOf" srcId="{3AFAA467-3A53-4710-98DF-5E2B901066A6}" destId="{EBC42246-4CE2-47F2-9BB7-649EDAB55009}" srcOrd="0" destOrd="0" presId="urn:microsoft.com/office/officeart/2005/8/layout/radial2"/>
    <dgm:cxn modelId="{C6F18D93-02E1-46DB-896A-8EBE764AD1F2}" type="presOf" srcId="{56BC5EDC-93B1-4ECB-A847-75B375D02CAC}" destId="{B45F66AC-66E6-4CC0-AA0B-82DDA06FF547}" srcOrd="0" destOrd="0" presId="urn:microsoft.com/office/officeart/2005/8/layout/radial2"/>
    <dgm:cxn modelId="{2D950FA0-E14F-41A0-AC8A-129E3A93862D}" type="presOf" srcId="{FC0083A7-FBCC-4E4A-B4C2-ED9CFF3F678B}" destId="{E2DAE889-D8BF-4C1E-B04A-6DB71526B4FE}" srcOrd="0" destOrd="0" presId="urn:microsoft.com/office/officeart/2005/8/layout/radial2"/>
    <dgm:cxn modelId="{4F6FD7BC-573B-4C81-A017-65E055CED4FA}" srcId="{3AFAA467-3A53-4710-98DF-5E2B901066A6}" destId="{BDDD83BD-EB16-44C6-887D-15CF5BB5E31A}" srcOrd="1" destOrd="0" parTransId="{FC0083A7-FBCC-4E4A-B4C2-ED9CFF3F678B}" sibTransId="{2ABB9F95-F8E8-47A1-8C4F-500114D5728C}"/>
    <dgm:cxn modelId="{FF3F5AE8-CE36-4417-8997-55FDC83CAC80}" srcId="{3AFAA467-3A53-4710-98DF-5E2B901066A6}" destId="{6122E41C-3F04-4062-BBC7-DB24C5A83E9B}" srcOrd="2" destOrd="0" parTransId="{C06B4814-FA9C-4874-878F-CF2CF4C8E2DB}" sibTransId="{C337D680-5804-4F55-9676-760C51BC86FE}"/>
    <dgm:cxn modelId="{EFD5C7EE-2A2C-4B09-81CE-7E658264BCF8}" srcId="{3AFAA467-3A53-4710-98DF-5E2B901066A6}" destId="{8CBB71AA-5CFE-4527-AAFE-7753E4141847}" srcOrd="0" destOrd="0" parTransId="{56BC5EDC-93B1-4ECB-A847-75B375D02CAC}" sibTransId="{ABA0135F-9E5E-4B01-91A2-3B5849BC4EE5}"/>
    <dgm:cxn modelId="{6B104617-2C1F-4531-8C34-B50D880F5D66}" type="presParOf" srcId="{EBC42246-4CE2-47F2-9BB7-649EDAB55009}" destId="{26B41B5C-1AB8-4D7C-BC14-41CDC2297700}" srcOrd="0" destOrd="0" presId="urn:microsoft.com/office/officeart/2005/8/layout/radial2"/>
    <dgm:cxn modelId="{85AD6B64-5C72-4013-B9DC-4C421AFC2F33}" type="presParOf" srcId="{26B41B5C-1AB8-4D7C-BC14-41CDC2297700}" destId="{A013A8B2-103D-46AC-B8C3-DB1F7CC8BDC3}" srcOrd="0" destOrd="0" presId="urn:microsoft.com/office/officeart/2005/8/layout/radial2"/>
    <dgm:cxn modelId="{3FCA6D0B-9817-4DCB-A5C2-60F9AC65D65F}" type="presParOf" srcId="{A013A8B2-103D-46AC-B8C3-DB1F7CC8BDC3}" destId="{56A54A07-A97A-4DFC-A913-CE32140E4CB9}" srcOrd="0" destOrd="0" presId="urn:microsoft.com/office/officeart/2005/8/layout/radial2"/>
    <dgm:cxn modelId="{FF6316EB-41CD-4563-A207-970DF81A97D0}" type="presParOf" srcId="{A013A8B2-103D-46AC-B8C3-DB1F7CC8BDC3}" destId="{F7DC1713-2583-4C3F-B7B6-AFEF4B750036}" srcOrd="1" destOrd="0" presId="urn:microsoft.com/office/officeart/2005/8/layout/radial2"/>
    <dgm:cxn modelId="{36379CE4-EB09-483F-9A83-AF9A3F3087FC}" type="presParOf" srcId="{26B41B5C-1AB8-4D7C-BC14-41CDC2297700}" destId="{B45F66AC-66E6-4CC0-AA0B-82DDA06FF547}" srcOrd="1" destOrd="0" presId="urn:microsoft.com/office/officeart/2005/8/layout/radial2"/>
    <dgm:cxn modelId="{BE7ECE48-4765-431D-809F-4CCB6C515D69}" type="presParOf" srcId="{26B41B5C-1AB8-4D7C-BC14-41CDC2297700}" destId="{CED04516-3100-42FB-8656-4E977F7135D8}" srcOrd="2" destOrd="0" presId="urn:microsoft.com/office/officeart/2005/8/layout/radial2"/>
    <dgm:cxn modelId="{D1008D59-38A8-4E84-AF27-8F232E756288}" type="presParOf" srcId="{CED04516-3100-42FB-8656-4E977F7135D8}" destId="{48C32F04-E8A2-404D-ABA2-75211C38FFDC}" srcOrd="0" destOrd="0" presId="urn:microsoft.com/office/officeart/2005/8/layout/radial2"/>
    <dgm:cxn modelId="{CD176FF5-12C5-4315-BC2A-E098DEC1B579}" type="presParOf" srcId="{CED04516-3100-42FB-8656-4E977F7135D8}" destId="{D1E823DC-B8A9-4F23-9A14-DD354A4265F2}" srcOrd="1" destOrd="0" presId="urn:microsoft.com/office/officeart/2005/8/layout/radial2"/>
    <dgm:cxn modelId="{2A50AB51-D8EC-42B5-BAC0-11C08C41BE51}" type="presParOf" srcId="{26B41B5C-1AB8-4D7C-BC14-41CDC2297700}" destId="{E2DAE889-D8BF-4C1E-B04A-6DB71526B4FE}" srcOrd="3" destOrd="0" presId="urn:microsoft.com/office/officeart/2005/8/layout/radial2"/>
    <dgm:cxn modelId="{4B4672F5-B812-4B60-A8AB-2CBC82FE77BB}" type="presParOf" srcId="{26B41B5C-1AB8-4D7C-BC14-41CDC2297700}" destId="{12303914-EEFB-489D-9BD8-D1119F1A8E30}" srcOrd="4" destOrd="0" presId="urn:microsoft.com/office/officeart/2005/8/layout/radial2"/>
    <dgm:cxn modelId="{80418578-6E79-42F1-A9DF-FFC3B2919F28}" type="presParOf" srcId="{12303914-EEFB-489D-9BD8-D1119F1A8E30}" destId="{582CC74D-E42C-4A96-9583-ECF8AE6D4269}" srcOrd="0" destOrd="0" presId="urn:microsoft.com/office/officeart/2005/8/layout/radial2"/>
    <dgm:cxn modelId="{E846F417-1209-49D0-B264-B58734006279}" type="presParOf" srcId="{12303914-EEFB-489D-9BD8-D1119F1A8E30}" destId="{73F54D37-06B8-4B33-B08A-4F7143D949B0}" srcOrd="1" destOrd="0" presId="urn:microsoft.com/office/officeart/2005/8/layout/radial2"/>
    <dgm:cxn modelId="{13CB53CE-B3A3-4000-9DD0-AF66972D5D4B}" type="presParOf" srcId="{26B41B5C-1AB8-4D7C-BC14-41CDC2297700}" destId="{17FEA8D4-A3BF-4459-A1AD-3B54FCBAEB81}" srcOrd="5" destOrd="0" presId="urn:microsoft.com/office/officeart/2005/8/layout/radial2"/>
    <dgm:cxn modelId="{FB99141D-A28A-4BE6-9CB2-1EFA6D8E547F}" type="presParOf" srcId="{26B41B5C-1AB8-4D7C-BC14-41CDC2297700}" destId="{B55E24E9-D9AB-46CA-BF37-DE7D63314AB4}" srcOrd="6" destOrd="0" presId="urn:microsoft.com/office/officeart/2005/8/layout/radial2"/>
    <dgm:cxn modelId="{A0646E87-D88D-45D2-9386-360B9CA5C4B6}" type="presParOf" srcId="{B55E24E9-D9AB-46CA-BF37-DE7D63314AB4}" destId="{051FDDC2-47E2-4CF0-8DB4-4323D7AB467A}" srcOrd="0" destOrd="0" presId="urn:microsoft.com/office/officeart/2005/8/layout/radial2"/>
    <dgm:cxn modelId="{52E4161C-CB33-4B2E-B037-C59E46FADA0B}" type="presParOf" srcId="{B55E24E9-D9AB-46CA-BF37-DE7D63314AB4}" destId="{92BE1F4F-435E-453A-AA3D-4A5B0CFB0B44}"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B60054-28C2-4F53-9CB1-47C3CF9045F9}" type="doc">
      <dgm:prSet loTypeId="urn:microsoft.com/office/officeart/2005/8/layout/hList7" loCatId="process" qsTypeId="urn:microsoft.com/office/officeart/2005/8/quickstyle/simple1" qsCatId="simple" csTypeId="urn:microsoft.com/office/officeart/2005/8/colors/accent1_2" csCatId="accent1" phldr="1"/>
      <dgm:spPr/>
    </dgm:pt>
    <dgm:pt modelId="{0B5FE2EA-CA4A-4E3B-A289-C7445C45B025}">
      <dgm:prSet phldrT="[Text]"/>
      <dgm:spPr>
        <a:xfrm>
          <a:off x="1901" y="-57150"/>
          <a:ext cx="1992566" cy="4724399"/>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r>
            <a:rPr lang="en-US">
              <a:solidFill>
                <a:sysClr val="window" lastClr="FFFFFF"/>
              </a:solidFill>
              <a:latin typeface="Quire Sans" panose="020B0502040400020003" pitchFamily="34" charset="0"/>
              <a:ea typeface="+mn-ea"/>
              <a:cs typeface="Quire Sans" panose="020B0502040400020003" pitchFamily="34" charset="0"/>
            </a:rPr>
            <a:t>Purpose before organization</a:t>
          </a:r>
          <a:endParaRPr lang="en-US">
            <a:solidFill>
              <a:sysClr val="window" lastClr="FFFFFF"/>
            </a:solidFill>
            <a:latin typeface="Corbel" panose="020B0503020204020204"/>
            <a:ea typeface="+mn-ea"/>
            <a:cs typeface="+mn-cs"/>
          </a:endParaRPr>
        </a:p>
      </dgm:t>
    </dgm:pt>
    <dgm:pt modelId="{657C2E7B-6FA7-4EE2-9D27-218C98C743E4}" type="parTrans" cxnId="{C6C65783-B2A7-4BA6-B419-F4D9454F5536}">
      <dgm:prSet/>
      <dgm:spPr/>
      <dgm:t>
        <a:bodyPr/>
        <a:lstStyle/>
        <a:p>
          <a:endParaRPr lang="en-US"/>
        </a:p>
      </dgm:t>
    </dgm:pt>
    <dgm:pt modelId="{9056EA1B-08DC-445E-802F-4B4FCC23EB06}" type="sibTrans" cxnId="{C6C65783-B2A7-4BA6-B419-F4D9454F5536}">
      <dgm:prSet/>
      <dgm:spPr/>
      <dgm:t>
        <a:bodyPr/>
        <a:lstStyle/>
        <a:p>
          <a:endParaRPr lang="en-US"/>
        </a:p>
      </dgm:t>
    </dgm:pt>
    <dgm:pt modelId="{EBC13814-EBCB-400E-A597-C43D2D38E979}">
      <dgm:prSet phldrT="[Text]"/>
      <dgm:spPr>
        <a:xfrm>
          <a:off x="2054244" y="-57150"/>
          <a:ext cx="1992566" cy="4724399"/>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r>
            <a:rPr lang="en-US">
              <a:solidFill>
                <a:sysClr val="window" lastClr="FFFFFF"/>
              </a:solidFill>
              <a:latin typeface="Quire Sans" panose="020B0502040400020003" pitchFamily="34" charset="0"/>
              <a:ea typeface="+mn-ea"/>
              <a:cs typeface="Quire Sans" panose="020B0502040400020003" pitchFamily="34" charset="0"/>
            </a:rPr>
            <a:t>Respect for ecosystem</a:t>
          </a:r>
          <a:endParaRPr lang="en-US">
            <a:solidFill>
              <a:sysClr val="window" lastClr="FFFFFF"/>
            </a:solidFill>
            <a:latin typeface="Corbel" panose="020B0503020204020204"/>
            <a:ea typeface="+mn-ea"/>
            <a:cs typeface="+mn-cs"/>
          </a:endParaRPr>
        </a:p>
      </dgm:t>
    </dgm:pt>
    <dgm:pt modelId="{8F56CD16-BCB5-4995-861A-B03531CBC8AF}" type="parTrans" cxnId="{CA7C4A13-DFF7-482C-9555-CC4C70957E1A}">
      <dgm:prSet/>
      <dgm:spPr/>
      <dgm:t>
        <a:bodyPr/>
        <a:lstStyle/>
        <a:p>
          <a:endParaRPr lang="en-US"/>
        </a:p>
      </dgm:t>
    </dgm:pt>
    <dgm:pt modelId="{FDD7C5B0-8EFB-4CEF-9B8A-87B7A35C54FC}" type="sibTrans" cxnId="{CA7C4A13-DFF7-482C-9555-CC4C70957E1A}">
      <dgm:prSet/>
      <dgm:spPr/>
      <dgm:t>
        <a:bodyPr/>
        <a:lstStyle/>
        <a:p>
          <a:endParaRPr lang="en-US"/>
        </a:p>
      </dgm:t>
    </dgm:pt>
    <dgm:pt modelId="{C596F62F-80E0-49CD-9C4E-DD571DE73C98}">
      <dgm:prSet phldrT="[Text]"/>
      <dgm:spPr>
        <a:xfrm>
          <a:off x="4106588" y="-57150"/>
          <a:ext cx="1992566" cy="4724399"/>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endParaRPr lang="en-US">
            <a:solidFill>
              <a:sysClr val="window" lastClr="FFFFFF"/>
            </a:solidFill>
            <a:latin typeface="Quire Sans" panose="020B0502040400020003" pitchFamily="34" charset="0"/>
            <a:ea typeface="+mn-ea"/>
            <a:cs typeface="Quire Sans" panose="020B0502040400020003" pitchFamily="34" charset="0"/>
          </a:endParaRPr>
        </a:p>
      </dgm:t>
    </dgm:pt>
    <dgm:pt modelId="{F58EAFF2-4218-4F91-BFF3-0C0D1338250B}" type="parTrans" cxnId="{42FE33CD-360A-49BA-9448-E7D8B1C2EED2}">
      <dgm:prSet/>
      <dgm:spPr/>
      <dgm:t>
        <a:bodyPr/>
        <a:lstStyle/>
        <a:p>
          <a:endParaRPr lang="en-US"/>
        </a:p>
      </dgm:t>
    </dgm:pt>
    <dgm:pt modelId="{83A297ED-6E11-4B3B-9D80-A1CD9F72D473}" type="sibTrans" cxnId="{42FE33CD-360A-49BA-9448-E7D8B1C2EED2}">
      <dgm:prSet/>
      <dgm:spPr/>
      <dgm:t>
        <a:bodyPr/>
        <a:lstStyle/>
        <a:p>
          <a:endParaRPr lang="en-US"/>
        </a:p>
      </dgm:t>
    </dgm:pt>
    <dgm:pt modelId="{DFE1F61B-054E-4B9F-91A6-8C64E9334DF1}">
      <dgm:prSet/>
      <dgm:spPr>
        <a:xfrm>
          <a:off x="6160825" y="-57150"/>
          <a:ext cx="1992566" cy="4724399"/>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endParaRPr lang="en-US">
            <a:solidFill>
              <a:sysClr val="window" lastClr="FFFFFF"/>
            </a:solidFill>
            <a:latin typeface="Quire Sans" panose="020B0502040400020003" pitchFamily="34" charset="0"/>
            <a:ea typeface="+mn-ea"/>
            <a:cs typeface="Quire Sans" panose="020B0502040400020003" pitchFamily="34" charset="0"/>
          </a:endParaRPr>
        </a:p>
      </dgm:t>
    </dgm:pt>
    <dgm:pt modelId="{F99CBE4F-1AC0-4E90-9098-C185546C8D3C}" type="sibTrans" cxnId="{1FEF78ED-EDE5-4695-AF0C-F6D94A5AA8A1}">
      <dgm:prSet/>
      <dgm:spPr/>
      <dgm:t>
        <a:bodyPr/>
        <a:lstStyle/>
        <a:p>
          <a:endParaRPr lang="en-US"/>
        </a:p>
      </dgm:t>
    </dgm:pt>
    <dgm:pt modelId="{59EB6A6C-1826-4F4D-9C7D-FCF8E7E64DC9}" type="parTrans" cxnId="{1FEF78ED-EDE5-4695-AF0C-F6D94A5AA8A1}">
      <dgm:prSet/>
      <dgm:spPr/>
      <dgm:t>
        <a:bodyPr/>
        <a:lstStyle/>
        <a:p>
          <a:endParaRPr lang="en-US"/>
        </a:p>
      </dgm:t>
    </dgm:pt>
    <dgm:pt modelId="{EF1DF29B-4F71-496D-B9F1-D87E75B683C6}" type="pres">
      <dgm:prSet presAssocID="{3CB60054-28C2-4F53-9CB1-47C3CF9045F9}" presName="Name0" presStyleCnt="0">
        <dgm:presLayoutVars>
          <dgm:dir/>
          <dgm:resizeHandles val="exact"/>
        </dgm:presLayoutVars>
      </dgm:prSet>
      <dgm:spPr/>
    </dgm:pt>
    <dgm:pt modelId="{EF837498-095C-4A0D-B83C-1D7B24FE0A0A}" type="pres">
      <dgm:prSet presAssocID="{3CB60054-28C2-4F53-9CB1-47C3CF9045F9}" presName="fgShape" presStyleLbl="fgShp" presStyleIdx="0" presStyleCnt="1" custScaleY="198925" custLinFactNeighborX="-1183" custLinFactNeighborY="-16129"/>
      <dgm:spPr>
        <a:xfrm>
          <a:off x="237397" y="3257548"/>
          <a:ext cx="7501128" cy="1409701"/>
        </a:xfrm>
        <a:prstGeom prst="leftRightArrow">
          <a:avLst/>
        </a:prstGeom>
        <a:solidFill>
          <a:srgbClr val="2B4051">
            <a:tint val="60000"/>
            <a:hueOff val="0"/>
            <a:satOff val="0"/>
            <a:lumOff val="0"/>
            <a:alphaOff val="0"/>
          </a:srgbClr>
        </a:solidFill>
        <a:ln w="19050" cap="flat" cmpd="sng" algn="ctr">
          <a:solidFill>
            <a:sysClr val="window" lastClr="FFFFFF">
              <a:hueOff val="0"/>
              <a:satOff val="0"/>
              <a:lumOff val="0"/>
              <a:alphaOff val="0"/>
            </a:sysClr>
          </a:solidFill>
          <a:prstDash val="solid"/>
        </a:ln>
        <a:effectLst/>
      </dgm:spPr>
    </dgm:pt>
    <dgm:pt modelId="{3EDEE58A-21D3-4A5D-8019-B12BC2A9DA6E}" type="pres">
      <dgm:prSet presAssocID="{3CB60054-28C2-4F53-9CB1-47C3CF9045F9}" presName="linComp" presStyleCnt="0"/>
      <dgm:spPr/>
    </dgm:pt>
    <dgm:pt modelId="{7F566D04-451E-4D4B-ACD7-51FBC7B9FEED}" type="pres">
      <dgm:prSet presAssocID="{0B5FE2EA-CA4A-4E3B-A289-C7445C45B025}" presName="compNode" presStyleCnt="0"/>
      <dgm:spPr/>
    </dgm:pt>
    <dgm:pt modelId="{081015B4-028F-4F54-AA2F-9BBE66904F5A}" type="pres">
      <dgm:prSet presAssocID="{0B5FE2EA-CA4A-4E3B-A289-C7445C45B025}" presName="bkgdShape" presStyleLbl="node1" presStyleIdx="0" presStyleCnt="4"/>
      <dgm:spPr/>
    </dgm:pt>
    <dgm:pt modelId="{E6CA2057-0967-470C-9C02-C28C2B979DF8}" type="pres">
      <dgm:prSet presAssocID="{0B5FE2EA-CA4A-4E3B-A289-C7445C45B025}" presName="nodeTx" presStyleLbl="node1" presStyleIdx="0" presStyleCnt="4">
        <dgm:presLayoutVars>
          <dgm:bulletEnabled val="1"/>
        </dgm:presLayoutVars>
      </dgm:prSet>
      <dgm:spPr/>
    </dgm:pt>
    <dgm:pt modelId="{7A805C8C-F66C-4D4F-9B10-5C712C2D742C}" type="pres">
      <dgm:prSet presAssocID="{0B5FE2EA-CA4A-4E3B-A289-C7445C45B025}" presName="invisiNode" presStyleLbl="node1" presStyleIdx="0" presStyleCnt="4"/>
      <dgm:spPr/>
    </dgm:pt>
    <dgm:pt modelId="{468CD777-A934-4905-8EB7-5C44C2B03C6D}" type="pres">
      <dgm:prSet presAssocID="{0B5FE2EA-CA4A-4E3B-A289-C7445C45B025}" presName="imagNode" presStyleLbl="fgImgPlace1" presStyleIdx="0" presStyleCnt="4"/>
      <dgm:spPr>
        <a:xfrm>
          <a:off x="211571" y="226313"/>
          <a:ext cx="1573225" cy="1573225"/>
        </a:xfrm>
        <a:prstGeom prst="ellipse">
          <a:avLst/>
        </a:prstGeom>
        <a:blipFill>
          <a:blip xmlns:r="http://schemas.openxmlformats.org/officeDocument/2006/relationships" r:embed="rId1" cstate="print">
            <a:duotone>
              <a:srgbClr val="FA5853">
                <a:shade val="45000"/>
                <a:satMod val="135000"/>
              </a:srgbClr>
              <a:prstClr val="white"/>
            </a:duotone>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ln>
        <a:effectLst/>
      </dgm:spPr>
    </dgm:pt>
    <dgm:pt modelId="{452803D1-A2E2-4FD8-B1C5-71CEEE47524F}" type="pres">
      <dgm:prSet presAssocID="{9056EA1B-08DC-445E-802F-4B4FCC23EB06}" presName="sibTrans" presStyleLbl="sibTrans2D1" presStyleIdx="0" presStyleCnt="0"/>
      <dgm:spPr/>
    </dgm:pt>
    <dgm:pt modelId="{BF5199C2-A431-407B-A04E-903C015EDAB4}" type="pres">
      <dgm:prSet presAssocID="{EBC13814-EBCB-400E-A597-C43D2D38E979}" presName="compNode" presStyleCnt="0"/>
      <dgm:spPr/>
    </dgm:pt>
    <dgm:pt modelId="{5F91CFC7-9ACC-420D-8B0C-D28518F18CA1}" type="pres">
      <dgm:prSet presAssocID="{EBC13814-EBCB-400E-A597-C43D2D38E979}" presName="bkgdShape" presStyleLbl="node1" presStyleIdx="1" presStyleCnt="4"/>
      <dgm:spPr/>
    </dgm:pt>
    <dgm:pt modelId="{EDF974A4-BCA0-443E-8D09-F3D94F368DED}" type="pres">
      <dgm:prSet presAssocID="{EBC13814-EBCB-400E-A597-C43D2D38E979}" presName="nodeTx" presStyleLbl="node1" presStyleIdx="1" presStyleCnt="4">
        <dgm:presLayoutVars>
          <dgm:bulletEnabled val="1"/>
        </dgm:presLayoutVars>
      </dgm:prSet>
      <dgm:spPr/>
    </dgm:pt>
    <dgm:pt modelId="{86391AC5-BB69-4D84-8263-BB226AC52178}" type="pres">
      <dgm:prSet presAssocID="{EBC13814-EBCB-400E-A597-C43D2D38E979}" presName="invisiNode" presStyleLbl="node1" presStyleIdx="1" presStyleCnt="4"/>
      <dgm:spPr/>
    </dgm:pt>
    <dgm:pt modelId="{20ECAF06-D77D-4044-BFB2-574D48A80956}" type="pres">
      <dgm:prSet presAssocID="{EBC13814-EBCB-400E-A597-C43D2D38E979}" presName="imagNode" presStyleLbl="fgImgPlace1" presStyleIdx="1" presStyleCnt="4"/>
      <dgm:spPr>
        <a:xfrm>
          <a:off x="2263915" y="226313"/>
          <a:ext cx="1573225" cy="1573225"/>
        </a:xfrm>
        <a:prstGeom prst="ellipse">
          <a:avLst/>
        </a:prstGeom>
        <a:blipFill>
          <a:blip xmlns:r="http://schemas.openxmlformats.org/officeDocument/2006/relationships" r:embed="rId2" cstate="print">
            <a:duotone>
              <a:srgbClr val="FA5853">
                <a:shade val="45000"/>
                <a:satMod val="135000"/>
              </a:srgbClr>
              <a:prstClr val="white"/>
            </a:duotone>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ln>
        <a:effectLst/>
      </dgm:spPr>
    </dgm:pt>
    <dgm:pt modelId="{0A5E861D-A906-4108-B7B4-55A2F30813F9}" type="pres">
      <dgm:prSet presAssocID="{FDD7C5B0-8EFB-4CEF-9B8A-87B7A35C54FC}" presName="sibTrans" presStyleLbl="sibTrans2D1" presStyleIdx="0" presStyleCnt="0"/>
      <dgm:spPr/>
    </dgm:pt>
    <dgm:pt modelId="{7250C590-2B18-43EE-A3BA-C4B6BA675583}" type="pres">
      <dgm:prSet presAssocID="{C596F62F-80E0-49CD-9C4E-DD571DE73C98}" presName="compNode" presStyleCnt="0"/>
      <dgm:spPr/>
    </dgm:pt>
    <dgm:pt modelId="{F55508EB-AE7D-44AC-B02F-91F3F56A3DCC}" type="pres">
      <dgm:prSet presAssocID="{C596F62F-80E0-49CD-9C4E-DD571DE73C98}" presName="bkgdShape" presStyleLbl="node1" presStyleIdx="2" presStyleCnt="4"/>
      <dgm:spPr/>
    </dgm:pt>
    <dgm:pt modelId="{FB9ECAFB-EDE2-4F2C-957B-45E1035022AA}" type="pres">
      <dgm:prSet presAssocID="{C596F62F-80E0-49CD-9C4E-DD571DE73C98}" presName="nodeTx" presStyleLbl="node1" presStyleIdx="2" presStyleCnt="4">
        <dgm:presLayoutVars>
          <dgm:bulletEnabled val="1"/>
        </dgm:presLayoutVars>
      </dgm:prSet>
      <dgm:spPr/>
    </dgm:pt>
    <dgm:pt modelId="{7DFFF713-42F3-46C8-AE43-E5F4F90EC009}" type="pres">
      <dgm:prSet presAssocID="{C596F62F-80E0-49CD-9C4E-DD571DE73C98}" presName="invisiNode" presStyleLbl="node1" presStyleIdx="2" presStyleCnt="4"/>
      <dgm:spPr/>
    </dgm:pt>
    <dgm:pt modelId="{77B72C32-1EA2-41C1-9A3E-3D4F85F12005}" type="pres">
      <dgm:prSet presAssocID="{C596F62F-80E0-49CD-9C4E-DD571DE73C98}" presName="imagNode" presStyleLbl="fgImgPlace1" presStyleIdx="2" presStyleCnt="4" custScaleX="37351" custScaleY="16912" custLinFactX="16406" custLinFactY="87383" custLinFactNeighborX="100000" custLinFactNeighborY="100000"/>
      <dgm:spPr>
        <a:xfrm>
          <a:off x="6640392" y="3827850"/>
          <a:ext cx="587615" cy="266063"/>
        </a:xfrm>
        <a:prstGeom prst="ellipse">
          <a:avLst/>
        </a:prstGeom>
        <a:solidFill>
          <a:srgbClr val="2B4051">
            <a:tint val="50000"/>
            <a:hueOff val="0"/>
            <a:satOff val="0"/>
            <a:lumOff val="0"/>
            <a:alphaOff val="0"/>
          </a:srgbClr>
        </a:solidFill>
        <a:ln w="19050" cap="flat" cmpd="sng" algn="ctr">
          <a:solidFill>
            <a:sysClr val="window" lastClr="FFFFFF">
              <a:hueOff val="0"/>
              <a:satOff val="0"/>
              <a:lumOff val="0"/>
              <a:alphaOff val="0"/>
            </a:sysClr>
          </a:solidFill>
          <a:prstDash val="solid"/>
        </a:ln>
        <a:effectLst/>
      </dgm:spPr>
    </dgm:pt>
    <dgm:pt modelId="{3C51502C-AA4C-4C0C-AEA9-C5009EB05CF3}" type="pres">
      <dgm:prSet presAssocID="{83A297ED-6E11-4B3B-9D80-A1CD9F72D473}" presName="sibTrans" presStyleLbl="sibTrans2D1" presStyleIdx="0" presStyleCnt="0"/>
      <dgm:spPr/>
    </dgm:pt>
    <dgm:pt modelId="{0EA5C007-92C9-4468-96C4-1E25C8F91939}" type="pres">
      <dgm:prSet presAssocID="{DFE1F61B-054E-4B9F-91A6-8C64E9334DF1}" presName="compNode" presStyleCnt="0"/>
      <dgm:spPr/>
    </dgm:pt>
    <dgm:pt modelId="{FE3FE188-5CEC-45AC-AC28-C1009C63DF00}" type="pres">
      <dgm:prSet presAssocID="{DFE1F61B-054E-4B9F-91A6-8C64E9334DF1}" presName="bkgdShape" presStyleLbl="node1" presStyleIdx="3" presStyleCnt="4" custLinFactX="200000" custLinFactNeighborX="212593" custLinFactNeighborY="-4077"/>
      <dgm:spPr/>
    </dgm:pt>
    <dgm:pt modelId="{B47D65DC-2B6B-4524-9680-70809F94D0FA}" type="pres">
      <dgm:prSet presAssocID="{DFE1F61B-054E-4B9F-91A6-8C64E9334DF1}" presName="nodeTx" presStyleLbl="node1" presStyleIdx="3" presStyleCnt="4">
        <dgm:presLayoutVars>
          <dgm:bulletEnabled val="1"/>
        </dgm:presLayoutVars>
      </dgm:prSet>
      <dgm:spPr/>
    </dgm:pt>
    <dgm:pt modelId="{04A4A10B-64FD-496A-AA88-8225D311E08A}" type="pres">
      <dgm:prSet presAssocID="{DFE1F61B-054E-4B9F-91A6-8C64E9334DF1}" presName="invisiNode" presStyleLbl="node1" presStyleIdx="3" presStyleCnt="4"/>
      <dgm:spPr/>
    </dgm:pt>
    <dgm:pt modelId="{AB1BD6BF-60AA-48E1-945D-A5033D12E4A1}" type="pres">
      <dgm:prSet presAssocID="{DFE1F61B-054E-4B9F-91A6-8C64E9334DF1}" presName="imagNode" presStyleLbl="fgImgPlace1" presStyleIdx="3" presStyleCnt="4" custScaleX="7150" custScaleY="23658" custLinFactY="78671" custLinFactNeighborX="4675" custLinFactNeighborY="100000"/>
      <dgm:spPr>
        <a:xfrm>
          <a:off x="7172521" y="3637726"/>
          <a:ext cx="112485" cy="372193"/>
        </a:xfrm>
        <a:prstGeom prst="ellipse">
          <a:avLst/>
        </a:prstGeom>
        <a:solidFill>
          <a:srgbClr val="2B4051">
            <a:tint val="50000"/>
            <a:hueOff val="0"/>
            <a:satOff val="0"/>
            <a:lumOff val="0"/>
            <a:alphaOff val="0"/>
          </a:srgbClr>
        </a:solidFill>
        <a:ln w="19050" cap="flat" cmpd="sng" algn="ctr">
          <a:solidFill>
            <a:sysClr val="window" lastClr="FFFFFF">
              <a:hueOff val="0"/>
              <a:satOff val="0"/>
              <a:lumOff val="0"/>
              <a:alphaOff val="0"/>
            </a:sysClr>
          </a:solidFill>
          <a:prstDash val="solid"/>
        </a:ln>
        <a:effectLst/>
      </dgm:spPr>
    </dgm:pt>
  </dgm:ptLst>
  <dgm:cxnLst>
    <dgm:cxn modelId="{CA7C4A13-DFF7-482C-9555-CC4C70957E1A}" srcId="{3CB60054-28C2-4F53-9CB1-47C3CF9045F9}" destId="{EBC13814-EBCB-400E-A597-C43D2D38E979}" srcOrd="1" destOrd="0" parTransId="{8F56CD16-BCB5-4995-861A-B03531CBC8AF}" sibTransId="{FDD7C5B0-8EFB-4CEF-9B8A-87B7A35C54FC}"/>
    <dgm:cxn modelId="{BEAE1F20-BE20-43AD-813D-6094C5039AA4}" type="presOf" srcId="{FDD7C5B0-8EFB-4CEF-9B8A-87B7A35C54FC}" destId="{0A5E861D-A906-4108-B7B4-55A2F30813F9}" srcOrd="0" destOrd="0" presId="urn:microsoft.com/office/officeart/2005/8/layout/hList7"/>
    <dgm:cxn modelId="{2B7C2926-DC0F-47BA-9FFB-241BBAFABE65}" type="presOf" srcId="{9056EA1B-08DC-445E-802F-4B4FCC23EB06}" destId="{452803D1-A2E2-4FD8-B1C5-71CEEE47524F}" srcOrd="0" destOrd="0" presId="urn:microsoft.com/office/officeart/2005/8/layout/hList7"/>
    <dgm:cxn modelId="{D420D027-DF13-470D-B4D1-FD98AD0F9F6B}" type="presOf" srcId="{C596F62F-80E0-49CD-9C4E-DD571DE73C98}" destId="{FB9ECAFB-EDE2-4F2C-957B-45E1035022AA}" srcOrd="1" destOrd="0" presId="urn:microsoft.com/office/officeart/2005/8/layout/hList7"/>
    <dgm:cxn modelId="{21CB5038-E385-45F7-BA49-75FE324BD012}" type="presOf" srcId="{0B5FE2EA-CA4A-4E3B-A289-C7445C45B025}" destId="{E6CA2057-0967-470C-9C02-C28C2B979DF8}" srcOrd="1" destOrd="0" presId="urn:microsoft.com/office/officeart/2005/8/layout/hList7"/>
    <dgm:cxn modelId="{25C89C60-EDFE-4DDE-87EC-389D69B896F2}" type="presOf" srcId="{EBC13814-EBCB-400E-A597-C43D2D38E979}" destId="{5F91CFC7-9ACC-420D-8B0C-D28518F18CA1}" srcOrd="0" destOrd="0" presId="urn:microsoft.com/office/officeart/2005/8/layout/hList7"/>
    <dgm:cxn modelId="{C4C2D17C-C0F1-4E16-9972-2CBE2D4B4C7C}" type="presOf" srcId="{C596F62F-80E0-49CD-9C4E-DD571DE73C98}" destId="{F55508EB-AE7D-44AC-B02F-91F3F56A3DCC}" srcOrd="0" destOrd="0" presId="urn:microsoft.com/office/officeart/2005/8/layout/hList7"/>
    <dgm:cxn modelId="{CAFB6D7F-8F3B-42B6-B607-7DDC3A57A9D3}" type="presOf" srcId="{DFE1F61B-054E-4B9F-91A6-8C64E9334DF1}" destId="{FE3FE188-5CEC-45AC-AC28-C1009C63DF00}" srcOrd="0" destOrd="0" presId="urn:microsoft.com/office/officeart/2005/8/layout/hList7"/>
    <dgm:cxn modelId="{8474B87F-473F-4063-A677-13D59273862E}" type="presOf" srcId="{0B5FE2EA-CA4A-4E3B-A289-C7445C45B025}" destId="{081015B4-028F-4F54-AA2F-9BBE66904F5A}" srcOrd="0" destOrd="0" presId="urn:microsoft.com/office/officeart/2005/8/layout/hList7"/>
    <dgm:cxn modelId="{BDD9B380-7B9D-488F-B759-035B60C77B33}" type="presOf" srcId="{3CB60054-28C2-4F53-9CB1-47C3CF9045F9}" destId="{EF1DF29B-4F71-496D-B9F1-D87E75B683C6}" srcOrd="0" destOrd="0" presId="urn:microsoft.com/office/officeart/2005/8/layout/hList7"/>
    <dgm:cxn modelId="{C6C65783-B2A7-4BA6-B419-F4D9454F5536}" srcId="{3CB60054-28C2-4F53-9CB1-47C3CF9045F9}" destId="{0B5FE2EA-CA4A-4E3B-A289-C7445C45B025}" srcOrd="0" destOrd="0" parTransId="{657C2E7B-6FA7-4EE2-9D27-218C98C743E4}" sibTransId="{9056EA1B-08DC-445E-802F-4B4FCC23EB06}"/>
    <dgm:cxn modelId="{42FE33CD-360A-49BA-9448-E7D8B1C2EED2}" srcId="{3CB60054-28C2-4F53-9CB1-47C3CF9045F9}" destId="{C596F62F-80E0-49CD-9C4E-DD571DE73C98}" srcOrd="2" destOrd="0" parTransId="{F58EAFF2-4218-4F91-BFF3-0C0D1338250B}" sibTransId="{83A297ED-6E11-4B3B-9D80-A1CD9F72D473}"/>
    <dgm:cxn modelId="{F4386EDE-49A4-4639-BE17-A3F7037DC88B}" type="presOf" srcId="{DFE1F61B-054E-4B9F-91A6-8C64E9334DF1}" destId="{B47D65DC-2B6B-4524-9680-70809F94D0FA}" srcOrd="1" destOrd="0" presId="urn:microsoft.com/office/officeart/2005/8/layout/hList7"/>
    <dgm:cxn modelId="{C45709EA-A7A5-48CC-BF38-8446B4AD83AC}" type="presOf" srcId="{83A297ED-6E11-4B3B-9D80-A1CD9F72D473}" destId="{3C51502C-AA4C-4C0C-AEA9-C5009EB05CF3}" srcOrd="0" destOrd="0" presId="urn:microsoft.com/office/officeart/2005/8/layout/hList7"/>
    <dgm:cxn modelId="{1FEF78ED-EDE5-4695-AF0C-F6D94A5AA8A1}" srcId="{3CB60054-28C2-4F53-9CB1-47C3CF9045F9}" destId="{DFE1F61B-054E-4B9F-91A6-8C64E9334DF1}" srcOrd="3" destOrd="0" parTransId="{59EB6A6C-1826-4F4D-9C7D-FCF8E7E64DC9}" sibTransId="{F99CBE4F-1AC0-4E90-9098-C185546C8D3C}"/>
    <dgm:cxn modelId="{D06A77F8-1035-43C8-8582-180D7C9D7BC0}" type="presOf" srcId="{EBC13814-EBCB-400E-A597-C43D2D38E979}" destId="{EDF974A4-BCA0-443E-8D09-F3D94F368DED}" srcOrd="1" destOrd="0" presId="urn:microsoft.com/office/officeart/2005/8/layout/hList7"/>
    <dgm:cxn modelId="{79E7C0B0-8161-4C6C-92C3-DA6043523A9A}" type="presParOf" srcId="{EF1DF29B-4F71-496D-B9F1-D87E75B683C6}" destId="{EF837498-095C-4A0D-B83C-1D7B24FE0A0A}" srcOrd="0" destOrd="0" presId="urn:microsoft.com/office/officeart/2005/8/layout/hList7"/>
    <dgm:cxn modelId="{0F2CAC9D-FB25-46C2-961C-9FE2E5C1640C}" type="presParOf" srcId="{EF1DF29B-4F71-496D-B9F1-D87E75B683C6}" destId="{3EDEE58A-21D3-4A5D-8019-B12BC2A9DA6E}" srcOrd="1" destOrd="0" presId="urn:microsoft.com/office/officeart/2005/8/layout/hList7"/>
    <dgm:cxn modelId="{3016D517-4130-43CA-986D-75515DC2F098}" type="presParOf" srcId="{3EDEE58A-21D3-4A5D-8019-B12BC2A9DA6E}" destId="{7F566D04-451E-4D4B-ACD7-51FBC7B9FEED}" srcOrd="0" destOrd="0" presId="urn:microsoft.com/office/officeart/2005/8/layout/hList7"/>
    <dgm:cxn modelId="{528CD9CF-D2A5-462B-A86B-BC80769CA23C}" type="presParOf" srcId="{7F566D04-451E-4D4B-ACD7-51FBC7B9FEED}" destId="{081015B4-028F-4F54-AA2F-9BBE66904F5A}" srcOrd="0" destOrd="0" presId="urn:microsoft.com/office/officeart/2005/8/layout/hList7"/>
    <dgm:cxn modelId="{E3B13AA3-1AEC-429D-9596-A5D0965CFFC4}" type="presParOf" srcId="{7F566D04-451E-4D4B-ACD7-51FBC7B9FEED}" destId="{E6CA2057-0967-470C-9C02-C28C2B979DF8}" srcOrd="1" destOrd="0" presId="urn:microsoft.com/office/officeart/2005/8/layout/hList7"/>
    <dgm:cxn modelId="{394DB867-21F9-4B18-A70E-2EDB22B448CE}" type="presParOf" srcId="{7F566D04-451E-4D4B-ACD7-51FBC7B9FEED}" destId="{7A805C8C-F66C-4D4F-9B10-5C712C2D742C}" srcOrd="2" destOrd="0" presId="urn:microsoft.com/office/officeart/2005/8/layout/hList7"/>
    <dgm:cxn modelId="{5C62D9E8-419D-4ED0-B61A-22BAD3ED2245}" type="presParOf" srcId="{7F566D04-451E-4D4B-ACD7-51FBC7B9FEED}" destId="{468CD777-A934-4905-8EB7-5C44C2B03C6D}" srcOrd="3" destOrd="0" presId="urn:microsoft.com/office/officeart/2005/8/layout/hList7"/>
    <dgm:cxn modelId="{52C6D16E-4565-483F-83BB-6BE5C43CD1CD}" type="presParOf" srcId="{3EDEE58A-21D3-4A5D-8019-B12BC2A9DA6E}" destId="{452803D1-A2E2-4FD8-B1C5-71CEEE47524F}" srcOrd="1" destOrd="0" presId="urn:microsoft.com/office/officeart/2005/8/layout/hList7"/>
    <dgm:cxn modelId="{5FADB567-EF4D-4683-8BA1-CB092B5C23AF}" type="presParOf" srcId="{3EDEE58A-21D3-4A5D-8019-B12BC2A9DA6E}" destId="{BF5199C2-A431-407B-A04E-903C015EDAB4}" srcOrd="2" destOrd="0" presId="urn:microsoft.com/office/officeart/2005/8/layout/hList7"/>
    <dgm:cxn modelId="{CA8B5390-9F8F-4939-AF33-C15F337BFB08}" type="presParOf" srcId="{BF5199C2-A431-407B-A04E-903C015EDAB4}" destId="{5F91CFC7-9ACC-420D-8B0C-D28518F18CA1}" srcOrd="0" destOrd="0" presId="urn:microsoft.com/office/officeart/2005/8/layout/hList7"/>
    <dgm:cxn modelId="{E69F99E3-7CC3-469F-A5C5-208B1FEAD7A4}" type="presParOf" srcId="{BF5199C2-A431-407B-A04E-903C015EDAB4}" destId="{EDF974A4-BCA0-443E-8D09-F3D94F368DED}" srcOrd="1" destOrd="0" presId="urn:microsoft.com/office/officeart/2005/8/layout/hList7"/>
    <dgm:cxn modelId="{BF35C5E2-431C-4FEC-8092-A14B06892FFC}" type="presParOf" srcId="{BF5199C2-A431-407B-A04E-903C015EDAB4}" destId="{86391AC5-BB69-4D84-8263-BB226AC52178}" srcOrd="2" destOrd="0" presId="urn:microsoft.com/office/officeart/2005/8/layout/hList7"/>
    <dgm:cxn modelId="{35ED3D36-4CF6-4C50-9C43-919DEFA5CA64}" type="presParOf" srcId="{BF5199C2-A431-407B-A04E-903C015EDAB4}" destId="{20ECAF06-D77D-4044-BFB2-574D48A80956}" srcOrd="3" destOrd="0" presId="urn:microsoft.com/office/officeart/2005/8/layout/hList7"/>
    <dgm:cxn modelId="{C5DD62F4-130A-4095-9594-A3914C627040}" type="presParOf" srcId="{3EDEE58A-21D3-4A5D-8019-B12BC2A9DA6E}" destId="{0A5E861D-A906-4108-B7B4-55A2F30813F9}" srcOrd="3" destOrd="0" presId="urn:microsoft.com/office/officeart/2005/8/layout/hList7"/>
    <dgm:cxn modelId="{41C0F01E-0B75-43FE-8FD3-0709F95FC1CC}" type="presParOf" srcId="{3EDEE58A-21D3-4A5D-8019-B12BC2A9DA6E}" destId="{7250C590-2B18-43EE-A3BA-C4B6BA675583}" srcOrd="4" destOrd="0" presId="urn:microsoft.com/office/officeart/2005/8/layout/hList7"/>
    <dgm:cxn modelId="{3CB91596-5E3F-445D-B4A8-95AB10D0ADC5}" type="presParOf" srcId="{7250C590-2B18-43EE-A3BA-C4B6BA675583}" destId="{F55508EB-AE7D-44AC-B02F-91F3F56A3DCC}" srcOrd="0" destOrd="0" presId="urn:microsoft.com/office/officeart/2005/8/layout/hList7"/>
    <dgm:cxn modelId="{4D942AED-88DA-419E-8F6F-49DF2B9A138B}" type="presParOf" srcId="{7250C590-2B18-43EE-A3BA-C4B6BA675583}" destId="{FB9ECAFB-EDE2-4F2C-957B-45E1035022AA}" srcOrd="1" destOrd="0" presId="urn:microsoft.com/office/officeart/2005/8/layout/hList7"/>
    <dgm:cxn modelId="{95BF220B-E5E7-4D01-8D62-271C91913407}" type="presParOf" srcId="{7250C590-2B18-43EE-A3BA-C4B6BA675583}" destId="{7DFFF713-42F3-46C8-AE43-E5F4F90EC009}" srcOrd="2" destOrd="0" presId="urn:microsoft.com/office/officeart/2005/8/layout/hList7"/>
    <dgm:cxn modelId="{53616A09-D8C5-4846-9BC9-CCA44C5B2BAF}" type="presParOf" srcId="{7250C590-2B18-43EE-A3BA-C4B6BA675583}" destId="{77B72C32-1EA2-41C1-9A3E-3D4F85F12005}" srcOrd="3" destOrd="0" presId="urn:microsoft.com/office/officeart/2005/8/layout/hList7"/>
    <dgm:cxn modelId="{8A77C53F-BC2B-4216-A090-388AF08B4B05}" type="presParOf" srcId="{3EDEE58A-21D3-4A5D-8019-B12BC2A9DA6E}" destId="{3C51502C-AA4C-4C0C-AEA9-C5009EB05CF3}" srcOrd="5" destOrd="0" presId="urn:microsoft.com/office/officeart/2005/8/layout/hList7"/>
    <dgm:cxn modelId="{176B526E-9769-49D1-A518-ED5CDD57F0F0}" type="presParOf" srcId="{3EDEE58A-21D3-4A5D-8019-B12BC2A9DA6E}" destId="{0EA5C007-92C9-4468-96C4-1E25C8F91939}" srcOrd="6" destOrd="0" presId="urn:microsoft.com/office/officeart/2005/8/layout/hList7"/>
    <dgm:cxn modelId="{10FB0E12-5C2B-42D7-BD06-F798CB77020E}" type="presParOf" srcId="{0EA5C007-92C9-4468-96C4-1E25C8F91939}" destId="{FE3FE188-5CEC-45AC-AC28-C1009C63DF00}" srcOrd="0" destOrd="0" presId="urn:microsoft.com/office/officeart/2005/8/layout/hList7"/>
    <dgm:cxn modelId="{F3FFB10E-F6A5-48AE-83CD-E091B52F387A}" type="presParOf" srcId="{0EA5C007-92C9-4468-96C4-1E25C8F91939}" destId="{B47D65DC-2B6B-4524-9680-70809F94D0FA}" srcOrd="1" destOrd="0" presId="urn:microsoft.com/office/officeart/2005/8/layout/hList7"/>
    <dgm:cxn modelId="{169CCE7A-0749-4801-9EB0-2B9AC005F8A0}" type="presParOf" srcId="{0EA5C007-92C9-4468-96C4-1E25C8F91939}" destId="{04A4A10B-64FD-496A-AA88-8225D311E08A}" srcOrd="2" destOrd="0" presId="urn:microsoft.com/office/officeart/2005/8/layout/hList7"/>
    <dgm:cxn modelId="{D840A15F-18C6-4058-9AAD-FFC81660D754}" type="presParOf" srcId="{0EA5C007-92C9-4468-96C4-1E25C8F91939}" destId="{AB1BD6BF-60AA-48E1-945D-A5033D12E4A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B60054-28C2-4F53-9CB1-47C3CF9045F9}" type="doc">
      <dgm:prSet loTypeId="urn:microsoft.com/office/officeart/2005/8/layout/hList7" loCatId="process" qsTypeId="urn:microsoft.com/office/officeart/2005/8/quickstyle/simple1" qsCatId="simple" csTypeId="urn:microsoft.com/office/officeart/2005/8/colors/accent1_2" csCatId="accent1" phldr="1"/>
      <dgm:spPr/>
    </dgm:pt>
    <dgm:pt modelId="{0B5FE2EA-CA4A-4E3B-A289-C7445C45B025}">
      <dgm:prSet phldrT="[Text]"/>
      <dgm:spPr>
        <a:xfrm>
          <a:off x="1901" y="-57150"/>
          <a:ext cx="1992566" cy="4724399"/>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r>
            <a:rPr lang="en-US">
              <a:solidFill>
                <a:sysClr val="window" lastClr="FFFFFF"/>
              </a:solidFill>
              <a:latin typeface="Quire Sans" panose="020B0502040400020003" pitchFamily="34" charset="0"/>
              <a:ea typeface="+mn-ea"/>
              <a:cs typeface="Quire Sans" panose="020B0502040400020003" pitchFamily="34" charset="0"/>
            </a:rPr>
            <a:t>Purpose before organization</a:t>
          </a:r>
          <a:endParaRPr lang="en-US">
            <a:solidFill>
              <a:sysClr val="window" lastClr="FFFFFF"/>
            </a:solidFill>
            <a:latin typeface="Corbel" panose="020B0503020204020204"/>
            <a:ea typeface="+mn-ea"/>
            <a:cs typeface="+mn-cs"/>
          </a:endParaRPr>
        </a:p>
      </dgm:t>
    </dgm:pt>
    <dgm:pt modelId="{657C2E7B-6FA7-4EE2-9D27-218C98C743E4}" type="parTrans" cxnId="{C6C65783-B2A7-4BA6-B419-F4D9454F5536}">
      <dgm:prSet/>
      <dgm:spPr/>
      <dgm:t>
        <a:bodyPr/>
        <a:lstStyle/>
        <a:p>
          <a:endParaRPr lang="en-US"/>
        </a:p>
      </dgm:t>
    </dgm:pt>
    <dgm:pt modelId="{9056EA1B-08DC-445E-802F-4B4FCC23EB06}" type="sibTrans" cxnId="{C6C65783-B2A7-4BA6-B419-F4D9454F5536}">
      <dgm:prSet/>
      <dgm:spPr/>
      <dgm:t>
        <a:bodyPr/>
        <a:lstStyle/>
        <a:p>
          <a:endParaRPr lang="en-US"/>
        </a:p>
      </dgm:t>
    </dgm:pt>
    <dgm:pt modelId="{EBC13814-EBCB-400E-A597-C43D2D38E979}">
      <dgm:prSet phldrT="[Text]"/>
      <dgm:spPr>
        <a:xfrm>
          <a:off x="2054244" y="-57150"/>
          <a:ext cx="1992566" cy="4724399"/>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r>
            <a:rPr lang="en-US">
              <a:solidFill>
                <a:sysClr val="window" lastClr="FFFFFF"/>
              </a:solidFill>
              <a:latin typeface="Quire Sans" panose="020B0502040400020003" pitchFamily="34" charset="0"/>
              <a:ea typeface="+mn-ea"/>
              <a:cs typeface="Quire Sans" panose="020B0502040400020003" pitchFamily="34" charset="0"/>
            </a:rPr>
            <a:t>Respect for ecosystem</a:t>
          </a:r>
          <a:endParaRPr lang="en-US">
            <a:solidFill>
              <a:sysClr val="window" lastClr="FFFFFF"/>
            </a:solidFill>
            <a:latin typeface="Corbel" panose="020B0503020204020204"/>
            <a:ea typeface="+mn-ea"/>
            <a:cs typeface="+mn-cs"/>
          </a:endParaRPr>
        </a:p>
      </dgm:t>
    </dgm:pt>
    <dgm:pt modelId="{8F56CD16-BCB5-4995-861A-B03531CBC8AF}" type="parTrans" cxnId="{CA7C4A13-DFF7-482C-9555-CC4C70957E1A}">
      <dgm:prSet/>
      <dgm:spPr/>
      <dgm:t>
        <a:bodyPr/>
        <a:lstStyle/>
        <a:p>
          <a:endParaRPr lang="en-US"/>
        </a:p>
      </dgm:t>
    </dgm:pt>
    <dgm:pt modelId="{FDD7C5B0-8EFB-4CEF-9B8A-87B7A35C54FC}" type="sibTrans" cxnId="{CA7C4A13-DFF7-482C-9555-CC4C70957E1A}">
      <dgm:prSet/>
      <dgm:spPr/>
      <dgm:t>
        <a:bodyPr/>
        <a:lstStyle/>
        <a:p>
          <a:endParaRPr lang="en-US"/>
        </a:p>
      </dgm:t>
    </dgm:pt>
    <dgm:pt modelId="{C596F62F-80E0-49CD-9C4E-DD571DE73C98}">
      <dgm:prSet phldrT="[Text]"/>
      <dgm:spPr>
        <a:xfrm>
          <a:off x="4106588" y="-57150"/>
          <a:ext cx="1992566" cy="4724399"/>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endParaRPr lang="en-US">
            <a:solidFill>
              <a:sysClr val="window" lastClr="FFFFFF"/>
            </a:solidFill>
            <a:latin typeface="Quire Sans" panose="020B0502040400020003" pitchFamily="34" charset="0"/>
            <a:ea typeface="+mn-ea"/>
            <a:cs typeface="Quire Sans" panose="020B0502040400020003" pitchFamily="34" charset="0"/>
          </a:endParaRPr>
        </a:p>
      </dgm:t>
    </dgm:pt>
    <dgm:pt modelId="{F58EAFF2-4218-4F91-BFF3-0C0D1338250B}" type="parTrans" cxnId="{42FE33CD-360A-49BA-9448-E7D8B1C2EED2}">
      <dgm:prSet/>
      <dgm:spPr/>
      <dgm:t>
        <a:bodyPr/>
        <a:lstStyle/>
        <a:p>
          <a:endParaRPr lang="en-US"/>
        </a:p>
      </dgm:t>
    </dgm:pt>
    <dgm:pt modelId="{83A297ED-6E11-4B3B-9D80-A1CD9F72D473}" type="sibTrans" cxnId="{42FE33CD-360A-49BA-9448-E7D8B1C2EED2}">
      <dgm:prSet/>
      <dgm:spPr/>
      <dgm:t>
        <a:bodyPr/>
        <a:lstStyle/>
        <a:p>
          <a:endParaRPr lang="en-US"/>
        </a:p>
      </dgm:t>
    </dgm:pt>
    <dgm:pt modelId="{DFE1F61B-054E-4B9F-91A6-8C64E9334DF1}">
      <dgm:prSet/>
      <dgm:spPr>
        <a:xfrm>
          <a:off x="6160825" y="-57150"/>
          <a:ext cx="1992566" cy="4724399"/>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endParaRPr lang="en-US">
            <a:solidFill>
              <a:sysClr val="window" lastClr="FFFFFF"/>
            </a:solidFill>
            <a:latin typeface="Quire Sans" panose="020B0502040400020003" pitchFamily="34" charset="0"/>
            <a:ea typeface="+mn-ea"/>
            <a:cs typeface="Quire Sans" panose="020B0502040400020003" pitchFamily="34" charset="0"/>
          </a:endParaRPr>
        </a:p>
      </dgm:t>
    </dgm:pt>
    <dgm:pt modelId="{F99CBE4F-1AC0-4E90-9098-C185546C8D3C}" type="sibTrans" cxnId="{1FEF78ED-EDE5-4695-AF0C-F6D94A5AA8A1}">
      <dgm:prSet/>
      <dgm:spPr/>
      <dgm:t>
        <a:bodyPr/>
        <a:lstStyle/>
        <a:p>
          <a:endParaRPr lang="en-US"/>
        </a:p>
      </dgm:t>
    </dgm:pt>
    <dgm:pt modelId="{59EB6A6C-1826-4F4D-9C7D-FCF8E7E64DC9}" type="parTrans" cxnId="{1FEF78ED-EDE5-4695-AF0C-F6D94A5AA8A1}">
      <dgm:prSet/>
      <dgm:spPr/>
      <dgm:t>
        <a:bodyPr/>
        <a:lstStyle/>
        <a:p>
          <a:endParaRPr lang="en-US"/>
        </a:p>
      </dgm:t>
    </dgm:pt>
    <dgm:pt modelId="{EF1DF29B-4F71-496D-B9F1-D87E75B683C6}" type="pres">
      <dgm:prSet presAssocID="{3CB60054-28C2-4F53-9CB1-47C3CF9045F9}" presName="Name0" presStyleCnt="0">
        <dgm:presLayoutVars>
          <dgm:dir/>
          <dgm:resizeHandles val="exact"/>
        </dgm:presLayoutVars>
      </dgm:prSet>
      <dgm:spPr/>
    </dgm:pt>
    <dgm:pt modelId="{EF837498-095C-4A0D-B83C-1D7B24FE0A0A}" type="pres">
      <dgm:prSet presAssocID="{3CB60054-28C2-4F53-9CB1-47C3CF9045F9}" presName="fgShape" presStyleLbl="fgShp" presStyleIdx="0" presStyleCnt="1" custScaleY="198925" custLinFactNeighborX="-1183" custLinFactNeighborY="-16129"/>
      <dgm:spPr>
        <a:xfrm>
          <a:off x="237397" y="3257548"/>
          <a:ext cx="7501128" cy="1409701"/>
        </a:xfrm>
        <a:prstGeom prst="leftRightArrow">
          <a:avLst/>
        </a:prstGeom>
        <a:solidFill>
          <a:srgbClr val="2B4051">
            <a:tint val="60000"/>
            <a:hueOff val="0"/>
            <a:satOff val="0"/>
            <a:lumOff val="0"/>
            <a:alphaOff val="0"/>
          </a:srgbClr>
        </a:solidFill>
        <a:ln w="19050" cap="flat" cmpd="sng" algn="ctr">
          <a:solidFill>
            <a:sysClr val="window" lastClr="FFFFFF">
              <a:hueOff val="0"/>
              <a:satOff val="0"/>
              <a:lumOff val="0"/>
              <a:alphaOff val="0"/>
            </a:sysClr>
          </a:solidFill>
          <a:prstDash val="solid"/>
        </a:ln>
        <a:effectLst/>
      </dgm:spPr>
    </dgm:pt>
    <dgm:pt modelId="{3EDEE58A-21D3-4A5D-8019-B12BC2A9DA6E}" type="pres">
      <dgm:prSet presAssocID="{3CB60054-28C2-4F53-9CB1-47C3CF9045F9}" presName="linComp" presStyleCnt="0"/>
      <dgm:spPr/>
    </dgm:pt>
    <dgm:pt modelId="{7F566D04-451E-4D4B-ACD7-51FBC7B9FEED}" type="pres">
      <dgm:prSet presAssocID="{0B5FE2EA-CA4A-4E3B-A289-C7445C45B025}" presName="compNode" presStyleCnt="0"/>
      <dgm:spPr/>
    </dgm:pt>
    <dgm:pt modelId="{081015B4-028F-4F54-AA2F-9BBE66904F5A}" type="pres">
      <dgm:prSet presAssocID="{0B5FE2EA-CA4A-4E3B-A289-C7445C45B025}" presName="bkgdShape" presStyleLbl="node1" presStyleIdx="0" presStyleCnt="4"/>
      <dgm:spPr/>
    </dgm:pt>
    <dgm:pt modelId="{E6CA2057-0967-470C-9C02-C28C2B979DF8}" type="pres">
      <dgm:prSet presAssocID="{0B5FE2EA-CA4A-4E3B-A289-C7445C45B025}" presName="nodeTx" presStyleLbl="node1" presStyleIdx="0" presStyleCnt="4">
        <dgm:presLayoutVars>
          <dgm:bulletEnabled val="1"/>
        </dgm:presLayoutVars>
      </dgm:prSet>
      <dgm:spPr/>
    </dgm:pt>
    <dgm:pt modelId="{7A805C8C-F66C-4D4F-9B10-5C712C2D742C}" type="pres">
      <dgm:prSet presAssocID="{0B5FE2EA-CA4A-4E3B-A289-C7445C45B025}" presName="invisiNode" presStyleLbl="node1" presStyleIdx="0" presStyleCnt="4"/>
      <dgm:spPr/>
    </dgm:pt>
    <dgm:pt modelId="{468CD777-A934-4905-8EB7-5C44C2B03C6D}" type="pres">
      <dgm:prSet presAssocID="{0B5FE2EA-CA4A-4E3B-A289-C7445C45B025}" presName="imagNode" presStyleLbl="fgImgPlace1" presStyleIdx="0" presStyleCnt="4"/>
      <dgm:spPr>
        <a:xfrm>
          <a:off x="211571" y="226313"/>
          <a:ext cx="1573225" cy="1573225"/>
        </a:xfrm>
        <a:prstGeom prst="ellipse">
          <a:avLst/>
        </a:prstGeom>
        <a:blipFill>
          <a:blip xmlns:r="http://schemas.openxmlformats.org/officeDocument/2006/relationships" r:embed="rId1" cstate="print">
            <a:duotone>
              <a:srgbClr val="FA5853">
                <a:shade val="45000"/>
                <a:satMod val="135000"/>
              </a:srgbClr>
              <a:prstClr val="white"/>
            </a:duotone>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ln>
        <a:effectLst/>
      </dgm:spPr>
    </dgm:pt>
    <dgm:pt modelId="{452803D1-A2E2-4FD8-B1C5-71CEEE47524F}" type="pres">
      <dgm:prSet presAssocID="{9056EA1B-08DC-445E-802F-4B4FCC23EB06}" presName="sibTrans" presStyleLbl="sibTrans2D1" presStyleIdx="0" presStyleCnt="0"/>
      <dgm:spPr/>
    </dgm:pt>
    <dgm:pt modelId="{BF5199C2-A431-407B-A04E-903C015EDAB4}" type="pres">
      <dgm:prSet presAssocID="{EBC13814-EBCB-400E-A597-C43D2D38E979}" presName="compNode" presStyleCnt="0"/>
      <dgm:spPr/>
    </dgm:pt>
    <dgm:pt modelId="{5F91CFC7-9ACC-420D-8B0C-D28518F18CA1}" type="pres">
      <dgm:prSet presAssocID="{EBC13814-EBCB-400E-A597-C43D2D38E979}" presName="bkgdShape" presStyleLbl="node1" presStyleIdx="1" presStyleCnt="4"/>
      <dgm:spPr/>
    </dgm:pt>
    <dgm:pt modelId="{EDF974A4-BCA0-443E-8D09-F3D94F368DED}" type="pres">
      <dgm:prSet presAssocID="{EBC13814-EBCB-400E-A597-C43D2D38E979}" presName="nodeTx" presStyleLbl="node1" presStyleIdx="1" presStyleCnt="4">
        <dgm:presLayoutVars>
          <dgm:bulletEnabled val="1"/>
        </dgm:presLayoutVars>
      </dgm:prSet>
      <dgm:spPr/>
    </dgm:pt>
    <dgm:pt modelId="{86391AC5-BB69-4D84-8263-BB226AC52178}" type="pres">
      <dgm:prSet presAssocID="{EBC13814-EBCB-400E-A597-C43D2D38E979}" presName="invisiNode" presStyleLbl="node1" presStyleIdx="1" presStyleCnt="4"/>
      <dgm:spPr/>
    </dgm:pt>
    <dgm:pt modelId="{20ECAF06-D77D-4044-BFB2-574D48A80956}" type="pres">
      <dgm:prSet presAssocID="{EBC13814-EBCB-400E-A597-C43D2D38E979}" presName="imagNode" presStyleLbl="fgImgPlace1" presStyleIdx="1" presStyleCnt="4"/>
      <dgm:spPr>
        <a:xfrm>
          <a:off x="2263915" y="226313"/>
          <a:ext cx="1573225" cy="1573225"/>
        </a:xfrm>
        <a:prstGeom prst="ellipse">
          <a:avLst/>
        </a:prstGeom>
        <a:blipFill>
          <a:blip xmlns:r="http://schemas.openxmlformats.org/officeDocument/2006/relationships" r:embed="rId2" cstate="print">
            <a:duotone>
              <a:srgbClr val="FA5853">
                <a:shade val="45000"/>
                <a:satMod val="135000"/>
              </a:srgbClr>
              <a:prstClr val="white"/>
            </a:duotone>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ln>
        <a:effectLst/>
      </dgm:spPr>
    </dgm:pt>
    <dgm:pt modelId="{0A5E861D-A906-4108-B7B4-55A2F30813F9}" type="pres">
      <dgm:prSet presAssocID="{FDD7C5B0-8EFB-4CEF-9B8A-87B7A35C54FC}" presName="sibTrans" presStyleLbl="sibTrans2D1" presStyleIdx="0" presStyleCnt="0"/>
      <dgm:spPr/>
    </dgm:pt>
    <dgm:pt modelId="{7250C590-2B18-43EE-A3BA-C4B6BA675583}" type="pres">
      <dgm:prSet presAssocID="{C596F62F-80E0-49CD-9C4E-DD571DE73C98}" presName="compNode" presStyleCnt="0"/>
      <dgm:spPr/>
    </dgm:pt>
    <dgm:pt modelId="{F55508EB-AE7D-44AC-B02F-91F3F56A3DCC}" type="pres">
      <dgm:prSet presAssocID="{C596F62F-80E0-49CD-9C4E-DD571DE73C98}" presName="bkgdShape" presStyleLbl="node1" presStyleIdx="2" presStyleCnt="4"/>
      <dgm:spPr/>
    </dgm:pt>
    <dgm:pt modelId="{FB9ECAFB-EDE2-4F2C-957B-45E1035022AA}" type="pres">
      <dgm:prSet presAssocID="{C596F62F-80E0-49CD-9C4E-DD571DE73C98}" presName="nodeTx" presStyleLbl="node1" presStyleIdx="2" presStyleCnt="4">
        <dgm:presLayoutVars>
          <dgm:bulletEnabled val="1"/>
        </dgm:presLayoutVars>
      </dgm:prSet>
      <dgm:spPr/>
    </dgm:pt>
    <dgm:pt modelId="{7DFFF713-42F3-46C8-AE43-E5F4F90EC009}" type="pres">
      <dgm:prSet presAssocID="{C596F62F-80E0-49CD-9C4E-DD571DE73C98}" presName="invisiNode" presStyleLbl="node1" presStyleIdx="2" presStyleCnt="4"/>
      <dgm:spPr/>
    </dgm:pt>
    <dgm:pt modelId="{77B72C32-1EA2-41C1-9A3E-3D4F85F12005}" type="pres">
      <dgm:prSet presAssocID="{C596F62F-80E0-49CD-9C4E-DD571DE73C98}" presName="imagNode" presStyleLbl="fgImgPlace1" presStyleIdx="2" presStyleCnt="4" custScaleX="37351" custScaleY="16912" custLinFactX="16406" custLinFactY="87383" custLinFactNeighborX="100000" custLinFactNeighborY="100000"/>
      <dgm:spPr>
        <a:xfrm>
          <a:off x="6640392" y="3827850"/>
          <a:ext cx="587615" cy="266063"/>
        </a:xfrm>
        <a:prstGeom prst="ellipse">
          <a:avLst/>
        </a:prstGeom>
        <a:solidFill>
          <a:srgbClr val="2B4051">
            <a:tint val="50000"/>
            <a:hueOff val="0"/>
            <a:satOff val="0"/>
            <a:lumOff val="0"/>
            <a:alphaOff val="0"/>
          </a:srgbClr>
        </a:solidFill>
        <a:ln w="19050" cap="flat" cmpd="sng" algn="ctr">
          <a:solidFill>
            <a:sysClr val="window" lastClr="FFFFFF">
              <a:hueOff val="0"/>
              <a:satOff val="0"/>
              <a:lumOff val="0"/>
              <a:alphaOff val="0"/>
            </a:sysClr>
          </a:solidFill>
          <a:prstDash val="solid"/>
        </a:ln>
        <a:effectLst/>
      </dgm:spPr>
    </dgm:pt>
    <dgm:pt modelId="{3C51502C-AA4C-4C0C-AEA9-C5009EB05CF3}" type="pres">
      <dgm:prSet presAssocID="{83A297ED-6E11-4B3B-9D80-A1CD9F72D473}" presName="sibTrans" presStyleLbl="sibTrans2D1" presStyleIdx="0" presStyleCnt="0"/>
      <dgm:spPr/>
    </dgm:pt>
    <dgm:pt modelId="{0EA5C007-92C9-4468-96C4-1E25C8F91939}" type="pres">
      <dgm:prSet presAssocID="{DFE1F61B-054E-4B9F-91A6-8C64E9334DF1}" presName="compNode" presStyleCnt="0"/>
      <dgm:spPr/>
    </dgm:pt>
    <dgm:pt modelId="{FE3FE188-5CEC-45AC-AC28-C1009C63DF00}" type="pres">
      <dgm:prSet presAssocID="{DFE1F61B-054E-4B9F-91A6-8C64E9334DF1}" presName="bkgdShape" presStyleLbl="node1" presStyleIdx="3" presStyleCnt="4" custLinFactX="200000" custLinFactNeighborX="212593" custLinFactNeighborY="-4077"/>
      <dgm:spPr/>
    </dgm:pt>
    <dgm:pt modelId="{B47D65DC-2B6B-4524-9680-70809F94D0FA}" type="pres">
      <dgm:prSet presAssocID="{DFE1F61B-054E-4B9F-91A6-8C64E9334DF1}" presName="nodeTx" presStyleLbl="node1" presStyleIdx="3" presStyleCnt="4">
        <dgm:presLayoutVars>
          <dgm:bulletEnabled val="1"/>
        </dgm:presLayoutVars>
      </dgm:prSet>
      <dgm:spPr/>
    </dgm:pt>
    <dgm:pt modelId="{04A4A10B-64FD-496A-AA88-8225D311E08A}" type="pres">
      <dgm:prSet presAssocID="{DFE1F61B-054E-4B9F-91A6-8C64E9334DF1}" presName="invisiNode" presStyleLbl="node1" presStyleIdx="3" presStyleCnt="4"/>
      <dgm:spPr/>
    </dgm:pt>
    <dgm:pt modelId="{AB1BD6BF-60AA-48E1-945D-A5033D12E4A1}" type="pres">
      <dgm:prSet presAssocID="{DFE1F61B-054E-4B9F-91A6-8C64E9334DF1}" presName="imagNode" presStyleLbl="fgImgPlace1" presStyleIdx="3" presStyleCnt="4" custScaleX="7150" custScaleY="23658" custLinFactY="78671" custLinFactNeighborX="4675" custLinFactNeighborY="100000"/>
      <dgm:spPr>
        <a:xfrm>
          <a:off x="7172521" y="3637726"/>
          <a:ext cx="112485" cy="372193"/>
        </a:xfrm>
        <a:prstGeom prst="ellipse">
          <a:avLst/>
        </a:prstGeom>
        <a:solidFill>
          <a:srgbClr val="2B4051">
            <a:tint val="50000"/>
            <a:hueOff val="0"/>
            <a:satOff val="0"/>
            <a:lumOff val="0"/>
            <a:alphaOff val="0"/>
          </a:srgbClr>
        </a:solidFill>
        <a:ln w="19050" cap="flat" cmpd="sng" algn="ctr">
          <a:solidFill>
            <a:sysClr val="window" lastClr="FFFFFF">
              <a:hueOff val="0"/>
              <a:satOff val="0"/>
              <a:lumOff val="0"/>
              <a:alphaOff val="0"/>
            </a:sysClr>
          </a:solidFill>
          <a:prstDash val="solid"/>
        </a:ln>
        <a:effectLst/>
      </dgm:spPr>
    </dgm:pt>
  </dgm:ptLst>
  <dgm:cxnLst>
    <dgm:cxn modelId="{CA7C4A13-DFF7-482C-9555-CC4C70957E1A}" srcId="{3CB60054-28C2-4F53-9CB1-47C3CF9045F9}" destId="{EBC13814-EBCB-400E-A597-C43D2D38E979}" srcOrd="1" destOrd="0" parTransId="{8F56CD16-BCB5-4995-861A-B03531CBC8AF}" sibTransId="{FDD7C5B0-8EFB-4CEF-9B8A-87B7A35C54FC}"/>
    <dgm:cxn modelId="{BEAE1F20-BE20-43AD-813D-6094C5039AA4}" type="presOf" srcId="{FDD7C5B0-8EFB-4CEF-9B8A-87B7A35C54FC}" destId="{0A5E861D-A906-4108-B7B4-55A2F30813F9}" srcOrd="0" destOrd="0" presId="urn:microsoft.com/office/officeart/2005/8/layout/hList7"/>
    <dgm:cxn modelId="{2B7C2926-DC0F-47BA-9FFB-241BBAFABE65}" type="presOf" srcId="{9056EA1B-08DC-445E-802F-4B4FCC23EB06}" destId="{452803D1-A2E2-4FD8-B1C5-71CEEE47524F}" srcOrd="0" destOrd="0" presId="urn:microsoft.com/office/officeart/2005/8/layout/hList7"/>
    <dgm:cxn modelId="{D420D027-DF13-470D-B4D1-FD98AD0F9F6B}" type="presOf" srcId="{C596F62F-80E0-49CD-9C4E-DD571DE73C98}" destId="{FB9ECAFB-EDE2-4F2C-957B-45E1035022AA}" srcOrd="1" destOrd="0" presId="urn:microsoft.com/office/officeart/2005/8/layout/hList7"/>
    <dgm:cxn modelId="{21CB5038-E385-45F7-BA49-75FE324BD012}" type="presOf" srcId="{0B5FE2EA-CA4A-4E3B-A289-C7445C45B025}" destId="{E6CA2057-0967-470C-9C02-C28C2B979DF8}" srcOrd="1" destOrd="0" presId="urn:microsoft.com/office/officeart/2005/8/layout/hList7"/>
    <dgm:cxn modelId="{25C89C60-EDFE-4DDE-87EC-389D69B896F2}" type="presOf" srcId="{EBC13814-EBCB-400E-A597-C43D2D38E979}" destId="{5F91CFC7-9ACC-420D-8B0C-D28518F18CA1}" srcOrd="0" destOrd="0" presId="urn:microsoft.com/office/officeart/2005/8/layout/hList7"/>
    <dgm:cxn modelId="{C4C2D17C-C0F1-4E16-9972-2CBE2D4B4C7C}" type="presOf" srcId="{C596F62F-80E0-49CD-9C4E-DD571DE73C98}" destId="{F55508EB-AE7D-44AC-B02F-91F3F56A3DCC}" srcOrd="0" destOrd="0" presId="urn:microsoft.com/office/officeart/2005/8/layout/hList7"/>
    <dgm:cxn modelId="{CAFB6D7F-8F3B-42B6-B607-7DDC3A57A9D3}" type="presOf" srcId="{DFE1F61B-054E-4B9F-91A6-8C64E9334DF1}" destId="{FE3FE188-5CEC-45AC-AC28-C1009C63DF00}" srcOrd="0" destOrd="0" presId="urn:microsoft.com/office/officeart/2005/8/layout/hList7"/>
    <dgm:cxn modelId="{8474B87F-473F-4063-A677-13D59273862E}" type="presOf" srcId="{0B5FE2EA-CA4A-4E3B-A289-C7445C45B025}" destId="{081015B4-028F-4F54-AA2F-9BBE66904F5A}" srcOrd="0" destOrd="0" presId="urn:microsoft.com/office/officeart/2005/8/layout/hList7"/>
    <dgm:cxn modelId="{BDD9B380-7B9D-488F-B759-035B60C77B33}" type="presOf" srcId="{3CB60054-28C2-4F53-9CB1-47C3CF9045F9}" destId="{EF1DF29B-4F71-496D-B9F1-D87E75B683C6}" srcOrd="0" destOrd="0" presId="urn:microsoft.com/office/officeart/2005/8/layout/hList7"/>
    <dgm:cxn modelId="{C6C65783-B2A7-4BA6-B419-F4D9454F5536}" srcId="{3CB60054-28C2-4F53-9CB1-47C3CF9045F9}" destId="{0B5FE2EA-CA4A-4E3B-A289-C7445C45B025}" srcOrd="0" destOrd="0" parTransId="{657C2E7B-6FA7-4EE2-9D27-218C98C743E4}" sibTransId="{9056EA1B-08DC-445E-802F-4B4FCC23EB06}"/>
    <dgm:cxn modelId="{42FE33CD-360A-49BA-9448-E7D8B1C2EED2}" srcId="{3CB60054-28C2-4F53-9CB1-47C3CF9045F9}" destId="{C596F62F-80E0-49CD-9C4E-DD571DE73C98}" srcOrd="2" destOrd="0" parTransId="{F58EAFF2-4218-4F91-BFF3-0C0D1338250B}" sibTransId="{83A297ED-6E11-4B3B-9D80-A1CD9F72D473}"/>
    <dgm:cxn modelId="{F4386EDE-49A4-4639-BE17-A3F7037DC88B}" type="presOf" srcId="{DFE1F61B-054E-4B9F-91A6-8C64E9334DF1}" destId="{B47D65DC-2B6B-4524-9680-70809F94D0FA}" srcOrd="1" destOrd="0" presId="urn:microsoft.com/office/officeart/2005/8/layout/hList7"/>
    <dgm:cxn modelId="{C45709EA-A7A5-48CC-BF38-8446B4AD83AC}" type="presOf" srcId="{83A297ED-6E11-4B3B-9D80-A1CD9F72D473}" destId="{3C51502C-AA4C-4C0C-AEA9-C5009EB05CF3}" srcOrd="0" destOrd="0" presId="urn:microsoft.com/office/officeart/2005/8/layout/hList7"/>
    <dgm:cxn modelId="{1FEF78ED-EDE5-4695-AF0C-F6D94A5AA8A1}" srcId="{3CB60054-28C2-4F53-9CB1-47C3CF9045F9}" destId="{DFE1F61B-054E-4B9F-91A6-8C64E9334DF1}" srcOrd="3" destOrd="0" parTransId="{59EB6A6C-1826-4F4D-9C7D-FCF8E7E64DC9}" sibTransId="{F99CBE4F-1AC0-4E90-9098-C185546C8D3C}"/>
    <dgm:cxn modelId="{D06A77F8-1035-43C8-8582-180D7C9D7BC0}" type="presOf" srcId="{EBC13814-EBCB-400E-A597-C43D2D38E979}" destId="{EDF974A4-BCA0-443E-8D09-F3D94F368DED}" srcOrd="1" destOrd="0" presId="urn:microsoft.com/office/officeart/2005/8/layout/hList7"/>
    <dgm:cxn modelId="{79E7C0B0-8161-4C6C-92C3-DA6043523A9A}" type="presParOf" srcId="{EF1DF29B-4F71-496D-B9F1-D87E75B683C6}" destId="{EF837498-095C-4A0D-B83C-1D7B24FE0A0A}" srcOrd="0" destOrd="0" presId="urn:microsoft.com/office/officeart/2005/8/layout/hList7"/>
    <dgm:cxn modelId="{0F2CAC9D-FB25-46C2-961C-9FE2E5C1640C}" type="presParOf" srcId="{EF1DF29B-4F71-496D-B9F1-D87E75B683C6}" destId="{3EDEE58A-21D3-4A5D-8019-B12BC2A9DA6E}" srcOrd="1" destOrd="0" presId="urn:microsoft.com/office/officeart/2005/8/layout/hList7"/>
    <dgm:cxn modelId="{3016D517-4130-43CA-986D-75515DC2F098}" type="presParOf" srcId="{3EDEE58A-21D3-4A5D-8019-B12BC2A9DA6E}" destId="{7F566D04-451E-4D4B-ACD7-51FBC7B9FEED}" srcOrd="0" destOrd="0" presId="urn:microsoft.com/office/officeart/2005/8/layout/hList7"/>
    <dgm:cxn modelId="{528CD9CF-D2A5-462B-A86B-BC80769CA23C}" type="presParOf" srcId="{7F566D04-451E-4D4B-ACD7-51FBC7B9FEED}" destId="{081015B4-028F-4F54-AA2F-9BBE66904F5A}" srcOrd="0" destOrd="0" presId="urn:microsoft.com/office/officeart/2005/8/layout/hList7"/>
    <dgm:cxn modelId="{E3B13AA3-1AEC-429D-9596-A5D0965CFFC4}" type="presParOf" srcId="{7F566D04-451E-4D4B-ACD7-51FBC7B9FEED}" destId="{E6CA2057-0967-470C-9C02-C28C2B979DF8}" srcOrd="1" destOrd="0" presId="urn:microsoft.com/office/officeart/2005/8/layout/hList7"/>
    <dgm:cxn modelId="{394DB867-21F9-4B18-A70E-2EDB22B448CE}" type="presParOf" srcId="{7F566D04-451E-4D4B-ACD7-51FBC7B9FEED}" destId="{7A805C8C-F66C-4D4F-9B10-5C712C2D742C}" srcOrd="2" destOrd="0" presId="urn:microsoft.com/office/officeart/2005/8/layout/hList7"/>
    <dgm:cxn modelId="{5C62D9E8-419D-4ED0-B61A-22BAD3ED2245}" type="presParOf" srcId="{7F566D04-451E-4D4B-ACD7-51FBC7B9FEED}" destId="{468CD777-A934-4905-8EB7-5C44C2B03C6D}" srcOrd="3" destOrd="0" presId="urn:microsoft.com/office/officeart/2005/8/layout/hList7"/>
    <dgm:cxn modelId="{52C6D16E-4565-483F-83BB-6BE5C43CD1CD}" type="presParOf" srcId="{3EDEE58A-21D3-4A5D-8019-B12BC2A9DA6E}" destId="{452803D1-A2E2-4FD8-B1C5-71CEEE47524F}" srcOrd="1" destOrd="0" presId="urn:microsoft.com/office/officeart/2005/8/layout/hList7"/>
    <dgm:cxn modelId="{5FADB567-EF4D-4683-8BA1-CB092B5C23AF}" type="presParOf" srcId="{3EDEE58A-21D3-4A5D-8019-B12BC2A9DA6E}" destId="{BF5199C2-A431-407B-A04E-903C015EDAB4}" srcOrd="2" destOrd="0" presId="urn:microsoft.com/office/officeart/2005/8/layout/hList7"/>
    <dgm:cxn modelId="{CA8B5390-9F8F-4939-AF33-C15F337BFB08}" type="presParOf" srcId="{BF5199C2-A431-407B-A04E-903C015EDAB4}" destId="{5F91CFC7-9ACC-420D-8B0C-D28518F18CA1}" srcOrd="0" destOrd="0" presId="urn:microsoft.com/office/officeart/2005/8/layout/hList7"/>
    <dgm:cxn modelId="{E69F99E3-7CC3-469F-A5C5-208B1FEAD7A4}" type="presParOf" srcId="{BF5199C2-A431-407B-A04E-903C015EDAB4}" destId="{EDF974A4-BCA0-443E-8D09-F3D94F368DED}" srcOrd="1" destOrd="0" presId="urn:microsoft.com/office/officeart/2005/8/layout/hList7"/>
    <dgm:cxn modelId="{BF35C5E2-431C-4FEC-8092-A14B06892FFC}" type="presParOf" srcId="{BF5199C2-A431-407B-A04E-903C015EDAB4}" destId="{86391AC5-BB69-4D84-8263-BB226AC52178}" srcOrd="2" destOrd="0" presId="urn:microsoft.com/office/officeart/2005/8/layout/hList7"/>
    <dgm:cxn modelId="{35ED3D36-4CF6-4C50-9C43-919DEFA5CA64}" type="presParOf" srcId="{BF5199C2-A431-407B-A04E-903C015EDAB4}" destId="{20ECAF06-D77D-4044-BFB2-574D48A80956}" srcOrd="3" destOrd="0" presId="urn:microsoft.com/office/officeart/2005/8/layout/hList7"/>
    <dgm:cxn modelId="{C5DD62F4-130A-4095-9594-A3914C627040}" type="presParOf" srcId="{3EDEE58A-21D3-4A5D-8019-B12BC2A9DA6E}" destId="{0A5E861D-A906-4108-B7B4-55A2F30813F9}" srcOrd="3" destOrd="0" presId="urn:microsoft.com/office/officeart/2005/8/layout/hList7"/>
    <dgm:cxn modelId="{41C0F01E-0B75-43FE-8FD3-0709F95FC1CC}" type="presParOf" srcId="{3EDEE58A-21D3-4A5D-8019-B12BC2A9DA6E}" destId="{7250C590-2B18-43EE-A3BA-C4B6BA675583}" srcOrd="4" destOrd="0" presId="urn:microsoft.com/office/officeart/2005/8/layout/hList7"/>
    <dgm:cxn modelId="{3CB91596-5E3F-445D-B4A8-95AB10D0ADC5}" type="presParOf" srcId="{7250C590-2B18-43EE-A3BA-C4B6BA675583}" destId="{F55508EB-AE7D-44AC-B02F-91F3F56A3DCC}" srcOrd="0" destOrd="0" presId="urn:microsoft.com/office/officeart/2005/8/layout/hList7"/>
    <dgm:cxn modelId="{4D942AED-88DA-419E-8F6F-49DF2B9A138B}" type="presParOf" srcId="{7250C590-2B18-43EE-A3BA-C4B6BA675583}" destId="{FB9ECAFB-EDE2-4F2C-957B-45E1035022AA}" srcOrd="1" destOrd="0" presId="urn:microsoft.com/office/officeart/2005/8/layout/hList7"/>
    <dgm:cxn modelId="{95BF220B-E5E7-4D01-8D62-271C91913407}" type="presParOf" srcId="{7250C590-2B18-43EE-A3BA-C4B6BA675583}" destId="{7DFFF713-42F3-46C8-AE43-E5F4F90EC009}" srcOrd="2" destOrd="0" presId="urn:microsoft.com/office/officeart/2005/8/layout/hList7"/>
    <dgm:cxn modelId="{53616A09-D8C5-4846-9BC9-CCA44C5B2BAF}" type="presParOf" srcId="{7250C590-2B18-43EE-A3BA-C4B6BA675583}" destId="{77B72C32-1EA2-41C1-9A3E-3D4F85F12005}" srcOrd="3" destOrd="0" presId="urn:microsoft.com/office/officeart/2005/8/layout/hList7"/>
    <dgm:cxn modelId="{8A77C53F-BC2B-4216-A090-388AF08B4B05}" type="presParOf" srcId="{3EDEE58A-21D3-4A5D-8019-B12BC2A9DA6E}" destId="{3C51502C-AA4C-4C0C-AEA9-C5009EB05CF3}" srcOrd="5" destOrd="0" presId="urn:microsoft.com/office/officeart/2005/8/layout/hList7"/>
    <dgm:cxn modelId="{176B526E-9769-49D1-A518-ED5CDD57F0F0}" type="presParOf" srcId="{3EDEE58A-21D3-4A5D-8019-B12BC2A9DA6E}" destId="{0EA5C007-92C9-4468-96C4-1E25C8F91939}" srcOrd="6" destOrd="0" presId="urn:microsoft.com/office/officeart/2005/8/layout/hList7"/>
    <dgm:cxn modelId="{10FB0E12-5C2B-42D7-BD06-F798CB77020E}" type="presParOf" srcId="{0EA5C007-92C9-4468-96C4-1E25C8F91939}" destId="{FE3FE188-5CEC-45AC-AC28-C1009C63DF00}" srcOrd="0" destOrd="0" presId="urn:microsoft.com/office/officeart/2005/8/layout/hList7"/>
    <dgm:cxn modelId="{F3FFB10E-F6A5-48AE-83CD-E091B52F387A}" type="presParOf" srcId="{0EA5C007-92C9-4468-96C4-1E25C8F91939}" destId="{B47D65DC-2B6B-4524-9680-70809F94D0FA}" srcOrd="1" destOrd="0" presId="urn:microsoft.com/office/officeart/2005/8/layout/hList7"/>
    <dgm:cxn modelId="{169CCE7A-0749-4801-9EB0-2B9AC005F8A0}" type="presParOf" srcId="{0EA5C007-92C9-4468-96C4-1E25C8F91939}" destId="{04A4A10B-64FD-496A-AA88-8225D311E08A}" srcOrd="2" destOrd="0" presId="urn:microsoft.com/office/officeart/2005/8/layout/hList7"/>
    <dgm:cxn modelId="{D840A15F-18C6-4058-9AAD-FFC81660D754}" type="presParOf" srcId="{0EA5C007-92C9-4468-96C4-1E25C8F91939}" destId="{AB1BD6BF-60AA-48E1-945D-A5033D12E4A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81A339-2557-4770-A459-39ADE62D722E}" type="doc">
      <dgm:prSet loTypeId="urn:microsoft.com/office/officeart/2005/8/layout/arrow1" loCatId="relationship" qsTypeId="urn:microsoft.com/office/officeart/2005/8/quickstyle/simple1" qsCatId="simple" csTypeId="urn:microsoft.com/office/officeart/2005/8/colors/accent1_2" csCatId="accent1" phldr="1"/>
      <dgm:spPr/>
      <dgm:t>
        <a:bodyPr/>
        <a:lstStyle/>
        <a:p>
          <a:endParaRPr lang="en-US"/>
        </a:p>
      </dgm:t>
    </dgm:pt>
    <dgm:pt modelId="{E7279BAB-C481-4C94-B35A-7A937971983E}">
      <dgm:prSet phldrT="[Text]"/>
      <dgm:spPr>
        <a:solidFill>
          <a:srgbClr val="267999"/>
        </a:solidFill>
        <a:ln>
          <a:solidFill>
            <a:srgbClr val="FFFFFF"/>
          </a:solidFill>
        </a:ln>
      </dgm:spPr>
      <dgm:t>
        <a:bodyPr/>
        <a:lstStyle/>
        <a:p>
          <a:endParaRPr lang="en-US"/>
        </a:p>
      </dgm:t>
    </dgm:pt>
    <dgm:pt modelId="{F25B2A6C-5EAF-4444-82A2-C715AC6DC0DC}" type="parTrans" cxnId="{5FF19ABE-43C6-4240-B4A0-D8CF21914661}">
      <dgm:prSet/>
      <dgm:spPr/>
      <dgm:t>
        <a:bodyPr/>
        <a:lstStyle/>
        <a:p>
          <a:endParaRPr lang="en-US"/>
        </a:p>
      </dgm:t>
    </dgm:pt>
    <dgm:pt modelId="{F8D13D47-E6B3-476C-85DC-0D93B10D3F05}" type="sibTrans" cxnId="{5FF19ABE-43C6-4240-B4A0-D8CF21914661}">
      <dgm:prSet/>
      <dgm:spPr/>
      <dgm:t>
        <a:bodyPr/>
        <a:lstStyle/>
        <a:p>
          <a:endParaRPr lang="en-US"/>
        </a:p>
      </dgm:t>
    </dgm:pt>
    <dgm:pt modelId="{531C892C-530E-4EFD-B3A3-3C42D0A49103}">
      <dgm:prSet phldrT="[Text]"/>
      <dgm:spPr>
        <a:solidFill>
          <a:srgbClr val="267999"/>
        </a:solidFill>
        <a:ln>
          <a:solidFill>
            <a:srgbClr val="FFFFFF"/>
          </a:solidFill>
        </a:ln>
      </dgm:spPr>
      <dgm:t>
        <a:bodyPr/>
        <a:lstStyle/>
        <a:p>
          <a:r>
            <a:rPr lang="en-US" dirty="0">
              <a:solidFill>
                <a:srgbClr val="FFFFFF"/>
              </a:solidFill>
              <a:latin typeface="+mn-lt"/>
              <a:cs typeface="Quire Sans" panose="020B0502040400020003" pitchFamily="34" charset="0"/>
            </a:rPr>
            <a:t>Are we as a board populated in a way that ensures our power is held by the community impacted by the org’s work? Are we doing all we can to understand what our programmatic stakeholders tell us is most important?</a:t>
          </a:r>
        </a:p>
      </dgm:t>
    </dgm:pt>
    <dgm:pt modelId="{047309B0-D51B-40AF-B792-5C7CC07E7172}" type="parTrans" cxnId="{D3ACB12D-73CF-4504-B670-F7FC4366A44E}">
      <dgm:prSet/>
      <dgm:spPr/>
      <dgm:t>
        <a:bodyPr/>
        <a:lstStyle/>
        <a:p>
          <a:endParaRPr lang="en-US"/>
        </a:p>
      </dgm:t>
    </dgm:pt>
    <dgm:pt modelId="{34541C58-8611-4DDF-B877-9C788A405C85}" type="sibTrans" cxnId="{D3ACB12D-73CF-4504-B670-F7FC4366A44E}">
      <dgm:prSet/>
      <dgm:spPr/>
      <dgm:t>
        <a:bodyPr/>
        <a:lstStyle/>
        <a:p>
          <a:endParaRPr lang="en-US"/>
        </a:p>
      </dgm:t>
    </dgm:pt>
    <dgm:pt modelId="{1DB45971-5616-4FC9-9AE6-B2C1465352A3}" type="pres">
      <dgm:prSet presAssocID="{8481A339-2557-4770-A459-39ADE62D722E}" presName="cycle" presStyleCnt="0">
        <dgm:presLayoutVars>
          <dgm:dir/>
          <dgm:resizeHandles val="exact"/>
        </dgm:presLayoutVars>
      </dgm:prSet>
      <dgm:spPr/>
    </dgm:pt>
    <dgm:pt modelId="{3C295FD7-AADC-4525-8A7C-620EDCBD4F15}" type="pres">
      <dgm:prSet presAssocID="{E7279BAB-C481-4C94-B35A-7A937971983E}" presName="arrow" presStyleLbl="node1" presStyleIdx="0" presStyleCnt="2" custAng="10800000">
        <dgm:presLayoutVars>
          <dgm:bulletEnabled val="1"/>
        </dgm:presLayoutVars>
      </dgm:prSet>
      <dgm:spPr/>
    </dgm:pt>
    <dgm:pt modelId="{6F36F3FF-0B52-47BB-91E5-CDB99761B6D1}" type="pres">
      <dgm:prSet presAssocID="{531C892C-530E-4EFD-B3A3-3C42D0A49103}" presName="arrow" presStyleLbl="node1" presStyleIdx="1" presStyleCnt="2">
        <dgm:presLayoutVars>
          <dgm:bulletEnabled val="1"/>
        </dgm:presLayoutVars>
      </dgm:prSet>
      <dgm:spPr/>
    </dgm:pt>
  </dgm:ptLst>
  <dgm:cxnLst>
    <dgm:cxn modelId="{8A47ED20-A14B-498E-BB8D-EA4ADD2E71CF}" type="presOf" srcId="{E7279BAB-C481-4C94-B35A-7A937971983E}" destId="{3C295FD7-AADC-4525-8A7C-620EDCBD4F15}" srcOrd="0" destOrd="0" presId="urn:microsoft.com/office/officeart/2005/8/layout/arrow1"/>
    <dgm:cxn modelId="{D3ACB12D-73CF-4504-B670-F7FC4366A44E}" srcId="{8481A339-2557-4770-A459-39ADE62D722E}" destId="{531C892C-530E-4EFD-B3A3-3C42D0A49103}" srcOrd="1" destOrd="0" parTransId="{047309B0-D51B-40AF-B792-5C7CC07E7172}" sibTransId="{34541C58-8611-4DDF-B877-9C788A405C85}"/>
    <dgm:cxn modelId="{8F046EA5-91C8-4CAE-B8F2-3D257580B703}" type="presOf" srcId="{531C892C-530E-4EFD-B3A3-3C42D0A49103}" destId="{6F36F3FF-0B52-47BB-91E5-CDB99761B6D1}" srcOrd="0" destOrd="0" presId="urn:microsoft.com/office/officeart/2005/8/layout/arrow1"/>
    <dgm:cxn modelId="{5FF19ABE-43C6-4240-B4A0-D8CF21914661}" srcId="{8481A339-2557-4770-A459-39ADE62D722E}" destId="{E7279BAB-C481-4C94-B35A-7A937971983E}" srcOrd="0" destOrd="0" parTransId="{F25B2A6C-5EAF-4444-82A2-C715AC6DC0DC}" sibTransId="{F8D13D47-E6B3-476C-85DC-0D93B10D3F05}"/>
    <dgm:cxn modelId="{3991A3E3-284E-4416-B553-644A51FCE4C9}" type="presOf" srcId="{8481A339-2557-4770-A459-39ADE62D722E}" destId="{1DB45971-5616-4FC9-9AE6-B2C1465352A3}" srcOrd="0" destOrd="0" presId="urn:microsoft.com/office/officeart/2005/8/layout/arrow1"/>
    <dgm:cxn modelId="{D16D0B83-173F-4D35-B022-E3F06794D77C}" type="presParOf" srcId="{1DB45971-5616-4FC9-9AE6-B2C1465352A3}" destId="{3C295FD7-AADC-4525-8A7C-620EDCBD4F15}" srcOrd="0" destOrd="0" presId="urn:microsoft.com/office/officeart/2005/8/layout/arrow1"/>
    <dgm:cxn modelId="{0B7E9F58-95BD-4B5D-B9C6-BC4F14D91B83}" type="presParOf" srcId="{1DB45971-5616-4FC9-9AE6-B2C1465352A3}" destId="{6F36F3FF-0B52-47BB-91E5-CDB99761B6D1}"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3F2232E-4E02-4EF8-AF47-16200C9ADFAF}"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138EDCE5-1A2E-4942-B9C1-FABB1C137621}">
      <dgm:prSet phldrT="[Text]"/>
      <dgm:spPr>
        <a:solidFill>
          <a:srgbClr val="1F7999"/>
        </a:solidFill>
        <a:ln>
          <a:noFill/>
        </a:ln>
      </dgm:spPr>
      <dgm:t>
        <a:bodyPr/>
        <a:lstStyle/>
        <a:p>
          <a:r>
            <a:rPr lang="en-US">
              <a:solidFill>
                <a:srgbClr val="FFFFFF"/>
              </a:solidFill>
            </a:rPr>
            <a:t>Purpose-Driven Board Leadership</a:t>
          </a:r>
        </a:p>
      </dgm:t>
    </dgm:pt>
    <dgm:pt modelId="{E69BA522-6DE8-4F5E-A3AA-6ABB8A3FE5D4}" type="parTrans" cxnId="{02C566E2-9193-46B8-A5B8-D1600F2BCAEC}">
      <dgm:prSet/>
      <dgm:spPr/>
      <dgm:t>
        <a:bodyPr/>
        <a:lstStyle/>
        <a:p>
          <a:endParaRPr lang="en-US"/>
        </a:p>
      </dgm:t>
    </dgm:pt>
    <dgm:pt modelId="{98BD99EA-B267-49B9-B233-B980C5FC8C0A}" type="sibTrans" cxnId="{02C566E2-9193-46B8-A5B8-D1600F2BCAEC}">
      <dgm:prSet/>
      <dgm:spPr/>
      <dgm:t>
        <a:bodyPr/>
        <a:lstStyle/>
        <a:p>
          <a:endParaRPr lang="en-US"/>
        </a:p>
      </dgm:t>
    </dgm:pt>
    <dgm:pt modelId="{705CF1E8-3308-43AA-9EE1-03397403FD41}">
      <dgm:prSet phldrT="[Text]" custT="1"/>
      <dgm:spPr>
        <a:solidFill>
          <a:srgbClr val="1F7999"/>
        </a:solidFill>
        <a:ln>
          <a:noFill/>
        </a:ln>
      </dgm:spPr>
      <dgm:t>
        <a:bodyPr/>
        <a:lstStyle/>
        <a:p>
          <a:r>
            <a:rPr lang="en-US" sz="1100">
              <a:solidFill>
                <a:srgbClr val="FFFFFF"/>
              </a:solidFill>
            </a:rPr>
            <a:t>Determine and advocate mission and purpose</a:t>
          </a:r>
        </a:p>
      </dgm:t>
    </dgm:pt>
    <dgm:pt modelId="{0203F41C-4306-4F8E-B05C-F05755884684}" type="parTrans" cxnId="{EFA5F4AC-8FBA-4D7B-AE46-3B1D989AA29C}">
      <dgm:prSet/>
      <dgm:spPr/>
      <dgm:t>
        <a:bodyPr/>
        <a:lstStyle/>
        <a:p>
          <a:endParaRPr lang="en-US"/>
        </a:p>
      </dgm:t>
    </dgm:pt>
    <dgm:pt modelId="{8CD4D180-0940-42B4-84BF-9EC9AE950F7E}" type="sibTrans" cxnId="{EFA5F4AC-8FBA-4D7B-AE46-3B1D989AA29C}">
      <dgm:prSet/>
      <dgm:spPr/>
      <dgm:t>
        <a:bodyPr/>
        <a:lstStyle/>
        <a:p>
          <a:endParaRPr lang="en-US"/>
        </a:p>
      </dgm:t>
    </dgm:pt>
    <dgm:pt modelId="{B354CE47-8B5D-43A4-B4E2-E644B6FC4F57}">
      <dgm:prSet phldrT="[Text]" custT="1"/>
      <dgm:spPr>
        <a:solidFill>
          <a:srgbClr val="1F7999"/>
        </a:solidFill>
        <a:ln>
          <a:noFill/>
        </a:ln>
      </dgm:spPr>
      <dgm:t>
        <a:bodyPr/>
        <a:lstStyle/>
        <a:p>
          <a:r>
            <a:rPr lang="en-US" sz="1200">
              <a:solidFill>
                <a:srgbClr val="FFFFFF"/>
              </a:solidFill>
            </a:rPr>
            <a:t>Select the CEO</a:t>
          </a:r>
        </a:p>
      </dgm:t>
    </dgm:pt>
    <dgm:pt modelId="{B511BBEC-D142-443C-ACFF-F922426037F3}" type="parTrans" cxnId="{2136B936-4B9D-48BA-ABAD-FD2DA109F7D8}">
      <dgm:prSet/>
      <dgm:spPr/>
      <dgm:t>
        <a:bodyPr/>
        <a:lstStyle/>
        <a:p>
          <a:endParaRPr lang="en-US"/>
        </a:p>
      </dgm:t>
    </dgm:pt>
    <dgm:pt modelId="{9DE65EB2-6318-4C95-8CFC-D04AED075045}" type="sibTrans" cxnId="{2136B936-4B9D-48BA-ABAD-FD2DA109F7D8}">
      <dgm:prSet/>
      <dgm:spPr/>
      <dgm:t>
        <a:bodyPr/>
        <a:lstStyle/>
        <a:p>
          <a:endParaRPr lang="en-US"/>
        </a:p>
      </dgm:t>
    </dgm:pt>
    <dgm:pt modelId="{71FAA0F1-F341-40DD-AE40-ACCEBDF113AC}">
      <dgm:prSet phldrT="[Text]" custT="1"/>
      <dgm:spPr>
        <a:solidFill>
          <a:srgbClr val="1F7999"/>
        </a:solidFill>
        <a:ln>
          <a:noFill/>
        </a:ln>
      </dgm:spPr>
      <dgm:t>
        <a:bodyPr/>
        <a:lstStyle/>
        <a:p>
          <a:pPr rtl="0"/>
          <a:r>
            <a:rPr lang="en-US" sz="1200">
              <a:solidFill>
                <a:srgbClr val="FFFFFF"/>
              </a:solidFill>
            </a:rPr>
            <a:t>Support/</a:t>
          </a:r>
          <a:r>
            <a:rPr lang="en-US" sz="1200">
              <a:solidFill>
                <a:srgbClr val="FFFFFF"/>
              </a:solidFill>
              <a:latin typeface="Roboto Regular"/>
            </a:rPr>
            <a:t>                  </a:t>
          </a:r>
          <a:r>
            <a:rPr lang="en-US" sz="1200">
              <a:solidFill>
                <a:srgbClr val="FFFFFF"/>
              </a:solidFill>
            </a:rPr>
            <a:t>Evaluate CEO</a:t>
          </a:r>
          <a:endParaRPr lang="en-US" sz="1200">
            <a:solidFill>
              <a:srgbClr val="FFFFFF"/>
            </a:solidFill>
            <a:latin typeface="Roboto Regular"/>
          </a:endParaRPr>
        </a:p>
      </dgm:t>
    </dgm:pt>
    <dgm:pt modelId="{B5C44F0C-9E29-44A5-941D-AE3E1AB6B9B0}" type="parTrans" cxnId="{5380CE89-F9D5-41D8-BBA5-414300121065}">
      <dgm:prSet/>
      <dgm:spPr/>
      <dgm:t>
        <a:bodyPr/>
        <a:lstStyle/>
        <a:p>
          <a:endParaRPr lang="en-US"/>
        </a:p>
      </dgm:t>
    </dgm:pt>
    <dgm:pt modelId="{4E847DAB-7DF7-4439-AD49-432A548F0543}" type="sibTrans" cxnId="{5380CE89-F9D5-41D8-BBA5-414300121065}">
      <dgm:prSet/>
      <dgm:spPr/>
      <dgm:t>
        <a:bodyPr/>
        <a:lstStyle/>
        <a:p>
          <a:endParaRPr lang="en-US"/>
        </a:p>
      </dgm:t>
    </dgm:pt>
    <dgm:pt modelId="{273305E7-CEFE-4C42-BB38-58BDBD05C2E4}">
      <dgm:prSet phldrT="[Text]" custT="1"/>
      <dgm:spPr>
        <a:solidFill>
          <a:srgbClr val="1F7999"/>
        </a:solidFill>
        <a:ln>
          <a:noFill/>
        </a:ln>
      </dgm:spPr>
      <dgm:t>
        <a:bodyPr/>
        <a:lstStyle/>
        <a:p>
          <a:r>
            <a:rPr lang="en-US" sz="1200">
              <a:solidFill>
                <a:srgbClr val="FFFFFF"/>
              </a:solidFill>
            </a:rPr>
            <a:t>Ensure effective planning</a:t>
          </a:r>
        </a:p>
      </dgm:t>
    </dgm:pt>
    <dgm:pt modelId="{797DF183-B327-4C94-AFA4-67D6FB723846}" type="parTrans" cxnId="{D7018B32-CE24-4C94-9939-3BAAA6D79188}">
      <dgm:prSet/>
      <dgm:spPr/>
      <dgm:t>
        <a:bodyPr/>
        <a:lstStyle/>
        <a:p>
          <a:endParaRPr lang="en-US"/>
        </a:p>
      </dgm:t>
    </dgm:pt>
    <dgm:pt modelId="{2ED493A9-7F00-4EED-9B8E-693863A50D30}" type="sibTrans" cxnId="{D7018B32-CE24-4C94-9939-3BAAA6D79188}">
      <dgm:prSet/>
      <dgm:spPr/>
      <dgm:t>
        <a:bodyPr/>
        <a:lstStyle/>
        <a:p>
          <a:endParaRPr lang="en-US"/>
        </a:p>
      </dgm:t>
    </dgm:pt>
    <dgm:pt modelId="{8282F38C-A5CF-4D26-9FBB-67B160438A64}">
      <dgm:prSet phldrT="[Text]" custT="1"/>
      <dgm:spPr>
        <a:solidFill>
          <a:srgbClr val="1F7999"/>
        </a:solidFill>
        <a:ln>
          <a:noFill/>
        </a:ln>
      </dgm:spPr>
      <dgm:t>
        <a:bodyPr/>
        <a:lstStyle/>
        <a:p>
          <a:r>
            <a:rPr lang="en-US" sz="1200">
              <a:solidFill>
                <a:srgbClr val="FFFFFF"/>
              </a:solidFill>
            </a:rPr>
            <a:t>Monitor/strengthen programs and services</a:t>
          </a:r>
        </a:p>
      </dgm:t>
    </dgm:pt>
    <dgm:pt modelId="{E04CF8D4-8B40-4792-B3C5-A8B84A47CED3}" type="parTrans" cxnId="{709741A4-B015-4381-9213-3231D3900978}">
      <dgm:prSet/>
      <dgm:spPr/>
      <dgm:t>
        <a:bodyPr/>
        <a:lstStyle/>
        <a:p>
          <a:endParaRPr lang="en-US"/>
        </a:p>
      </dgm:t>
    </dgm:pt>
    <dgm:pt modelId="{4E7E0E6D-4E2C-4DA5-BB74-60A23D64C2CB}" type="sibTrans" cxnId="{709741A4-B015-4381-9213-3231D3900978}">
      <dgm:prSet/>
      <dgm:spPr/>
      <dgm:t>
        <a:bodyPr/>
        <a:lstStyle/>
        <a:p>
          <a:endParaRPr lang="en-US"/>
        </a:p>
      </dgm:t>
    </dgm:pt>
    <dgm:pt modelId="{03514E7F-BDB9-4217-B8E9-A820B88BC2A0}">
      <dgm:prSet phldrT="[Text]"/>
      <dgm:spPr>
        <a:solidFill>
          <a:srgbClr val="1F7999"/>
        </a:solidFill>
        <a:ln>
          <a:noFill/>
        </a:ln>
      </dgm:spPr>
      <dgm:t>
        <a:bodyPr/>
        <a:lstStyle/>
        <a:p>
          <a:r>
            <a:rPr lang="en-US">
              <a:solidFill>
                <a:srgbClr val="FFFFFF"/>
              </a:solidFill>
            </a:rPr>
            <a:t>Ensure adequate resources</a:t>
          </a:r>
        </a:p>
      </dgm:t>
    </dgm:pt>
    <dgm:pt modelId="{F0155A2D-FD59-4EC8-A286-49FC686CCE1C}" type="parTrans" cxnId="{97EC5E02-A6AE-4323-8C96-05A8CFEFBA32}">
      <dgm:prSet/>
      <dgm:spPr/>
      <dgm:t>
        <a:bodyPr/>
        <a:lstStyle/>
        <a:p>
          <a:endParaRPr lang="en-US"/>
        </a:p>
      </dgm:t>
    </dgm:pt>
    <dgm:pt modelId="{DF0A88D0-50F4-4890-9862-7496CD3CE8B7}" type="sibTrans" cxnId="{97EC5E02-A6AE-4323-8C96-05A8CFEFBA32}">
      <dgm:prSet/>
      <dgm:spPr/>
      <dgm:t>
        <a:bodyPr/>
        <a:lstStyle/>
        <a:p>
          <a:endParaRPr lang="en-US"/>
        </a:p>
      </dgm:t>
    </dgm:pt>
    <dgm:pt modelId="{B5CFF84D-64F5-41D0-939F-07D94159A917}">
      <dgm:prSet phldrT="[Text]" custT="1"/>
      <dgm:spPr>
        <a:solidFill>
          <a:srgbClr val="1F7999"/>
        </a:solidFill>
        <a:ln>
          <a:noFill/>
        </a:ln>
      </dgm:spPr>
      <dgm:t>
        <a:bodyPr/>
        <a:lstStyle/>
        <a:p>
          <a:r>
            <a:rPr lang="en-US" sz="1000">
              <a:solidFill>
                <a:srgbClr val="FFFFFF"/>
              </a:solidFill>
            </a:rPr>
            <a:t>Protect assets/</a:t>
          </a:r>
        </a:p>
        <a:p>
          <a:r>
            <a:rPr lang="en-US" sz="1000">
              <a:solidFill>
                <a:srgbClr val="FFFFFF"/>
              </a:solidFill>
            </a:rPr>
            <a:t>provide financial oversight</a:t>
          </a:r>
        </a:p>
      </dgm:t>
    </dgm:pt>
    <dgm:pt modelId="{0A61BCAE-BE93-453D-9E87-294F9F16D187}" type="parTrans" cxnId="{628B7371-B49A-475E-A4F7-57654C93D849}">
      <dgm:prSet/>
      <dgm:spPr/>
      <dgm:t>
        <a:bodyPr/>
        <a:lstStyle/>
        <a:p>
          <a:endParaRPr lang="en-US"/>
        </a:p>
      </dgm:t>
    </dgm:pt>
    <dgm:pt modelId="{260472B9-65C2-4977-941A-864B7C68430C}" type="sibTrans" cxnId="{628B7371-B49A-475E-A4F7-57654C93D849}">
      <dgm:prSet/>
      <dgm:spPr/>
      <dgm:t>
        <a:bodyPr/>
        <a:lstStyle/>
        <a:p>
          <a:endParaRPr lang="en-US"/>
        </a:p>
      </dgm:t>
    </dgm:pt>
    <dgm:pt modelId="{B65AFA6C-E83B-4CEE-9E99-7E7B3248FBB3}">
      <dgm:prSet phldrT="[Text]" custT="1"/>
      <dgm:spPr>
        <a:solidFill>
          <a:srgbClr val="1F7999"/>
        </a:solidFill>
        <a:ln>
          <a:noFill/>
        </a:ln>
      </dgm:spPr>
      <dgm:t>
        <a:bodyPr/>
        <a:lstStyle/>
        <a:p>
          <a:r>
            <a:rPr lang="en-US" sz="1000">
              <a:solidFill>
                <a:srgbClr val="FFFFFF"/>
              </a:solidFill>
            </a:rPr>
            <a:t>Build/sustain a competent board</a:t>
          </a:r>
        </a:p>
      </dgm:t>
    </dgm:pt>
    <dgm:pt modelId="{1BA840FE-165C-4E04-ADCB-D46B3B60A47C}" type="parTrans" cxnId="{1A3AD222-A166-47FA-879C-60B0EBDF2605}">
      <dgm:prSet/>
      <dgm:spPr/>
      <dgm:t>
        <a:bodyPr/>
        <a:lstStyle/>
        <a:p>
          <a:endParaRPr lang="en-US"/>
        </a:p>
      </dgm:t>
    </dgm:pt>
    <dgm:pt modelId="{ED686420-E366-42C8-8641-B906A9DC0FE3}" type="sibTrans" cxnId="{1A3AD222-A166-47FA-879C-60B0EBDF2605}">
      <dgm:prSet/>
      <dgm:spPr/>
      <dgm:t>
        <a:bodyPr/>
        <a:lstStyle/>
        <a:p>
          <a:endParaRPr lang="en-US"/>
        </a:p>
      </dgm:t>
    </dgm:pt>
    <dgm:pt modelId="{BC31B239-0545-4B41-852B-53623685EB36}">
      <dgm:prSet phldrT="[Text]" custT="1"/>
      <dgm:spPr>
        <a:solidFill>
          <a:srgbClr val="1F7999"/>
        </a:solidFill>
        <a:ln>
          <a:noFill/>
        </a:ln>
      </dgm:spPr>
      <dgm:t>
        <a:bodyPr/>
        <a:lstStyle/>
        <a:p>
          <a:r>
            <a:rPr lang="en-US" sz="1000">
              <a:solidFill>
                <a:srgbClr val="FFFFFF"/>
              </a:solidFill>
            </a:rPr>
            <a:t>Ensure legal/ethical integrity</a:t>
          </a:r>
        </a:p>
      </dgm:t>
    </dgm:pt>
    <dgm:pt modelId="{E27D11BC-1ECE-4747-909E-ED6D834A7E55}" type="parTrans" cxnId="{200B896D-D548-4A90-A630-F946B2CE3E68}">
      <dgm:prSet/>
      <dgm:spPr/>
      <dgm:t>
        <a:bodyPr/>
        <a:lstStyle/>
        <a:p>
          <a:endParaRPr lang="en-US"/>
        </a:p>
      </dgm:t>
    </dgm:pt>
    <dgm:pt modelId="{CA9EA108-5ED0-4A6E-868E-66CA16AA90BD}" type="sibTrans" cxnId="{200B896D-D548-4A90-A630-F946B2CE3E68}">
      <dgm:prSet/>
      <dgm:spPr/>
      <dgm:t>
        <a:bodyPr/>
        <a:lstStyle/>
        <a:p>
          <a:endParaRPr lang="en-US"/>
        </a:p>
      </dgm:t>
    </dgm:pt>
    <dgm:pt modelId="{1A43D82A-1463-4062-9A98-2A110775D363}">
      <dgm:prSet phldrT="[Text]" custT="1"/>
      <dgm:spPr>
        <a:solidFill>
          <a:srgbClr val="1F7999"/>
        </a:solidFill>
        <a:ln>
          <a:noFill/>
        </a:ln>
      </dgm:spPr>
      <dgm:t>
        <a:bodyPr/>
        <a:lstStyle/>
        <a:p>
          <a:r>
            <a:rPr lang="en-US" sz="1000">
              <a:solidFill>
                <a:srgbClr val="FFFFFF"/>
              </a:solidFill>
            </a:rPr>
            <a:t>Enhance organization’s public standing</a:t>
          </a:r>
        </a:p>
      </dgm:t>
    </dgm:pt>
    <dgm:pt modelId="{3FC365B1-12AA-498F-8841-33D72C6E098E}" type="parTrans" cxnId="{90F4953E-35F4-4C39-933A-8253363149C5}">
      <dgm:prSet/>
      <dgm:spPr/>
      <dgm:t>
        <a:bodyPr/>
        <a:lstStyle/>
        <a:p>
          <a:endParaRPr lang="en-US"/>
        </a:p>
      </dgm:t>
    </dgm:pt>
    <dgm:pt modelId="{98AF62F9-EB6C-4C3D-99FB-9A3EA2B66394}" type="sibTrans" cxnId="{90F4953E-35F4-4C39-933A-8253363149C5}">
      <dgm:prSet/>
      <dgm:spPr/>
      <dgm:t>
        <a:bodyPr/>
        <a:lstStyle/>
        <a:p>
          <a:endParaRPr lang="en-US"/>
        </a:p>
      </dgm:t>
    </dgm:pt>
    <dgm:pt modelId="{711C4FF9-303B-4E6D-BA7E-46A83CC8A456}" type="pres">
      <dgm:prSet presAssocID="{03F2232E-4E02-4EF8-AF47-16200C9ADFAF}" presName="cycle" presStyleCnt="0">
        <dgm:presLayoutVars>
          <dgm:chMax val="1"/>
          <dgm:dir/>
          <dgm:animLvl val="ctr"/>
          <dgm:resizeHandles val="exact"/>
        </dgm:presLayoutVars>
      </dgm:prSet>
      <dgm:spPr/>
    </dgm:pt>
    <dgm:pt modelId="{1345F513-4EB7-49B5-9C3E-5F9F7E433A77}" type="pres">
      <dgm:prSet presAssocID="{138EDCE5-1A2E-4942-B9C1-FABB1C137621}" presName="centerShape" presStyleLbl="node0" presStyleIdx="0" presStyleCnt="1"/>
      <dgm:spPr/>
    </dgm:pt>
    <dgm:pt modelId="{DD993879-9F8F-4187-888B-65F77C95EF64}" type="pres">
      <dgm:prSet presAssocID="{0203F41C-4306-4F8E-B05C-F05755884684}" presName="Name9" presStyleLbl="parChTrans1D2" presStyleIdx="0" presStyleCnt="10"/>
      <dgm:spPr/>
    </dgm:pt>
    <dgm:pt modelId="{D7E659EF-EC9B-4F7D-9034-6C791AA54DAE}" type="pres">
      <dgm:prSet presAssocID="{0203F41C-4306-4F8E-B05C-F05755884684}" presName="connTx" presStyleLbl="parChTrans1D2" presStyleIdx="0" presStyleCnt="10"/>
      <dgm:spPr/>
    </dgm:pt>
    <dgm:pt modelId="{C435FAB0-2FE0-40DC-A3D2-0C76025F961F}" type="pres">
      <dgm:prSet presAssocID="{705CF1E8-3308-43AA-9EE1-03397403FD41}" presName="node" presStyleLbl="node1" presStyleIdx="0" presStyleCnt="10">
        <dgm:presLayoutVars>
          <dgm:bulletEnabled val="1"/>
        </dgm:presLayoutVars>
      </dgm:prSet>
      <dgm:spPr/>
    </dgm:pt>
    <dgm:pt modelId="{7B0A80FD-14D3-46A4-B1E4-62611027A668}" type="pres">
      <dgm:prSet presAssocID="{B511BBEC-D142-443C-ACFF-F922426037F3}" presName="Name9" presStyleLbl="parChTrans1D2" presStyleIdx="1" presStyleCnt="10"/>
      <dgm:spPr/>
    </dgm:pt>
    <dgm:pt modelId="{615A289A-0E11-45B4-8500-C4CD55E5283D}" type="pres">
      <dgm:prSet presAssocID="{B511BBEC-D142-443C-ACFF-F922426037F3}" presName="connTx" presStyleLbl="parChTrans1D2" presStyleIdx="1" presStyleCnt="10"/>
      <dgm:spPr/>
    </dgm:pt>
    <dgm:pt modelId="{F69E37CF-D236-4B2C-90A6-482F68F70304}" type="pres">
      <dgm:prSet presAssocID="{B354CE47-8B5D-43A4-B4E2-E644B6FC4F57}" presName="node" presStyleLbl="node1" presStyleIdx="1" presStyleCnt="10">
        <dgm:presLayoutVars>
          <dgm:bulletEnabled val="1"/>
        </dgm:presLayoutVars>
      </dgm:prSet>
      <dgm:spPr/>
    </dgm:pt>
    <dgm:pt modelId="{8F968632-E6C9-43DC-8F31-31F877ACF4DE}" type="pres">
      <dgm:prSet presAssocID="{B5C44F0C-9E29-44A5-941D-AE3E1AB6B9B0}" presName="Name9" presStyleLbl="parChTrans1D2" presStyleIdx="2" presStyleCnt="10"/>
      <dgm:spPr/>
    </dgm:pt>
    <dgm:pt modelId="{10893AAE-929D-46BC-B1C3-385C81A430C9}" type="pres">
      <dgm:prSet presAssocID="{B5C44F0C-9E29-44A5-941D-AE3E1AB6B9B0}" presName="connTx" presStyleLbl="parChTrans1D2" presStyleIdx="2" presStyleCnt="10"/>
      <dgm:spPr/>
    </dgm:pt>
    <dgm:pt modelId="{2A9BDEF9-9097-4E71-9703-65382BEC3911}" type="pres">
      <dgm:prSet presAssocID="{71FAA0F1-F341-40DD-AE40-ACCEBDF113AC}" presName="node" presStyleLbl="node1" presStyleIdx="2" presStyleCnt="10">
        <dgm:presLayoutVars>
          <dgm:bulletEnabled val="1"/>
        </dgm:presLayoutVars>
      </dgm:prSet>
      <dgm:spPr/>
    </dgm:pt>
    <dgm:pt modelId="{14D6D802-947E-41C6-AAE6-FB44E19AE1DE}" type="pres">
      <dgm:prSet presAssocID="{797DF183-B327-4C94-AFA4-67D6FB723846}" presName="Name9" presStyleLbl="parChTrans1D2" presStyleIdx="3" presStyleCnt="10"/>
      <dgm:spPr/>
    </dgm:pt>
    <dgm:pt modelId="{76D96B54-9C3F-4FCD-9716-4A95DC233901}" type="pres">
      <dgm:prSet presAssocID="{797DF183-B327-4C94-AFA4-67D6FB723846}" presName="connTx" presStyleLbl="parChTrans1D2" presStyleIdx="3" presStyleCnt="10"/>
      <dgm:spPr/>
    </dgm:pt>
    <dgm:pt modelId="{F0F3AF37-C3CA-42E2-8EAA-BF246646186E}" type="pres">
      <dgm:prSet presAssocID="{273305E7-CEFE-4C42-BB38-58BDBD05C2E4}" presName="node" presStyleLbl="node1" presStyleIdx="3" presStyleCnt="10">
        <dgm:presLayoutVars>
          <dgm:bulletEnabled val="1"/>
        </dgm:presLayoutVars>
      </dgm:prSet>
      <dgm:spPr/>
    </dgm:pt>
    <dgm:pt modelId="{0072C524-1D68-4E6E-994A-DCE5316D1F27}" type="pres">
      <dgm:prSet presAssocID="{E04CF8D4-8B40-4792-B3C5-A8B84A47CED3}" presName="Name9" presStyleLbl="parChTrans1D2" presStyleIdx="4" presStyleCnt="10"/>
      <dgm:spPr/>
    </dgm:pt>
    <dgm:pt modelId="{6840162E-5D9D-428D-A8C2-99353CC6E23E}" type="pres">
      <dgm:prSet presAssocID="{E04CF8D4-8B40-4792-B3C5-A8B84A47CED3}" presName="connTx" presStyleLbl="parChTrans1D2" presStyleIdx="4" presStyleCnt="10"/>
      <dgm:spPr/>
    </dgm:pt>
    <dgm:pt modelId="{44D18024-DBBC-4FAC-AB80-9054107851E8}" type="pres">
      <dgm:prSet presAssocID="{8282F38C-A5CF-4D26-9FBB-67B160438A64}" presName="node" presStyleLbl="node1" presStyleIdx="4" presStyleCnt="10">
        <dgm:presLayoutVars>
          <dgm:bulletEnabled val="1"/>
        </dgm:presLayoutVars>
      </dgm:prSet>
      <dgm:spPr/>
    </dgm:pt>
    <dgm:pt modelId="{5E338029-5B7A-4AAB-A9EE-3EB293F9B0EB}" type="pres">
      <dgm:prSet presAssocID="{F0155A2D-FD59-4EC8-A286-49FC686CCE1C}" presName="Name9" presStyleLbl="parChTrans1D2" presStyleIdx="5" presStyleCnt="10"/>
      <dgm:spPr/>
    </dgm:pt>
    <dgm:pt modelId="{88071BD0-86B7-4CB8-AB72-C783FE4CE8F5}" type="pres">
      <dgm:prSet presAssocID="{F0155A2D-FD59-4EC8-A286-49FC686CCE1C}" presName="connTx" presStyleLbl="parChTrans1D2" presStyleIdx="5" presStyleCnt="10"/>
      <dgm:spPr/>
    </dgm:pt>
    <dgm:pt modelId="{0CE2A064-2A42-47BD-A3AF-591B945FB2CB}" type="pres">
      <dgm:prSet presAssocID="{03514E7F-BDB9-4217-B8E9-A820B88BC2A0}" presName="node" presStyleLbl="node1" presStyleIdx="5" presStyleCnt="10">
        <dgm:presLayoutVars>
          <dgm:bulletEnabled val="1"/>
        </dgm:presLayoutVars>
      </dgm:prSet>
      <dgm:spPr/>
    </dgm:pt>
    <dgm:pt modelId="{DE703DB9-9DCC-4FAA-A00D-F116CCE8AE38}" type="pres">
      <dgm:prSet presAssocID="{0A61BCAE-BE93-453D-9E87-294F9F16D187}" presName="Name9" presStyleLbl="parChTrans1D2" presStyleIdx="6" presStyleCnt="10"/>
      <dgm:spPr/>
    </dgm:pt>
    <dgm:pt modelId="{E4315389-0CB5-4DF2-941F-E682634AC00B}" type="pres">
      <dgm:prSet presAssocID="{0A61BCAE-BE93-453D-9E87-294F9F16D187}" presName="connTx" presStyleLbl="parChTrans1D2" presStyleIdx="6" presStyleCnt="10"/>
      <dgm:spPr/>
    </dgm:pt>
    <dgm:pt modelId="{3B757856-E9F6-43D1-93DE-CBAF5AC55BB5}" type="pres">
      <dgm:prSet presAssocID="{B5CFF84D-64F5-41D0-939F-07D94159A917}" presName="node" presStyleLbl="node1" presStyleIdx="6" presStyleCnt="10">
        <dgm:presLayoutVars>
          <dgm:bulletEnabled val="1"/>
        </dgm:presLayoutVars>
      </dgm:prSet>
      <dgm:spPr/>
    </dgm:pt>
    <dgm:pt modelId="{E765A5E6-8CED-4D9B-8958-F0655C124C2B}" type="pres">
      <dgm:prSet presAssocID="{1BA840FE-165C-4E04-ADCB-D46B3B60A47C}" presName="Name9" presStyleLbl="parChTrans1D2" presStyleIdx="7" presStyleCnt="10"/>
      <dgm:spPr/>
    </dgm:pt>
    <dgm:pt modelId="{9C233DB0-5073-4121-BE56-0152BF3F3C80}" type="pres">
      <dgm:prSet presAssocID="{1BA840FE-165C-4E04-ADCB-D46B3B60A47C}" presName="connTx" presStyleLbl="parChTrans1D2" presStyleIdx="7" presStyleCnt="10"/>
      <dgm:spPr/>
    </dgm:pt>
    <dgm:pt modelId="{DE6C564B-B150-4FEB-AFC1-1F55173AB808}" type="pres">
      <dgm:prSet presAssocID="{B65AFA6C-E83B-4CEE-9E99-7E7B3248FBB3}" presName="node" presStyleLbl="node1" presStyleIdx="7" presStyleCnt="10">
        <dgm:presLayoutVars>
          <dgm:bulletEnabled val="1"/>
        </dgm:presLayoutVars>
      </dgm:prSet>
      <dgm:spPr/>
    </dgm:pt>
    <dgm:pt modelId="{4C6F4390-F0CC-40F5-958C-979EDB98BCA8}" type="pres">
      <dgm:prSet presAssocID="{E27D11BC-1ECE-4747-909E-ED6D834A7E55}" presName="Name9" presStyleLbl="parChTrans1D2" presStyleIdx="8" presStyleCnt="10"/>
      <dgm:spPr/>
    </dgm:pt>
    <dgm:pt modelId="{B3DFFAAC-9335-4D8D-99AC-6C67C1D4534C}" type="pres">
      <dgm:prSet presAssocID="{E27D11BC-1ECE-4747-909E-ED6D834A7E55}" presName="connTx" presStyleLbl="parChTrans1D2" presStyleIdx="8" presStyleCnt="10"/>
      <dgm:spPr/>
    </dgm:pt>
    <dgm:pt modelId="{A7A4EA70-2DD3-46DA-9380-CE2BAC7E431F}" type="pres">
      <dgm:prSet presAssocID="{BC31B239-0545-4B41-852B-53623685EB36}" presName="node" presStyleLbl="node1" presStyleIdx="8" presStyleCnt="10" custRadScaleRad="101235" custRadScaleInc="-1261">
        <dgm:presLayoutVars>
          <dgm:bulletEnabled val="1"/>
        </dgm:presLayoutVars>
      </dgm:prSet>
      <dgm:spPr/>
    </dgm:pt>
    <dgm:pt modelId="{B76BF29F-5FC1-4A02-AF99-90A9718125E6}" type="pres">
      <dgm:prSet presAssocID="{3FC365B1-12AA-498F-8841-33D72C6E098E}" presName="Name9" presStyleLbl="parChTrans1D2" presStyleIdx="9" presStyleCnt="10"/>
      <dgm:spPr/>
    </dgm:pt>
    <dgm:pt modelId="{75F99EF9-9203-4BC2-83F6-B2B1E5153D14}" type="pres">
      <dgm:prSet presAssocID="{3FC365B1-12AA-498F-8841-33D72C6E098E}" presName="connTx" presStyleLbl="parChTrans1D2" presStyleIdx="9" presStyleCnt="10"/>
      <dgm:spPr/>
    </dgm:pt>
    <dgm:pt modelId="{971BE2FC-6414-4824-916E-CB8E7FD58B0F}" type="pres">
      <dgm:prSet presAssocID="{1A43D82A-1463-4062-9A98-2A110775D363}" presName="node" presStyleLbl="node1" presStyleIdx="9" presStyleCnt="10">
        <dgm:presLayoutVars>
          <dgm:bulletEnabled val="1"/>
        </dgm:presLayoutVars>
      </dgm:prSet>
      <dgm:spPr/>
    </dgm:pt>
  </dgm:ptLst>
  <dgm:cxnLst>
    <dgm:cxn modelId="{97EC5E02-A6AE-4323-8C96-05A8CFEFBA32}" srcId="{138EDCE5-1A2E-4942-B9C1-FABB1C137621}" destId="{03514E7F-BDB9-4217-B8E9-A820B88BC2A0}" srcOrd="5" destOrd="0" parTransId="{F0155A2D-FD59-4EC8-A286-49FC686CCE1C}" sibTransId="{DF0A88D0-50F4-4890-9862-7496CD3CE8B7}"/>
    <dgm:cxn modelId="{54E7F505-B27A-4792-BAB7-9087EE0FB006}" type="presOf" srcId="{0203F41C-4306-4F8E-B05C-F05755884684}" destId="{DD993879-9F8F-4187-888B-65F77C95EF64}" srcOrd="0" destOrd="0" presId="urn:microsoft.com/office/officeart/2005/8/layout/radial1"/>
    <dgm:cxn modelId="{A873ED07-CAA7-4CE6-959C-A4EE1E3BE577}" type="presOf" srcId="{03F2232E-4E02-4EF8-AF47-16200C9ADFAF}" destId="{711C4FF9-303B-4E6D-BA7E-46A83CC8A456}" srcOrd="0" destOrd="0" presId="urn:microsoft.com/office/officeart/2005/8/layout/radial1"/>
    <dgm:cxn modelId="{86F6B312-6EFE-4C75-BA2C-F0CA94E1F0A1}" type="presOf" srcId="{F0155A2D-FD59-4EC8-A286-49FC686CCE1C}" destId="{88071BD0-86B7-4CB8-AB72-C783FE4CE8F5}" srcOrd="1" destOrd="0" presId="urn:microsoft.com/office/officeart/2005/8/layout/radial1"/>
    <dgm:cxn modelId="{2F3F4414-EC0E-415B-BB5F-55B73E7D0A6F}" type="presOf" srcId="{0203F41C-4306-4F8E-B05C-F05755884684}" destId="{D7E659EF-EC9B-4F7D-9034-6C791AA54DAE}" srcOrd="1" destOrd="0" presId="urn:microsoft.com/office/officeart/2005/8/layout/radial1"/>
    <dgm:cxn modelId="{7457AC17-60E0-4D8F-946A-8E18C8C03EB6}" type="presOf" srcId="{273305E7-CEFE-4C42-BB38-58BDBD05C2E4}" destId="{F0F3AF37-C3CA-42E2-8EAA-BF246646186E}" srcOrd="0" destOrd="0" presId="urn:microsoft.com/office/officeart/2005/8/layout/radial1"/>
    <dgm:cxn modelId="{2780C318-161C-4127-BDFB-2E5E935E56F2}" type="presOf" srcId="{8282F38C-A5CF-4D26-9FBB-67B160438A64}" destId="{44D18024-DBBC-4FAC-AB80-9054107851E8}" srcOrd="0" destOrd="0" presId="urn:microsoft.com/office/officeart/2005/8/layout/radial1"/>
    <dgm:cxn modelId="{1A3AD222-A166-47FA-879C-60B0EBDF2605}" srcId="{138EDCE5-1A2E-4942-B9C1-FABB1C137621}" destId="{B65AFA6C-E83B-4CEE-9E99-7E7B3248FBB3}" srcOrd="7" destOrd="0" parTransId="{1BA840FE-165C-4E04-ADCB-D46B3B60A47C}" sibTransId="{ED686420-E366-42C8-8641-B906A9DC0FE3}"/>
    <dgm:cxn modelId="{3B353832-B713-49A5-A479-871B65B1E829}" type="presOf" srcId="{E04CF8D4-8B40-4792-B3C5-A8B84A47CED3}" destId="{6840162E-5D9D-428D-A8C2-99353CC6E23E}" srcOrd="1" destOrd="0" presId="urn:microsoft.com/office/officeart/2005/8/layout/radial1"/>
    <dgm:cxn modelId="{D7018B32-CE24-4C94-9939-3BAAA6D79188}" srcId="{138EDCE5-1A2E-4942-B9C1-FABB1C137621}" destId="{273305E7-CEFE-4C42-BB38-58BDBD05C2E4}" srcOrd="3" destOrd="0" parTransId="{797DF183-B327-4C94-AFA4-67D6FB723846}" sibTransId="{2ED493A9-7F00-4EED-9B8E-693863A50D30}"/>
    <dgm:cxn modelId="{D37E4133-9693-415F-984E-D87C4EE0FA00}" type="presOf" srcId="{705CF1E8-3308-43AA-9EE1-03397403FD41}" destId="{C435FAB0-2FE0-40DC-A3D2-0C76025F961F}" srcOrd="0" destOrd="0" presId="urn:microsoft.com/office/officeart/2005/8/layout/radial1"/>
    <dgm:cxn modelId="{2136B936-4B9D-48BA-ABAD-FD2DA109F7D8}" srcId="{138EDCE5-1A2E-4942-B9C1-FABB1C137621}" destId="{B354CE47-8B5D-43A4-B4E2-E644B6FC4F57}" srcOrd="1" destOrd="0" parTransId="{B511BBEC-D142-443C-ACFF-F922426037F3}" sibTransId="{9DE65EB2-6318-4C95-8CFC-D04AED075045}"/>
    <dgm:cxn modelId="{A53D1939-83CF-418A-A936-31F4602D64A7}" type="presOf" srcId="{E04CF8D4-8B40-4792-B3C5-A8B84A47CED3}" destId="{0072C524-1D68-4E6E-994A-DCE5316D1F27}" srcOrd="0" destOrd="0" presId="urn:microsoft.com/office/officeart/2005/8/layout/radial1"/>
    <dgm:cxn modelId="{90F4953E-35F4-4C39-933A-8253363149C5}" srcId="{138EDCE5-1A2E-4942-B9C1-FABB1C137621}" destId="{1A43D82A-1463-4062-9A98-2A110775D363}" srcOrd="9" destOrd="0" parTransId="{3FC365B1-12AA-498F-8841-33D72C6E098E}" sibTransId="{98AF62F9-EB6C-4C3D-99FB-9A3EA2B66394}"/>
    <dgm:cxn modelId="{A312B95C-A5B6-4B2C-9197-68B3F05597BA}" type="presOf" srcId="{1A43D82A-1463-4062-9A98-2A110775D363}" destId="{971BE2FC-6414-4824-916E-CB8E7FD58B0F}" srcOrd="0" destOrd="0" presId="urn:microsoft.com/office/officeart/2005/8/layout/radial1"/>
    <dgm:cxn modelId="{D82E5A61-8435-411E-B415-11A8175ACBDD}" type="presOf" srcId="{B5C44F0C-9E29-44A5-941D-AE3E1AB6B9B0}" destId="{10893AAE-929D-46BC-B1C3-385C81A430C9}" srcOrd="1" destOrd="0" presId="urn:microsoft.com/office/officeart/2005/8/layout/radial1"/>
    <dgm:cxn modelId="{2BD48249-87B0-4CBC-9F5E-BD8A29C2D796}" type="presOf" srcId="{138EDCE5-1A2E-4942-B9C1-FABB1C137621}" destId="{1345F513-4EB7-49B5-9C3E-5F9F7E433A77}" srcOrd="0" destOrd="0" presId="urn:microsoft.com/office/officeart/2005/8/layout/radial1"/>
    <dgm:cxn modelId="{200B896D-D548-4A90-A630-F946B2CE3E68}" srcId="{138EDCE5-1A2E-4942-B9C1-FABB1C137621}" destId="{BC31B239-0545-4B41-852B-53623685EB36}" srcOrd="8" destOrd="0" parTransId="{E27D11BC-1ECE-4747-909E-ED6D834A7E55}" sibTransId="{CA9EA108-5ED0-4A6E-868E-66CA16AA90BD}"/>
    <dgm:cxn modelId="{628B7371-B49A-475E-A4F7-57654C93D849}" srcId="{138EDCE5-1A2E-4942-B9C1-FABB1C137621}" destId="{B5CFF84D-64F5-41D0-939F-07D94159A917}" srcOrd="6" destOrd="0" parTransId="{0A61BCAE-BE93-453D-9E87-294F9F16D187}" sibTransId="{260472B9-65C2-4977-941A-864B7C68430C}"/>
    <dgm:cxn modelId="{9E3CA772-FE85-4A3E-93D1-238478C8C180}" type="presOf" srcId="{F0155A2D-FD59-4EC8-A286-49FC686CCE1C}" destId="{5E338029-5B7A-4AAB-A9EE-3EB293F9B0EB}" srcOrd="0" destOrd="0" presId="urn:microsoft.com/office/officeart/2005/8/layout/radial1"/>
    <dgm:cxn modelId="{FBA4E874-E760-435D-A274-FCBB75248DC0}" type="presOf" srcId="{B511BBEC-D142-443C-ACFF-F922426037F3}" destId="{615A289A-0E11-45B4-8500-C4CD55E5283D}" srcOrd="1" destOrd="0" presId="urn:microsoft.com/office/officeart/2005/8/layout/radial1"/>
    <dgm:cxn modelId="{845F1976-F0EE-48C5-BFFC-2310F5213A71}" type="presOf" srcId="{B511BBEC-D142-443C-ACFF-F922426037F3}" destId="{7B0A80FD-14D3-46A4-B1E4-62611027A668}" srcOrd="0" destOrd="0" presId="urn:microsoft.com/office/officeart/2005/8/layout/radial1"/>
    <dgm:cxn modelId="{7FD3FD56-2991-48A1-B70B-792C6A7F921F}" type="presOf" srcId="{1BA840FE-165C-4E04-ADCB-D46B3B60A47C}" destId="{E765A5E6-8CED-4D9B-8958-F0655C124C2B}" srcOrd="0" destOrd="0" presId="urn:microsoft.com/office/officeart/2005/8/layout/radial1"/>
    <dgm:cxn modelId="{8B769478-C230-4837-9C1C-0C5E324D4DAE}" type="presOf" srcId="{0A61BCAE-BE93-453D-9E87-294F9F16D187}" destId="{E4315389-0CB5-4DF2-941F-E682634AC00B}" srcOrd="1" destOrd="0" presId="urn:microsoft.com/office/officeart/2005/8/layout/radial1"/>
    <dgm:cxn modelId="{BAA66E79-67B6-4342-9DDB-273477881E44}" type="presOf" srcId="{797DF183-B327-4C94-AFA4-67D6FB723846}" destId="{14D6D802-947E-41C6-AAE6-FB44E19AE1DE}" srcOrd="0" destOrd="0" presId="urn:microsoft.com/office/officeart/2005/8/layout/radial1"/>
    <dgm:cxn modelId="{0982137B-87DC-45A3-8D17-AD0A0ACE059D}" type="presOf" srcId="{B65AFA6C-E83B-4CEE-9E99-7E7B3248FBB3}" destId="{DE6C564B-B150-4FEB-AFC1-1F55173AB808}" srcOrd="0" destOrd="0" presId="urn:microsoft.com/office/officeart/2005/8/layout/radial1"/>
    <dgm:cxn modelId="{AA8D7380-D5EA-4754-87ED-2FB8603E2B8A}" type="presOf" srcId="{797DF183-B327-4C94-AFA4-67D6FB723846}" destId="{76D96B54-9C3F-4FCD-9716-4A95DC233901}" srcOrd="1" destOrd="0" presId="urn:microsoft.com/office/officeart/2005/8/layout/radial1"/>
    <dgm:cxn modelId="{1F7F9C83-240C-45E3-AA30-3F22523B9906}" type="presOf" srcId="{1BA840FE-165C-4E04-ADCB-D46B3B60A47C}" destId="{9C233DB0-5073-4121-BE56-0152BF3F3C80}" srcOrd="1" destOrd="0" presId="urn:microsoft.com/office/officeart/2005/8/layout/radial1"/>
    <dgm:cxn modelId="{5380CE89-F9D5-41D8-BBA5-414300121065}" srcId="{138EDCE5-1A2E-4942-B9C1-FABB1C137621}" destId="{71FAA0F1-F341-40DD-AE40-ACCEBDF113AC}" srcOrd="2" destOrd="0" parTransId="{B5C44F0C-9E29-44A5-941D-AE3E1AB6B9B0}" sibTransId="{4E847DAB-7DF7-4439-AD49-432A548F0543}"/>
    <dgm:cxn modelId="{6B30D197-31C3-4C7E-B549-7B434A646379}" type="presOf" srcId="{B5CFF84D-64F5-41D0-939F-07D94159A917}" destId="{3B757856-E9F6-43D1-93DE-CBAF5AC55BB5}" srcOrd="0" destOrd="0" presId="urn:microsoft.com/office/officeart/2005/8/layout/radial1"/>
    <dgm:cxn modelId="{397BAA98-586D-4D20-B42A-28086BA264CD}" type="presOf" srcId="{3FC365B1-12AA-498F-8841-33D72C6E098E}" destId="{B76BF29F-5FC1-4A02-AF99-90A9718125E6}" srcOrd="0" destOrd="0" presId="urn:microsoft.com/office/officeart/2005/8/layout/radial1"/>
    <dgm:cxn modelId="{9141A39E-8109-4253-AC83-7DFC3A6AE479}" type="presOf" srcId="{71FAA0F1-F341-40DD-AE40-ACCEBDF113AC}" destId="{2A9BDEF9-9097-4E71-9703-65382BEC3911}" srcOrd="0" destOrd="0" presId="urn:microsoft.com/office/officeart/2005/8/layout/radial1"/>
    <dgm:cxn modelId="{709741A4-B015-4381-9213-3231D3900978}" srcId="{138EDCE5-1A2E-4942-B9C1-FABB1C137621}" destId="{8282F38C-A5CF-4D26-9FBB-67B160438A64}" srcOrd="4" destOrd="0" parTransId="{E04CF8D4-8B40-4792-B3C5-A8B84A47CED3}" sibTransId="{4E7E0E6D-4E2C-4DA5-BB74-60A23D64C2CB}"/>
    <dgm:cxn modelId="{18091DAA-63E6-459C-8190-BD51B69046BB}" type="presOf" srcId="{B5C44F0C-9E29-44A5-941D-AE3E1AB6B9B0}" destId="{8F968632-E6C9-43DC-8F31-31F877ACF4DE}" srcOrd="0" destOrd="0" presId="urn:microsoft.com/office/officeart/2005/8/layout/radial1"/>
    <dgm:cxn modelId="{77D31BAC-A05F-4D45-9F34-A822595A6762}" type="presOf" srcId="{B354CE47-8B5D-43A4-B4E2-E644B6FC4F57}" destId="{F69E37CF-D236-4B2C-90A6-482F68F70304}" srcOrd="0" destOrd="0" presId="urn:microsoft.com/office/officeart/2005/8/layout/radial1"/>
    <dgm:cxn modelId="{EFA5F4AC-8FBA-4D7B-AE46-3B1D989AA29C}" srcId="{138EDCE5-1A2E-4942-B9C1-FABB1C137621}" destId="{705CF1E8-3308-43AA-9EE1-03397403FD41}" srcOrd="0" destOrd="0" parTransId="{0203F41C-4306-4F8E-B05C-F05755884684}" sibTransId="{8CD4D180-0940-42B4-84BF-9EC9AE950F7E}"/>
    <dgm:cxn modelId="{B97C10C5-E704-476E-A766-3D6A3397B7B4}" type="presOf" srcId="{E27D11BC-1ECE-4747-909E-ED6D834A7E55}" destId="{B3DFFAAC-9335-4D8D-99AC-6C67C1D4534C}" srcOrd="1" destOrd="0" presId="urn:microsoft.com/office/officeart/2005/8/layout/radial1"/>
    <dgm:cxn modelId="{3323FFCA-5AAD-4CF7-A934-9B70A8DC1F67}" type="presOf" srcId="{03514E7F-BDB9-4217-B8E9-A820B88BC2A0}" destId="{0CE2A064-2A42-47BD-A3AF-591B945FB2CB}" srcOrd="0" destOrd="0" presId="urn:microsoft.com/office/officeart/2005/8/layout/radial1"/>
    <dgm:cxn modelId="{83D9DDD0-D155-420A-96BC-58594F0929FE}" type="presOf" srcId="{3FC365B1-12AA-498F-8841-33D72C6E098E}" destId="{75F99EF9-9203-4BC2-83F6-B2B1E5153D14}" srcOrd="1" destOrd="0" presId="urn:microsoft.com/office/officeart/2005/8/layout/radial1"/>
    <dgm:cxn modelId="{495391D5-0E12-42E8-8480-9567714074FB}" type="presOf" srcId="{E27D11BC-1ECE-4747-909E-ED6D834A7E55}" destId="{4C6F4390-F0CC-40F5-958C-979EDB98BCA8}" srcOrd="0" destOrd="0" presId="urn:microsoft.com/office/officeart/2005/8/layout/radial1"/>
    <dgm:cxn modelId="{0422CADD-F8B8-4359-B894-8D92FBDE4DC7}" type="presOf" srcId="{BC31B239-0545-4B41-852B-53623685EB36}" destId="{A7A4EA70-2DD3-46DA-9380-CE2BAC7E431F}" srcOrd="0" destOrd="0" presId="urn:microsoft.com/office/officeart/2005/8/layout/radial1"/>
    <dgm:cxn modelId="{02C566E2-9193-46B8-A5B8-D1600F2BCAEC}" srcId="{03F2232E-4E02-4EF8-AF47-16200C9ADFAF}" destId="{138EDCE5-1A2E-4942-B9C1-FABB1C137621}" srcOrd="0" destOrd="0" parTransId="{E69BA522-6DE8-4F5E-A3AA-6ABB8A3FE5D4}" sibTransId="{98BD99EA-B267-49B9-B233-B980C5FC8C0A}"/>
    <dgm:cxn modelId="{58F327E5-9F19-428F-9C6B-8309BF1A732C}" type="presOf" srcId="{0A61BCAE-BE93-453D-9E87-294F9F16D187}" destId="{DE703DB9-9DCC-4FAA-A00D-F116CCE8AE38}" srcOrd="0" destOrd="0" presId="urn:microsoft.com/office/officeart/2005/8/layout/radial1"/>
    <dgm:cxn modelId="{02905C8D-A66E-4D25-B6DA-EB76146986F3}" type="presParOf" srcId="{711C4FF9-303B-4E6D-BA7E-46A83CC8A456}" destId="{1345F513-4EB7-49B5-9C3E-5F9F7E433A77}" srcOrd="0" destOrd="0" presId="urn:microsoft.com/office/officeart/2005/8/layout/radial1"/>
    <dgm:cxn modelId="{F2EB9ABC-C034-4C65-A989-5FEBDCA76253}" type="presParOf" srcId="{711C4FF9-303B-4E6D-BA7E-46A83CC8A456}" destId="{DD993879-9F8F-4187-888B-65F77C95EF64}" srcOrd="1" destOrd="0" presId="urn:microsoft.com/office/officeart/2005/8/layout/radial1"/>
    <dgm:cxn modelId="{E74CD90A-A83F-4825-9225-D47C7EE7C661}" type="presParOf" srcId="{DD993879-9F8F-4187-888B-65F77C95EF64}" destId="{D7E659EF-EC9B-4F7D-9034-6C791AA54DAE}" srcOrd="0" destOrd="0" presId="urn:microsoft.com/office/officeart/2005/8/layout/radial1"/>
    <dgm:cxn modelId="{18E8113B-E700-43E3-8300-8A2EF2469185}" type="presParOf" srcId="{711C4FF9-303B-4E6D-BA7E-46A83CC8A456}" destId="{C435FAB0-2FE0-40DC-A3D2-0C76025F961F}" srcOrd="2" destOrd="0" presId="urn:microsoft.com/office/officeart/2005/8/layout/radial1"/>
    <dgm:cxn modelId="{EE7671D4-B864-4070-8272-B462E4D4B092}" type="presParOf" srcId="{711C4FF9-303B-4E6D-BA7E-46A83CC8A456}" destId="{7B0A80FD-14D3-46A4-B1E4-62611027A668}" srcOrd="3" destOrd="0" presId="urn:microsoft.com/office/officeart/2005/8/layout/radial1"/>
    <dgm:cxn modelId="{0200AF83-0AE6-4427-A1C9-5C20E1B0E5E7}" type="presParOf" srcId="{7B0A80FD-14D3-46A4-B1E4-62611027A668}" destId="{615A289A-0E11-45B4-8500-C4CD55E5283D}" srcOrd="0" destOrd="0" presId="urn:microsoft.com/office/officeart/2005/8/layout/radial1"/>
    <dgm:cxn modelId="{50D3FF7B-69FE-49DC-BD90-880F1E3EB91E}" type="presParOf" srcId="{711C4FF9-303B-4E6D-BA7E-46A83CC8A456}" destId="{F69E37CF-D236-4B2C-90A6-482F68F70304}" srcOrd="4" destOrd="0" presId="urn:microsoft.com/office/officeart/2005/8/layout/radial1"/>
    <dgm:cxn modelId="{318B8DC1-FED9-4986-BA3C-8342F5203AB4}" type="presParOf" srcId="{711C4FF9-303B-4E6D-BA7E-46A83CC8A456}" destId="{8F968632-E6C9-43DC-8F31-31F877ACF4DE}" srcOrd="5" destOrd="0" presId="urn:microsoft.com/office/officeart/2005/8/layout/radial1"/>
    <dgm:cxn modelId="{AB8885D5-1845-48DB-8807-EB9BD4FF02C2}" type="presParOf" srcId="{8F968632-E6C9-43DC-8F31-31F877ACF4DE}" destId="{10893AAE-929D-46BC-B1C3-385C81A430C9}" srcOrd="0" destOrd="0" presId="urn:microsoft.com/office/officeart/2005/8/layout/radial1"/>
    <dgm:cxn modelId="{94205407-EC75-4164-88F7-243734A74882}" type="presParOf" srcId="{711C4FF9-303B-4E6D-BA7E-46A83CC8A456}" destId="{2A9BDEF9-9097-4E71-9703-65382BEC3911}" srcOrd="6" destOrd="0" presId="urn:microsoft.com/office/officeart/2005/8/layout/radial1"/>
    <dgm:cxn modelId="{EB93DBCA-B920-4FAC-AB11-AF87D84F6F5F}" type="presParOf" srcId="{711C4FF9-303B-4E6D-BA7E-46A83CC8A456}" destId="{14D6D802-947E-41C6-AAE6-FB44E19AE1DE}" srcOrd="7" destOrd="0" presId="urn:microsoft.com/office/officeart/2005/8/layout/radial1"/>
    <dgm:cxn modelId="{D1E983A8-B67E-4B1F-B5BA-F69533355813}" type="presParOf" srcId="{14D6D802-947E-41C6-AAE6-FB44E19AE1DE}" destId="{76D96B54-9C3F-4FCD-9716-4A95DC233901}" srcOrd="0" destOrd="0" presId="urn:microsoft.com/office/officeart/2005/8/layout/radial1"/>
    <dgm:cxn modelId="{B1EA8296-8C41-4AE7-99DA-627FAB3FEA8E}" type="presParOf" srcId="{711C4FF9-303B-4E6D-BA7E-46A83CC8A456}" destId="{F0F3AF37-C3CA-42E2-8EAA-BF246646186E}" srcOrd="8" destOrd="0" presId="urn:microsoft.com/office/officeart/2005/8/layout/radial1"/>
    <dgm:cxn modelId="{D290E0F5-9FB3-484B-9A7D-D2C4F3787834}" type="presParOf" srcId="{711C4FF9-303B-4E6D-BA7E-46A83CC8A456}" destId="{0072C524-1D68-4E6E-994A-DCE5316D1F27}" srcOrd="9" destOrd="0" presId="urn:microsoft.com/office/officeart/2005/8/layout/radial1"/>
    <dgm:cxn modelId="{08D984AA-9C69-4C9A-B145-D697D5EA339E}" type="presParOf" srcId="{0072C524-1D68-4E6E-994A-DCE5316D1F27}" destId="{6840162E-5D9D-428D-A8C2-99353CC6E23E}" srcOrd="0" destOrd="0" presId="urn:microsoft.com/office/officeart/2005/8/layout/radial1"/>
    <dgm:cxn modelId="{FBBBFF19-1C9B-4514-9B87-6AD4D5FEFDAA}" type="presParOf" srcId="{711C4FF9-303B-4E6D-BA7E-46A83CC8A456}" destId="{44D18024-DBBC-4FAC-AB80-9054107851E8}" srcOrd="10" destOrd="0" presId="urn:microsoft.com/office/officeart/2005/8/layout/radial1"/>
    <dgm:cxn modelId="{FF5585CD-F30F-48C1-A1C0-6DB40E88239A}" type="presParOf" srcId="{711C4FF9-303B-4E6D-BA7E-46A83CC8A456}" destId="{5E338029-5B7A-4AAB-A9EE-3EB293F9B0EB}" srcOrd="11" destOrd="0" presId="urn:microsoft.com/office/officeart/2005/8/layout/radial1"/>
    <dgm:cxn modelId="{FAEC51C9-D2C9-4CC1-88EE-31ED6419E4A4}" type="presParOf" srcId="{5E338029-5B7A-4AAB-A9EE-3EB293F9B0EB}" destId="{88071BD0-86B7-4CB8-AB72-C783FE4CE8F5}" srcOrd="0" destOrd="0" presId="urn:microsoft.com/office/officeart/2005/8/layout/radial1"/>
    <dgm:cxn modelId="{11584B02-6021-4285-8F8C-A16BD9E29CD3}" type="presParOf" srcId="{711C4FF9-303B-4E6D-BA7E-46A83CC8A456}" destId="{0CE2A064-2A42-47BD-A3AF-591B945FB2CB}" srcOrd="12" destOrd="0" presId="urn:microsoft.com/office/officeart/2005/8/layout/radial1"/>
    <dgm:cxn modelId="{D9857461-CA41-4430-A113-991D2FAD22D0}" type="presParOf" srcId="{711C4FF9-303B-4E6D-BA7E-46A83CC8A456}" destId="{DE703DB9-9DCC-4FAA-A00D-F116CCE8AE38}" srcOrd="13" destOrd="0" presId="urn:microsoft.com/office/officeart/2005/8/layout/radial1"/>
    <dgm:cxn modelId="{DD8F816F-8BC8-453C-8816-9C62082CC32A}" type="presParOf" srcId="{DE703DB9-9DCC-4FAA-A00D-F116CCE8AE38}" destId="{E4315389-0CB5-4DF2-941F-E682634AC00B}" srcOrd="0" destOrd="0" presId="urn:microsoft.com/office/officeart/2005/8/layout/radial1"/>
    <dgm:cxn modelId="{A1607347-9778-4929-928A-AA150DD548A2}" type="presParOf" srcId="{711C4FF9-303B-4E6D-BA7E-46A83CC8A456}" destId="{3B757856-E9F6-43D1-93DE-CBAF5AC55BB5}" srcOrd="14" destOrd="0" presId="urn:microsoft.com/office/officeart/2005/8/layout/radial1"/>
    <dgm:cxn modelId="{8BEEF1B9-A3E1-4AAE-A2F4-2B3DD15BEF1B}" type="presParOf" srcId="{711C4FF9-303B-4E6D-BA7E-46A83CC8A456}" destId="{E765A5E6-8CED-4D9B-8958-F0655C124C2B}" srcOrd="15" destOrd="0" presId="urn:microsoft.com/office/officeart/2005/8/layout/radial1"/>
    <dgm:cxn modelId="{D3F7D936-0528-414F-A3E1-8E1DF5999DDE}" type="presParOf" srcId="{E765A5E6-8CED-4D9B-8958-F0655C124C2B}" destId="{9C233DB0-5073-4121-BE56-0152BF3F3C80}" srcOrd="0" destOrd="0" presId="urn:microsoft.com/office/officeart/2005/8/layout/radial1"/>
    <dgm:cxn modelId="{D7381E72-6467-48C1-AA3D-1E0FE5393986}" type="presParOf" srcId="{711C4FF9-303B-4E6D-BA7E-46A83CC8A456}" destId="{DE6C564B-B150-4FEB-AFC1-1F55173AB808}" srcOrd="16" destOrd="0" presId="urn:microsoft.com/office/officeart/2005/8/layout/radial1"/>
    <dgm:cxn modelId="{E1CC0801-DB02-415E-8F61-27700292BD78}" type="presParOf" srcId="{711C4FF9-303B-4E6D-BA7E-46A83CC8A456}" destId="{4C6F4390-F0CC-40F5-958C-979EDB98BCA8}" srcOrd="17" destOrd="0" presId="urn:microsoft.com/office/officeart/2005/8/layout/radial1"/>
    <dgm:cxn modelId="{CCFBFA7B-482F-48FD-9A08-5697E78C21A2}" type="presParOf" srcId="{4C6F4390-F0CC-40F5-958C-979EDB98BCA8}" destId="{B3DFFAAC-9335-4D8D-99AC-6C67C1D4534C}" srcOrd="0" destOrd="0" presId="urn:microsoft.com/office/officeart/2005/8/layout/radial1"/>
    <dgm:cxn modelId="{9403D6F0-BD65-445C-ADB8-17200BD27E79}" type="presParOf" srcId="{711C4FF9-303B-4E6D-BA7E-46A83CC8A456}" destId="{A7A4EA70-2DD3-46DA-9380-CE2BAC7E431F}" srcOrd="18" destOrd="0" presId="urn:microsoft.com/office/officeart/2005/8/layout/radial1"/>
    <dgm:cxn modelId="{73999528-A7C7-44B3-8958-A447750CA338}" type="presParOf" srcId="{711C4FF9-303B-4E6D-BA7E-46A83CC8A456}" destId="{B76BF29F-5FC1-4A02-AF99-90A9718125E6}" srcOrd="19" destOrd="0" presId="urn:microsoft.com/office/officeart/2005/8/layout/radial1"/>
    <dgm:cxn modelId="{4831FB82-6D61-4BB4-9B83-426BFFCEDB27}" type="presParOf" srcId="{B76BF29F-5FC1-4A02-AF99-90A9718125E6}" destId="{75F99EF9-9203-4BC2-83F6-B2B1E5153D14}" srcOrd="0" destOrd="0" presId="urn:microsoft.com/office/officeart/2005/8/layout/radial1"/>
    <dgm:cxn modelId="{1559AD67-0BB7-453D-9EEA-BF69A51FDA24}" type="presParOf" srcId="{711C4FF9-303B-4E6D-BA7E-46A83CC8A456}" destId="{971BE2FC-6414-4824-916E-CB8E7FD58B0F}" srcOrd="2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B47CE749-25CD-47A7-9302-DED01528B58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0FBB096-6E0C-4B07-88A4-BFA2FF1BC5B0}">
      <dgm:prSet phldrT="[Text]" custT="1"/>
      <dgm:spPr>
        <a:xfrm>
          <a:off x="430542" y="131174"/>
          <a:ext cx="6027595" cy="47232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r>
            <a:rPr lang="en-US" sz="25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All</a:t>
          </a:r>
        </a:p>
      </dgm:t>
    </dgm:pt>
    <dgm:pt modelId="{B6CD5C09-3EE4-4FEF-BAEE-3057AEE6BFE4}" type="parTrans" cxnId="{E9E6F041-E8AD-4DB3-9E2C-23A2B4A2F715}">
      <dgm:prSet/>
      <dgm:spPr/>
      <dgm:t>
        <a:bodyPr/>
        <a:lstStyle/>
        <a:p>
          <a:endParaRPr lang="en-US"/>
        </a:p>
      </dgm:t>
    </dgm:pt>
    <dgm:pt modelId="{B84A512D-2D56-4CDB-B962-B2E336A28E06}" type="sibTrans" cxnId="{E9E6F041-E8AD-4DB3-9E2C-23A2B4A2F715}">
      <dgm:prSet/>
      <dgm:spPr/>
      <dgm:t>
        <a:bodyPr/>
        <a:lstStyle/>
        <a:p>
          <a:endParaRPr lang="en-US"/>
        </a:p>
      </dgm:t>
    </dgm:pt>
    <dgm:pt modelId="{0D46BABE-7AE1-4A27-8555-B37292880017}">
      <dgm:prSet phldrT="[Text]"/>
      <dgm:spPr>
        <a:xfrm>
          <a:off x="0" y="367334"/>
          <a:ext cx="8610850" cy="17136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Commitment to mission, purpose, and the people and communities served by the organization</a:t>
          </a:r>
        </a:p>
      </dgm:t>
    </dgm:pt>
    <dgm:pt modelId="{2811DAC9-197D-42B9-8928-E8CD9498A826}" type="parTrans" cxnId="{FD0BDCFF-AD75-4431-B027-D9A60D67A835}">
      <dgm:prSet/>
      <dgm:spPr/>
      <dgm:t>
        <a:bodyPr/>
        <a:lstStyle/>
        <a:p>
          <a:endParaRPr lang="en-US"/>
        </a:p>
      </dgm:t>
    </dgm:pt>
    <dgm:pt modelId="{5D9EFB76-95B8-4F28-8F75-3388E4F90752}" type="sibTrans" cxnId="{FD0BDCFF-AD75-4431-B027-D9A60D67A835}">
      <dgm:prSet/>
      <dgm:spPr/>
      <dgm:t>
        <a:bodyPr/>
        <a:lstStyle/>
        <a:p>
          <a:endParaRPr lang="en-US"/>
        </a:p>
      </dgm:t>
    </dgm:pt>
    <dgm:pt modelId="{7FF0B602-050C-4CAC-9619-1B66081F3588}">
      <dgm:prSet/>
      <dgm:spPr>
        <a:xfrm>
          <a:off x="0" y="367334"/>
          <a:ext cx="8610850" cy="17136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Reputational capital that cultivates trust amongst community stakeholders</a:t>
          </a:r>
        </a:p>
      </dgm:t>
    </dgm:pt>
    <dgm:pt modelId="{9DADB0A1-DB2C-44EA-AF30-ECE129BC0B3E}" type="parTrans" cxnId="{EA647A0B-06B7-4488-A1CB-49AE5E39FE34}">
      <dgm:prSet/>
      <dgm:spPr/>
      <dgm:t>
        <a:bodyPr/>
        <a:lstStyle/>
        <a:p>
          <a:endParaRPr lang="en-US"/>
        </a:p>
      </dgm:t>
    </dgm:pt>
    <dgm:pt modelId="{D7C87BF6-68B4-45F5-A6AD-844ABDA900F5}" type="sibTrans" cxnId="{EA647A0B-06B7-4488-A1CB-49AE5E39FE34}">
      <dgm:prSet/>
      <dgm:spPr/>
      <dgm:t>
        <a:bodyPr/>
        <a:lstStyle/>
        <a:p>
          <a:endParaRPr lang="en-US"/>
        </a:p>
      </dgm:t>
    </dgm:pt>
    <dgm:pt modelId="{845763B8-E943-4812-A062-D232AC7FE752}">
      <dgm:prSet/>
      <dgm:spPr>
        <a:xfrm>
          <a:off x="0" y="367334"/>
          <a:ext cx="8610850" cy="17136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Willingness to dedicate time and energy to fulfill responsibilities and commitments</a:t>
          </a:r>
        </a:p>
      </dgm:t>
    </dgm:pt>
    <dgm:pt modelId="{245A5FFF-2884-4EFF-94C3-60A253653A22}" type="parTrans" cxnId="{EB681AE8-E20C-480C-B2A1-E181B86E3067}">
      <dgm:prSet/>
      <dgm:spPr/>
      <dgm:t>
        <a:bodyPr/>
        <a:lstStyle/>
        <a:p>
          <a:endParaRPr lang="en-US"/>
        </a:p>
      </dgm:t>
    </dgm:pt>
    <dgm:pt modelId="{43099C8D-FE88-4A2E-91F2-2A426FDFD1E9}" type="sibTrans" cxnId="{EB681AE8-E20C-480C-B2A1-E181B86E3067}">
      <dgm:prSet/>
      <dgm:spPr/>
      <dgm:t>
        <a:bodyPr/>
        <a:lstStyle/>
        <a:p>
          <a:endParaRPr lang="en-US"/>
        </a:p>
      </dgm:t>
    </dgm:pt>
    <dgm:pt modelId="{1EED69B8-0474-4922-A4F8-47798D8EDD74}">
      <dgm:prSet/>
      <dgm:spPr>
        <a:xfrm>
          <a:off x="0" y="367334"/>
          <a:ext cx="8610850" cy="17136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Relational skills to operate effectively in the collective</a:t>
          </a:r>
        </a:p>
      </dgm:t>
    </dgm:pt>
    <dgm:pt modelId="{3C814463-D85B-420F-B43D-BDD748098344}" type="parTrans" cxnId="{7770E954-0108-481B-8E77-E6D1EA7133B3}">
      <dgm:prSet/>
      <dgm:spPr/>
      <dgm:t>
        <a:bodyPr/>
        <a:lstStyle/>
        <a:p>
          <a:endParaRPr lang="en-US"/>
        </a:p>
      </dgm:t>
    </dgm:pt>
    <dgm:pt modelId="{58EDAA7F-D172-40E3-AE77-F649215C3BB2}" type="sibTrans" cxnId="{7770E954-0108-481B-8E77-E6D1EA7133B3}">
      <dgm:prSet/>
      <dgm:spPr/>
      <dgm:t>
        <a:bodyPr/>
        <a:lstStyle/>
        <a:p>
          <a:endParaRPr lang="en-US"/>
        </a:p>
      </dgm:t>
    </dgm:pt>
    <dgm:pt modelId="{C1670B36-9DFD-4A25-BAC6-1B9E11CD167D}" type="pres">
      <dgm:prSet presAssocID="{B47CE749-25CD-47A7-9302-DED01528B58C}" presName="linear" presStyleCnt="0">
        <dgm:presLayoutVars>
          <dgm:dir/>
          <dgm:animLvl val="lvl"/>
          <dgm:resizeHandles val="exact"/>
        </dgm:presLayoutVars>
      </dgm:prSet>
      <dgm:spPr/>
    </dgm:pt>
    <dgm:pt modelId="{921F2FE0-9FBF-4422-8C8D-B79971E480F0}" type="pres">
      <dgm:prSet presAssocID="{20FBB096-6E0C-4B07-88A4-BFA2FF1BC5B0}" presName="parentLin" presStyleCnt="0"/>
      <dgm:spPr/>
    </dgm:pt>
    <dgm:pt modelId="{D5C739CE-71F2-468B-86E4-1886A9BD345E}" type="pres">
      <dgm:prSet presAssocID="{20FBB096-6E0C-4B07-88A4-BFA2FF1BC5B0}" presName="parentLeftMargin" presStyleLbl="node1" presStyleIdx="0" presStyleCnt="1"/>
      <dgm:spPr/>
    </dgm:pt>
    <dgm:pt modelId="{693C3795-B8DB-491E-B606-DF89E1B8E583}" type="pres">
      <dgm:prSet presAssocID="{20FBB096-6E0C-4B07-88A4-BFA2FF1BC5B0}" presName="parentText" presStyleLbl="node1" presStyleIdx="0" presStyleCnt="1">
        <dgm:presLayoutVars>
          <dgm:chMax val="0"/>
          <dgm:bulletEnabled val="1"/>
        </dgm:presLayoutVars>
      </dgm:prSet>
      <dgm:spPr/>
    </dgm:pt>
    <dgm:pt modelId="{BC83BC25-F552-4799-9F0A-052D4F1341ED}" type="pres">
      <dgm:prSet presAssocID="{20FBB096-6E0C-4B07-88A4-BFA2FF1BC5B0}" presName="negativeSpace" presStyleCnt="0"/>
      <dgm:spPr/>
    </dgm:pt>
    <dgm:pt modelId="{7547D998-5EB2-450E-A3B2-64D9E5425066}" type="pres">
      <dgm:prSet presAssocID="{20FBB096-6E0C-4B07-88A4-BFA2FF1BC5B0}" presName="childText" presStyleLbl="conFgAcc1" presStyleIdx="0" presStyleCnt="1">
        <dgm:presLayoutVars>
          <dgm:bulletEnabled val="1"/>
        </dgm:presLayoutVars>
      </dgm:prSet>
      <dgm:spPr/>
    </dgm:pt>
  </dgm:ptLst>
  <dgm:cxnLst>
    <dgm:cxn modelId="{84FCD100-016A-4D71-8785-30F349E11BA3}" type="presOf" srcId="{845763B8-E943-4812-A062-D232AC7FE752}" destId="{7547D998-5EB2-450E-A3B2-64D9E5425066}" srcOrd="0" destOrd="2" presId="urn:microsoft.com/office/officeart/2005/8/layout/list1"/>
    <dgm:cxn modelId="{EA647A0B-06B7-4488-A1CB-49AE5E39FE34}" srcId="{20FBB096-6E0C-4B07-88A4-BFA2FF1BC5B0}" destId="{7FF0B602-050C-4CAC-9619-1B66081F3588}" srcOrd="1" destOrd="0" parTransId="{9DADB0A1-DB2C-44EA-AF30-ECE129BC0B3E}" sibTransId="{D7C87BF6-68B4-45F5-A6AD-844ABDA900F5}"/>
    <dgm:cxn modelId="{E9E6F041-E8AD-4DB3-9E2C-23A2B4A2F715}" srcId="{B47CE749-25CD-47A7-9302-DED01528B58C}" destId="{20FBB096-6E0C-4B07-88A4-BFA2FF1BC5B0}" srcOrd="0" destOrd="0" parTransId="{B6CD5C09-3EE4-4FEF-BAEE-3057AEE6BFE4}" sibTransId="{B84A512D-2D56-4CDB-B962-B2E336A28E06}"/>
    <dgm:cxn modelId="{7770E954-0108-481B-8E77-E6D1EA7133B3}" srcId="{20FBB096-6E0C-4B07-88A4-BFA2FF1BC5B0}" destId="{1EED69B8-0474-4922-A4F8-47798D8EDD74}" srcOrd="3" destOrd="0" parTransId="{3C814463-D85B-420F-B43D-BDD748098344}" sibTransId="{58EDAA7F-D172-40E3-AE77-F649215C3BB2}"/>
    <dgm:cxn modelId="{A7E0C09B-EE88-4892-94DD-A348B88B4189}" type="presOf" srcId="{20FBB096-6E0C-4B07-88A4-BFA2FF1BC5B0}" destId="{D5C739CE-71F2-468B-86E4-1886A9BD345E}" srcOrd="0" destOrd="0" presId="urn:microsoft.com/office/officeart/2005/8/layout/list1"/>
    <dgm:cxn modelId="{198642A3-401C-45D3-8429-DACF91C78163}" type="presOf" srcId="{B47CE749-25CD-47A7-9302-DED01528B58C}" destId="{C1670B36-9DFD-4A25-BAC6-1B9E11CD167D}" srcOrd="0" destOrd="0" presId="urn:microsoft.com/office/officeart/2005/8/layout/list1"/>
    <dgm:cxn modelId="{E29C4DA3-24E2-4419-80DF-60FF89857BC7}" type="presOf" srcId="{1EED69B8-0474-4922-A4F8-47798D8EDD74}" destId="{7547D998-5EB2-450E-A3B2-64D9E5425066}" srcOrd="0" destOrd="3" presId="urn:microsoft.com/office/officeart/2005/8/layout/list1"/>
    <dgm:cxn modelId="{3A9BC6D0-AD28-4F26-A815-7C3144BBD0B2}" type="presOf" srcId="{20FBB096-6E0C-4B07-88A4-BFA2FF1BC5B0}" destId="{693C3795-B8DB-491E-B606-DF89E1B8E583}" srcOrd="1" destOrd="0" presId="urn:microsoft.com/office/officeart/2005/8/layout/list1"/>
    <dgm:cxn modelId="{C17A20DB-D319-4AF2-A8A1-524F1A8A44FC}" type="presOf" srcId="{7FF0B602-050C-4CAC-9619-1B66081F3588}" destId="{7547D998-5EB2-450E-A3B2-64D9E5425066}" srcOrd="0" destOrd="1" presId="urn:microsoft.com/office/officeart/2005/8/layout/list1"/>
    <dgm:cxn modelId="{EB681AE8-E20C-480C-B2A1-E181B86E3067}" srcId="{20FBB096-6E0C-4B07-88A4-BFA2FF1BC5B0}" destId="{845763B8-E943-4812-A062-D232AC7FE752}" srcOrd="2" destOrd="0" parTransId="{245A5FFF-2884-4EFF-94C3-60A253653A22}" sibTransId="{43099C8D-FE88-4A2E-91F2-2A426FDFD1E9}"/>
    <dgm:cxn modelId="{333FD3FB-0143-4CAE-A007-F05E4639503D}" type="presOf" srcId="{0D46BABE-7AE1-4A27-8555-B37292880017}" destId="{7547D998-5EB2-450E-A3B2-64D9E5425066}" srcOrd="0" destOrd="0" presId="urn:microsoft.com/office/officeart/2005/8/layout/list1"/>
    <dgm:cxn modelId="{FD0BDCFF-AD75-4431-B027-D9A60D67A835}" srcId="{20FBB096-6E0C-4B07-88A4-BFA2FF1BC5B0}" destId="{0D46BABE-7AE1-4A27-8555-B37292880017}" srcOrd="0" destOrd="0" parTransId="{2811DAC9-197D-42B9-8928-E8CD9498A826}" sibTransId="{5D9EFB76-95B8-4F28-8F75-3388E4F90752}"/>
    <dgm:cxn modelId="{94D33AC8-C2D2-4868-A9B4-E84A897F7BF9}" type="presParOf" srcId="{C1670B36-9DFD-4A25-BAC6-1B9E11CD167D}" destId="{921F2FE0-9FBF-4422-8C8D-B79971E480F0}" srcOrd="0" destOrd="0" presId="urn:microsoft.com/office/officeart/2005/8/layout/list1"/>
    <dgm:cxn modelId="{D8E7097A-BD32-40D3-9B7B-CE2453C376F1}" type="presParOf" srcId="{921F2FE0-9FBF-4422-8C8D-B79971E480F0}" destId="{D5C739CE-71F2-468B-86E4-1886A9BD345E}" srcOrd="0" destOrd="0" presId="urn:microsoft.com/office/officeart/2005/8/layout/list1"/>
    <dgm:cxn modelId="{09BF862E-3B68-4EE6-9BBD-59983BBDAE31}" type="presParOf" srcId="{921F2FE0-9FBF-4422-8C8D-B79971E480F0}" destId="{693C3795-B8DB-491E-B606-DF89E1B8E583}" srcOrd="1" destOrd="0" presId="urn:microsoft.com/office/officeart/2005/8/layout/list1"/>
    <dgm:cxn modelId="{39020878-9DC6-4707-8D04-4B7D7DCEE391}" type="presParOf" srcId="{C1670B36-9DFD-4A25-BAC6-1B9E11CD167D}" destId="{BC83BC25-F552-4799-9F0A-052D4F1341ED}" srcOrd="1" destOrd="0" presId="urn:microsoft.com/office/officeart/2005/8/layout/list1"/>
    <dgm:cxn modelId="{23D1B99C-A128-44AC-916F-69E2FF602804}" type="presParOf" srcId="{C1670B36-9DFD-4A25-BAC6-1B9E11CD167D}" destId="{7547D998-5EB2-450E-A3B2-64D9E5425066}"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7CE749-25CD-47A7-9302-DED01528B58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0FBB096-6E0C-4B07-88A4-BFA2FF1BC5B0}">
      <dgm:prSet phldrT="[Text]" custT="1"/>
      <dgm:spPr>
        <a:xfrm>
          <a:off x="430542" y="145459"/>
          <a:ext cx="6027595" cy="50184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r>
            <a:rPr lang="en-US" sz="25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All</a:t>
          </a:r>
        </a:p>
      </dgm:t>
    </dgm:pt>
    <dgm:pt modelId="{B6CD5C09-3EE4-4FEF-BAEE-3057AEE6BFE4}" type="parTrans" cxnId="{E9E6F041-E8AD-4DB3-9E2C-23A2B4A2F715}">
      <dgm:prSet/>
      <dgm:spPr/>
      <dgm:t>
        <a:bodyPr/>
        <a:lstStyle/>
        <a:p>
          <a:endParaRPr lang="en-US"/>
        </a:p>
      </dgm:t>
    </dgm:pt>
    <dgm:pt modelId="{B84A512D-2D56-4CDB-B962-B2E336A28E06}" type="sibTrans" cxnId="{E9E6F041-E8AD-4DB3-9E2C-23A2B4A2F715}">
      <dgm:prSet/>
      <dgm:spPr/>
      <dgm:t>
        <a:bodyPr/>
        <a:lstStyle/>
        <a:p>
          <a:endParaRPr lang="en-US"/>
        </a:p>
      </dgm:t>
    </dgm:pt>
    <dgm:pt modelId="{0D46BABE-7AE1-4A27-8555-B37292880017}">
      <dgm:prSet phldrT="[Text]"/>
      <dgm:spPr>
        <a:xfrm>
          <a:off x="0" y="396379"/>
          <a:ext cx="8610850" cy="1717984"/>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Commitment to mission, purpose, and the people and communities served by the organization</a:t>
          </a:r>
        </a:p>
      </dgm:t>
    </dgm:pt>
    <dgm:pt modelId="{2811DAC9-197D-42B9-8928-E8CD9498A826}" type="parTrans" cxnId="{FD0BDCFF-AD75-4431-B027-D9A60D67A835}">
      <dgm:prSet/>
      <dgm:spPr/>
      <dgm:t>
        <a:bodyPr/>
        <a:lstStyle/>
        <a:p>
          <a:endParaRPr lang="en-US"/>
        </a:p>
      </dgm:t>
    </dgm:pt>
    <dgm:pt modelId="{5D9EFB76-95B8-4F28-8F75-3388E4F90752}" type="sibTrans" cxnId="{FD0BDCFF-AD75-4431-B027-D9A60D67A835}">
      <dgm:prSet/>
      <dgm:spPr/>
      <dgm:t>
        <a:bodyPr/>
        <a:lstStyle/>
        <a:p>
          <a:endParaRPr lang="en-US"/>
        </a:p>
      </dgm:t>
    </dgm:pt>
    <dgm:pt modelId="{F854EDFC-F02D-41F6-A3EB-9F5AA3491D02}">
      <dgm:prSet phldrT="[Text]" custT="1"/>
      <dgm:spPr>
        <a:xfrm>
          <a:off x="430542" y="2206163"/>
          <a:ext cx="6027595" cy="50184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r>
            <a:rPr lang="en-US" sz="25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Most</a:t>
          </a:r>
        </a:p>
      </dgm:t>
    </dgm:pt>
    <dgm:pt modelId="{9C21634D-9451-45E8-B767-E7C42F7986BE}" type="parTrans" cxnId="{93188FCD-9CEB-4A1F-9DEF-67EBFA4C5C07}">
      <dgm:prSet/>
      <dgm:spPr/>
      <dgm:t>
        <a:bodyPr/>
        <a:lstStyle/>
        <a:p>
          <a:endParaRPr lang="en-US"/>
        </a:p>
      </dgm:t>
    </dgm:pt>
    <dgm:pt modelId="{3E731C4F-3659-4EC7-A6E4-5DDCF98A9E5A}" type="sibTrans" cxnId="{93188FCD-9CEB-4A1F-9DEF-67EBFA4C5C07}">
      <dgm:prSet/>
      <dgm:spPr/>
      <dgm:t>
        <a:bodyPr/>
        <a:lstStyle/>
        <a:p>
          <a:endParaRPr lang="en-US"/>
        </a:p>
      </dgm:t>
    </dgm:pt>
    <dgm:pt modelId="{39CCB694-FE5F-4D3F-AEC6-C32C9FA37051}">
      <dgm:prSet phldrT="[Text]"/>
      <dgm:spPr>
        <a:xfrm>
          <a:off x="0" y="2602543"/>
          <a:ext cx="8610850" cy="230265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Grounded insights and perspectives about the work the organization does and the people and communities it serves</a:t>
          </a:r>
        </a:p>
      </dgm:t>
    </dgm:pt>
    <dgm:pt modelId="{0AB37DA1-FEB1-4E4A-B4DF-10C47678502B}" type="parTrans" cxnId="{15186C70-5480-4A83-8CDC-BEC022B701CC}">
      <dgm:prSet/>
      <dgm:spPr/>
      <dgm:t>
        <a:bodyPr/>
        <a:lstStyle/>
        <a:p>
          <a:endParaRPr lang="en-US"/>
        </a:p>
      </dgm:t>
    </dgm:pt>
    <dgm:pt modelId="{73194DFC-0F75-4CB4-A5E0-2011F175DD61}" type="sibTrans" cxnId="{15186C70-5480-4A83-8CDC-BEC022B701CC}">
      <dgm:prSet/>
      <dgm:spPr/>
      <dgm:t>
        <a:bodyPr/>
        <a:lstStyle/>
        <a:p>
          <a:endParaRPr lang="en-US"/>
        </a:p>
      </dgm:t>
    </dgm:pt>
    <dgm:pt modelId="{248639E1-8255-45EB-88E5-6DBE08DBF760}">
      <dgm:prSet phldrT="[Text]"/>
      <dgm:spPr>
        <a:xfrm>
          <a:off x="0" y="2602543"/>
          <a:ext cx="8610850" cy="230265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Ability to connect the organization with individuals, organizations, and communities of influence (policymakers, programmatic partners, community-based leaders, and donors)</a:t>
          </a:r>
        </a:p>
      </dgm:t>
    </dgm:pt>
    <dgm:pt modelId="{2F03F3B5-9575-4E05-A863-3934095F19C8}" type="parTrans" cxnId="{553AFD3B-49C2-4F6A-A762-440696AAAC8C}">
      <dgm:prSet/>
      <dgm:spPr/>
      <dgm:t>
        <a:bodyPr/>
        <a:lstStyle/>
        <a:p>
          <a:endParaRPr lang="en-US"/>
        </a:p>
      </dgm:t>
    </dgm:pt>
    <dgm:pt modelId="{51E6338D-F7CA-40E2-9239-5C22F1122E92}" type="sibTrans" cxnId="{553AFD3B-49C2-4F6A-A762-440696AAAC8C}">
      <dgm:prSet/>
      <dgm:spPr/>
      <dgm:t>
        <a:bodyPr/>
        <a:lstStyle/>
        <a:p>
          <a:endParaRPr lang="en-US"/>
        </a:p>
      </dgm:t>
    </dgm:pt>
    <dgm:pt modelId="{32ACAE69-FD5C-424A-84BE-C0FF83713AA9}">
      <dgm:prSet/>
      <dgm:spPr>
        <a:xfrm>
          <a:off x="0" y="396379"/>
          <a:ext cx="8610850" cy="1717984"/>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Reputational capital that cultivates trust amongst community stakeholders</a:t>
          </a:r>
        </a:p>
      </dgm:t>
    </dgm:pt>
    <dgm:pt modelId="{CEC59377-8283-4E3C-943A-ECA392C3430A}" type="parTrans" cxnId="{49774F43-81A6-47FC-A7D5-BC033393D1D2}">
      <dgm:prSet/>
      <dgm:spPr/>
      <dgm:t>
        <a:bodyPr/>
        <a:lstStyle/>
        <a:p>
          <a:endParaRPr lang="en-US"/>
        </a:p>
      </dgm:t>
    </dgm:pt>
    <dgm:pt modelId="{119CB76C-6F56-4A84-9837-FE71D605DBE1}" type="sibTrans" cxnId="{49774F43-81A6-47FC-A7D5-BC033393D1D2}">
      <dgm:prSet/>
      <dgm:spPr/>
      <dgm:t>
        <a:bodyPr/>
        <a:lstStyle/>
        <a:p>
          <a:endParaRPr lang="en-US"/>
        </a:p>
      </dgm:t>
    </dgm:pt>
    <dgm:pt modelId="{723AD31D-9211-45AD-BE54-1EE23BAE605B}">
      <dgm:prSet/>
      <dgm:spPr>
        <a:xfrm>
          <a:off x="0" y="2602543"/>
          <a:ext cx="8610850" cy="230265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Deep understanding of the organization’s programmatic and business model</a:t>
          </a:r>
        </a:p>
      </dgm:t>
    </dgm:pt>
    <dgm:pt modelId="{A849C139-3535-4DB5-A744-C1417F80A639}" type="parTrans" cxnId="{3DC67566-5818-480A-8986-9BB56CCBECA0}">
      <dgm:prSet/>
      <dgm:spPr/>
      <dgm:t>
        <a:bodyPr/>
        <a:lstStyle/>
        <a:p>
          <a:endParaRPr lang="en-US"/>
        </a:p>
      </dgm:t>
    </dgm:pt>
    <dgm:pt modelId="{83862F46-F30D-45C5-94A5-91B94F2D6498}" type="sibTrans" cxnId="{3DC67566-5818-480A-8986-9BB56CCBECA0}">
      <dgm:prSet/>
      <dgm:spPr/>
      <dgm:t>
        <a:bodyPr/>
        <a:lstStyle/>
        <a:p>
          <a:endParaRPr lang="en-US"/>
        </a:p>
      </dgm:t>
    </dgm:pt>
    <dgm:pt modelId="{9502D63A-A2E6-4AAF-A7B6-5B3DEA511921}">
      <dgm:prSet/>
      <dgm:spPr>
        <a:xfrm>
          <a:off x="0" y="2602543"/>
          <a:ext cx="8610850" cy="230265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Understanding of the ecosystems in which the organization is operating</a:t>
          </a:r>
        </a:p>
      </dgm:t>
    </dgm:pt>
    <dgm:pt modelId="{5B01FE18-0556-4880-A7C3-28B17237DAA8}" type="parTrans" cxnId="{01D592BC-5CE4-42AF-BD69-BEE7507143D4}">
      <dgm:prSet/>
      <dgm:spPr/>
      <dgm:t>
        <a:bodyPr/>
        <a:lstStyle/>
        <a:p>
          <a:endParaRPr lang="en-US"/>
        </a:p>
      </dgm:t>
    </dgm:pt>
    <dgm:pt modelId="{04DB3ED0-F22A-467A-A681-3AE4A0DCFE86}" type="sibTrans" cxnId="{01D592BC-5CE4-42AF-BD69-BEE7507143D4}">
      <dgm:prSet/>
      <dgm:spPr/>
      <dgm:t>
        <a:bodyPr/>
        <a:lstStyle/>
        <a:p>
          <a:endParaRPr lang="en-US"/>
        </a:p>
      </dgm:t>
    </dgm:pt>
    <dgm:pt modelId="{845763B8-E943-4812-A062-D232AC7FE752}">
      <dgm:prSet/>
      <dgm:spPr>
        <a:xfrm>
          <a:off x="0" y="396379"/>
          <a:ext cx="8610850" cy="1717984"/>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Relational skills to operate effectively in the collective</a:t>
          </a:r>
        </a:p>
      </dgm:t>
    </dgm:pt>
    <dgm:pt modelId="{245A5FFF-2884-4EFF-94C3-60A253653A22}" type="parTrans" cxnId="{EB681AE8-E20C-480C-B2A1-E181B86E3067}">
      <dgm:prSet/>
      <dgm:spPr/>
      <dgm:t>
        <a:bodyPr/>
        <a:lstStyle/>
        <a:p>
          <a:endParaRPr lang="en-US"/>
        </a:p>
      </dgm:t>
    </dgm:pt>
    <dgm:pt modelId="{43099C8D-FE88-4A2E-91F2-2A426FDFD1E9}" type="sibTrans" cxnId="{EB681AE8-E20C-480C-B2A1-E181B86E3067}">
      <dgm:prSet/>
      <dgm:spPr/>
      <dgm:t>
        <a:bodyPr/>
        <a:lstStyle/>
        <a:p>
          <a:endParaRPr lang="en-US"/>
        </a:p>
      </dgm:t>
    </dgm:pt>
    <dgm:pt modelId="{B13F7DA3-151C-4BF7-A762-94886FE6EE80}">
      <dgm:prSet/>
      <dgm:spPr>
        <a:xfrm>
          <a:off x="0" y="396379"/>
          <a:ext cx="8610850" cy="1717984"/>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Willingness to dedicate time and energy to fulfill responsibilities and commitments</a:t>
          </a:r>
        </a:p>
      </dgm:t>
    </dgm:pt>
    <dgm:pt modelId="{373513C1-660D-4774-92AF-4115E1C7400B}" type="parTrans" cxnId="{D6815981-9840-4741-8A16-92133DDD4AA6}">
      <dgm:prSet/>
      <dgm:spPr/>
      <dgm:t>
        <a:bodyPr/>
        <a:lstStyle/>
        <a:p>
          <a:endParaRPr lang="en-US"/>
        </a:p>
      </dgm:t>
    </dgm:pt>
    <dgm:pt modelId="{CFC875DF-EFB1-432F-AD42-A003C11DB282}" type="sibTrans" cxnId="{D6815981-9840-4741-8A16-92133DDD4AA6}">
      <dgm:prSet/>
      <dgm:spPr/>
      <dgm:t>
        <a:bodyPr/>
        <a:lstStyle/>
        <a:p>
          <a:endParaRPr lang="en-US"/>
        </a:p>
      </dgm:t>
    </dgm:pt>
    <dgm:pt modelId="{C1670B36-9DFD-4A25-BAC6-1B9E11CD167D}" type="pres">
      <dgm:prSet presAssocID="{B47CE749-25CD-47A7-9302-DED01528B58C}" presName="linear" presStyleCnt="0">
        <dgm:presLayoutVars>
          <dgm:dir/>
          <dgm:animLvl val="lvl"/>
          <dgm:resizeHandles val="exact"/>
        </dgm:presLayoutVars>
      </dgm:prSet>
      <dgm:spPr/>
    </dgm:pt>
    <dgm:pt modelId="{921F2FE0-9FBF-4422-8C8D-B79971E480F0}" type="pres">
      <dgm:prSet presAssocID="{20FBB096-6E0C-4B07-88A4-BFA2FF1BC5B0}" presName="parentLin" presStyleCnt="0"/>
      <dgm:spPr/>
    </dgm:pt>
    <dgm:pt modelId="{D5C739CE-71F2-468B-86E4-1886A9BD345E}" type="pres">
      <dgm:prSet presAssocID="{20FBB096-6E0C-4B07-88A4-BFA2FF1BC5B0}" presName="parentLeftMargin" presStyleLbl="node1" presStyleIdx="0" presStyleCnt="2"/>
      <dgm:spPr/>
    </dgm:pt>
    <dgm:pt modelId="{693C3795-B8DB-491E-B606-DF89E1B8E583}" type="pres">
      <dgm:prSet presAssocID="{20FBB096-6E0C-4B07-88A4-BFA2FF1BC5B0}" presName="parentText" presStyleLbl="node1" presStyleIdx="0" presStyleCnt="2">
        <dgm:presLayoutVars>
          <dgm:chMax val="0"/>
          <dgm:bulletEnabled val="1"/>
        </dgm:presLayoutVars>
      </dgm:prSet>
      <dgm:spPr/>
    </dgm:pt>
    <dgm:pt modelId="{BC83BC25-F552-4799-9F0A-052D4F1341ED}" type="pres">
      <dgm:prSet presAssocID="{20FBB096-6E0C-4B07-88A4-BFA2FF1BC5B0}" presName="negativeSpace" presStyleCnt="0"/>
      <dgm:spPr/>
    </dgm:pt>
    <dgm:pt modelId="{7547D998-5EB2-450E-A3B2-64D9E5425066}" type="pres">
      <dgm:prSet presAssocID="{20FBB096-6E0C-4B07-88A4-BFA2FF1BC5B0}" presName="childText" presStyleLbl="conFgAcc1" presStyleIdx="0" presStyleCnt="2" custScaleY="84426">
        <dgm:presLayoutVars>
          <dgm:bulletEnabled val="1"/>
        </dgm:presLayoutVars>
      </dgm:prSet>
      <dgm:spPr/>
    </dgm:pt>
    <dgm:pt modelId="{A6FEBB89-2DDB-4902-B075-FA0A7BDB2554}" type="pres">
      <dgm:prSet presAssocID="{B84A512D-2D56-4CDB-B962-B2E336A28E06}" presName="spaceBetweenRectangles" presStyleCnt="0"/>
      <dgm:spPr/>
    </dgm:pt>
    <dgm:pt modelId="{A5DDEAC5-4F70-4D52-BD78-00BD4044DF2D}" type="pres">
      <dgm:prSet presAssocID="{F854EDFC-F02D-41F6-A3EB-9F5AA3491D02}" presName="parentLin" presStyleCnt="0"/>
      <dgm:spPr/>
    </dgm:pt>
    <dgm:pt modelId="{B2CF2881-54C5-4B59-B469-2CFCE2F27970}" type="pres">
      <dgm:prSet presAssocID="{F854EDFC-F02D-41F6-A3EB-9F5AA3491D02}" presName="parentLeftMargin" presStyleLbl="node1" presStyleIdx="0" presStyleCnt="2"/>
      <dgm:spPr/>
    </dgm:pt>
    <dgm:pt modelId="{E025AAF2-F3B5-4294-9829-BE9449B3DE82}" type="pres">
      <dgm:prSet presAssocID="{F854EDFC-F02D-41F6-A3EB-9F5AA3491D02}" presName="parentText" presStyleLbl="node1" presStyleIdx="1" presStyleCnt="2">
        <dgm:presLayoutVars>
          <dgm:chMax val="0"/>
          <dgm:bulletEnabled val="1"/>
        </dgm:presLayoutVars>
      </dgm:prSet>
      <dgm:spPr/>
    </dgm:pt>
    <dgm:pt modelId="{8945D50E-F5D0-426C-B885-F3E6663E3E0A}" type="pres">
      <dgm:prSet presAssocID="{F854EDFC-F02D-41F6-A3EB-9F5AA3491D02}" presName="negativeSpace" presStyleCnt="0"/>
      <dgm:spPr/>
    </dgm:pt>
    <dgm:pt modelId="{03B4210A-820D-4083-97B8-0C42068C1EEC}" type="pres">
      <dgm:prSet presAssocID="{F854EDFC-F02D-41F6-A3EB-9F5AA3491D02}" presName="childText" presStyleLbl="conFgAcc1" presStyleIdx="1" presStyleCnt="2" custLinFactY="82" custLinFactNeighborX="-107" custLinFactNeighborY="100000">
        <dgm:presLayoutVars>
          <dgm:bulletEnabled val="1"/>
        </dgm:presLayoutVars>
      </dgm:prSet>
      <dgm:spPr/>
    </dgm:pt>
  </dgm:ptLst>
  <dgm:cxnLst>
    <dgm:cxn modelId="{84FCD100-016A-4D71-8785-30F349E11BA3}" type="presOf" srcId="{845763B8-E943-4812-A062-D232AC7FE752}" destId="{7547D998-5EB2-450E-A3B2-64D9E5425066}" srcOrd="0" destOrd="3" presId="urn:microsoft.com/office/officeart/2005/8/layout/list1"/>
    <dgm:cxn modelId="{18249D1F-CC94-4E70-9161-0DD1AA864797}" type="presOf" srcId="{F854EDFC-F02D-41F6-A3EB-9F5AA3491D02}" destId="{E025AAF2-F3B5-4294-9829-BE9449B3DE82}" srcOrd="1" destOrd="0" presId="urn:microsoft.com/office/officeart/2005/8/layout/list1"/>
    <dgm:cxn modelId="{95105835-F6D4-418D-90A4-AC539062F5FA}" type="presOf" srcId="{9502D63A-A2E6-4AAF-A7B6-5B3DEA511921}" destId="{03B4210A-820D-4083-97B8-0C42068C1EEC}" srcOrd="0" destOrd="2" presId="urn:microsoft.com/office/officeart/2005/8/layout/list1"/>
    <dgm:cxn modelId="{553AFD3B-49C2-4F6A-A762-440696AAAC8C}" srcId="{F854EDFC-F02D-41F6-A3EB-9F5AA3491D02}" destId="{248639E1-8255-45EB-88E5-6DBE08DBF760}" srcOrd="3" destOrd="0" parTransId="{2F03F3B5-9575-4E05-A863-3934095F19C8}" sibTransId="{51E6338D-F7CA-40E2-9239-5C22F1122E92}"/>
    <dgm:cxn modelId="{E9E6F041-E8AD-4DB3-9E2C-23A2B4A2F715}" srcId="{B47CE749-25CD-47A7-9302-DED01528B58C}" destId="{20FBB096-6E0C-4B07-88A4-BFA2FF1BC5B0}" srcOrd="0" destOrd="0" parTransId="{B6CD5C09-3EE4-4FEF-BAEE-3057AEE6BFE4}" sibTransId="{B84A512D-2D56-4CDB-B962-B2E336A28E06}"/>
    <dgm:cxn modelId="{49774F43-81A6-47FC-A7D5-BC033393D1D2}" srcId="{20FBB096-6E0C-4B07-88A4-BFA2FF1BC5B0}" destId="{32ACAE69-FD5C-424A-84BE-C0FF83713AA9}" srcOrd="1" destOrd="0" parTransId="{CEC59377-8283-4E3C-943A-ECA392C3430A}" sibTransId="{119CB76C-6F56-4A84-9837-FE71D605DBE1}"/>
    <dgm:cxn modelId="{3DC67566-5818-480A-8986-9BB56CCBECA0}" srcId="{F854EDFC-F02D-41F6-A3EB-9F5AA3491D02}" destId="{723AD31D-9211-45AD-BE54-1EE23BAE605B}" srcOrd="1" destOrd="0" parTransId="{A849C139-3535-4DB5-A744-C1417F80A639}" sibTransId="{83862F46-F30D-45C5-94A5-91B94F2D6498}"/>
    <dgm:cxn modelId="{15186C70-5480-4A83-8CDC-BEC022B701CC}" srcId="{F854EDFC-F02D-41F6-A3EB-9F5AA3491D02}" destId="{39CCB694-FE5F-4D3F-AEC6-C32C9FA37051}" srcOrd="0" destOrd="0" parTransId="{0AB37DA1-FEB1-4E4A-B4DF-10C47678502B}" sibTransId="{73194DFC-0F75-4CB4-A5E0-2011F175DD61}"/>
    <dgm:cxn modelId="{D6815981-9840-4741-8A16-92133DDD4AA6}" srcId="{20FBB096-6E0C-4B07-88A4-BFA2FF1BC5B0}" destId="{B13F7DA3-151C-4BF7-A762-94886FE6EE80}" srcOrd="2" destOrd="0" parTransId="{373513C1-660D-4774-92AF-4115E1C7400B}" sibTransId="{CFC875DF-EFB1-432F-AD42-A003C11DB282}"/>
    <dgm:cxn modelId="{A7E0C09B-EE88-4892-94DD-A348B88B4189}" type="presOf" srcId="{20FBB096-6E0C-4B07-88A4-BFA2FF1BC5B0}" destId="{D5C739CE-71F2-468B-86E4-1886A9BD345E}" srcOrd="0" destOrd="0" presId="urn:microsoft.com/office/officeart/2005/8/layout/list1"/>
    <dgm:cxn modelId="{198642A3-401C-45D3-8429-DACF91C78163}" type="presOf" srcId="{B47CE749-25CD-47A7-9302-DED01528B58C}" destId="{C1670B36-9DFD-4A25-BAC6-1B9E11CD167D}" srcOrd="0" destOrd="0" presId="urn:microsoft.com/office/officeart/2005/8/layout/list1"/>
    <dgm:cxn modelId="{C041A6AF-7622-4050-B8C6-4708F276BE9A}" type="presOf" srcId="{32ACAE69-FD5C-424A-84BE-C0FF83713AA9}" destId="{7547D998-5EB2-450E-A3B2-64D9E5425066}" srcOrd="0" destOrd="1" presId="urn:microsoft.com/office/officeart/2005/8/layout/list1"/>
    <dgm:cxn modelId="{01D592BC-5CE4-42AF-BD69-BEE7507143D4}" srcId="{F854EDFC-F02D-41F6-A3EB-9F5AA3491D02}" destId="{9502D63A-A2E6-4AAF-A7B6-5B3DEA511921}" srcOrd="2" destOrd="0" parTransId="{5B01FE18-0556-4880-A7C3-28B17237DAA8}" sibTransId="{04DB3ED0-F22A-467A-A681-3AE4A0DCFE86}"/>
    <dgm:cxn modelId="{C49611C8-0A4D-4D7D-A36A-4CE7D4BDE9E1}" type="presOf" srcId="{F854EDFC-F02D-41F6-A3EB-9F5AA3491D02}" destId="{B2CF2881-54C5-4B59-B469-2CFCE2F27970}" srcOrd="0" destOrd="0" presId="urn:microsoft.com/office/officeart/2005/8/layout/list1"/>
    <dgm:cxn modelId="{A87694CC-E677-479D-8FD7-A4404B1ED28A}" type="presOf" srcId="{B13F7DA3-151C-4BF7-A762-94886FE6EE80}" destId="{7547D998-5EB2-450E-A3B2-64D9E5425066}" srcOrd="0" destOrd="2" presId="urn:microsoft.com/office/officeart/2005/8/layout/list1"/>
    <dgm:cxn modelId="{93188FCD-9CEB-4A1F-9DEF-67EBFA4C5C07}" srcId="{B47CE749-25CD-47A7-9302-DED01528B58C}" destId="{F854EDFC-F02D-41F6-A3EB-9F5AA3491D02}" srcOrd="1" destOrd="0" parTransId="{9C21634D-9451-45E8-B767-E7C42F7986BE}" sibTransId="{3E731C4F-3659-4EC7-A6E4-5DDCF98A9E5A}"/>
    <dgm:cxn modelId="{3A9BC6D0-AD28-4F26-A815-7C3144BBD0B2}" type="presOf" srcId="{20FBB096-6E0C-4B07-88A4-BFA2FF1BC5B0}" destId="{693C3795-B8DB-491E-B606-DF89E1B8E583}" srcOrd="1" destOrd="0" presId="urn:microsoft.com/office/officeart/2005/8/layout/list1"/>
    <dgm:cxn modelId="{817B1DDC-2E0B-4EFF-943D-34314F2B53F2}" type="presOf" srcId="{39CCB694-FE5F-4D3F-AEC6-C32C9FA37051}" destId="{03B4210A-820D-4083-97B8-0C42068C1EEC}" srcOrd="0" destOrd="0" presId="urn:microsoft.com/office/officeart/2005/8/layout/list1"/>
    <dgm:cxn modelId="{BBBF44E7-A8C8-4710-8492-F7C72206A462}" type="presOf" srcId="{723AD31D-9211-45AD-BE54-1EE23BAE605B}" destId="{03B4210A-820D-4083-97B8-0C42068C1EEC}" srcOrd="0" destOrd="1" presId="urn:microsoft.com/office/officeart/2005/8/layout/list1"/>
    <dgm:cxn modelId="{EB681AE8-E20C-480C-B2A1-E181B86E3067}" srcId="{20FBB096-6E0C-4B07-88A4-BFA2FF1BC5B0}" destId="{845763B8-E943-4812-A062-D232AC7FE752}" srcOrd="3" destOrd="0" parTransId="{245A5FFF-2884-4EFF-94C3-60A253653A22}" sibTransId="{43099C8D-FE88-4A2E-91F2-2A426FDFD1E9}"/>
    <dgm:cxn modelId="{A370B3F6-D394-4F0D-9E5C-AB5F7A470434}" type="presOf" srcId="{248639E1-8255-45EB-88E5-6DBE08DBF760}" destId="{03B4210A-820D-4083-97B8-0C42068C1EEC}" srcOrd="0" destOrd="3" presId="urn:microsoft.com/office/officeart/2005/8/layout/list1"/>
    <dgm:cxn modelId="{333FD3FB-0143-4CAE-A007-F05E4639503D}" type="presOf" srcId="{0D46BABE-7AE1-4A27-8555-B37292880017}" destId="{7547D998-5EB2-450E-A3B2-64D9E5425066}" srcOrd="0" destOrd="0" presId="urn:microsoft.com/office/officeart/2005/8/layout/list1"/>
    <dgm:cxn modelId="{FD0BDCFF-AD75-4431-B027-D9A60D67A835}" srcId="{20FBB096-6E0C-4B07-88A4-BFA2FF1BC5B0}" destId="{0D46BABE-7AE1-4A27-8555-B37292880017}" srcOrd="0" destOrd="0" parTransId="{2811DAC9-197D-42B9-8928-E8CD9498A826}" sibTransId="{5D9EFB76-95B8-4F28-8F75-3388E4F90752}"/>
    <dgm:cxn modelId="{94D33AC8-C2D2-4868-A9B4-E84A897F7BF9}" type="presParOf" srcId="{C1670B36-9DFD-4A25-BAC6-1B9E11CD167D}" destId="{921F2FE0-9FBF-4422-8C8D-B79971E480F0}" srcOrd="0" destOrd="0" presId="urn:microsoft.com/office/officeart/2005/8/layout/list1"/>
    <dgm:cxn modelId="{D8E7097A-BD32-40D3-9B7B-CE2453C376F1}" type="presParOf" srcId="{921F2FE0-9FBF-4422-8C8D-B79971E480F0}" destId="{D5C739CE-71F2-468B-86E4-1886A9BD345E}" srcOrd="0" destOrd="0" presId="urn:microsoft.com/office/officeart/2005/8/layout/list1"/>
    <dgm:cxn modelId="{09BF862E-3B68-4EE6-9BBD-59983BBDAE31}" type="presParOf" srcId="{921F2FE0-9FBF-4422-8C8D-B79971E480F0}" destId="{693C3795-B8DB-491E-B606-DF89E1B8E583}" srcOrd="1" destOrd="0" presId="urn:microsoft.com/office/officeart/2005/8/layout/list1"/>
    <dgm:cxn modelId="{39020878-9DC6-4707-8D04-4B7D7DCEE391}" type="presParOf" srcId="{C1670B36-9DFD-4A25-BAC6-1B9E11CD167D}" destId="{BC83BC25-F552-4799-9F0A-052D4F1341ED}" srcOrd="1" destOrd="0" presId="urn:microsoft.com/office/officeart/2005/8/layout/list1"/>
    <dgm:cxn modelId="{23D1B99C-A128-44AC-916F-69E2FF602804}" type="presParOf" srcId="{C1670B36-9DFD-4A25-BAC6-1B9E11CD167D}" destId="{7547D998-5EB2-450E-A3B2-64D9E5425066}" srcOrd="2" destOrd="0" presId="urn:microsoft.com/office/officeart/2005/8/layout/list1"/>
    <dgm:cxn modelId="{A1F94D3D-4FDD-45C2-901C-97BA64F35A43}" type="presParOf" srcId="{C1670B36-9DFD-4A25-BAC6-1B9E11CD167D}" destId="{A6FEBB89-2DDB-4902-B075-FA0A7BDB2554}" srcOrd="3" destOrd="0" presId="urn:microsoft.com/office/officeart/2005/8/layout/list1"/>
    <dgm:cxn modelId="{6F292279-96F4-4258-8A03-F65959161131}" type="presParOf" srcId="{C1670B36-9DFD-4A25-BAC6-1B9E11CD167D}" destId="{A5DDEAC5-4F70-4D52-BD78-00BD4044DF2D}" srcOrd="4" destOrd="0" presId="urn:microsoft.com/office/officeart/2005/8/layout/list1"/>
    <dgm:cxn modelId="{8F6E88D4-2524-4AE9-A192-0B3E29A4F9C3}" type="presParOf" srcId="{A5DDEAC5-4F70-4D52-BD78-00BD4044DF2D}" destId="{B2CF2881-54C5-4B59-B469-2CFCE2F27970}" srcOrd="0" destOrd="0" presId="urn:microsoft.com/office/officeart/2005/8/layout/list1"/>
    <dgm:cxn modelId="{3119BBA2-6DFC-481E-B62E-4686AE27F834}" type="presParOf" srcId="{A5DDEAC5-4F70-4D52-BD78-00BD4044DF2D}" destId="{E025AAF2-F3B5-4294-9829-BE9449B3DE82}" srcOrd="1" destOrd="0" presId="urn:microsoft.com/office/officeart/2005/8/layout/list1"/>
    <dgm:cxn modelId="{32C8673C-FFAD-478F-A982-0A46999A144D}" type="presParOf" srcId="{C1670B36-9DFD-4A25-BAC6-1B9E11CD167D}" destId="{8945D50E-F5D0-426C-B885-F3E6663E3E0A}" srcOrd="5" destOrd="0" presId="urn:microsoft.com/office/officeart/2005/8/layout/list1"/>
    <dgm:cxn modelId="{2BD707EE-9663-428C-968E-EDB133F980FE}" type="presParOf" srcId="{C1670B36-9DFD-4A25-BAC6-1B9E11CD167D}" destId="{03B4210A-820D-4083-97B8-0C42068C1EEC}"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47CE749-25CD-47A7-9302-DED01528B58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0FBB096-6E0C-4B07-88A4-BFA2FF1BC5B0}">
      <dgm:prSet phldrT="[Text]" custT="1"/>
      <dgm:spPr>
        <a:xfrm>
          <a:off x="402832" y="135222"/>
          <a:ext cx="6027595" cy="44280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r>
            <a:rPr lang="en-US" sz="25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All</a:t>
          </a:r>
        </a:p>
      </dgm:t>
    </dgm:pt>
    <dgm:pt modelId="{B6CD5C09-3EE4-4FEF-BAEE-3057AEE6BFE4}" type="parTrans" cxnId="{E9E6F041-E8AD-4DB3-9E2C-23A2B4A2F715}">
      <dgm:prSet/>
      <dgm:spPr/>
      <dgm:t>
        <a:bodyPr/>
        <a:lstStyle/>
        <a:p>
          <a:endParaRPr lang="en-US"/>
        </a:p>
      </dgm:t>
    </dgm:pt>
    <dgm:pt modelId="{B84A512D-2D56-4CDB-B962-B2E336A28E06}" type="sibTrans" cxnId="{E9E6F041-E8AD-4DB3-9E2C-23A2B4A2F715}">
      <dgm:prSet/>
      <dgm:spPr/>
      <dgm:t>
        <a:bodyPr/>
        <a:lstStyle/>
        <a:p>
          <a:endParaRPr lang="en-US"/>
        </a:p>
      </dgm:t>
    </dgm:pt>
    <dgm:pt modelId="{0D46BABE-7AE1-4A27-8555-B37292880017}">
      <dgm:prSet phldrT="[Text]"/>
      <dgm:spPr>
        <a:xfrm>
          <a:off x="0" y="345224"/>
          <a:ext cx="8610850" cy="16065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Commitment to mission, purpose, and the people and communities served by the organization</a:t>
          </a:r>
        </a:p>
      </dgm:t>
    </dgm:pt>
    <dgm:pt modelId="{2811DAC9-197D-42B9-8928-E8CD9498A826}" type="parTrans" cxnId="{FD0BDCFF-AD75-4431-B027-D9A60D67A835}">
      <dgm:prSet/>
      <dgm:spPr/>
      <dgm:t>
        <a:bodyPr/>
        <a:lstStyle/>
        <a:p>
          <a:endParaRPr lang="en-US"/>
        </a:p>
      </dgm:t>
    </dgm:pt>
    <dgm:pt modelId="{5D9EFB76-95B8-4F28-8F75-3388E4F90752}" type="sibTrans" cxnId="{FD0BDCFF-AD75-4431-B027-D9A60D67A835}">
      <dgm:prSet/>
      <dgm:spPr/>
      <dgm:t>
        <a:bodyPr/>
        <a:lstStyle/>
        <a:p>
          <a:endParaRPr lang="en-US"/>
        </a:p>
      </dgm:t>
    </dgm:pt>
    <dgm:pt modelId="{F854EDFC-F02D-41F6-A3EB-9F5AA3491D02}">
      <dgm:prSet phldrT="[Text]" custT="1"/>
      <dgm:spPr>
        <a:xfrm>
          <a:off x="430542" y="2032725"/>
          <a:ext cx="6027595" cy="44280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r>
            <a:rPr lang="en-US" sz="25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Most</a:t>
          </a:r>
        </a:p>
      </dgm:t>
    </dgm:pt>
    <dgm:pt modelId="{9C21634D-9451-45E8-B767-E7C42F7986BE}" type="parTrans" cxnId="{93188FCD-9CEB-4A1F-9DEF-67EBFA4C5C07}">
      <dgm:prSet/>
      <dgm:spPr/>
      <dgm:t>
        <a:bodyPr/>
        <a:lstStyle/>
        <a:p>
          <a:endParaRPr lang="en-US"/>
        </a:p>
      </dgm:t>
    </dgm:pt>
    <dgm:pt modelId="{3E731C4F-3659-4EC7-A6E4-5DDCF98A9E5A}" type="sibTrans" cxnId="{93188FCD-9CEB-4A1F-9DEF-67EBFA4C5C07}">
      <dgm:prSet/>
      <dgm:spPr/>
      <dgm:t>
        <a:bodyPr/>
        <a:lstStyle/>
        <a:p>
          <a:endParaRPr lang="en-US"/>
        </a:p>
      </dgm:t>
    </dgm:pt>
    <dgm:pt modelId="{39CCB694-FE5F-4D3F-AEC6-C32C9FA37051}">
      <dgm:prSet phldrT="[Text]"/>
      <dgm:spPr>
        <a:xfrm>
          <a:off x="0" y="2254125"/>
          <a:ext cx="8610850" cy="17955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Grounded insights and perspectives about the work the organization does and the people and communities it serves</a:t>
          </a:r>
        </a:p>
      </dgm:t>
    </dgm:pt>
    <dgm:pt modelId="{0AB37DA1-FEB1-4E4A-B4DF-10C47678502B}" type="parTrans" cxnId="{15186C70-5480-4A83-8CDC-BEC022B701CC}">
      <dgm:prSet/>
      <dgm:spPr/>
      <dgm:t>
        <a:bodyPr/>
        <a:lstStyle/>
        <a:p>
          <a:endParaRPr lang="en-US"/>
        </a:p>
      </dgm:t>
    </dgm:pt>
    <dgm:pt modelId="{73194DFC-0F75-4CB4-A5E0-2011F175DD61}" type="sibTrans" cxnId="{15186C70-5480-4A83-8CDC-BEC022B701CC}">
      <dgm:prSet/>
      <dgm:spPr/>
      <dgm:t>
        <a:bodyPr/>
        <a:lstStyle/>
        <a:p>
          <a:endParaRPr lang="en-US"/>
        </a:p>
      </dgm:t>
    </dgm:pt>
    <dgm:pt modelId="{248639E1-8255-45EB-88E5-6DBE08DBF760}">
      <dgm:prSet phldrT="[Text]"/>
      <dgm:spPr>
        <a:xfrm>
          <a:off x="0" y="2254125"/>
          <a:ext cx="8610850" cy="17955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Ability to connect the organization with individuals, organizations, and communities of influence (policymakers, programmatic partners, community-based leaders, and donors)</a:t>
          </a:r>
        </a:p>
      </dgm:t>
    </dgm:pt>
    <dgm:pt modelId="{2F03F3B5-9575-4E05-A863-3934095F19C8}" type="parTrans" cxnId="{553AFD3B-49C2-4F6A-A762-440696AAAC8C}">
      <dgm:prSet/>
      <dgm:spPr/>
      <dgm:t>
        <a:bodyPr/>
        <a:lstStyle/>
        <a:p>
          <a:endParaRPr lang="en-US"/>
        </a:p>
      </dgm:t>
    </dgm:pt>
    <dgm:pt modelId="{51E6338D-F7CA-40E2-9239-5C22F1122E92}" type="sibTrans" cxnId="{553AFD3B-49C2-4F6A-A762-440696AAAC8C}">
      <dgm:prSet/>
      <dgm:spPr/>
      <dgm:t>
        <a:bodyPr/>
        <a:lstStyle/>
        <a:p>
          <a:endParaRPr lang="en-US"/>
        </a:p>
      </dgm:t>
    </dgm:pt>
    <dgm:pt modelId="{12FAC5F3-4805-4902-ABCD-E1F7A836C33F}">
      <dgm:prSet phldrT="[Text]" custT="1"/>
      <dgm:spPr>
        <a:xfrm>
          <a:off x="430542" y="4130625"/>
          <a:ext cx="6027595" cy="44280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ln>
        <a:effectLst/>
      </dgm:spPr>
      <dgm:t>
        <a:bodyPr/>
        <a:lstStyle/>
        <a:p>
          <a:pPr>
            <a:buNone/>
          </a:pPr>
          <a:r>
            <a:rPr lang="en-US" sz="24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Some</a:t>
          </a:r>
        </a:p>
      </dgm:t>
    </dgm:pt>
    <dgm:pt modelId="{BB81368F-E608-4702-AEFA-54ED55CB1727}" type="parTrans" cxnId="{E72A5F48-4832-4263-BD4E-0CF20073448C}">
      <dgm:prSet/>
      <dgm:spPr/>
      <dgm:t>
        <a:bodyPr/>
        <a:lstStyle/>
        <a:p>
          <a:endParaRPr lang="en-US"/>
        </a:p>
      </dgm:t>
    </dgm:pt>
    <dgm:pt modelId="{169863C7-111E-490E-90D9-46D26A9BE1AC}" type="sibTrans" cxnId="{E72A5F48-4832-4263-BD4E-0CF20073448C}">
      <dgm:prSet/>
      <dgm:spPr/>
      <dgm:t>
        <a:bodyPr/>
        <a:lstStyle/>
        <a:p>
          <a:endParaRPr lang="en-US"/>
        </a:p>
      </dgm:t>
    </dgm:pt>
    <dgm:pt modelId="{26BA87D6-1E15-43C7-9903-04A21B38B4CD}">
      <dgm:prSet phldrT="[Text]"/>
      <dgm:spPr>
        <a:xfrm>
          <a:off x="0" y="4352025"/>
          <a:ext cx="8610850" cy="108675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Ability to connect the organization with big donors/funders</a:t>
          </a:r>
        </a:p>
      </dgm:t>
    </dgm:pt>
    <dgm:pt modelId="{0241A31D-2BDF-4008-A700-A802866955BB}" type="parTrans" cxnId="{7DBC9CFD-AB7A-46AD-9F6D-2EBE27B303D2}">
      <dgm:prSet/>
      <dgm:spPr/>
      <dgm:t>
        <a:bodyPr/>
        <a:lstStyle/>
        <a:p>
          <a:endParaRPr lang="en-US"/>
        </a:p>
      </dgm:t>
    </dgm:pt>
    <dgm:pt modelId="{2FF9D2AC-106F-4A72-8AAA-C0BCFD49BF67}" type="sibTrans" cxnId="{7DBC9CFD-AB7A-46AD-9F6D-2EBE27B303D2}">
      <dgm:prSet/>
      <dgm:spPr/>
      <dgm:t>
        <a:bodyPr/>
        <a:lstStyle/>
        <a:p>
          <a:endParaRPr lang="en-US"/>
        </a:p>
      </dgm:t>
    </dgm:pt>
    <dgm:pt modelId="{A459AA9C-004C-42D3-A58D-B1BA3808B8BD}">
      <dgm:prSet phldrT="[Text]"/>
      <dgm:spPr>
        <a:xfrm>
          <a:off x="0" y="4352025"/>
          <a:ext cx="8610850" cy="108675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Ability to provide specialized expertise in areas of relevance to legal, financial, and employment oversight</a:t>
          </a:r>
        </a:p>
      </dgm:t>
    </dgm:pt>
    <dgm:pt modelId="{15DD98A1-A43F-4F10-B977-9FC6FD697997}" type="parTrans" cxnId="{D97A10AE-08CD-4515-8CFD-10D706AC4B67}">
      <dgm:prSet/>
      <dgm:spPr/>
      <dgm:t>
        <a:bodyPr/>
        <a:lstStyle/>
        <a:p>
          <a:endParaRPr lang="en-US"/>
        </a:p>
      </dgm:t>
    </dgm:pt>
    <dgm:pt modelId="{87EDB9A9-0A9C-4949-AFEE-51020805D4A0}" type="sibTrans" cxnId="{D97A10AE-08CD-4515-8CFD-10D706AC4B67}">
      <dgm:prSet/>
      <dgm:spPr/>
      <dgm:t>
        <a:bodyPr/>
        <a:lstStyle/>
        <a:p>
          <a:endParaRPr lang="en-US"/>
        </a:p>
      </dgm:t>
    </dgm:pt>
    <dgm:pt modelId="{32ACAE69-FD5C-424A-84BE-C0FF83713AA9}">
      <dgm:prSet/>
      <dgm:spPr>
        <a:xfrm>
          <a:off x="0" y="345224"/>
          <a:ext cx="8610850" cy="16065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Reputational capital that cultivates trust amongst community stakeholders</a:t>
          </a:r>
        </a:p>
      </dgm:t>
    </dgm:pt>
    <dgm:pt modelId="{CEC59377-8283-4E3C-943A-ECA392C3430A}" type="parTrans" cxnId="{49774F43-81A6-47FC-A7D5-BC033393D1D2}">
      <dgm:prSet/>
      <dgm:spPr/>
      <dgm:t>
        <a:bodyPr/>
        <a:lstStyle/>
        <a:p>
          <a:endParaRPr lang="en-US"/>
        </a:p>
      </dgm:t>
    </dgm:pt>
    <dgm:pt modelId="{119CB76C-6F56-4A84-9837-FE71D605DBE1}" type="sibTrans" cxnId="{49774F43-81A6-47FC-A7D5-BC033393D1D2}">
      <dgm:prSet/>
      <dgm:spPr/>
      <dgm:t>
        <a:bodyPr/>
        <a:lstStyle/>
        <a:p>
          <a:endParaRPr lang="en-US"/>
        </a:p>
      </dgm:t>
    </dgm:pt>
    <dgm:pt modelId="{723AD31D-9211-45AD-BE54-1EE23BAE605B}">
      <dgm:prSet/>
      <dgm:spPr>
        <a:xfrm>
          <a:off x="0" y="2254125"/>
          <a:ext cx="8610850" cy="17955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Deep understanding of the organization’s programmatic and business model</a:t>
          </a:r>
        </a:p>
      </dgm:t>
    </dgm:pt>
    <dgm:pt modelId="{A849C139-3535-4DB5-A744-C1417F80A639}" type="parTrans" cxnId="{3DC67566-5818-480A-8986-9BB56CCBECA0}">
      <dgm:prSet/>
      <dgm:spPr/>
      <dgm:t>
        <a:bodyPr/>
        <a:lstStyle/>
        <a:p>
          <a:endParaRPr lang="en-US"/>
        </a:p>
      </dgm:t>
    </dgm:pt>
    <dgm:pt modelId="{83862F46-F30D-45C5-94A5-91B94F2D6498}" type="sibTrans" cxnId="{3DC67566-5818-480A-8986-9BB56CCBECA0}">
      <dgm:prSet/>
      <dgm:spPr/>
      <dgm:t>
        <a:bodyPr/>
        <a:lstStyle/>
        <a:p>
          <a:endParaRPr lang="en-US"/>
        </a:p>
      </dgm:t>
    </dgm:pt>
    <dgm:pt modelId="{9502D63A-A2E6-4AAF-A7B6-5B3DEA511921}">
      <dgm:prSet/>
      <dgm:spPr>
        <a:xfrm>
          <a:off x="0" y="2254125"/>
          <a:ext cx="8610850" cy="17955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Understanding of the ecosystems in which the organization is operating</a:t>
          </a:r>
        </a:p>
      </dgm:t>
    </dgm:pt>
    <dgm:pt modelId="{5B01FE18-0556-4880-A7C3-28B17237DAA8}" type="parTrans" cxnId="{01D592BC-5CE4-42AF-BD69-BEE7507143D4}">
      <dgm:prSet/>
      <dgm:spPr/>
      <dgm:t>
        <a:bodyPr/>
        <a:lstStyle/>
        <a:p>
          <a:endParaRPr lang="en-US"/>
        </a:p>
      </dgm:t>
    </dgm:pt>
    <dgm:pt modelId="{04DB3ED0-F22A-467A-A681-3AE4A0DCFE86}" type="sibTrans" cxnId="{01D592BC-5CE4-42AF-BD69-BEE7507143D4}">
      <dgm:prSet/>
      <dgm:spPr/>
      <dgm:t>
        <a:bodyPr/>
        <a:lstStyle/>
        <a:p>
          <a:endParaRPr lang="en-US"/>
        </a:p>
      </dgm:t>
    </dgm:pt>
    <dgm:pt modelId="{845763B8-E943-4812-A062-D232AC7FE752}">
      <dgm:prSet/>
      <dgm:spPr>
        <a:xfrm>
          <a:off x="0" y="345224"/>
          <a:ext cx="8610850" cy="16065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Relational skills to operate effectively in the collective</a:t>
          </a:r>
        </a:p>
      </dgm:t>
    </dgm:pt>
    <dgm:pt modelId="{245A5FFF-2884-4EFF-94C3-60A253653A22}" type="parTrans" cxnId="{EB681AE8-E20C-480C-B2A1-E181B86E3067}">
      <dgm:prSet/>
      <dgm:spPr/>
      <dgm:t>
        <a:bodyPr/>
        <a:lstStyle/>
        <a:p>
          <a:endParaRPr lang="en-US"/>
        </a:p>
      </dgm:t>
    </dgm:pt>
    <dgm:pt modelId="{43099C8D-FE88-4A2E-91F2-2A426FDFD1E9}" type="sibTrans" cxnId="{EB681AE8-E20C-480C-B2A1-E181B86E3067}">
      <dgm:prSet/>
      <dgm:spPr/>
      <dgm:t>
        <a:bodyPr/>
        <a:lstStyle/>
        <a:p>
          <a:endParaRPr lang="en-US"/>
        </a:p>
      </dgm:t>
    </dgm:pt>
    <dgm:pt modelId="{5D6AE3BF-51C6-4084-8B78-73E6F7B4C134}">
      <dgm:prSet/>
      <dgm:spPr>
        <a:xfrm>
          <a:off x="0" y="345224"/>
          <a:ext cx="8610850" cy="16065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ln>
        <a:effectLst/>
      </dgm:spPr>
      <dgm:t>
        <a:bodyPr/>
        <a:lstStyle/>
        <a:p>
          <a:pPr>
            <a:buChar char="•"/>
          </a:pPr>
          <a:r>
            <a:rPr lang="en-US"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Willingness to dedicate time and energy to fulfill responsibilities and commitments</a:t>
          </a:r>
        </a:p>
      </dgm:t>
    </dgm:pt>
    <dgm:pt modelId="{256998E4-CC73-4065-B262-1EC7F6427656}" type="parTrans" cxnId="{582E5CC6-003C-4110-B0C7-DAA61F667328}">
      <dgm:prSet/>
      <dgm:spPr/>
      <dgm:t>
        <a:bodyPr/>
        <a:lstStyle/>
        <a:p>
          <a:endParaRPr lang="en-US"/>
        </a:p>
      </dgm:t>
    </dgm:pt>
    <dgm:pt modelId="{41BB3D9A-E36C-4771-A591-25D8D0B103C4}" type="sibTrans" cxnId="{582E5CC6-003C-4110-B0C7-DAA61F667328}">
      <dgm:prSet/>
      <dgm:spPr/>
      <dgm:t>
        <a:bodyPr/>
        <a:lstStyle/>
        <a:p>
          <a:endParaRPr lang="en-US"/>
        </a:p>
      </dgm:t>
    </dgm:pt>
    <dgm:pt modelId="{C1670B36-9DFD-4A25-BAC6-1B9E11CD167D}" type="pres">
      <dgm:prSet presAssocID="{B47CE749-25CD-47A7-9302-DED01528B58C}" presName="linear" presStyleCnt="0">
        <dgm:presLayoutVars>
          <dgm:dir/>
          <dgm:animLvl val="lvl"/>
          <dgm:resizeHandles val="exact"/>
        </dgm:presLayoutVars>
      </dgm:prSet>
      <dgm:spPr/>
    </dgm:pt>
    <dgm:pt modelId="{921F2FE0-9FBF-4422-8C8D-B79971E480F0}" type="pres">
      <dgm:prSet presAssocID="{20FBB096-6E0C-4B07-88A4-BFA2FF1BC5B0}" presName="parentLin" presStyleCnt="0"/>
      <dgm:spPr/>
    </dgm:pt>
    <dgm:pt modelId="{D5C739CE-71F2-468B-86E4-1886A9BD345E}" type="pres">
      <dgm:prSet presAssocID="{20FBB096-6E0C-4B07-88A4-BFA2FF1BC5B0}" presName="parentLeftMargin" presStyleLbl="node1" presStyleIdx="0" presStyleCnt="3"/>
      <dgm:spPr/>
    </dgm:pt>
    <dgm:pt modelId="{693C3795-B8DB-491E-B606-DF89E1B8E583}" type="pres">
      <dgm:prSet presAssocID="{20FBB096-6E0C-4B07-88A4-BFA2FF1BC5B0}" presName="parentText" presStyleLbl="node1" presStyleIdx="0" presStyleCnt="3" custLinFactNeighborX="-6436" custLinFactNeighborY="2574">
        <dgm:presLayoutVars>
          <dgm:chMax val="0"/>
          <dgm:bulletEnabled val="1"/>
        </dgm:presLayoutVars>
      </dgm:prSet>
      <dgm:spPr/>
    </dgm:pt>
    <dgm:pt modelId="{BC83BC25-F552-4799-9F0A-052D4F1341ED}" type="pres">
      <dgm:prSet presAssocID="{20FBB096-6E0C-4B07-88A4-BFA2FF1BC5B0}" presName="negativeSpace" presStyleCnt="0"/>
      <dgm:spPr/>
    </dgm:pt>
    <dgm:pt modelId="{7547D998-5EB2-450E-A3B2-64D9E5425066}" type="pres">
      <dgm:prSet presAssocID="{20FBB096-6E0C-4B07-88A4-BFA2FF1BC5B0}" presName="childText" presStyleLbl="conFgAcc1" presStyleIdx="0" presStyleCnt="3">
        <dgm:presLayoutVars>
          <dgm:bulletEnabled val="1"/>
        </dgm:presLayoutVars>
      </dgm:prSet>
      <dgm:spPr/>
    </dgm:pt>
    <dgm:pt modelId="{A6FEBB89-2DDB-4902-B075-FA0A7BDB2554}" type="pres">
      <dgm:prSet presAssocID="{B84A512D-2D56-4CDB-B962-B2E336A28E06}" presName="spaceBetweenRectangles" presStyleCnt="0"/>
      <dgm:spPr/>
    </dgm:pt>
    <dgm:pt modelId="{A5DDEAC5-4F70-4D52-BD78-00BD4044DF2D}" type="pres">
      <dgm:prSet presAssocID="{F854EDFC-F02D-41F6-A3EB-9F5AA3491D02}" presName="parentLin" presStyleCnt="0"/>
      <dgm:spPr/>
    </dgm:pt>
    <dgm:pt modelId="{B2CF2881-54C5-4B59-B469-2CFCE2F27970}" type="pres">
      <dgm:prSet presAssocID="{F854EDFC-F02D-41F6-A3EB-9F5AA3491D02}" presName="parentLeftMargin" presStyleLbl="node1" presStyleIdx="0" presStyleCnt="3"/>
      <dgm:spPr/>
    </dgm:pt>
    <dgm:pt modelId="{E025AAF2-F3B5-4294-9829-BE9449B3DE82}" type="pres">
      <dgm:prSet presAssocID="{F854EDFC-F02D-41F6-A3EB-9F5AA3491D02}" presName="parentText" presStyleLbl="node1" presStyleIdx="1" presStyleCnt="3">
        <dgm:presLayoutVars>
          <dgm:chMax val="0"/>
          <dgm:bulletEnabled val="1"/>
        </dgm:presLayoutVars>
      </dgm:prSet>
      <dgm:spPr/>
    </dgm:pt>
    <dgm:pt modelId="{8945D50E-F5D0-426C-B885-F3E6663E3E0A}" type="pres">
      <dgm:prSet presAssocID="{F854EDFC-F02D-41F6-A3EB-9F5AA3491D02}" presName="negativeSpace" presStyleCnt="0"/>
      <dgm:spPr/>
    </dgm:pt>
    <dgm:pt modelId="{03B4210A-820D-4083-97B8-0C42068C1EEC}" type="pres">
      <dgm:prSet presAssocID="{F854EDFC-F02D-41F6-A3EB-9F5AA3491D02}" presName="childText" presStyleLbl="conFgAcc1" presStyleIdx="1" presStyleCnt="3">
        <dgm:presLayoutVars>
          <dgm:bulletEnabled val="1"/>
        </dgm:presLayoutVars>
      </dgm:prSet>
      <dgm:spPr/>
    </dgm:pt>
    <dgm:pt modelId="{AADE13A4-8899-4930-BC64-927326AC098F}" type="pres">
      <dgm:prSet presAssocID="{3E731C4F-3659-4EC7-A6E4-5DDCF98A9E5A}" presName="spaceBetweenRectangles" presStyleCnt="0"/>
      <dgm:spPr/>
    </dgm:pt>
    <dgm:pt modelId="{396613EB-EA3E-4EC9-9D74-6C9369550134}" type="pres">
      <dgm:prSet presAssocID="{12FAC5F3-4805-4902-ABCD-E1F7A836C33F}" presName="parentLin" presStyleCnt="0"/>
      <dgm:spPr/>
    </dgm:pt>
    <dgm:pt modelId="{E4A7D433-C205-4047-A69C-6BE7D6A41974}" type="pres">
      <dgm:prSet presAssocID="{12FAC5F3-4805-4902-ABCD-E1F7A836C33F}" presName="parentLeftMargin" presStyleLbl="node1" presStyleIdx="1" presStyleCnt="3"/>
      <dgm:spPr/>
    </dgm:pt>
    <dgm:pt modelId="{8979DFE4-1CED-4910-871E-44E65EDE8B4C}" type="pres">
      <dgm:prSet presAssocID="{12FAC5F3-4805-4902-ABCD-E1F7A836C33F}" presName="parentText" presStyleLbl="node1" presStyleIdx="2" presStyleCnt="3">
        <dgm:presLayoutVars>
          <dgm:chMax val="0"/>
          <dgm:bulletEnabled val="1"/>
        </dgm:presLayoutVars>
      </dgm:prSet>
      <dgm:spPr/>
    </dgm:pt>
    <dgm:pt modelId="{BD37F37B-AC34-403D-98A8-2D35D2182E43}" type="pres">
      <dgm:prSet presAssocID="{12FAC5F3-4805-4902-ABCD-E1F7A836C33F}" presName="negativeSpace" presStyleCnt="0"/>
      <dgm:spPr/>
    </dgm:pt>
    <dgm:pt modelId="{9E91F15C-BBF1-48F6-99A7-87D55C841D55}" type="pres">
      <dgm:prSet presAssocID="{12FAC5F3-4805-4902-ABCD-E1F7A836C33F}" presName="childText" presStyleLbl="conFgAcc1" presStyleIdx="2" presStyleCnt="3">
        <dgm:presLayoutVars>
          <dgm:bulletEnabled val="1"/>
        </dgm:presLayoutVars>
      </dgm:prSet>
      <dgm:spPr/>
    </dgm:pt>
  </dgm:ptLst>
  <dgm:cxnLst>
    <dgm:cxn modelId="{84FCD100-016A-4D71-8785-30F349E11BA3}" type="presOf" srcId="{845763B8-E943-4812-A062-D232AC7FE752}" destId="{7547D998-5EB2-450E-A3B2-64D9E5425066}" srcOrd="0" destOrd="3" presId="urn:microsoft.com/office/officeart/2005/8/layout/list1"/>
    <dgm:cxn modelId="{18249D1F-CC94-4E70-9161-0DD1AA864797}" type="presOf" srcId="{F854EDFC-F02D-41F6-A3EB-9F5AA3491D02}" destId="{E025AAF2-F3B5-4294-9829-BE9449B3DE82}" srcOrd="1" destOrd="0" presId="urn:microsoft.com/office/officeart/2005/8/layout/list1"/>
    <dgm:cxn modelId="{95105835-F6D4-418D-90A4-AC539062F5FA}" type="presOf" srcId="{9502D63A-A2E6-4AAF-A7B6-5B3DEA511921}" destId="{03B4210A-820D-4083-97B8-0C42068C1EEC}" srcOrd="0" destOrd="2" presId="urn:microsoft.com/office/officeart/2005/8/layout/list1"/>
    <dgm:cxn modelId="{553AFD3B-49C2-4F6A-A762-440696AAAC8C}" srcId="{F854EDFC-F02D-41F6-A3EB-9F5AA3491D02}" destId="{248639E1-8255-45EB-88E5-6DBE08DBF760}" srcOrd="3" destOrd="0" parTransId="{2F03F3B5-9575-4E05-A863-3934095F19C8}" sibTransId="{51E6338D-F7CA-40E2-9239-5C22F1122E92}"/>
    <dgm:cxn modelId="{E9E6F041-E8AD-4DB3-9E2C-23A2B4A2F715}" srcId="{B47CE749-25CD-47A7-9302-DED01528B58C}" destId="{20FBB096-6E0C-4B07-88A4-BFA2FF1BC5B0}" srcOrd="0" destOrd="0" parTransId="{B6CD5C09-3EE4-4FEF-BAEE-3057AEE6BFE4}" sibTransId="{B84A512D-2D56-4CDB-B962-B2E336A28E06}"/>
    <dgm:cxn modelId="{49774F43-81A6-47FC-A7D5-BC033393D1D2}" srcId="{20FBB096-6E0C-4B07-88A4-BFA2FF1BC5B0}" destId="{32ACAE69-FD5C-424A-84BE-C0FF83713AA9}" srcOrd="1" destOrd="0" parTransId="{CEC59377-8283-4E3C-943A-ECA392C3430A}" sibTransId="{119CB76C-6F56-4A84-9837-FE71D605DBE1}"/>
    <dgm:cxn modelId="{3DC67566-5818-480A-8986-9BB56CCBECA0}" srcId="{F854EDFC-F02D-41F6-A3EB-9F5AA3491D02}" destId="{723AD31D-9211-45AD-BE54-1EE23BAE605B}" srcOrd="1" destOrd="0" parTransId="{A849C139-3535-4DB5-A744-C1417F80A639}" sibTransId="{83862F46-F30D-45C5-94A5-91B94F2D6498}"/>
    <dgm:cxn modelId="{E72A5F48-4832-4263-BD4E-0CF20073448C}" srcId="{B47CE749-25CD-47A7-9302-DED01528B58C}" destId="{12FAC5F3-4805-4902-ABCD-E1F7A836C33F}" srcOrd="2" destOrd="0" parTransId="{BB81368F-E608-4702-AEFA-54ED55CB1727}" sibTransId="{169863C7-111E-490E-90D9-46D26A9BE1AC}"/>
    <dgm:cxn modelId="{15186C70-5480-4A83-8CDC-BEC022B701CC}" srcId="{F854EDFC-F02D-41F6-A3EB-9F5AA3491D02}" destId="{39CCB694-FE5F-4D3F-AEC6-C32C9FA37051}" srcOrd="0" destOrd="0" parTransId="{0AB37DA1-FEB1-4E4A-B4DF-10C47678502B}" sibTransId="{73194DFC-0F75-4CB4-A5E0-2011F175DD61}"/>
    <dgm:cxn modelId="{A7E0C09B-EE88-4892-94DD-A348B88B4189}" type="presOf" srcId="{20FBB096-6E0C-4B07-88A4-BFA2FF1BC5B0}" destId="{D5C739CE-71F2-468B-86E4-1886A9BD345E}" srcOrd="0" destOrd="0" presId="urn:microsoft.com/office/officeart/2005/8/layout/list1"/>
    <dgm:cxn modelId="{198642A3-401C-45D3-8429-DACF91C78163}" type="presOf" srcId="{B47CE749-25CD-47A7-9302-DED01528B58C}" destId="{C1670B36-9DFD-4A25-BAC6-1B9E11CD167D}" srcOrd="0" destOrd="0" presId="urn:microsoft.com/office/officeart/2005/8/layout/list1"/>
    <dgm:cxn modelId="{4FB15DA8-D903-4400-B603-B33DC171E492}" type="presOf" srcId="{26BA87D6-1E15-43C7-9903-04A21B38B4CD}" destId="{9E91F15C-BBF1-48F6-99A7-87D55C841D55}" srcOrd="0" destOrd="1" presId="urn:microsoft.com/office/officeart/2005/8/layout/list1"/>
    <dgm:cxn modelId="{7B3C33AB-4D36-42CE-8B5B-CABC4316C01A}" type="presOf" srcId="{12FAC5F3-4805-4902-ABCD-E1F7A836C33F}" destId="{8979DFE4-1CED-4910-871E-44E65EDE8B4C}" srcOrd="1" destOrd="0" presId="urn:microsoft.com/office/officeart/2005/8/layout/list1"/>
    <dgm:cxn modelId="{D97A10AE-08CD-4515-8CFD-10D706AC4B67}" srcId="{12FAC5F3-4805-4902-ABCD-E1F7A836C33F}" destId="{A459AA9C-004C-42D3-A58D-B1BA3808B8BD}" srcOrd="0" destOrd="0" parTransId="{15DD98A1-A43F-4F10-B977-9FC6FD697997}" sibTransId="{87EDB9A9-0A9C-4949-AFEE-51020805D4A0}"/>
    <dgm:cxn modelId="{C041A6AF-7622-4050-B8C6-4708F276BE9A}" type="presOf" srcId="{32ACAE69-FD5C-424A-84BE-C0FF83713AA9}" destId="{7547D998-5EB2-450E-A3B2-64D9E5425066}" srcOrd="0" destOrd="1" presId="urn:microsoft.com/office/officeart/2005/8/layout/list1"/>
    <dgm:cxn modelId="{01D592BC-5CE4-42AF-BD69-BEE7507143D4}" srcId="{F854EDFC-F02D-41F6-A3EB-9F5AA3491D02}" destId="{9502D63A-A2E6-4AAF-A7B6-5B3DEA511921}" srcOrd="2" destOrd="0" parTransId="{5B01FE18-0556-4880-A7C3-28B17237DAA8}" sibTransId="{04DB3ED0-F22A-467A-A681-3AE4A0DCFE86}"/>
    <dgm:cxn modelId="{D6FD18BF-601A-4238-84AE-BE7FBE83BA1A}" type="presOf" srcId="{12FAC5F3-4805-4902-ABCD-E1F7A836C33F}" destId="{E4A7D433-C205-4047-A69C-6BE7D6A41974}" srcOrd="0" destOrd="0" presId="urn:microsoft.com/office/officeart/2005/8/layout/list1"/>
    <dgm:cxn modelId="{755470C5-9339-42B1-8D5B-21A4D818423E}" type="presOf" srcId="{A459AA9C-004C-42D3-A58D-B1BA3808B8BD}" destId="{9E91F15C-BBF1-48F6-99A7-87D55C841D55}" srcOrd="0" destOrd="0" presId="urn:microsoft.com/office/officeart/2005/8/layout/list1"/>
    <dgm:cxn modelId="{582E5CC6-003C-4110-B0C7-DAA61F667328}" srcId="{20FBB096-6E0C-4B07-88A4-BFA2FF1BC5B0}" destId="{5D6AE3BF-51C6-4084-8B78-73E6F7B4C134}" srcOrd="2" destOrd="0" parTransId="{256998E4-CC73-4065-B262-1EC7F6427656}" sibTransId="{41BB3D9A-E36C-4771-A591-25D8D0B103C4}"/>
    <dgm:cxn modelId="{C49611C8-0A4D-4D7D-A36A-4CE7D4BDE9E1}" type="presOf" srcId="{F854EDFC-F02D-41F6-A3EB-9F5AA3491D02}" destId="{B2CF2881-54C5-4B59-B469-2CFCE2F27970}" srcOrd="0" destOrd="0" presId="urn:microsoft.com/office/officeart/2005/8/layout/list1"/>
    <dgm:cxn modelId="{93188FCD-9CEB-4A1F-9DEF-67EBFA4C5C07}" srcId="{B47CE749-25CD-47A7-9302-DED01528B58C}" destId="{F854EDFC-F02D-41F6-A3EB-9F5AA3491D02}" srcOrd="1" destOrd="0" parTransId="{9C21634D-9451-45E8-B767-E7C42F7986BE}" sibTransId="{3E731C4F-3659-4EC7-A6E4-5DDCF98A9E5A}"/>
    <dgm:cxn modelId="{3A9BC6D0-AD28-4F26-A815-7C3144BBD0B2}" type="presOf" srcId="{20FBB096-6E0C-4B07-88A4-BFA2FF1BC5B0}" destId="{693C3795-B8DB-491E-B606-DF89E1B8E583}" srcOrd="1" destOrd="0" presId="urn:microsoft.com/office/officeart/2005/8/layout/list1"/>
    <dgm:cxn modelId="{01E896D3-3026-42DC-A3EF-86C041DD7A73}" type="presOf" srcId="{5D6AE3BF-51C6-4084-8B78-73E6F7B4C134}" destId="{7547D998-5EB2-450E-A3B2-64D9E5425066}" srcOrd="0" destOrd="2" presId="urn:microsoft.com/office/officeart/2005/8/layout/list1"/>
    <dgm:cxn modelId="{817B1DDC-2E0B-4EFF-943D-34314F2B53F2}" type="presOf" srcId="{39CCB694-FE5F-4D3F-AEC6-C32C9FA37051}" destId="{03B4210A-820D-4083-97B8-0C42068C1EEC}" srcOrd="0" destOrd="0" presId="urn:microsoft.com/office/officeart/2005/8/layout/list1"/>
    <dgm:cxn modelId="{BBBF44E7-A8C8-4710-8492-F7C72206A462}" type="presOf" srcId="{723AD31D-9211-45AD-BE54-1EE23BAE605B}" destId="{03B4210A-820D-4083-97B8-0C42068C1EEC}" srcOrd="0" destOrd="1" presId="urn:microsoft.com/office/officeart/2005/8/layout/list1"/>
    <dgm:cxn modelId="{EB681AE8-E20C-480C-B2A1-E181B86E3067}" srcId="{20FBB096-6E0C-4B07-88A4-BFA2FF1BC5B0}" destId="{845763B8-E943-4812-A062-D232AC7FE752}" srcOrd="3" destOrd="0" parTransId="{245A5FFF-2884-4EFF-94C3-60A253653A22}" sibTransId="{43099C8D-FE88-4A2E-91F2-2A426FDFD1E9}"/>
    <dgm:cxn modelId="{A370B3F6-D394-4F0D-9E5C-AB5F7A470434}" type="presOf" srcId="{248639E1-8255-45EB-88E5-6DBE08DBF760}" destId="{03B4210A-820D-4083-97B8-0C42068C1EEC}" srcOrd="0" destOrd="3" presId="urn:microsoft.com/office/officeart/2005/8/layout/list1"/>
    <dgm:cxn modelId="{333FD3FB-0143-4CAE-A007-F05E4639503D}" type="presOf" srcId="{0D46BABE-7AE1-4A27-8555-B37292880017}" destId="{7547D998-5EB2-450E-A3B2-64D9E5425066}" srcOrd="0" destOrd="0" presId="urn:microsoft.com/office/officeart/2005/8/layout/list1"/>
    <dgm:cxn modelId="{7DBC9CFD-AB7A-46AD-9F6D-2EBE27B303D2}" srcId="{12FAC5F3-4805-4902-ABCD-E1F7A836C33F}" destId="{26BA87D6-1E15-43C7-9903-04A21B38B4CD}" srcOrd="1" destOrd="0" parTransId="{0241A31D-2BDF-4008-A700-A802866955BB}" sibTransId="{2FF9D2AC-106F-4A72-8AAA-C0BCFD49BF67}"/>
    <dgm:cxn modelId="{FD0BDCFF-AD75-4431-B027-D9A60D67A835}" srcId="{20FBB096-6E0C-4B07-88A4-BFA2FF1BC5B0}" destId="{0D46BABE-7AE1-4A27-8555-B37292880017}" srcOrd="0" destOrd="0" parTransId="{2811DAC9-197D-42B9-8928-E8CD9498A826}" sibTransId="{5D9EFB76-95B8-4F28-8F75-3388E4F90752}"/>
    <dgm:cxn modelId="{94D33AC8-C2D2-4868-A9B4-E84A897F7BF9}" type="presParOf" srcId="{C1670B36-9DFD-4A25-BAC6-1B9E11CD167D}" destId="{921F2FE0-9FBF-4422-8C8D-B79971E480F0}" srcOrd="0" destOrd="0" presId="urn:microsoft.com/office/officeart/2005/8/layout/list1"/>
    <dgm:cxn modelId="{D8E7097A-BD32-40D3-9B7B-CE2453C376F1}" type="presParOf" srcId="{921F2FE0-9FBF-4422-8C8D-B79971E480F0}" destId="{D5C739CE-71F2-468B-86E4-1886A9BD345E}" srcOrd="0" destOrd="0" presId="urn:microsoft.com/office/officeart/2005/8/layout/list1"/>
    <dgm:cxn modelId="{09BF862E-3B68-4EE6-9BBD-59983BBDAE31}" type="presParOf" srcId="{921F2FE0-9FBF-4422-8C8D-B79971E480F0}" destId="{693C3795-B8DB-491E-B606-DF89E1B8E583}" srcOrd="1" destOrd="0" presId="urn:microsoft.com/office/officeart/2005/8/layout/list1"/>
    <dgm:cxn modelId="{39020878-9DC6-4707-8D04-4B7D7DCEE391}" type="presParOf" srcId="{C1670B36-9DFD-4A25-BAC6-1B9E11CD167D}" destId="{BC83BC25-F552-4799-9F0A-052D4F1341ED}" srcOrd="1" destOrd="0" presId="urn:microsoft.com/office/officeart/2005/8/layout/list1"/>
    <dgm:cxn modelId="{23D1B99C-A128-44AC-916F-69E2FF602804}" type="presParOf" srcId="{C1670B36-9DFD-4A25-BAC6-1B9E11CD167D}" destId="{7547D998-5EB2-450E-A3B2-64D9E5425066}" srcOrd="2" destOrd="0" presId="urn:microsoft.com/office/officeart/2005/8/layout/list1"/>
    <dgm:cxn modelId="{A1F94D3D-4FDD-45C2-901C-97BA64F35A43}" type="presParOf" srcId="{C1670B36-9DFD-4A25-BAC6-1B9E11CD167D}" destId="{A6FEBB89-2DDB-4902-B075-FA0A7BDB2554}" srcOrd="3" destOrd="0" presId="urn:microsoft.com/office/officeart/2005/8/layout/list1"/>
    <dgm:cxn modelId="{6F292279-96F4-4258-8A03-F65959161131}" type="presParOf" srcId="{C1670B36-9DFD-4A25-BAC6-1B9E11CD167D}" destId="{A5DDEAC5-4F70-4D52-BD78-00BD4044DF2D}" srcOrd="4" destOrd="0" presId="urn:microsoft.com/office/officeart/2005/8/layout/list1"/>
    <dgm:cxn modelId="{8F6E88D4-2524-4AE9-A192-0B3E29A4F9C3}" type="presParOf" srcId="{A5DDEAC5-4F70-4D52-BD78-00BD4044DF2D}" destId="{B2CF2881-54C5-4B59-B469-2CFCE2F27970}" srcOrd="0" destOrd="0" presId="urn:microsoft.com/office/officeart/2005/8/layout/list1"/>
    <dgm:cxn modelId="{3119BBA2-6DFC-481E-B62E-4686AE27F834}" type="presParOf" srcId="{A5DDEAC5-4F70-4D52-BD78-00BD4044DF2D}" destId="{E025AAF2-F3B5-4294-9829-BE9449B3DE82}" srcOrd="1" destOrd="0" presId="urn:microsoft.com/office/officeart/2005/8/layout/list1"/>
    <dgm:cxn modelId="{32C8673C-FFAD-478F-A982-0A46999A144D}" type="presParOf" srcId="{C1670B36-9DFD-4A25-BAC6-1B9E11CD167D}" destId="{8945D50E-F5D0-426C-B885-F3E6663E3E0A}" srcOrd="5" destOrd="0" presId="urn:microsoft.com/office/officeart/2005/8/layout/list1"/>
    <dgm:cxn modelId="{2BD707EE-9663-428C-968E-EDB133F980FE}" type="presParOf" srcId="{C1670B36-9DFD-4A25-BAC6-1B9E11CD167D}" destId="{03B4210A-820D-4083-97B8-0C42068C1EEC}" srcOrd="6" destOrd="0" presId="urn:microsoft.com/office/officeart/2005/8/layout/list1"/>
    <dgm:cxn modelId="{5EF4435D-73A9-4A8A-AA66-3B9EAA596F81}" type="presParOf" srcId="{C1670B36-9DFD-4A25-BAC6-1B9E11CD167D}" destId="{AADE13A4-8899-4930-BC64-927326AC098F}" srcOrd="7" destOrd="0" presId="urn:microsoft.com/office/officeart/2005/8/layout/list1"/>
    <dgm:cxn modelId="{7E717C65-9A1A-44AF-AB52-0664327FA8BA}" type="presParOf" srcId="{C1670B36-9DFD-4A25-BAC6-1B9E11CD167D}" destId="{396613EB-EA3E-4EC9-9D74-6C9369550134}" srcOrd="8" destOrd="0" presId="urn:microsoft.com/office/officeart/2005/8/layout/list1"/>
    <dgm:cxn modelId="{512CA033-D390-4969-925C-25235A40C8E1}" type="presParOf" srcId="{396613EB-EA3E-4EC9-9D74-6C9369550134}" destId="{E4A7D433-C205-4047-A69C-6BE7D6A41974}" srcOrd="0" destOrd="0" presId="urn:microsoft.com/office/officeart/2005/8/layout/list1"/>
    <dgm:cxn modelId="{C9D1074C-5A4C-4019-8CC3-12CC470F470F}" type="presParOf" srcId="{396613EB-EA3E-4EC9-9D74-6C9369550134}" destId="{8979DFE4-1CED-4910-871E-44E65EDE8B4C}" srcOrd="1" destOrd="0" presId="urn:microsoft.com/office/officeart/2005/8/layout/list1"/>
    <dgm:cxn modelId="{D25F7B96-7F29-47E0-9E09-92E08253A8DC}" type="presParOf" srcId="{C1670B36-9DFD-4A25-BAC6-1B9E11CD167D}" destId="{BD37F37B-AC34-403D-98A8-2D35D2182E43}" srcOrd="9" destOrd="0" presId="urn:microsoft.com/office/officeart/2005/8/layout/list1"/>
    <dgm:cxn modelId="{0048033F-C18C-4965-B762-960628BCBE18}" type="presParOf" srcId="{C1670B36-9DFD-4A25-BAC6-1B9E11CD167D}" destId="{9E91F15C-BBF1-48F6-99A7-87D55C841D5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F0B5A4-71AF-4908-99A0-DDD07FE7E3DE}">
      <dsp:nvSpPr>
        <dsp:cNvPr id="0" name=""/>
        <dsp:cNvSpPr/>
      </dsp:nvSpPr>
      <dsp:spPr>
        <a:xfrm>
          <a:off x="0" y="402384"/>
          <a:ext cx="8502373" cy="1455299"/>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9879" tIns="291592" rIns="659879" bIns="99568" numCol="1" spcCol="1270" anchor="t" anchorCtr="0">
          <a:noAutofit/>
        </a:bodyPr>
        <a:lstStyle/>
        <a:p>
          <a:pPr marL="114300" lvl="1" indent="-114300" algn="l" defTabSz="622300">
            <a:lnSpc>
              <a:spcPct val="90000"/>
            </a:lnSpc>
            <a:spcBef>
              <a:spcPct val="0"/>
            </a:spcBef>
            <a:spcAft>
              <a:spcPct val="15000"/>
            </a:spcAft>
            <a:buChar char="•"/>
          </a:pPr>
          <a:r>
            <a:rPr lang="en-US" sz="1400" b="0" i="0" kern="1200" baseline="0" dirty="0">
              <a:latin typeface="Roboto"/>
              <a:ea typeface="Roboto"/>
              <a:cs typeface="Roboto"/>
            </a:rPr>
            <a:t>4</a:t>
          </a:r>
          <a:r>
            <a:rPr lang="en-US" sz="1400" kern="1200" dirty="0">
              <a:latin typeface="Roboto"/>
              <a:ea typeface="Roboto"/>
              <a:cs typeface="Roboto"/>
            </a:rPr>
            <a:t>3.5</a:t>
          </a:r>
          <a:r>
            <a:rPr lang="en-US" sz="1400" b="0" i="0" kern="1200" baseline="0" dirty="0">
              <a:latin typeface="Roboto"/>
              <a:ea typeface="Roboto"/>
              <a:cs typeface="Roboto"/>
            </a:rPr>
            <a:t>% of chief executives say they don’t have the right board members to establish trust in the communities they serve</a:t>
          </a:r>
          <a:endParaRPr lang="en-US" sz="1400" kern="1200" dirty="0">
            <a:latin typeface="Roboto"/>
            <a:ea typeface="Roboto"/>
            <a:cs typeface="Roboto"/>
          </a:endParaRPr>
        </a:p>
        <a:p>
          <a:pPr marL="114300" lvl="1" indent="-114300" algn="l" defTabSz="622300">
            <a:lnSpc>
              <a:spcPct val="90000"/>
            </a:lnSpc>
            <a:spcBef>
              <a:spcPct val="0"/>
            </a:spcBef>
            <a:spcAft>
              <a:spcPct val="15000"/>
            </a:spcAft>
            <a:buChar char="•"/>
          </a:pPr>
          <a:r>
            <a:rPr lang="en-US" sz="1400" b="0" i="0" kern="1200" baseline="0" dirty="0">
              <a:latin typeface="Roboto"/>
              <a:ea typeface="Roboto"/>
              <a:cs typeface="Roboto"/>
            </a:rPr>
            <a:t>33% of boards place a high priority on “knowledge of community served”</a:t>
          </a:r>
          <a:endParaRPr lang="en-US" sz="1400" kern="1200" dirty="0">
            <a:latin typeface="Roboto"/>
            <a:ea typeface="Roboto"/>
            <a:cs typeface="Roboto"/>
          </a:endParaRPr>
        </a:p>
        <a:p>
          <a:pPr marL="114300" lvl="1" indent="-114300" algn="l" defTabSz="622300">
            <a:lnSpc>
              <a:spcPct val="90000"/>
            </a:lnSpc>
            <a:spcBef>
              <a:spcPct val="0"/>
            </a:spcBef>
            <a:spcAft>
              <a:spcPct val="15000"/>
            </a:spcAft>
            <a:buChar char="•"/>
          </a:pPr>
          <a:r>
            <a:rPr lang="en-US" sz="1400" kern="1200" dirty="0">
              <a:latin typeface="Roboto"/>
              <a:ea typeface="Roboto"/>
              <a:cs typeface="Roboto"/>
            </a:rPr>
            <a:t>29% prioritize “membership within the community we serve”</a:t>
          </a:r>
          <a:br>
            <a:rPr lang="en-US" sz="1400" b="0" i="0" kern="1200" baseline="0" dirty="0">
              <a:latin typeface="Roboto"/>
              <a:ea typeface="Roboto"/>
              <a:cs typeface="Roboto"/>
            </a:rPr>
          </a:br>
          <a:endParaRPr lang="en-US" sz="1400" kern="1200" dirty="0">
            <a:latin typeface="Roboto"/>
            <a:ea typeface="Roboto"/>
            <a:cs typeface="Roboto"/>
          </a:endParaRPr>
        </a:p>
      </dsp:txBody>
      <dsp:txXfrm>
        <a:off x="0" y="402384"/>
        <a:ext cx="8502373" cy="1455299"/>
      </dsp:txXfrm>
    </dsp:sp>
    <dsp:sp modelId="{4B556F23-A271-40E1-ABA6-72982A8022C6}">
      <dsp:nvSpPr>
        <dsp:cNvPr id="0" name=""/>
        <dsp:cNvSpPr/>
      </dsp:nvSpPr>
      <dsp:spPr>
        <a:xfrm>
          <a:off x="425118" y="195744"/>
          <a:ext cx="5951661" cy="41328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959" tIns="0" rIns="224959" bIns="0" numCol="1" spcCol="1270" anchor="ctr" anchorCtr="0">
          <a:noAutofit/>
        </a:bodyPr>
        <a:lstStyle/>
        <a:p>
          <a:pPr marL="0" lvl="0" indent="0" algn="l" defTabSz="622300">
            <a:lnSpc>
              <a:spcPct val="90000"/>
            </a:lnSpc>
            <a:spcBef>
              <a:spcPct val="0"/>
            </a:spcBef>
            <a:spcAft>
              <a:spcPct val="35000"/>
            </a:spcAft>
            <a:buNone/>
          </a:pPr>
          <a:r>
            <a:rPr lang="en-US" sz="1400" b="1" i="0" kern="1200" baseline="0" dirty="0">
              <a:latin typeface="Roboto"/>
              <a:ea typeface="Roboto"/>
              <a:cs typeface="Roboto"/>
            </a:rPr>
            <a:t>Disconnected from communities/people they serve</a:t>
          </a:r>
          <a:endParaRPr lang="en-US" sz="1400" b="1" kern="1200" dirty="0">
            <a:latin typeface="Roboto"/>
            <a:ea typeface="Roboto"/>
            <a:cs typeface="Roboto"/>
          </a:endParaRPr>
        </a:p>
      </dsp:txBody>
      <dsp:txXfrm>
        <a:off x="445293" y="215919"/>
        <a:ext cx="5911311" cy="372930"/>
      </dsp:txXfrm>
    </dsp:sp>
    <dsp:sp modelId="{8EA0A2A2-D2FA-4D58-BDB2-65FC0A41880D}">
      <dsp:nvSpPr>
        <dsp:cNvPr id="0" name=""/>
        <dsp:cNvSpPr/>
      </dsp:nvSpPr>
      <dsp:spPr>
        <a:xfrm>
          <a:off x="0" y="2139925"/>
          <a:ext cx="8502373" cy="584325"/>
        </a:xfrm>
        <a:prstGeom prst="rect">
          <a:avLst/>
        </a:prstGeom>
        <a:solidFill>
          <a:schemeClr val="lt1">
            <a:alpha val="90000"/>
            <a:hueOff val="0"/>
            <a:satOff val="0"/>
            <a:lumOff val="0"/>
            <a:alphaOff val="0"/>
          </a:schemeClr>
        </a:solidFill>
        <a:ln w="19050" cap="flat" cmpd="sng" algn="ctr">
          <a:solidFill>
            <a:schemeClr val="accent5">
              <a:hueOff val="-505129"/>
              <a:satOff val="14137"/>
              <a:lumOff val="67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9879" tIns="291592" rIns="659879" bIns="99568" numCol="1" spcCol="1270" anchor="t" anchorCtr="0">
          <a:noAutofit/>
        </a:bodyPr>
        <a:lstStyle/>
        <a:p>
          <a:pPr marL="114300" lvl="1" indent="-114300" algn="l" defTabSz="622300">
            <a:lnSpc>
              <a:spcPct val="90000"/>
            </a:lnSpc>
            <a:spcBef>
              <a:spcPct val="0"/>
            </a:spcBef>
            <a:spcAft>
              <a:spcPct val="15000"/>
            </a:spcAft>
            <a:buChar char="•"/>
          </a:pPr>
          <a:r>
            <a:rPr lang="en-US" sz="1400" b="0" i="0" kern="1200" baseline="0" dirty="0">
              <a:latin typeface="Roboto"/>
              <a:ea typeface="Roboto"/>
              <a:cs typeface="Roboto"/>
            </a:rPr>
            <a:t>28% of boards prioritize “knowledge of the organization’s work/field” in board recruitment</a:t>
          </a:r>
          <a:endParaRPr lang="en-US" sz="1400" kern="1200" dirty="0">
            <a:latin typeface="Roboto"/>
            <a:ea typeface="Roboto"/>
            <a:cs typeface="Roboto"/>
          </a:endParaRPr>
        </a:p>
      </dsp:txBody>
      <dsp:txXfrm>
        <a:off x="0" y="2139925"/>
        <a:ext cx="8502373" cy="584325"/>
      </dsp:txXfrm>
    </dsp:sp>
    <dsp:sp modelId="{D7968AAE-F2B5-4B2B-A86A-9D0F9357F586}">
      <dsp:nvSpPr>
        <dsp:cNvPr id="0" name=""/>
        <dsp:cNvSpPr/>
      </dsp:nvSpPr>
      <dsp:spPr>
        <a:xfrm>
          <a:off x="425118" y="1933285"/>
          <a:ext cx="5951661" cy="413280"/>
        </a:xfrm>
        <a:prstGeom prst="roundRect">
          <a:avLst/>
        </a:prstGeom>
        <a:solidFill>
          <a:schemeClr val="accent5">
            <a:hueOff val="-505129"/>
            <a:satOff val="14137"/>
            <a:lumOff val="673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959" tIns="0" rIns="224959" bIns="0" numCol="1" spcCol="1270" anchor="ctr" anchorCtr="0">
          <a:noAutofit/>
        </a:bodyPr>
        <a:lstStyle/>
        <a:p>
          <a:pPr marL="0" lvl="0" indent="0" algn="l" defTabSz="622300">
            <a:lnSpc>
              <a:spcPct val="90000"/>
            </a:lnSpc>
            <a:spcBef>
              <a:spcPct val="0"/>
            </a:spcBef>
            <a:spcAft>
              <a:spcPct val="35000"/>
            </a:spcAft>
            <a:buNone/>
          </a:pPr>
          <a:r>
            <a:rPr lang="en-US" sz="1400" b="1" i="0" kern="1200" baseline="0" dirty="0">
              <a:latin typeface="Roboto"/>
              <a:ea typeface="Roboto"/>
              <a:cs typeface="Roboto"/>
            </a:rPr>
            <a:t>Ill-informed about the ecosystems in which they operate</a:t>
          </a:r>
          <a:endParaRPr lang="en-US" sz="1400" b="1" kern="1200" dirty="0">
            <a:latin typeface="Roboto"/>
            <a:ea typeface="Roboto"/>
            <a:cs typeface="Roboto"/>
          </a:endParaRPr>
        </a:p>
      </dsp:txBody>
      <dsp:txXfrm>
        <a:off x="445293" y="1953460"/>
        <a:ext cx="5911311" cy="372930"/>
      </dsp:txXfrm>
    </dsp:sp>
    <dsp:sp modelId="{D95481D5-AD80-4A34-A862-63FCC7ED2651}">
      <dsp:nvSpPr>
        <dsp:cNvPr id="0" name=""/>
        <dsp:cNvSpPr/>
      </dsp:nvSpPr>
      <dsp:spPr>
        <a:xfrm>
          <a:off x="0" y="3006490"/>
          <a:ext cx="8502373" cy="595350"/>
        </a:xfrm>
        <a:prstGeom prst="rect">
          <a:avLst/>
        </a:prstGeom>
        <a:solidFill>
          <a:schemeClr val="lt1">
            <a:alpha val="90000"/>
            <a:hueOff val="0"/>
            <a:satOff val="0"/>
            <a:lumOff val="0"/>
            <a:alphaOff val="0"/>
          </a:schemeClr>
        </a:solidFill>
        <a:ln w="19050" cap="flat" cmpd="sng" algn="ctr">
          <a:solidFill>
            <a:schemeClr val="accent5">
              <a:hueOff val="-1010258"/>
              <a:satOff val="28274"/>
              <a:lumOff val="13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9879" tIns="291592" rIns="659879" bIns="99568" numCol="1" spcCol="1270" anchor="t" anchorCtr="0">
          <a:noAutofit/>
        </a:bodyPr>
        <a:lstStyle/>
        <a:p>
          <a:pPr marL="114300" lvl="1" indent="-114300" algn="l" defTabSz="622300" rtl="0">
            <a:lnSpc>
              <a:spcPct val="90000"/>
            </a:lnSpc>
            <a:spcBef>
              <a:spcPct val="0"/>
            </a:spcBef>
            <a:spcAft>
              <a:spcPct val="15000"/>
            </a:spcAft>
            <a:buChar char="•"/>
          </a:pPr>
          <a:r>
            <a:rPr lang="en-US" sz="1400" b="1" kern="1200" dirty="0">
              <a:solidFill>
                <a:srgbClr val="000000"/>
              </a:solidFill>
              <a:latin typeface="Roboto"/>
              <a:ea typeface="Roboto"/>
              <a:cs typeface="Roboto"/>
            </a:rPr>
            <a:t> </a:t>
          </a:r>
          <a:r>
            <a:rPr lang="en-US" sz="1400" b="1" kern="1200" dirty="0">
              <a:solidFill>
                <a:srgbClr val="444444"/>
              </a:solidFill>
              <a:latin typeface="Roboto"/>
              <a:ea typeface="Roboto"/>
              <a:cs typeface="Roboto"/>
            </a:rPr>
            <a:t>2/3</a:t>
          </a:r>
          <a:r>
            <a:rPr lang="en-US" sz="1400" b="0" kern="1200" dirty="0">
              <a:solidFill>
                <a:srgbClr val="444444"/>
              </a:solidFill>
              <a:latin typeface="Calibri"/>
              <a:ea typeface="Calibri"/>
              <a:cs typeface="Calibri"/>
            </a:rPr>
            <a:t> of board members are from the same demographics</a:t>
          </a:r>
        </a:p>
      </dsp:txBody>
      <dsp:txXfrm>
        <a:off x="0" y="3006490"/>
        <a:ext cx="8502373" cy="595350"/>
      </dsp:txXfrm>
    </dsp:sp>
    <dsp:sp modelId="{A8E4892F-41BD-4E14-AC2F-543FC149ECE8}">
      <dsp:nvSpPr>
        <dsp:cNvPr id="0" name=""/>
        <dsp:cNvSpPr/>
      </dsp:nvSpPr>
      <dsp:spPr>
        <a:xfrm>
          <a:off x="425118" y="2799850"/>
          <a:ext cx="5951661" cy="413280"/>
        </a:xfrm>
        <a:prstGeom prst="roundRect">
          <a:avLst/>
        </a:prstGeom>
        <a:solidFill>
          <a:schemeClr val="accent5">
            <a:hueOff val="-1010258"/>
            <a:satOff val="28274"/>
            <a:lumOff val="1346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959" tIns="0" rIns="224959" bIns="0" numCol="1" spcCol="1270" anchor="ctr" anchorCtr="0">
          <a:noAutofit/>
        </a:bodyPr>
        <a:lstStyle/>
        <a:p>
          <a:pPr marL="0" lvl="0" indent="0" algn="l" defTabSz="622300" rtl="0">
            <a:lnSpc>
              <a:spcPct val="90000"/>
            </a:lnSpc>
            <a:spcBef>
              <a:spcPct val="0"/>
            </a:spcBef>
            <a:spcAft>
              <a:spcPct val="35000"/>
            </a:spcAft>
            <a:buNone/>
          </a:pPr>
          <a:r>
            <a:rPr lang="en-US" sz="1400" b="1" kern="1200" dirty="0">
              <a:latin typeface="Roboto"/>
              <a:ea typeface="Roboto"/>
              <a:cs typeface="Roboto"/>
            </a:rPr>
            <a:t>Not demographically representative</a:t>
          </a:r>
        </a:p>
      </dsp:txBody>
      <dsp:txXfrm>
        <a:off x="445293" y="2820025"/>
        <a:ext cx="5911311" cy="372930"/>
      </dsp:txXfrm>
    </dsp:sp>
    <dsp:sp modelId="{7A79BEED-CDA5-4291-BEEA-4F8AA74C7CB4}">
      <dsp:nvSpPr>
        <dsp:cNvPr id="0" name=""/>
        <dsp:cNvSpPr/>
      </dsp:nvSpPr>
      <dsp:spPr>
        <a:xfrm>
          <a:off x="0" y="3884080"/>
          <a:ext cx="8502373" cy="793800"/>
        </a:xfrm>
        <a:prstGeom prst="rect">
          <a:avLst/>
        </a:prstGeom>
        <a:solidFill>
          <a:schemeClr val="lt1">
            <a:alpha val="90000"/>
            <a:hueOff val="0"/>
            <a:satOff val="0"/>
            <a:lumOff val="0"/>
            <a:alphaOff val="0"/>
          </a:schemeClr>
        </a:solidFill>
        <a:ln w="19050" cap="flat" cmpd="sng" algn="ctr">
          <a:solidFill>
            <a:schemeClr val="accent5">
              <a:hueOff val="-1515386"/>
              <a:satOff val="42411"/>
              <a:lumOff val="201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9879" tIns="291592" rIns="659879" bIns="99568" numCol="1" spcCol="1270" anchor="t" anchorCtr="0">
          <a:noAutofit/>
        </a:bodyPr>
        <a:lstStyle/>
        <a:p>
          <a:pPr marL="114300" lvl="1" indent="-114300" algn="l" defTabSz="622300" rtl="0">
            <a:lnSpc>
              <a:spcPct val="90000"/>
            </a:lnSpc>
            <a:spcBef>
              <a:spcPct val="0"/>
            </a:spcBef>
            <a:spcAft>
              <a:spcPct val="15000"/>
            </a:spcAft>
            <a:buChar char="•"/>
          </a:pPr>
          <a:r>
            <a:rPr lang="en-US" sz="1400" kern="1200" dirty="0">
              <a:latin typeface="Roboto"/>
              <a:ea typeface="Roboto"/>
              <a:cs typeface="Roboto"/>
            </a:rPr>
            <a:t>2024 LWI data shows that setting strategy is now a higher priority than fundraising, for the first time.</a:t>
          </a:r>
        </a:p>
      </dsp:txBody>
      <dsp:txXfrm>
        <a:off x="0" y="3884080"/>
        <a:ext cx="8502373" cy="793800"/>
      </dsp:txXfrm>
    </dsp:sp>
    <dsp:sp modelId="{5319D201-9C03-40CF-8B3C-0EA12C5009D3}">
      <dsp:nvSpPr>
        <dsp:cNvPr id="0" name=""/>
        <dsp:cNvSpPr/>
      </dsp:nvSpPr>
      <dsp:spPr>
        <a:xfrm>
          <a:off x="425118" y="3677440"/>
          <a:ext cx="5951661" cy="413280"/>
        </a:xfrm>
        <a:prstGeom prst="roundRect">
          <a:avLst/>
        </a:prstGeom>
        <a:solidFill>
          <a:schemeClr val="accent5">
            <a:hueOff val="-1515386"/>
            <a:satOff val="42411"/>
            <a:lumOff val="2019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959" tIns="0" rIns="224959" bIns="0" numCol="1" spcCol="1270" anchor="ctr" anchorCtr="0">
          <a:noAutofit/>
        </a:bodyPr>
        <a:lstStyle/>
        <a:p>
          <a:pPr marL="0" lvl="0" indent="0" algn="l" defTabSz="622300">
            <a:lnSpc>
              <a:spcPct val="90000"/>
            </a:lnSpc>
            <a:spcBef>
              <a:spcPct val="0"/>
            </a:spcBef>
            <a:spcAft>
              <a:spcPct val="35000"/>
            </a:spcAft>
            <a:buNone/>
          </a:pPr>
          <a:r>
            <a:rPr lang="en-US" sz="1400" b="1" kern="1200" dirty="0">
              <a:latin typeface="Roboto"/>
              <a:ea typeface="Roboto"/>
              <a:cs typeface="Roboto"/>
            </a:rPr>
            <a:t>No longer prioritizing  fundraising above everything else</a:t>
          </a:r>
        </a:p>
      </dsp:txBody>
      <dsp:txXfrm>
        <a:off x="445293" y="3697615"/>
        <a:ext cx="5911311"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EA8D4-A3BF-4459-A1AD-3B54FCBAEB81}">
      <dsp:nvSpPr>
        <dsp:cNvPr id="0" name=""/>
        <dsp:cNvSpPr/>
      </dsp:nvSpPr>
      <dsp:spPr>
        <a:xfrm rot="2563791">
          <a:off x="2390524" y="2990863"/>
          <a:ext cx="651019" cy="53173"/>
        </a:xfrm>
        <a:custGeom>
          <a:avLst/>
          <a:gdLst/>
          <a:ahLst/>
          <a:cxnLst/>
          <a:rect l="0" t="0" r="0" b="0"/>
          <a:pathLst>
            <a:path>
              <a:moveTo>
                <a:pt x="0" y="26718"/>
              </a:moveTo>
              <a:lnTo>
                <a:pt x="581160" y="26718"/>
              </a:lnTo>
            </a:path>
          </a:pathLst>
        </a:custGeom>
        <a:noFill/>
        <a:ln w="19050" cap="flat" cmpd="sng" algn="ctr">
          <a:solidFill>
            <a:srgbClr val="156082">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E2DAE889-D8BF-4C1E-B04A-6DB71526B4FE}">
      <dsp:nvSpPr>
        <dsp:cNvPr id="0" name=""/>
        <dsp:cNvSpPr/>
      </dsp:nvSpPr>
      <dsp:spPr>
        <a:xfrm>
          <a:off x="2476927" y="2096842"/>
          <a:ext cx="833503" cy="53173"/>
        </a:xfrm>
        <a:custGeom>
          <a:avLst/>
          <a:gdLst/>
          <a:ahLst/>
          <a:cxnLst/>
          <a:rect l="0" t="0" r="0" b="0"/>
          <a:pathLst>
            <a:path>
              <a:moveTo>
                <a:pt x="0" y="26718"/>
              </a:moveTo>
              <a:lnTo>
                <a:pt x="743070" y="26718"/>
              </a:lnTo>
            </a:path>
          </a:pathLst>
        </a:custGeom>
        <a:noFill/>
        <a:ln w="19050" cap="flat" cmpd="sng" algn="ctr">
          <a:solidFill>
            <a:srgbClr val="156082">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B45F66AC-66E6-4CC0-AA0B-82DDA06FF547}">
      <dsp:nvSpPr>
        <dsp:cNvPr id="0" name=""/>
        <dsp:cNvSpPr/>
      </dsp:nvSpPr>
      <dsp:spPr>
        <a:xfrm rot="19103603">
          <a:off x="2381068" y="1197395"/>
          <a:ext cx="759943" cy="53173"/>
        </a:xfrm>
        <a:custGeom>
          <a:avLst/>
          <a:gdLst/>
          <a:ahLst/>
          <a:cxnLst/>
          <a:rect l="0" t="0" r="0" b="0"/>
          <a:pathLst>
            <a:path>
              <a:moveTo>
                <a:pt x="0" y="26718"/>
              </a:moveTo>
              <a:lnTo>
                <a:pt x="677882" y="26718"/>
              </a:lnTo>
            </a:path>
          </a:pathLst>
        </a:custGeom>
        <a:noFill/>
        <a:ln w="19050" cap="flat" cmpd="sng" algn="ctr">
          <a:solidFill>
            <a:srgbClr val="156082">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F7DC1713-2583-4C3F-B7B6-AFEF4B750036}">
      <dsp:nvSpPr>
        <dsp:cNvPr id="0" name=""/>
        <dsp:cNvSpPr/>
      </dsp:nvSpPr>
      <dsp:spPr>
        <a:xfrm>
          <a:off x="707172" y="1082396"/>
          <a:ext cx="2082064" cy="2082064"/>
        </a:xfrm>
        <a:prstGeom prst="ellipse">
          <a:avLst/>
        </a:prstGeom>
        <a:blipFill>
          <a:blip xmlns:r="http://schemas.openxmlformats.org/officeDocument/2006/relationships" r:embed="rId1">
            <a:duotone>
              <a:prstClr val="black"/>
              <a:srgbClr val="E97132">
                <a:tint val="45000"/>
                <a:satMod val="400000"/>
              </a:srgbClr>
            </a:duotone>
            <a:extLst>
              <a:ext uri="{28A0092B-C50C-407E-A947-70E740481C1C}">
                <a14:useLocalDpi xmlns:a14="http://schemas.microsoft.com/office/drawing/2010/main" val="0"/>
              </a:ext>
            </a:extLst>
          </a:blip>
          <a:srcRect/>
          <a:stretch>
            <a:fillRect l="-40000" r="-40000"/>
          </a:stretch>
        </a:blip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C32F04-E8A2-404D-ABA2-75211C38FFDC}">
      <dsp:nvSpPr>
        <dsp:cNvPr id="0" name=""/>
        <dsp:cNvSpPr/>
      </dsp:nvSpPr>
      <dsp:spPr>
        <a:xfrm>
          <a:off x="2898131" y="1926"/>
          <a:ext cx="1165555" cy="1165555"/>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solidFill>
                <a:sysClr val="window" lastClr="FFFFFF"/>
              </a:solidFill>
              <a:latin typeface="Aptos" panose="02110004020202020204"/>
              <a:ea typeface="+mn-ea"/>
              <a:cs typeface="+mn-cs"/>
            </a:rPr>
            <a:t>Fiduciary</a:t>
          </a:r>
        </a:p>
      </dsp:txBody>
      <dsp:txXfrm>
        <a:off x="3068823" y="172618"/>
        <a:ext cx="824171" cy="824171"/>
      </dsp:txXfrm>
    </dsp:sp>
    <dsp:sp modelId="{582CC74D-E42C-4A96-9583-ECF8AE6D4269}">
      <dsp:nvSpPr>
        <dsp:cNvPr id="0" name=""/>
        <dsp:cNvSpPr/>
      </dsp:nvSpPr>
      <dsp:spPr>
        <a:xfrm>
          <a:off x="3310431" y="1540651"/>
          <a:ext cx="1165555" cy="1165555"/>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solidFill>
                <a:sysClr val="window" lastClr="FFFFFF"/>
              </a:solidFill>
              <a:latin typeface="Aptos" panose="02110004020202020204"/>
              <a:ea typeface="+mn-ea"/>
              <a:cs typeface="+mn-cs"/>
            </a:rPr>
            <a:t>Strategic</a:t>
          </a:r>
        </a:p>
      </dsp:txBody>
      <dsp:txXfrm>
        <a:off x="3481123" y="1711343"/>
        <a:ext cx="824171" cy="824171"/>
      </dsp:txXfrm>
    </dsp:sp>
    <dsp:sp modelId="{051FDDC2-47E2-4CF0-8DB4-4323D7AB467A}">
      <dsp:nvSpPr>
        <dsp:cNvPr id="0" name=""/>
        <dsp:cNvSpPr/>
      </dsp:nvSpPr>
      <dsp:spPr>
        <a:xfrm>
          <a:off x="2789342" y="3037534"/>
          <a:ext cx="1249238" cy="1249238"/>
        </a:xfrm>
        <a:prstGeom prst="ellipse">
          <a:avLst/>
        </a:prstGeom>
        <a:solidFill>
          <a:srgbClr val="156082">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solidFill>
                <a:sysClr val="window" lastClr="FFFFFF"/>
              </a:solidFill>
              <a:latin typeface="Aptos" panose="02110004020202020204"/>
              <a:ea typeface="+mn-ea"/>
              <a:cs typeface="+mn-cs"/>
            </a:rPr>
            <a:t>Generative</a:t>
          </a:r>
        </a:p>
      </dsp:txBody>
      <dsp:txXfrm>
        <a:off x="2972289" y="3220481"/>
        <a:ext cx="883344" cy="8833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015B4-028F-4F54-AA2F-9BBE66904F5A}">
      <dsp:nvSpPr>
        <dsp:cNvPr id="0" name=""/>
        <dsp:cNvSpPr/>
      </dsp:nvSpPr>
      <dsp:spPr>
        <a:xfrm>
          <a:off x="1690" y="-55853"/>
          <a:ext cx="1771631" cy="4617222"/>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solidFill>
                <a:sysClr val="window" lastClr="FFFFFF"/>
              </a:solidFill>
              <a:latin typeface="Quire Sans" panose="020B0502040400020003" pitchFamily="34" charset="0"/>
              <a:ea typeface="+mn-ea"/>
              <a:cs typeface="Quire Sans" panose="020B0502040400020003" pitchFamily="34" charset="0"/>
            </a:rPr>
            <a:t>Purpose before organization</a:t>
          </a:r>
          <a:endParaRPr lang="en-US" sz="2000" kern="1200">
            <a:solidFill>
              <a:sysClr val="window" lastClr="FFFFFF"/>
            </a:solidFill>
            <a:latin typeface="Corbel" panose="020B0503020204020204"/>
            <a:ea typeface="+mn-ea"/>
            <a:cs typeface="+mn-cs"/>
          </a:endParaRPr>
        </a:p>
      </dsp:txBody>
      <dsp:txXfrm>
        <a:off x="53579" y="1842923"/>
        <a:ext cx="1667853" cy="1743110"/>
      </dsp:txXfrm>
    </dsp:sp>
    <dsp:sp modelId="{468CD777-A934-4905-8EB7-5C44C2B03C6D}">
      <dsp:nvSpPr>
        <dsp:cNvPr id="0" name=""/>
        <dsp:cNvSpPr/>
      </dsp:nvSpPr>
      <dsp:spPr>
        <a:xfrm>
          <a:off x="118738" y="221179"/>
          <a:ext cx="1537534" cy="1537534"/>
        </a:xfrm>
        <a:prstGeom prst="ellipse">
          <a:avLst/>
        </a:prstGeom>
        <a:blipFill>
          <a:blip xmlns:r="http://schemas.openxmlformats.org/officeDocument/2006/relationships" r:embed="rId1" cstate="print">
            <a:duotone>
              <a:srgbClr val="FA5853">
                <a:shade val="45000"/>
                <a:satMod val="135000"/>
              </a:srgbClr>
              <a:prstClr val="white"/>
            </a:duotone>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5F91CFC7-9ACC-420D-8B0C-D28518F18CA1}">
      <dsp:nvSpPr>
        <dsp:cNvPr id="0" name=""/>
        <dsp:cNvSpPr/>
      </dsp:nvSpPr>
      <dsp:spPr>
        <a:xfrm>
          <a:off x="1826470" y="-55853"/>
          <a:ext cx="1771631" cy="4617222"/>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solidFill>
                <a:sysClr val="window" lastClr="FFFFFF"/>
              </a:solidFill>
              <a:latin typeface="Quire Sans" panose="020B0502040400020003" pitchFamily="34" charset="0"/>
              <a:ea typeface="+mn-ea"/>
              <a:cs typeface="Quire Sans" panose="020B0502040400020003" pitchFamily="34" charset="0"/>
            </a:rPr>
            <a:t>Respect for ecosystem</a:t>
          </a:r>
          <a:endParaRPr lang="en-US" sz="2000" kern="1200">
            <a:solidFill>
              <a:sysClr val="window" lastClr="FFFFFF"/>
            </a:solidFill>
            <a:latin typeface="Corbel" panose="020B0503020204020204"/>
            <a:ea typeface="+mn-ea"/>
            <a:cs typeface="+mn-cs"/>
          </a:endParaRPr>
        </a:p>
      </dsp:txBody>
      <dsp:txXfrm>
        <a:off x="1878359" y="1842923"/>
        <a:ext cx="1667853" cy="1743110"/>
      </dsp:txXfrm>
    </dsp:sp>
    <dsp:sp modelId="{20ECAF06-D77D-4044-BFB2-574D48A80956}">
      <dsp:nvSpPr>
        <dsp:cNvPr id="0" name=""/>
        <dsp:cNvSpPr/>
      </dsp:nvSpPr>
      <dsp:spPr>
        <a:xfrm>
          <a:off x="1943519" y="221179"/>
          <a:ext cx="1537534" cy="1537534"/>
        </a:xfrm>
        <a:prstGeom prst="ellipse">
          <a:avLst/>
        </a:prstGeom>
        <a:blipFill>
          <a:blip xmlns:r="http://schemas.openxmlformats.org/officeDocument/2006/relationships" r:embed="rId2" cstate="print">
            <a:duotone>
              <a:srgbClr val="FA5853">
                <a:shade val="45000"/>
                <a:satMod val="135000"/>
              </a:srgbClr>
              <a:prstClr val="white"/>
            </a:duotone>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55508EB-AE7D-44AC-B02F-91F3F56A3DCC}">
      <dsp:nvSpPr>
        <dsp:cNvPr id="0" name=""/>
        <dsp:cNvSpPr/>
      </dsp:nvSpPr>
      <dsp:spPr>
        <a:xfrm>
          <a:off x="3651251" y="-55853"/>
          <a:ext cx="1771631" cy="4617222"/>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en-US" sz="2000" kern="1200">
            <a:solidFill>
              <a:sysClr val="window" lastClr="FFFFFF"/>
            </a:solidFill>
            <a:latin typeface="Quire Sans" panose="020B0502040400020003" pitchFamily="34" charset="0"/>
            <a:ea typeface="+mn-ea"/>
            <a:cs typeface="Quire Sans" panose="020B0502040400020003" pitchFamily="34" charset="0"/>
          </a:endParaRPr>
        </a:p>
      </dsp:txBody>
      <dsp:txXfrm>
        <a:off x="3703140" y="1842923"/>
        <a:ext cx="1667853" cy="1743110"/>
      </dsp:txXfrm>
    </dsp:sp>
    <dsp:sp modelId="{77B72C32-1EA2-41C1-9A3E-3D4F85F12005}">
      <dsp:nvSpPr>
        <dsp:cNvPr id="0" name=""/>
        <dsp:cNvSpPr/>
      </dsp:nvSpPr>
      <dsp:spPr>
        <a:xfrm>
          <a:off x="6039707" y="3741011"/>
          <a:ext cx="574284" cy="260027"/>
        </a:xfrm>
        <a:prstGeom prst="ellipse">
          <a:avLst/>
        </a:prstGeom>
        <a:solidFill>
          <a:srgbClr val="2B4051">
            <a:tint val="50000"/>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E3FE188-5CEC-45AC-AC28-C1009C63DF00}">
      <dsp:nvSpPr>
        <dsp:cNvPr id="0" name=""/>
        <dsp:cNvSpPr/>
      </dsp:nvSpPr>
      <dsp:spPr>
        <a:xfrm>
          <a:off x="5477722" y="-55853"/>
          <a:ext cx="1771631" cy="4617222"/>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en-US" sz="2000" kern="1200">
            <a:solidFill>
              <a:sysClr val="window" lastClr="FFFFFF"/>
            </a:solidFill>
            <a:latin typeface="Quire Sans" panose="020B0502040400020003" pitchFamily="34" charset="0"/>
            <a:ea typeface="+mn-ea"/>
            <a:cs typeface="Quire Sans" panose="020B0502040400020003" pitchFamily="34" charset="0"/>
          </a:endParaRPr>
        </a:p>
      </dsp:txBody>
      <dsp:txXfrm>
        <a:off x="5529611" y="1842923"/>
        <a:ext cx="1667853" cy="1743110"/>
      </dsp:txXfrm>
    </dsp:sp>
    <dsp:sp modelId="{AB1BD6BF-60AA-48E1-945D-A5033D12E4A1}">
      <dsp:nvSpPr>
        <dsp:cNvPr id="0" name=""/>
        <dsp:cNvSpPr/>
      </dsp:nvSpPr>
      <dsp:spPr>
        <a:xfrm>
          <a:off x="6378760" y="3555200"/>
          <a:ext cx="109933" cy="363750"/>
        </a:xfrm>
        <a:prstGeom prst="ellipse">
          <a:avLst/>
        </a:prstGeom>
        <a:solidFill>
          <a:srgbClr val="2B4051">
            <a:tint val="50000"/>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EF837498-095C-4A0D-B83C-1D7B24FE0A0A}">
      <dsp:nvSpPr>
        <dsp:cNvPr id="0" name=""/>
        <dsp:cNvSpPr/>
      </dsp:nvSpPr>
      <dsp:spPr>
        <a:xfrm>
          <a:off x="211075" y="3183647"/>
          <a:ext cx="6669405" cy="1377721"/>
        </a:xfrm>
        <a:prstGeom prst="leftRightArrow">
          <a:avLst/>
        </a:prstGeom>
        <a:solidFill>
          <a:srgbClr val="2B4051">
            <a:tint val="60000"/>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015B4-028F-4F54-AA2F-9BBE66904F5A}">
      <dsp:nvSpPr>
        <dsp:cNvPr id="0" name=""/>
        <dsp:cNvSpPr/>
      </dsp:nvSpPr>
      <dsp:spPr>
        <a:xfrm>
          <a:off x="1344" y="-30725"/>
          <a:ext cx="1409393" cy="2539990"/>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solidFill>
                <a:sysClr val="window" lastClr="FFFFFF"/>
              </a:solidFill>
              <a:latin typeface="Quire Sans" panose="020B0502040400020003" pitchFamily="34" charset="0"/>
              <a:ea typeface="+mn-ea"/>
              <a:cs typeface="Quire Sans" panose="020B0502040400020003" pitchFamily="34" charset="0"/>
            </a:rPr>
            <a:t>Purpose before organization</a:t>
          </a:r>
          <a:endParaRPr lang="en-US" sz="1600" kern="1200">
            <a:solidFill>
              <a:sysClr val="window" lastClr="FFFFFF"/>
            </a:solidFill>
            <a:latin typeface="Corbel" panose="020B0503020204020204"/>
            <a:ea typeface="+mn-ea"/>
            <a:cs typeface="+mn-cs"/>
          </a:endParaRPr>
        </a:p>
      </dsp:txBody>
      <dsp:txXfrm>
        <a:off x="31102" y="1015028"/>
        <a:ext cx="1349877" cy="956480"/>
      </dsp:txXfrm>
    </dsp:sp>
    <dsp:sp modelId="{468CD777-A934-4905-8EB7-5C44C2B03C6D}">
      <dsp:nvSpPr>
        <dsp:cNvPr id="0" name=""/>
        <dsp:cNvSpPr/>
      </dsp:nvSpPr>
      <dsp:spPr>
        <a:xfrm>
          <a:off x="283132" y="121673"/>
          <a:ext cx="845816" cy="845816"/>
        </a:xfrm>
        <a:prstGeom prst="ellipse">
          <a:avLst/>
        </a:prstGeom>
        <a:blipFill>
          <a:blip xmlns:r="http://schemas.openxmlformats.org/officeDocument/2006/relationships" r:embed="rId1" cstate="print">
            <a:duotone>
              <a:srgbClr val="FA5853">
                <a:shade val="45000"/>
                <a:satMod val="135000"/>
              </a:srgbClr>
              <a:prstClr val="white"/>
            </a:duotone>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5F91CFC7-9ACC-420D-8B0C-D28518F18CA1}">
      <dsp:nvSpPr>
        <dsp:cNvPr id="0" name=""/>
        <dsp:cNvSpPr/>
      </dsp:nvSpPr>
      <dsp:spPr>
        <a:xfrm>
          <a:off x="1453019" y="-30725"/>
          <a:ext cx="1409393" cy="2539990"/>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solidFill>
                <a:sysClr val="window" lastClr="FFFFFF"/>
              </a:solidFill>
              <a:latin typeface="Quire Sans" panose="020B0502040400020003" pitchFamily="34" charset="0"/>
              <a:ea typeface="+mn-ea"/>
              <a:cs typeface="Quire Sans" panose="020B0502040400020003" pitchFamily="34" charset="0"/>
            </a:rPr>
            <a:t>Respect for ecosystem</a:t>
          </a:r>
          <a:endParaRPr lang="en-US" sz="1600" kern="1200">
            <a:solidFill>
              <a:sysClr val="window" lastClr="FFFFFF"/>
            </a:solidFill>
            <a:latin typeface="Corbel" panose="020B0503020204020204"/>
            <a:ea typeface="+mn-ea"/>
            <a:cs typeface="+mn-cs"/>
          </a:endParaRPr>
        </a:p>
      </dsp:txBody>
      <dsp:txXfrm>
        <a:off x="1482777" y="1015028"/>
        <a:ext cx="1349877" cy="956480"/>
      </dsp:txXfrm>
    </dsp:sp>
    <dsp:sp modelId="{20ECAF06-D77D-4044-BFB2-574D48A80956}">
      <dsp:nvSpPr>
        <dsp:cNvPr id="0" name=""/>
        <dsp:cNvSpPr/>
      </dsp:nvSpPr>
      <dsp:spPr>
        <a:xfrm>
          <a:off x="1734808" y="121673"/>
          <a:ext cx="845816" cy="845816"/>
        </a:xfrm>
        <a:prstGeom prst="ellipse">
          <a:avLst/>
        </a:prstGeom>
        <a:blipFill>
          <a:blip xmlns:r="http://schemas.openxmlformats.org/officeDocument/2006/relationships" r:embed="rId2" cstate="print">
            <a:duotone>
              <a:srgbClr val="FA5853">
                <a:shade val="45000"/>
                <a:satMod val="135000"/>
              </a:srgbClr>
              <a:prstClr val="white"/>
            </a:duotone>
            <a:extLst>
              <a:ext uri="{28A0092B-C50C-407E-A947-70E740481C1C}">
                <a14:useLocalDpi xmlns:a14="http://schemas.microsoft.com/office/drawing/2010/main" val="0"/>
              </a:ext>
            </a:extLst>
          </a:blip>
          <a:srcRect/>
          <a:stretch>
            <a:fillRect/>
          </a:stretch>
        </a:blip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55508EB-AE7D-44AC-B02F-91F3F56A3DCC}">
      <dsp:nvSpPr>
        <dsp:cNvPr id="0" name=""/>
        <dsp:cNvSpPr/>
      </dsp:nvSpPr>
      <dsp:spPr>
        <a:xfrm>
          <a:off x="2904694" y="-30725"/>
          <a:ext cx="1409393" cy="2539990"/>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endParaRPr lang="en-US" sz="1600" kern="1200">
            <a:solidFill>
              <a:sysClr val="window" lastClr="FFFFFF"/>
            </a:solidFill>
            <a:latin typeface="Quire Sans" panose="020B0502040400020003" pitchFamily="34" charset="0"/>
            <a:ea typeface="+mn-ea"/>
            <a:cs typeface="Quire Sans" panose="020B0502040400020003" pitchFamily="34" charset="0"/>
          </a:endParaRPr>
        </a:p>
      </dsp:txBody>
      <dsp:txXfrm>
        <a:off x="2934452" y="1015028"/>
        <a:ext cx="1349877" cy="956480"/>
      </dsp:txXfrm>
    </dsp:sp>
    <dsp:sp modelId="{77B72C32-1EA2-41C1-9A3E-3D4F85F12005}">
      <dsp:nvSpPr>
        <dsp:cNvPr id="0" name=""/>
        <dsp:cNvSpPr/>
      </dsp:nvSpPr>
      <dsp:spPr>
        <a:xfrm>
          <a:off x="4436012" y="2057976"/>
          <a:ext cx="315920" cy="143044"/>
        </a:xfrm>
        <a:prstGeom prst="ellipse">
          <a:avLst/>
        </a:prstGeom>
        <a:solidFill>
          <a:srgbClr val="2B4051">
            <a:tint val="50000"/>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E3FE188-5CEC-45AC-AC28-C1009C63DF00}">
      <dsp:nvSpPr>
        <dsp:cNvPr id="0" name=""/>
        <dsp:cNvSpPr/>
      </dsp:nvSpPr>
      <dsp:spPr>
        <a:xfrm>
          <a:off x="4357714" y="-30725"/>
          <a:ext cx="1409393" cy="2539990"/>
        </a:xfrm>
        <a:prstGeom prst="roundRect">
          <a:avLst>
            <a:gd name="adj" fmla="val 10000"/>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endParaRPr lang="en-US" sz="1600" kern="1200">
            <a:solidFill>
              <a:sysClr val="window" lastClr="FFFFFF"/>
            </a:solidFill>
            <a:latin typeface="Quire Sans" panose="020B0502040400020003" pitchFamily="34" charset="0"/>
            <a:ea typeface="+mn-ea"/>
            <a:cs typeface="Quire Sans" panose="020B0502040400020003" pitchFamily="34" charset="0"/>
          </a:endParaRPr>
        </a:p>
      </dsp:txBody>
      <dsp:txXfrm>
        <a:off x="4387472" y="1015028"/>
        <a:ext cx="1349877" cy="956480"/>
      </dsp:txXfrm>
    </dsp:sp>
    <dsp:sp modelId="{AB1BD6BF-60AA-48E1-945D-A5033D12E4A1}">
      <dsp:nvSpPr>
        <dsp:cNvPr id="0" name=""/>
        <dsp:cNvSpPr/>
      </dsp:nvSpPr>
      <dsp:spPr>
        <a:xfrm>
          <a:off x="5070370" y="1955759"/>
          <a:ext cx="60475" cy="200103"/>
        </a:xfrm>
        <a:prstGeom prst="ellipse">
          <a:avLst/>
        </a:prstGeom>
        <a:solidFill>
          <a:srgbClr val="2B4051">
            <a:tint val="50000"/>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EF837498-095C-4A0D-B83C-1D7B24FE0A0A}">
      <dsp:nvSpPr>
        <dsp:cNvPr id="0" name=""/>
        <dsp:cNvSpPr/>
      </dsp:nvSpPr>
      <dsp:spPr>
        <a:xfrm>
          <a:off x="167917" y="1751363"/>
          <a:ext cx="5305739" cy="757901"/>
        </a:xfrm>
        <a:prstGeom prst="leftRightArrow">
          <a:avLst/>
        </a:prstGeom>
        <a:solidFill>
          <a:srgbClr val="2B4051">
            <a:tint val="60000"/>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295FD7-AADC-4525-8A7C-620EDCBD4F15}">
      <dsp:nvSpPr>
        <dsp:cNvPr id="0" name=""/>
        <dsp:cNvSpPr/>
      </dsp:nvSpPr>
      <dsp:spPr>
        <a:xfrm rot="5400000">
          <a:off x="422" y="202049"/>
          <a:ext cx="4836884" cy="4836884"/>
        </a:xfrm>
        <a:prstGeom prst="upArrow">
          <a:avLst>
            <a:gd name="adj1" fmla="val 50000"/>
            <a:gd name="adj2" fmla="val 35000"/>
          </a:avLst>
        </a:prstGeom>
        <a:solidFill>
          <a:srgbClr val="267999"/>
        </a:solidFill>
        <a:ln w="1905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5400000">
        <a:off x="423" y="1411270"/>
        <a:ext cx="3990429" cy="2418442"/>
      </dsp:txXfrm>
    </dsp:sp>
    <dsp:sp modelId="{6F36F3FF-0B52-47BB-91E5-CDB99761B6D1}">
      <dsp:nvSpPr>
        <dsp:cNvPr id="0" name=""/>
        <dsp:cNvSpPr/>
      </dsp:nvSpPr>
      <dsp:spPr>
        <a:xfrm rot="5400000">
          <a:off x="5322630" y="202049"/>
          <a:ext cx="4836884" cy="4836884"/>
        </a:xfrm>
        <a:prstGeom prst="upArrow">
          <a:avLst>
            <a:gd name="adj1" fmla="val 50000"/>
            <a:gd name="adj2" fmla="val 35000"/>
          </a:avLst>
        </a:prstGeom>
        <a:solidFill>
          <a:srgbClr val="267999"/>
        </a:solidFill>
        <a:ln w="19050" cap="flat" cmpd="sng" algn="ctr">
          <a:solidFill>
            <a:srgbClr val="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mn-lt"/>
              <a:cs typeface="Quire Sans" panose="020B0502040400020003" pitchFamily="34" charset="0"/>
            </a:rPr>
            <a:t>Are we as a board populated in a way that ensures our power is held by the community impacted by the org’s work? Are we doing all we can to understand what our programmatic stakeholders tell us is most important?</a:t>
          </a:r>
        </a:p>
      </dsp:txBody>
      <dsp:txXfrm rot="-5400000">
        <a:off x="5322631" y="1411270"/>
        <a:ext cx="3990429" cy="24184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45F513-4EB7-49B5-9C3E-5F9F7E433A77}">
      <dsp:nvSpPr>
        <dsp:cNvPr id="0" name=""/>
        <dsp:cNvSpPr/>
      </dsp:nvSpPr>
      <dsp:spPr>
        <a:xfrm>
          <a:off x="3888141" y="2416370"/>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solidFill>
                <a:srgbClr val="FFFFFF"/>
              </a:solidFill>
            </a:rPr>
            <a:t>Purpose-Driven Board Leadership</a:t>
          </a:r>
        </a:p>
      </dsp:txBody>
      <dsp:txXfrm>
        <a:off x="4054430" y="2582659"/>
        <a:ext cx="802913" cy="802913"/>
      </dsp:txXfrm>
    </dsp:sp>
    <dsp:sp modelId="{DD993879-9F8F-4187-888B-65F77C95EF64}">
      <dsp:nvSpPr>
        <dsp:cNvPr id="0" name=""/>
        <dsp:cNvSpPr/>
      </dsp:nvSpPr>
      <dsp:spPr>
        <a:xfrm rot="16200000">
          <a:off x="3827809" y="1776826"/>
          <a:ext cx="1256155" cy="22934"/>
        </a:xfrm>
        <a:custGeom>
          <a:avLst/>
          <a:gdLst/>
          <a:ahLst/>
          <a:cxnLst/>
          <a:rect l="0" t="0" r="0" b="0"/>
          <a:pathLst>
            <a:path>
              <a:moveTo>
                <a:pt x="0" y="11467"/>
              </a:moveTo>
              <a:lnTo>
                <a:pt x="1256155" y="1146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24483" y="1756889"/>
        <a:ext cx="62807" cy="62807"/>
      </dsp:txXfrm>
    </dsp:sp>
    <dsp:sp modelId="{C435FAB0-2FE0-40DC-A3D2-0C76025F961F}">
      <dsp:nvSpPr>
        <dsp:cNvPr id="0" name=""/>
        <dsp:cNvSpPr/>
      </dsp:nvSpPr>
      <dsp:spPr>
        <a:xfrm>
          <a:off x="3888141" y="24724"/>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a:solidFill>
                <a:srgbClr val="FFFFFF"/>
              </a:solidFill>
            </a:rPr>
            <a:t>Determine and advocate mission and purpose</a:t>
          </a:r>
        </a:p>
      </dsp:txBody>
      <dsp:txXfrm>
        <a:off x="4054430" y="191013"/>
        <a:ext cx="802913" cy="802913"/>
      </dsp:txXfrm>
    </dsp:sp>
    <dsp:sp modelId="{7B0A80FD-14D3-46A4-B1E4-62611027A668}">
      <dsp:nvSpPr>
        <dsp:cNvPr id="0" name=""/>
        <dsp:cNvSpPr/>
      </dsp:nvSpPr>
      <dsp:spPr>
        <a:xfrm rot="18360000">
          <a:off x="4530696" y="2005207"/>
          <a:ext cx="1256155" cy="22934"/>
        </a:xfrm>
        <a:custGeom>
          <a:avLst/>
          <a:gdLst/>
          <a:ahLst/>
          <a:cxnLst/>
          <a:rect l="0" t="0" r="0" b="0"/>
          <a:pathLst>
            <a:path>
              <a:moveTo>
                <a:pt x="0" y="11467"/>
              </a:moveTo>
              <a:lnTo>
                <a:pt x="1256155" y="1146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27370" y="1985271"/>
        <a:ext cx="62807" cy="62807"/>
      </dsp:txXfrm>
    </dsp:sp>
    <dsp:sp modelId="{F69E37CF-D236-4B2C-90A6-482F68F70304}">
      <dsp:nvSpPr>
        <dsp:cNvPr id="0" name=""/>
        <dsp:cNvSpPr/>
      </dsp:nvSpPr>
      <dsp:spPr>
        <a:xfrm>
          <a:off x="5293915" y="481488"/>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solidFill>
                <a:srgbClr val="FFFFFF"/>
              </a:solidFill>
            </a:rPr>
            <a:t>Select the CEO</a:t>
          </a:r>
        </a:p>
      </dsp:txBody>
      <dsp:txXfrm>
        <a:off x="5460204" y="647777"/>
        <a:ext cx="802913" cy="802913"/>
      </dsp:txXfrm>
    </dsp:sp>
    <dsp:sp modelId="{8F968632-E6C9-43DC-8F31-31F877ACF4DE}">
      <dsp:nvSpPr>
        <dsp:cNvPr id="0" name=""/>
        <dsp:cNvSpPr/>
      </dsp:nvSpPr>
      <dsp:spPr>
        <a:xfrm rot="20520000">
          <a:off x="4965104" y="2603119"/>
          <a:ext cx="1256155" cy="22934"/>
        </a:xfrm>
        <a:custGeom>
          <a:avLst/>
          <a:gdLst/>
          <a:ahLst/>
          <a:cxnLst/>
          <a:rect l="0" t="0" r="0" b="0"/>
          <a:pathLst>
            <a:path>
              <a:moveTo>
                <a:pt x="0" y="11467"/>
              </a:moveTo>
              <a:lnTo>
                <a:pt x="1256155" y="1146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61778" y="2583182"/>
        <a:ext cx="62807" cy="62807"/>
      </dsp:txXfrm>
    </dsp:sp>
    <dsp:sp modelId="{2A9BDEF9-9097-4E71-9703-65382BEC3911}">
      <dsp:nvSpPr>
        <dsp:cNvPr id="0" name=""/>
        <dsp:cNvSpPr/>
      </dsp:nvSpPr>
      <dsp:spPr>
        <a:xfrm>
          <a:off x="6162732" y="1677311"/>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kern="1200">
              <a:solidFill>
                <a:srgbClr val="FFFFFF"/>
              </a:solidFill>
            </a:rPr>
            <a:t>Support/</a:t>
          </a:r>
          <a:r>
            <a:rPr lang="en-US" sz="1200" kern="1200">
              <a:solidFill>
                <a:srgbClr val="FFFFFF"/>
              </a:solidFill>
              <a:latin typeface="Roboto Regular"/>
            </a:rPr>
            <a:t>                  </a:t>
          </a:r>
          <a:r>
            <a:rPr lang="en-US" sz="1200" kern="1200">
              <a:solidFill>
                <a:srgbClr val="FFFFFF"/>
              </a:solidFill>
            </a:rPr>
            <a:t>Evaluate CEO</a:t>
          </a:r>
          <a:endParaRPr lang="en-US" sz="1200" kern="1200">
            <a:solidFill>
              <a:srgbClr val="FFFFFF"/>
            </a:solidFill>
            <a:latin typeface="Roboto Regular"/>
          </a:endParaRPr>
        </a:p>
      </dsp:txBody>
      <dsp:txXfrm>
        <a:off x="6329021" y="1843600"/>
        <a:ext cx="802913" cy="802913"/>
      </dsp:txXfrm>
    </dsp:sp>
    <dsp:sp modelId="{14D6D802-947E-41C6-AAE6-FB44E19AE1DE}">
      <dsp:nvSpPr>
        <dsp:cNvPr id="0" name=""/>
        <dsp:cNvSpPr/>
      </dsp:nvSpPr>
      <dsp:spPr>
        <a:xfrm rot="1080000">
          <a:off x="4965104" y="3342178"/>
          <a:ext cx="1256155" cy="22934"/>
        </a:xfrm>
        <a:custGeom>
          <a:avLst/>
          <a:gdLst/>
          <a:ahLst/>
          <a:cxnLst/>
          <a:rect l="0" t="0" r="0" b="0"/>
          <a:pathLst>
            <a:path>
              <a:moveTo>
                <a:pt x="0" y="11467"/>
              </a:moveTo>
              <a:lnTo>
                <a:pt x="1256155" y="1146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561778" y="3322242"/>
        <a:ext cx="62807" cy="62807"/>
      </dsp:txXfrm>
    </dsp:sp>
    <dsp:sp modelId="{F0F3AF37-C3CA-42E2-8EAA-BF246646186E}">
      <dsp:nvSpPr>
        <dsp:cNvPr id="0" name=""/>
        <dsp:cNvSpPr/>
      </dsp:nvSpPr>
      <dsp:spPr>
        <a:xfrm>
          <a:off x="6162732" y="3155430"/>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solidFill>
                <a:srgbClr val="FFFFFF"/>
              </a:solidFill>
            </a:rPr>
            <a:t>Ensure effective planning</a:t>
          </a:r>
        </a:p>
      </dsp:txBody>
      <dsp:txXfrm>
        <a:off x="6329021" y="3321719"/>
        <a:ext cx="802913" cy="802913"/>
      </dsp:txXfrm>
    </dsp:sp>
    <dsp:sp modelId="{0072C524-1D68-4E6E-994A-DCE5316D1F27}">
      <dsp:nvSpPr>
        <dsp:cNvPr id="0" name=""/>
        <dsp:cNvSpPr/>
      </dsp:nvSpPr>
      <dsp:spPr>
        <a:xfrm rot="3240000">
          <a:off x="4530696" y="3940090"/>
          <a:ext cx="1256155" cy="22934"/>
        </a:xfrm>
        <a:custGeom>
          <a:avLst/>
          <a:gdLst/>
          <a:ahLst/>
          <a:cxnLst/>
          <a:rect l="0" t="0" r="0" b="0"/>
          <a:pathLst>
            <a:path>
              <a:moveTo>
                <a:pt x="0" y="11467"/>
              </a:moveTo>
              <a:lnTo>
                <a:pt x="1256155" y="1146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27370" y="3920153"/>
        <a:ext cx="62807" cy="62807"/>
      </dsp:txXfrm>
    </dsp:sp>
    <dsp:sp modelId="{44D18024-DBBC-4FAC-AB80-9054107851E8}">
      <dsp:nvSpPr>
        <dsp:cNvPr id="0" name=""/>
        <dsp:cNvSpPr/>
      </dsp:nvSpPr>
      <dsp:spPr>
        <a:xfrm>
          <a:off x="5293915" y="4351253"/>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solidFill>
                <a:srgbClr val="FFFFFF"/>
              </a:solidFill>
            </a:rPr>
            <a:t>Monitor/strengthen programs and services</a:t>
          </a:r>
        </a:p>
      </dsp:txBody>
      <dsp:txXfrm>
        <a:off x="5460204" y="4517542"/>
        <a:ext cx="802913" cy="802913"/>
      </dsp:txXfrm>
    </dsp:sp>
    <dsp:sp modelId="{5E338029-5B7A-4AAB-A9EE-3EB293F9B0EB}">
      <dsp:nvSpPr>
        <dsp:cNvPr id="0" name=""/>
        <dsp:cNvSpPr/>
      </dsp:nvSpPr>
      <dsp:spPr>
        <a:xfrm rot="5400000">
          <a:off x="3827809" y="4168472"/>
          <a:ext cx="1256155" cy="22934"/>
        </a:xfrm>
        <a:custGeom>
          <a:avLst/>
          <a:gdLst/>
          <a:ahLst/>
          <a:cxnLst/>
          <a:rect l="0" t="0" r="0" b="0"/>
          <a:pathLst>
            <a:path>
              <a:moveTo>
                <a:pt x="0" y="11467"/>
              </a:moveTo>
              <a:lnTo>
                <a:pt x="1256155" y="1146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24483" y="4148535"/>
        <a:ext cx="62807" cy="62807"/>
      </dsp:txXfrm>
    </dsp:sp>
    <dsp:sp modelId="{0CE2A064-2A42-47BD-A3AF-591B945FB2CB}">
      <dsp:nvSpPr>
        <dsp:cNvPr id="0" name=""/>
        <dsp:cNvSpPr/>
      </dsp:nvSpPr>
      <dsp:spPr>
        <a:xfrm>
          <a:off x="3888141" y="4808017"/>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rgbClr val="FFFFFF"/>
              </a:solidFill>
            </a:rPr>
            <a:t>Ensure adequate resources</a:t>
          </a:r>
        </a:p>
      </dsp:txBody>
      <dsp:txXfrm>
        <a:off x="4054430" y="4974306"/>
        <a:ext cx="802913" cy="802913"/>
      </dsp:txXfrm>
    </dsp:sp>
    <dsp:sp modelId="{DE703DB9-9DCC-4FAA-A00D-F116CCE8AE38}">
      <dsp:nvSpPr>
        <dsp:cNvPr id="0" name=""/>
        <dsp:cNvSpPr/>
      </dsp:nvSpPr>
      <dsp:spPr>
        <a:xfrm rot="7560000">
          <a:off x="3124922" y="3940090"/>
          <a:ext cx="1256155" cy="22934"/>
        </a:xfrm>
        <a:custGeom>
          <a:avLst/>
          <a:gdLst/>
          <a:ahLst/>
          <a:cxnLst/>
          <a:rect l="0" t="0" r="0" b="0"/>
          <a:pathLst>
            <a:path>
              <a:moveTo>
                <a:pt x="0" y="11467"/>
              </a:moveTo>
              <a:lnTo>
                <a:pt x="1256155" y="1146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721595" y="3920153"/>
        <a:ext cx="62807" cy="62807"/>
      </dsp:txXfrm>
    </dsp:sp>
    <dsp:sp modelId="{3B757856-E9F6-43D1-93DE-CBAF5AC55BB5}">
      <dsp:nvSpPr>
        <dsp:cNvPr id="0" name=""/>
        <dsp:cNvSpPr/>
      </dsp:nvSpPr>
      <dsp:spPr>
        <a:xfrm>
          <a:off x="2482367" y="4351253"/>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rgbClr val="FFFFFF"/>
              </a:solidFill>
            </a:rPr>
            <a:t>Protect assets/</a:t>
          </a:r>
        </a:p>
        <a:p>
          <a:pPr marL="0" lvl="0" indent="0" algn="ctr" defTabSz="444500">
            <a:lnSpc>
              <a:spcPct val="90000"/>
            </a:lnSpc>
            <a:spcBef>
              <a:spcPct val="0"/>
            </a:spcBef>
            <a:spcAft>
              <a:spcPct val="35000"/>
            </a:spcAft>
            <a:buNone/>
          </a:pPr>
          <a:r>
            <a:rPr lang="en-US" sz="1000" kern="1200">
              <a:solidFill>
                <a:srgbClr val="FFFFFF"/>
              </a:solidFill>
            </a:rPr>
            <a:t>provide financial oversight</a:t>
          </a:r>
        </a:p>
      </dsp:txBody>
      <dsp:txXfrm>
        <a:off x="2648656" y="4517542"/>
        <a:ext cx="802913" cy="802913"/>
      </dsp:txXfrm>
    </dsp:sp>
    <dsp:sp modelId="{E765A5E6-8CED-4D9B-8958-F0655C124C2B}">
      <dsp:nvSpPr>
        <dsp:cNvPr id="0" name=""/>
        <dsp:cNvSpPr/>
      </dsp:nvSpPr>
      <dsp:spPr>
        <a:xfrm rot="9720000">
          <a:off x="2690513" y="3342178"/>
          <a:ext cx="1256155" cy="22934"/>
        </a:xfrm>
        <a:custGeom>
          <a:avLst/>
          <a:gdLst/>
          <a:ahLst/>
          <a:cxnLst/>
          <a:rect l="0" t="0" r="0" b="0"/>
          <a:pathLst>
            <a:path>
              <a:moveTo>
                <a:pt x="0" y="11467"/>
              </a:moveTo>
              <a:lnTo>
                <a:pt x="1256155" y="1146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287187" y="3322242"/>
        <a:ext cx="62807" cy="62807"/>
      </dsp:txXfrm>
    </dsp:sp>
    <dsp:sp modelId="{DE6C564B-B150-4FEB-AFC1-1F55173AB808}">
      <dsp:nvSpPr>
        <dsp:cNvPr id="0" name=""/>
        <dsp:cNvSpPr/>
      </dsp:nvSpPr>
      <dsp:spPr>
        <a:xfrm>
          <a:off x="1613550" y="3155430"/>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rgbClr val="FFFFFF"/>
              </a:solidFill>
            </a:rPr>
            <a:t>Build/sustain a competent board</a:t>
          </a:r>
        </a:p>
      </dsp:txBody>
      <dsp:txXfrm>
        <a:off x="1779839" y="3321719"/>
        <a:ext cx="802913" cy="802913"/>
      </dsp:txXfrm>
    </dsp:sp>
    <dsp:sp modelId="{4C6F4390-F0CC-40F5-958C-979EDB98BCA8}">
      <dsp:nvSpPr>
        <dsp:cNvPr id="0" name=""/>
        <dsp:cNvSpPr/>
      </dsp:nvSpPr>
      <dsp:spPr>
        <a:xfrm rot="11866381">
          <a:off x="2660226" y="2603119"/>
          <a:ext cx="1285692" cy="22934"/>
        </a:xfrm>
        <a:custGeom>
          <a:avLst/>
          <a:gdLst/>
          <a:ahLst/>
          <a:cxnLst/>
          <a:rect l="0" t="0" r="0" b="0"/>
          <a:pathLst>
            <a:path>
              <a:moveTo>
                <a:pt x="0" y="11467"/>
              </a:moveTo>
              <a:lnTo>
                <a:pt x="1285692" y="1146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270930" y="2582444"/>
        <a:ext cx="64284" cy="64284"/>
      </dsp:txXfrm>
    </dsp:sp>
    <dsp:sp modelId="{A7A4EA70-2DD3-46DA-9380-CE2BAC7E431F}">
      <dsp:nvSpPr>
        <dsp:cNvPr id="0" name=""/>
        <dsp:cNvSpPr/>
      </dsp:nvSpPr>
      <dsp:spPr>
        <a:xfrm>
          <a:off x="1582513" y="1677312"/>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rgbClr val="FFFFFF"/>
              </a:solidFill>
            </a:rPr>
            <a:t>Ensure legal/ethical integrity</a:t>
          </a:r>
        </a:p>
      </dsp:txBody>
      <dsp:txXfrm>
        <a:off x="1748802" y="1843601"/>
        <a:ext cx="802913" cy="802913"/>
      </dsp:txXfrm>
    </dsp:sp>
    <dsp:sp modelId="{B76BF29F-5FC1-4A02-AF99-90A9718125E6}">
      <dsp:nvSpPr>
        <dsp:cNvPr id="0" name=""/>
        <dsp:cNvSpPr/>
      </dsp:nvSpPr>
      <dsp:spPr>
        <a:xfrm rot="14040000">
          <a:off x="3124922" y="2005207"/>
          <a:ext cx="1256155" cy="22934"/>
        </a:xfrm>
        <a:custGeom>
          <a:avLst/>
          <a:gdLst/>
          <a:ahLst/>
          <a:cxnLst/>
          <a:rect l="0" t="0" r="0" b="0"/>
          <a:pathLst>
            <a:path>
              <a:moveTo>
                <a:pt x="0" y="11467"/>
              </a:moveTo>
              <a:lnTo>
                <a:pt x="1256155" y="1146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721595" y="1985271"/>
        <a:ext cx="62807" cy="62807"/>
      </dsp:txXfrm>
    </dsp:sp>
    <dsp:sp modelId="{971BE2FC-6414-4824-916E-CB8E7FD58B0F}">
      <dsp:nvSpPr>
        <dsp:cNvPr id="0" name=""/>
        <dsp:cNvSpPr/>
      </dsp:nvSpPr>
      <dsp:spPr>
        <a:xfrm>
          <a:off x="2482367" y="481488"/>
          <a:ext cx="1135491" cy="1135491"/>
        </a:xfrm>
        <a:prstGeom prst="ellipse">
          <a:avLst/>
        </a:prstGeom>
        <a:solidFill>
          <a:srgbClr val="1F7999"/>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solidFill>
                <a:srgbClr val="FFFFFF"/>
              </a:solidFill>
            </a:rPr>
            <a:t>Enhance organization’s public standing</a:t>
          </a:r>
        </a:p>
      </dsp:txBody>
      <dsp:txXfrm>
        <a:off x="2648656" y="647777"/>
        <a:ext cx="802913" cy="8029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7D998-5EB2-450E-A3B2-64D9E5425066}">
      <dsp:nvSpPr>
        <dsp:cNvPr id="0" name=""/>
        <dsp:cNvSpPr/>
      </dsp:nvSpPr>
      <dsp:spPr>
        <a:xfrm>
          <a:off x="0" y="409560"/>
          <a:ext cx="10646834" cy="23940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6313" tIns="416560" rIns="826313"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Commitment to mission, purpose, and the people and communities served by the organization</a:t>
          </a:r>
        </a:p>
        <a:p>
          <a:pPr marL="228600" lvl="1" indent="-228600" algn="l" defTabSz="889000">
            <a:lnSpc>
              <a:spcPct val="90000"/>
            </a:lnSpc>
            <a:spcBef>
              <a:spcPct val="0"/>
            </a:spcBef>
            <a:spcAft>
              <a:spcPct val="15000"/>
            </a:spcAft>
            <a:buChar char="•"/>
          </a:pPr>
          <a:r>
            <a:rPr lang="en-US" sz="20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Reputational capital that cultivates trust amongst community stakeholders</a:t>
          </a:r>
        </a:p>
        <a:p>
          <a:pPr marL="228600" lvl="1" indent="-228600" algn="l" defTabSz="889000">
            <a:lnSpc>
              <a:spcPct val="90000"/>
            </a:lnSpc>
            <a:spcBef>
              <a:spcPct val="0"/>
            </a:spcBef>
            <a:spcAft>
              <a:spcPct val="15000"/>
            </a:spcAft>
            <a:buChar char="•"/>
          </a:pPr>
          <a:r>
            <a:rPr lang="en-US" sz="20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Willingness to dedicate time and energy to fulfill responsibilities and commitments</a:t>
          </a:r>
        </a:p>
        <a:p>
          <a:pPr marL="228600" lvl="1" indent="-228600" algn="l" defTabSz="889000">
            <a:lnSpc>
              <a:spcPct val="90000"/>
            </a:lnSpc>
            <a:spcBef>
              <a:spcPct val="0"/>
            </a:spcBef>
            <a:spcAft>
              <a:spcPct val="15000"/>
            </a:spcAft>
            <a:buChar char="•"/>
          </a:pPr>
          <a:r>
            <a:rPr lang="en-US" sz="20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Relational skills to operate effectively in the collective</a:t>
          </a:r>
        </a:p>
      </dsp:txBody>
      <dsp:txXfrm>
        <a:off x="0" y="409560"/>
        <a:ext cx="10646834" cy="2394000"/>
      </dsp:txXfrm>
    </dsp:sp>
    <dsp:sp modelId="{693C3795-B8DB-491E-B606-DF89E1B8E583}">
      <dsp:nvSpPr>
        <dsp:cNvPr id="0" name=""/>
        <dsp:cNvSpPr/>
      </dsp:nvSpPr>
      <dsp:spPr>
        <a:xfrm>
          <a:off x="532341" y="114360"/>
          <a:ext cx="7452783" cy="59040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1697" tIns="0" rIns="281697" bIns="0" numCol="1" spcCol="1270" anchor="ctr" anchorCtr="0">
          <a:noAutofit/>
        </a:bodyPr>
        <a:lstStyle/>
        <a:p>
          <a:pPr marL="0" lvl="0" indent="0" algn="l" defTabSz="1111250">
            <a:lnSpc>
              <a:spcPct val="90000"/>
            </a:lnSpc>
            <a:spcBef>
              <a:spcPct val="0"/>
            </a:spcBef>
            <a:spcAft>
              <a:spcPct val="35000"/>
            </a:spcAft>
            <a:buNone/>
          </a:pPr>
          <a:r>
            <a:rPr lang="en-US" sz="2500" kern="12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All</a:t>
          </a:r>
        </a:p>
      </dsp:txBody>
      <dsp:txXfrm>
        <a:off x="561162" y="143181"/>
        <a:ext cx="7395141" cy="5327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7D998-5EB2-450E-A3B2-64D9E5425066}">
      <dsp:nvSpPr>
        <dsp:cNvPr id="0" name=""/>
        <dsp:cNvSpPr/>
      </dsp:nvSpPr>
      <dsp:spPr>
        <a:xfrm>
          <a:off x="0" y="382126"/>
          <a:ext cx="9543618" cy="1717984"/>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0691" tIns="333248" rIns="74069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Commitment to mission, purpose, and the people and communities served by the organization</a:t>
          </a:r>
        </a:p>
        <a:p>
          <a:pPr marL="171450" lvl="1" indent="-171450" algn="l" defTabSz="711200">
            <a:lnSpc>
              <a:spcPct val="90000"/>
            </a:lnSpc>
            <a:spcBef>
              <a:spcPct val="0"/>
            </a:spcBef>
            <a:spcAft>
              <a:spcPct val="15000"/>
            </a:spcAft>
            <a:buChar char="•"/>
          </a:pPr>
          <a:r>
            <a:rPr lang="en-US" sz="16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Reputational capital that cultivates trust amongst community stakeholders</a:t>
          </a:r>
        </a:p>
        <a:p>
          <a:pPr marL="171450" lvl="1" indent="-171450" algn="l" defTabSz="711200">
            <a:lnSpc>
              <a:spcPct val="90000"/>
            </a:lnSpc>
            <a:spcBef>
              <a:spcPct val="0"/>
            </a:spcBef>
            <a:spcAft>
              <a:spcPct val="15000"/>
            </a:spcAft>
            <a:buChar char="•"/>
          </a:pPr>
          <a:r>
            <a:rPr lang="en-US" sz="16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Willingness to dedicate time and energy to fulfill responsibilities and commitments</a:t>
          </a:r>
        </a:p>
        <a:p>
          <a:pPr marL="171450" lvl="1" indent="-171450" algn="l" defTabSz="711200">
            <a:lnSpc>
              <a:spcPct val="90000"/>
            </a:lnSpc>
            <a:spcBef>
              <a:spcPct val="0"/>
            </a:spcBef>
            <a:spcAft>
              <a:spcPct val="15000"/>
            </a:spcAft>
            <a:buChar char="•"/>
          </a:pPr>
          <a:r>
            <a:rPr lang="en-US" sz="16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Relational skills to operate effectively in the collective</a:t>
          </a:r>
        </a:p>
      </dsp:txBody>
      <dsp:txXfrm>
        <a:off x="0" y="382126"/>
        <a:ext cx="9543618" cy="1717984"/>
      </dsp:txXfrm>
    </dsp:sp>
    <dsp:sp modelId="{693C3795-B8DB-491E-B606-DF89E1B8E583}">
      <dsp:nvSpPr>
        <dsp:cNvPr id="0" name=""/>
        <dsp:cNvSpPr/>
      </dsp:nvSpPr>
      <dsp:spPr>
        <a:xfrm>
          <a:off x="477180" y="131206"/>
          <a:ext cx="6680532" cy="50184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508" tIns="0" rIns="252508" bIns="0" numCol="1" spcCol="1270" anchor="ctr" anchorCtr="0">
          <a:noAutofit/>
        </a:bodyPr>
        <a:lstStyle/>
        <a:p>
          <a:pPr marL="0" lvl="0" indent="0" algn="l" defTabSz="1111250">
            <a:lnSpc>
              <a:spcPct val="90000"/>
            </a:lnSpc>
            <a:spcBef>
              <a:spcPct val="0"/>
            </a:spcBef>
            <a:spcAft>
              <a:spcPct val="35000"/>
            </a:spcAft>
            <a:buNone/>
          </a:pPr>
          <a:r>
            <a:rPr lang="en-US" sz="2500" kern="12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All</a:t>
          </a:r>
        </a:p>
      </dsp:txBody>
      <dsp:txXfrm>
        <a:off x="501678" y="155704"/>
        <a:ext cx="6631536" cy="452844"/>
      </dsp:txXfrm>
    </dsp:sp>
    <dsp:sp modelId="{03B4210A-820D-4083-97B8-0C42068C1EEC}">
      <dsp:nvSpPr>
        <dsp:cNvPr id="0" name=""/>
        <dsp:cNvSpPr/>
      </dsp:nvSpPr>
      <dsp:spPr>
        <a:xfrm>
          <a:off x="0" y="2574037"/>
          <a:ext cx="9543618" cy="22491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0691" tIns="333248" rIns="740691"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Grounded insights and perspectives about the work the organization does and the people and communities it serves</a:t>
          </a:r>
        </a:p>
        <a:p>
          <a:pPr marL="171450" lvl="1" indent="-171450" algn="l" defTabSz="711200">
            <a:lnSpc>
              <a:spcPct val="90000"/>
            </a:lnSpc>
            <a:spcBef>
              <a:spcPct val="0"/>
            </a:spcBef>
            <a:spcAft>
              <a:spcPct val="15000"/>
            </a:spcAft>
            <a:buChar char="•"/>
          </a:pPr>
          <a:r>
            <a:rPr lang="en-US" sz="16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Deep understanding of the organization’s programmatic and business model</a:t>
          </a:r>
        </a:p>
        <a:p>
          <a:pPr marL="171450" lvl="1" indent="-171450" algn="l" defTabSz="711200">
            <a:lnSpc>
              <a:spcPct val="90000"/>
            </a:lnSpc>
            <a:spcBef>
              <a:spcPct val="0"/>
            </a:spcBef>
            <a:spcAft>
              <a:spcPct val="15000"/>
            </a:spcAft>
            <a:buChar char="•"/>
          </a:pPr>
          <a:r>
            <a:rPr lang="en-US" sz="16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Understanding of the ecosystems in which the organization is operating</a:t>
          </a:r>
        </a:p>
        <a:p>
          <a:pPr marL="171450" lvl="1" indent="-171450" algn="l" defTabSz="711200">
            <a:lnSpc>
              <a:spcPct val="90000"/>
            </a:lnSpc>
            <a:spcBef>
              <a:spcPct val="0"/>
            </a:spcBef>
            <a:spcAft>
              <a:spcPct val="15000"/>
            </a:spcAft>
            <a:buChar char="•"/>
          </a:pPr>
          <a:r>
            <a:rPr lang="en-US" sz="16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Ability to connect the organization with individuals, organizations, and communities of influence (policymakers, programmatic partners, community-based leaders, and donors)</a:t>
          </a:r>
        </a:p>
      </dsp:txBody>
      <dsp:txXfrm>
        <a:off x="0" y="2574037"/>
        <a:ext cx="9543618" cy="2249100"/>
      </dsp:txXfrm>
    </dsp:sp>
    <dsp:sp modelId="{E025AAF2-F3B5-4294-9829-BE9449B3DE82}">
      <dsp:nvSpPr>
        <dsp:cNvPr id="0" name=""/>
        <dsp:cNvSpPr/>
      </dsp:nvSpPr>
      <dsp:spPr>
        <a:xfrm>
          <a:off x="477180" y="2191911"/>
          <a:ext cx="6680532" cy="50184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2508" tIns="0" rIns="252508" bIns="0" numCol="1" spcCol="1270" anchor="ctr" anchorCtr="0">
          <a:noAutofit/>
        </a:bodyPr>
        <a:lstStyle/>
        <a:p>
          <a:pPr marL="0" lvl="0" indent="0" algn="l" defTabSz="1111250">
            <a:lnSpc>
              <a:spcPct val="90000"/>
            </a:lnSpc>
            <a:spcBef>
              <a:spcPct val="0"/>
            </a:spcBef>
            <a:spcAft>
              <a:spcPct val="35000"/>
            </a:spcAft>
            <a:buNone/>
          </a:pPr>
          <a:r>
            <a:rPr lang="en-US" sz="2500" kern="12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Most</a:t>
          </a:r>
        </a:p>
      </dsp:txBody>
      <dsp:txXfrm>
        <a:off x="501678" y="2216409"/>
        <a:ext cx="6631536" cy="4528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7D998-5EB2-450E-A3B2-64D9E5425066}">
      <dsp:nvSpPr>
        <dsp:cNvPr id="0" name=""/>
        <dsp:cNvSpPr/>
      </dsp:nvSpPr>
      <dsp:spPr>
        <a:xfrm>
          <a:off x="0" y="334669"/>
          <a:ext cx="9826954" cy="125685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681" tIns="291592" rIns="762681"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Commitment to mission, purpose, and the people and communities served by the organization</a:t>
          </a:r>
        </a:p>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Reputational capital that cultivates trust amongst community stakeholders</a:t>
          </a:r>
        </a:p>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Willingness to dedicate time and energy to fulfill responsibilities and commitments</a:t>
          </a:r>
        </a:p>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Relational skills to operate effectively in the collective</a:t>
          </a:r>
        </a:p>
      </dsp:txBody>
      <dsp:txXfrm>
        <a:off x="0" y="334669"/>
        <a:ext cx="9826954" cy="1256850"/>
      </dsp:txXfrm>
    </dsp:sp>
    <dsp:sp modelId="{693C3795-B8DB-491E-B606-DF89E1B8E583}">
      <dsp:nvSpPr>
        <dsp:cNvPr id="0" name=""/>
        <dsp:cNvSpPr/>
      </dsp:nvSpPr>
      <dsp:spPr>
        <a:xfrm>
          <a:off x="459724" y="138667"/>
          <a:ext cx="6878868" cy="41328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005" tIns="0" rIns="260005" bIns="0" numCol="1" spcCol="1270" anchor="ctr" anchorCtr="0">
          <a:noAutofit/>
        </a:bodyPr>
        <a:lstStyle/>
        <a:p>
          <a:pPr marL="0" lvl="0" indent="0" algn="l" defTabSz="1111250">
            <a:lnSpc>
              <a:spcPct val="90000"/>
            </a:lnSpc>
            <a:spcBef>
              <a:spcPct val="0"/>
            </a:spcBef>
            <a:spcAft>
              <a:spcPct val="35000"/>
            </a:spcAft>
            <a:buNone/>
          </a:pPr>
          <a:r>
            <a:rPr lang="en-US" sz="2500" kern="12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All</a:t>
          </a:r>
        </a:p>
      </dsp:txBody>
      <dsp:txXfrm>
        <a:off x="479899" y="158842"/>
        <a:ext cx="6838518" cy="372930"/>
      </dsp:txXfrm>
    </dsp:sp>
    <dsp:sp modelId="{03B4210A-820D-4083-97B8-0C42068C1EEC}">
      <dsp:nvSpPr>
        <dsp:cNvPr id="0" name=""/>
        <dsp:cNvSpPr/>
      </dsp:nvSpPr>
      <dsp:spPr>
        <a:xfrm>
          <a:off x="0" y="1873759"/>
          <a:ext cx="9826954" cy="16758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681" tIns="291592" rIns="762681"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Grounded insights and perspectives about the work the organization does and the people and communities it serves</a:t>
          </a:r>
        </a:p>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Deep understanding of the organization’s programmatic and business model</a:t>
          </a:r>
        </a:p>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Understanding of the ecosystems in which the organization is operating</a:t>
          </a:r>
        </a:p>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Ability to connect the organization with individuals, organizations, and communities of influence (policymakers, programmatic partners, community-based leaders, and donors)</a:t>
          </a:r>
        </a:p>
      </dsp:txBody>
      <dsp:txXfrm>
        <a:off x="0" y="1873759"/>
        <a:ext cx="9826954" cy="1675800"/>
      </dsp:txXfrm>
    </dsp:sp>
    <dsp:sp modelId="{E025AAF2-F3B5-4294-9829-BE9449B3DE82}">
      <dsp:nvSpPr>
        <dsp:cNvPr id="0" name=""/>
        <dsp:cNvSpPr/>
      </dsp:nvSpPr>
      <dsp:spPr>
        <a:xfrm>
          <a:off x="491347" y="1667119"/>
          <a:ext cx="6878868" cy="41328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005" tIns="0" rIns="260005" bIns="0" numCol="1" spcCol="1270" anchor="ctr" anchorCtr="0">
          <a:noAutofit/>
        </a:bodyPr>
        <a:lstStyle/>
        <a:p>
          <a:pPr marL="0" lvl="0" indent="0" algn="l" defTabSz="1111250">
            <a:lnSpc>
              <a:spcPct val="90000"/>
            </a:lnSpc>
            <a:spcBef>
              <a:spcPct val="0"/>
            </a:spcBef>
            <a:spcAft>
              <a:spcPct val="35000"/>
            </a:spcAft>
            <a:buNone/>
          </a:pPr>
          <a:r>
            <a:rPr lang="en-US" sz="2500" kern="12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Most</a:t>
          </a:r>
        </a:p>
      </dsp:txBody>
      <dsp:txXfrm>
        <a:off x="511522" y="1687294"/>
        <a:ext cx="6838518" cy="372930"/>
      </dsp:txXfrm>
    </dsp:sp>
    <dsp:sp modelId="{9E91F15C-BBF1-48F6-99A7-87D55C841D55}">
      <dsp:nvSpPr>
        <dsp:cNvPr id="0" name=""/>
        <dsp:cNvSpPr/>
      </dsp:nvSpPr>
      <dsp:spPr>
        <a:xfrm>
          <a:off x="0" y="3831799"/>
          <a:ext cx="9826954" cy="1014300"/>
        </a:xfrm>
        <a:prstGeom prst="rect">
          <a:avLst/>
        </a:prstGeom>
        <a:solidFill>
          <a:sysClr val="window" lastClr="FFFFFF">
            <a:alpha val="90000"/>
            <a:hueOff val="0"/>
            <a:satOff val="0"/>
            <a:lumOff val="0"/>
            <a:alphaOff val="0"/>
          </a:sysClr>
        </a:solidFill>
        <a:ln w="19050" cap="flat" cmpd="sng" algn="ctr">
          <a:solidFill>
            <a:srgbClr val="2B405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681" tIns="291592" rIns="762681"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Ability to provide specialized expertise in areas of relevance to legal, financial, and employment oversight</a:t>
          </a:r>
        </a:p>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Roboto" panose="02000000000000000000" pitchFamily="2" charset="0"/>
              <a:ea typeface="Roboto" panose="02000000000000000000" pitchFamily="2" charset="0"/>
              <a:cs typeface="Roboto" panose="02000000000000000000" pitchFamily="2" charset="0"/>
            </a:rPr>
            <a:t>Ability to connect the organization with big donors/funders</a:t>
          </a:r>
        </a:p>
      </dsp:txBody>
      <dsp:txXfrm>
        <a:off x="0" y="3831799"/>
        <a:ext cx="9826954" cy="1014300"/>
      </dsp:txXfrm>
    </dsp:sp>
    <dsp:sp modelId="{8979DFE4-1CED-4910-871E-44E65EDE8B4C}">
      <dsp:nvSpPr>
        <dsp:cNvPr id="0" name=""/>
        <dsp:cNvSpPr/>
      </dsp:nvSpPr>
      <dsp:spPr>
        <a:xfrm>
          <a:off x="491347" y="3625159"/>
          <a:ext cx="6878868" cy="413280"/>
        </a:xfrm>
        <a:prstGeom prst="roundRect">
          <a:avLst/>
        </a:prstGeom>
        <a:solidFill>
          <a:srgbClr val="2B4051">
            <a:hueOff val="0"/>
            <a:satOff val="0"/>
            <a:lumOff val="0"/>
            <a:alphaOff val="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005" tIns="0" rIns="260005" bIns="0" numCol="1" spcCol="1270" anchor="ctr" anchorCtr="0">
          <a:noAutofit/>
        </a:bodyPr>
        <a:lstStyle/>
        <a:p>
          <a:pPr marL="0" lvl="0" indent="0" algn="l" defTabSz="1066800">
            <a:lnSpc>
              <a:spcPct val="90000"/>
            </a:lnSpc>
            <a:spcBef>
              <a:spcPct val="0"/>
            </a:spcBef>
            <a:spcAft>
              <a:spcPct val="35000"/>
            </a:spcAft>
            <a:buNone/>
          </a:pPr>
          <a:r>
            <a:rPr lang="en-US" sz="2400" kern="1200" dirty="0">
              <a:solidFill>
                <a:sysClr val="window" lastClr="FFFFFF"/>
              </a:solidFill>
              <a:latin typeface="Roboto" panose="02000000000000000000" pitchFamily="2" charset="0"/>
              <a:ea typeface="Roboto" panose="02000000000000000000" pitchFamily="2" charset="0"/>
              <a:cs typeface="Roboto" panose="02000000000000000000" pitchFamily="2" charset="0"/>
            </a:rPr>
            <a:t>Needed from Some</a:t>
          </a:r>
        </a:p>
      </dsp:txBody>
      <dsp:txXfrm>
        <a:off x="511522" y="3645334"/>
        <a:ext cx="6838518"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510817-1728-4E4E-A223-2BA5EC0B396F}" type="datetimeFigureOut">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84EF60-9DB2-43B5-8209-64F0190181FD}" type="slidenum">
              <a:t>‹#›</a:t>
            </a:fld>
            <a:endParaRPr lang="en-US"/>
          </a:p>
        </p:txBody>
      </p:sp>
    </p:spTree>
    <p:extLst>
      <p:ext uri="{BB962C8B-B14F-4D97-AF65-F5344CB8AC3E}">
        <p14:creationId xmlns:p14="http://schemas.microsoft.com/office/powerpoint/2010/main" val="1532020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F9239-B0DF-73ED-A8D1-6F090CFC4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365605-E408-5CC4-2865-BF73DE1669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811E3C-558C-3C3F-F68D-550C6FEB92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ABA53B-641A-B224-58D8-F23D256A48F0}"/>
              </a:ext>
            </a:extLst>
          </p:cNvPr>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2936979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7A359-2ED5-50FE-9A6E-E2C6ECD5A3F0}"/>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59D0A00A-8738-328B-32B0-503FB0F411AE}"/>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FB7A84-1424-7297-0FFC-AC8F0C1EDEA4}"/>
              </a:ext>
            </a:extLst>
          </p:cNvPr>
          <p:cNvSpPr>
            <a:spLocks noGrp="1"/>
          </p:cNvSpPr>
          <p:nvPr>
            <p:ph type="dt" sz="half" idx="10"/>
          </p:nvPr>
        </p:nvSpPr>
        <p:spPr/>
        <p:txBody>
          <a:bodyPr/>
          <a:lstStyle/>
          <a:p>
            <a:fld id="{E4B863AF-303C-4E6F-8634-9279757AB47F}" type="datetimeFigureOut">
              <a:rPr lang="en-US" smtClean="0"/>
              <a:t>9/15/2026</a:t>
            </a:fld>
            <a:endParaRPr lang="en-US"/>
          </a:p>
        </p:txBody>
      </p:sp>
      <p:sp>
        <p:nvSpPr>
          <p:cNvPr id="6" name="Slide Number Placeholder 5">
            <a:extLst>
              <a:ext uri="{FF2B5EF4-FFF2-40B4-BE49-F238E27FC236}">
                <a16:creationId xmlns:a16="http://schemas.microsoft.com/office/drawing/2014/main" id="{67B3CC55-E0E6-5721-F18C-9A7637FB91B3}"/>
              </a:ext>
            </a:extLst>
          </p:cNvPr>
          <p:cNvSpPr>
            <a:spLocks noGrp="1"/>
          </p:cNvSpPr>
          <p:nvPr>
            <p:ph type="sldNum" sz="quarter" idx="12"/>
          </p:nvPr>
        </p:nvSpPr>
        <p:spPr/>
        <p:txBody>
          <a:bodyPr/>
          <a:lstStyle/>
          <a:p>
            <a:fld id="{26D74E0B-51F9-46B3-A839-DF53825BE5FD}" type="slidenum">
              <a:rPr lang="en-US" smtClean="0"/>
              <a:t>‹#›</a:t>
            </a:fld>
            <a:endParaRPr lang="en-US"/>
          </a:p>
        </p:txBody>
      </p:sp>
      <p:cxnSp>
        <p:nvCxnSpPr>
          <p:cNvPr id="5" name="Straight Connector 4">
            <a:extLst>
              <a:ext uri="{FF2B5EF4-FFF2-40B4-BE49-F238E27FC236}">
                <a16:creationId xmlns:a16="http://schemas.microsoft.com/office/drawing/2014/main" id="{2C48348C-4D30-6B54-F561-1F02AEF807A6}"/>
              </a:ext>
            </a:extLst>
          </p:cNvPr>
          <p:cNvCxnSpPr>
            <a:cxnSpLocks/>
          </p:cNvCxnSpPr>
          <p:nvPr userDrawn="1"/>
        </p:nvCxnSpPr>
        <p:spPr>
          <a:xfrm>
            <a:off x="831850" y="4589463"/>
            <a:ext cx="11641394" cy="0"/>
          </a:xfrm>
          <a:prstGeom prst="line">
            <a:avLst/>
          </a:prstGeom>
          <a:ln>
            <a:solidFill>
              <a:schemeClr val="tx2">
                <a:lumMod val="10000"/>
                <a:lumOff val="9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1931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7A359-2ED5-50FE-9A6E-E2C6ECD5A3F0}"/>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59D0A00A-8738-328B-32B0-503FB0F411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FB7A84-1424-7297-0FFC-AC8F0C1EDEA4}"/>
              </a:ext>
            </a:extLst>
          </p:cNvPr>
          <p:cNvSpPr>
            <a:spLocks noGrp="1"/>
          </p:cNvSpPr>
          <p:nvPr>
            <p:ph type="dt" sz="half" idx="10"/>
          </p:nvPr>
        </p:nvSpPr>
        <p:spPr/>
        <p:txBody>
          <a:bodyPr/>
          <a:lstStyle/>
          <a:p>
            <a:fld id="{E4B863AF-303C-4E6F-8634-9279757AB47F}" type="datetimeFigureOut">
              <a:rPr lang="en-US" smtClean="0"/>
              <a:t>9/15/2026</a:t>
            </a:fld>
            <a:endParaRPr lang="en-US"/>
          </a:p>
        </p:txBody>
      </p:sp>
      <p:sp>
        <p:nvSpPr>
          <p:cNvPr id="6" name="Slide Number Placeholder 5">
            <a:extLst>
              <a:ext uri="{FF2B5EF4-FFF2-40B4-BE49-F238E27FC236}">
                <a16:creationId xmlns:a16="http://schemas.microsoft.com/office/drawing/2014/main" id="{67B3CC55-E0E6-5721-F18C-9A7637FB91B3}"/>
              </a:ext>
            </a:extLst>
          </p:cNvPr>
          <p:cNvSpPr>
            <a:spLocks noGrp="1"/>
          </p:cNvSpPr>
          <p:nvPr>
            <p:ph type="sldNum" sz="quarter" idx="12"/>
          </p:nvPr>
        </p:nvSpPr>
        <p:spPr/>
        <p:txBody>
          <a:bodyPr/>
          <a:lstStyle/>
          <a:p>
            <a:fld id="{26D74E0B-51F9-46B3-A839-DF53825BE5FD}" type="slidenum">
              <a:rPr lang="en-US" smtClean="0"/>
              <a:t>‹#›</a:t>
            </a:fld>
            <a:endParaRPr lang="en-US"/>
          </a:p>
        </p:txBody>
      </p:sp>
      <p:cxnSp>
        <p:nvCxnSpPr>
          <p:cNvPr id="7" name="Straight Connector 6">
            <a:extLst>
              <a:ext uri="{FF2B5EF4-FFF2-40B4-BE49-F238E27FC236}">
                <a16:creationId xmlns:a16="http://schemas.microsoft.com/office/drawing/2014/main" id="{D7D9588A-7D0E-B5BA-4361-30CE9266963A}"/>
              </a:ext>
            </a:extLst>
          </p:cNvPr>
          <p:cNvCxnSpPr>
            <a:cxnSpLocks/>
          </p:cNvCxnSpPr>
          <p:nvPr userDrawn="1"/>
        </p:nvCxnSpPr>
        <p:spPr>
          <a:xfrm>
            <a:off x="831850" y="4589463"/>
            <a:ext cx="11641394"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361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9A25B-3D19-3C6D-EEE0-EA662AD9858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C873296-F6B0-F4AB-2DA0-DC2865EC41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BE3955-BD76-5F5F-E18D-B4F4760A671F}"/>
              </a:ext>
            </a:extLst>
          </p:cNvPr>
          <p:cNvSpPr>
            <a:spLocks noGrp="1"/>
          </p:cNvSpPr>
          <p:nvPr>
            <p:ph type="dt" sz="half" idx="10"/>
          </p:nvPr>
        </p:nvSpPr>
        <p:spPr/>
        <p:txBody>
          <a:bodyPr/>
          <a:lstStyle/>
          <a:p>
            <a:fld id="{E4B863AF-303C-4E6F-8634-9279757AB47F}" type="datetimeFigureOut">
              <a:rPr lang="en-US" smtClean="0"/>
              <a:t>9/15/2026</a:t>
            </a:fld>
            <a:endParaRPr lang="en-US"/>
          </a:p>
        </p:txBody>
      </p:sp>
      <p:sp>
        <p:nvSpPr>
          <p:cNvPr id="6" name="Slide Number Placeholder 5">
            <a:extLst>
              <a:ext uri="{FF2B5EF4-FFF2-40B4-BE49-F238E27FC236}">
                <a16:creationId xmlns:a16="http://schemas.microsoft.com/office/drawing/2014/main" id="{B0A9E7CE-90D9-B164-C259-3BD38C4E8A7D}"/>
              </a:ext>
            </a:extLst>
          </p:cNvPr>
          <p:cNvSpPr>
            <a:spLocks noGrp="1"/>
          </p:cNvSpPr>
          <p:nvPr>
            <p:ph type="sldNum" sz="quarter" idx="12"/>
          </p:nvPr>
        </p:nvSpPr>
        <p:spPr/>
        <p:txBody>
          <a:bodyPr/>
          <a:lstStyle/>
          <a:p>
            <a:fld id="{26D74E0B-51F9-46B3-A839-DF53825BE5FD}" type="slidenum">
              <a:rPr lang="en-US" smtClean="0"/>
              <a:t>‹#›</a:t>
            </a:fld>
            <a:endParaRPr lang="en-US"/>
          </a:p>
        </p:txBody>
      </p:sp>
    </p:spTree>
    <p:extLst>
      <p:ext uri="{BB962C8B-B14F-4D97-AF65-F5344CB8AC3E}">
        <p14:creationId xmlns:p14="http://schemas.microsoft.com/office/powerpoint/2010/main" val="1711992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9A25B-3D19-3C6D-EEE0-EA662AD9858B}"/>
              </a:ext>
            </a:extLst>
          </p:cNvPr>
          <p:cNvSpPr>
            <a:spLocks noGrp="1"/>
          </p:cNvSpPr>
          <p:nvPr>
            <p:ph type="title"/>
          </p:nvPr>
        </p:nvSpPr>
        <p:spPr/>
        <p:txBody>
          <a:bodyPr/>
          <a:lstStyle>
            <a:lvl1pPr>
              <a:defRPr>
                <a:solidFill>
                  <a:srgbClr val="FFFFF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C873296-F6B0-F4AB-2DA0-DC2865EC4137}"/>
              </a:ext>
            </a:extLst>
          </p:cNvPr>
          <p:cNvSpPr>
            <a:spLocks noGrp="1"/>
          </p:cNvSpPr>
          <p:nvPr>
            <p:ph idx="1"/>
          </p:nvPr>
        </p:nvSpPr>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ABE3955-BD76-5F5F-E18D-B4F4760A671F}"/>
              </a:ext>
            </a:extLst>
          </p:cNvPr>
          <p:cNvSpPr>
            <a:spLocks noGrp="1"/>
          </p:cNvSpPr>
          <p:nvPr>
            <p:ph type="dt" sz="half" idx="10"/>
          </p:nvPr>
        </p:nvSpPr>
        <p:spPr/>
        <p:txBody>
          <a:bodyPr/>
          <a:lstStyle/>
          <a:p>
            <a:fld id="{E4B863AF-303C-4E6F-8634-9279757AB47F}" type="datetimeFigureOut">
              <a:rPr lang="en-US" smtClean="0"/>
              <a:t>9/15/2026</a:t>
            </a:fld>
            <a:endParaRPr lang="en-US"/>
          </a:p>
        </p:txBody>
      </p:sp>
      <p:sp>
        <p:nvSpPr>
          <p:cNvPr id="6" name="Slide Number Placeholder 5">
            <a:extLst>
              <a:ext uri="{FF2B5EF4-FFF2-40B4-BE49-F238E27FC236}">
                <a16:creationId xmlns:a16="http://schemas.microsoft.com/office/drawing/2014/main" id="{B0A9E7CE-90D9-B164-C259-3BD38C4E8A7D}"/>
              </a:ext>
            </a:extLst>
          </p:cNvPr>
          <p:cNvSpPr>
            <a:spLocks noGrp="1"/>
          </p:cNvSpPr>
          <p:nvPr>
            <p:ph type="sldNum" sz="quarter" idx="12"/>
          </p:nvPr>
        </p:nvSpPr>
        <p:spPr/>
        <p:txBody>
          <a:bodyPr/>
          <a:lstStyle/>
          <a:p>
            <a:fld id="{26D74E0B-51F9-46B3-A839-DF53825BE5FD}" type="slidenum">
              <a:rPr lang="en-US" smtClean="0"/>
              <a:t>‹#›</a:t>
            </a:fld>
            <a:endParaRPr lang="en-US"/>
          </a:p>
        </p:txBody>
      </p:sp>
    </p:spTree>
    <p:extLst>
      <p:ext uri="{BB962C8B-B14F-4D97-AF65-F5344CB8AC3E}">
        <p14:creationId xmlns:p14="http://schemas.microsoft.com/office/powerpoint/2010/main" val="633312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2D649-FB5F-13FC-BE96-5A8D59363A95}"/>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A7C9936-2F3C-C27D-209D-A9BEC97AB3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651CF3-78F1-4B0F-550E-5CF78ED959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DC4A3F-E571-E664-EFE8-29A1F8B85200}"/>
              </a:ext>
            </a:extLst>
          </p:cNvPr>
          <p:cNvSpPr>
            <a:spLocks noGrp="1"/>
          </p:cNvSpPr>
          <p:nvPr>
            <p:ph type="dt" sz="half" idx="10"/>
          </p:nvPr>
        </p:nvSpPr>
        <p:spPr/>
        <p:txBody>
          <a:bodyPr/>
          <a:lstStyle/>
          <a:p>
            <a:fld id="{E4B863AF-303C-4E6F-8634-9279757AB47F}" type="datetimeFigureOut">
              <a:rPr lang="en-US" smtClean="0"/>
              <a:t>9/15/2026</a:t>
            </a:fld>
            <a:endParaRPr lang="en-US"/>
          </a:p>
        </p:txBody>
      </p:sp>
      <p:sp>
        <p:nvSpPr>
          <p:cNvPr id="7" name="Slide Number Placeholder 6">
            <a:extLst>
              <a:ext uri="{FF2B5EF4-FFF2-40B4-BE49-F238E27FC236}">
                <a16:creationId xmlns:a16="http://schemas.microsoft.com/office/drawing/2014/main" id="{363A5A81-D3F0-49FA-3777-3E17761E8CB1}"/>
              </a:ext>
            </a:extLst>
          </p:cNvPr>
          <p:cNvSpPr>
            <a:spLocks noGrp="1"/>
          </p:cNvSpPr>
          <p:nvPr>
            <p:ph type="sldNum" sz="quarter" idx="12"/>
          </p:nvPr>
        </p:nvSpPr>
        <p:spPr/>
        <p:txBody>
          <a:bodyPr/>
          <a:lstStyle/>
          <a:p>
            <a:fld id="{26D74E0B-51F9-46B3-A839-DF53825BE5FD}" type="slidenum">
              <a:rPr lang="en-US" smtClean="0"/>
              <a:t>‹#›</a:t>
            </a:fld>
            <a:endParaRPr lang="en-US"/>
          </a:p>
        </p:txBody>
      </p:sp>
    </p:spTree>
    <p:extLst>
      <p:ext uri="{BB962C8B-B14F-4D97-AF65-F5344CB8AC3E}">
        <p14:creationId xmlns:p14="http://schemas.microsoft.com/office/powerpoint/2010/main" val="68656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A2BFC-9DB5-DC8F-04D7-385BF0289125}"/>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B82236D2-9B6D-0B4F-AEFE-9C5A408819DE}"/>
              </a:ext>
            </a:extLst>
          </p:cNvPr>
          <p:cNvSpPr>
            <a:spLocks noGrp="1"/>
          </p:cNvSpPr>
          <p:nvPr>
            <p:ph type="dt" sz="half" idx="10"/>
          </p:nvPr>
        </p:nvSpPr>
        <p:spPr/>
        <p:txBody>
          <a:bodyPr/>
          <a:lstStyle/>
          <a:p>
            <a:fld id="{E4B863AF-303C-4E6F-8634-9279757AB47F}" type="datetimeFigureOut">
              <a:rPr lang="en-US" smtClean="0"/>
              <a:t>9/15/2026</a:t>
            </a:fld>
            <a:endParaRPr lang="en-US"/>
          </a:p>
        </p:txBody>
      </p:sp>
      <p:sp>
        <p:nvSpPr>
          <p:cNvPr id="5" name="Slide Number Placeholder 4">
            <a:extLst>
              <a:ext uri="{FF2B5EF4-FFF2-40B4-BE49-F238E27FC236}">
                <a16:creationId xmlns:a16="http://schemas.microsoft.com/office/drawing/2014/main" id="{2905DEBA-E071-1CAA-7BE7-2C9A8F4DA988}"/>
              </a:ext>
            </a:extLst>
          </p:cNvPr>
          <p:cNvSpPr>
            <a:spLocks noGrp="1"/>
          </p:cNvSpPr>
          <p:nvPr>
            <p:ph type="sldNum" sz="quarter" idx="12"/>
          </p:nvPr>
        </p:nvSpPr>
        <p:spPr/>
        <p:txBody>
          <a:bodyPr/>
          <a:lstStyle/>
          <a:p>
            <a:fld id="{26D74E0B-51F9-46B3-A839-DF53825BE5FD}" type="slidenum">
              <a:rPr lang="en-US" smtClean="0"/>
              <a:t>‹#›</a:t>
            </a:fld>
            <a:endParaRPr lang="en-US"/>
          </a:p>
        </p:txBody>
      </p:sp>
      <p:cxnSp>
        <p:nvCxnSpPr>
          <p:cNvPr id="6" name="Straight Connector 5">
            <a:extLst>
              <a:ext uri="{FF2B5EF4-FFF2-40B4-BE49-F238E27FC236}">
                <a16:creationId xmlns:a16="http://schemas.microsoft.com/office/drawing/2014/main" id="{079EA164-4D44-AE43-5166-B041CF043480}"/>
              </a:ext>
            </a:extLst>
          </p:cNvPr>
          <p:cNvCxnSpPr>
            <a:cxnSpLocks/>
          </p:cNvCxnSpPr>
          <p:nvPr userDrawn="1"/>
        </p:nvCxnSpPr>
        <p:spPr>
          <a:xfrm>
            <a:off x="838200" y="1337617"/>
            <a:ext cx="11248292"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3500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rgbClr val="2679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A2BFC-9DB5-DC8F-04D7-385BF0289125}"/>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B82236D2-9B6D-0B4F-AEFE-9C5A408819DE}"/>
              </a:ext>
            </a:extLst>
          </p:cNvPr>
          <p:cNvSpPr>
            <a:spLocks noGrp="1"/>
          </p:cNvSpPr>
          <p:nvPr>
            <p:ph type="dt" sz="half" idx="10"/>
          </p:nvPr>
        </p:nvSpPr>
        <p:spPr/>
        <p:txBody>
          <a:bodyPr/>
          <a:lstStyle/>
          <a:p>
            <a:fld id="{E4B863AF-303C-4E6F-8634-9279757AB47F}" type="datetimeFigureOut">
              <a:rPr lang="en-US" smtClean="0"/>
              <a:t>9/15/2026</a:t>
            </a:fld>
            <a:endParaRPr lang="en-US"/>
          </a:p>
        </p:txBody>
      </p:sp>
      <p:sp>
        <p:nvSpPr>
          <p:cNvPr id="5" name="Slide Number Placeholder 4">
            <a:extLst>
              <a:ext uri="{FF2B5EF4-FFF2-40B4-BE49-F238E27FC236}">
                <a16:creationId xmlns:a16="http://schemas.microsoft.com/office/drawing/2014/main" id="{2905DEBA-E071-1CAA-7BE7-2C9A8F4DA988}"/>
              </a:ext>
            </a:extLst>
          </p:cNvPr>
          <p:cNvSpPr>
            <a:spLocks noGrp="1"/>
          </p:cNvSpPr>
          <p:nvPr>
            <p:ph type="sldNum" sz="quarter" idx="12"/>
          </p:nvPr>
        </p:nvSpPr>
        <p:spPr/>
        <p:txBody>
          <a:bodyPr/>
          <a:lstStyle/>
          <a:p>
            <a:fld id="{26D74E0B-51F9-46B3-A839-DF53825BE5FD}" type="slidenum">
              <a:rPr lang="en-US" smtClean="0"/>
              <a:t>‹#›</a:t>
            </a:fld>
            <a:endParaRPr lang="en-US"/>
          </a:p>
        </p:txBody>
      </p:sp>
      <p:cxnSp>
        <p:nvCxnSpPr>
          <p:cNvPr id="4" name="Straight Connector 3">
            <a:extLst>
              <a:ext uri="{FF2B5EF4-FFF2-40B4-BE49-F238E27FC236}">
                <a16:creationId xmlns:a16="http://schemas.microsoft.com/office/drawing/2014/main" id="{99EFBE6A-3694-4175-B13D-800828007DEA}"/>
              </a:ext>
            </a:extLst>
          </p:cNvPr>
          <p:cNvCxnSpPr>
            <a:cxnSpLocks/>
          </p:cNvCxnSpPr>
          <p:nvPr userDrawn="1"/>
        </p:nvCxnSpPr>
        <p:spPr>
          <a:xfrm>
            <a:off x="838200" y="1337617"/>
            <a:ext cx="11260015" cy="0"/>
          </a:xfrm>
          <a:prstGeom prst="line">
            <a:avLst/>
          </a:prstGeom>
          <a:ln>
            <a:solidFill>
              <a:schemeClr val="tx2">
                <a:lumMod val="10000"/>
                <a:lumOff val="9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6979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7DAE6C-450A-92D2-20DB-48838E820D9D}"/>
              </a:ext>
            </a:extLst>
          </p:cNvPr>
          <p:cNvSpPr>
            <a:spLocks noGrp="1"/>
          </p:cNvSpPr>
          <p:nvPr>
            <p:ph type="dt" sz="half" idx="10"/>
          </p:nvPr>
        </p:nvSpPr>
        <p:spPr/>
        <p:txBody>
          <a:bodyPr/>
          <a:lstStyle/>
          <a:p>
            <a:fld id="{E4B863AF-303C-4E6F-8634-9279757AB47F}" type="datetimeFigureOut">
              <a:rPr lang="en-US" smtClean="0"/>
              <a:t>9/15/2026</a:t>
            </a:fld>
            <a:endParaRPr lang="en-US"/>
          </a:p>
        </p:txBody>
      </p:sp>
      <p:sp>
        <p:nvSpPr>
          <p:cNvPr id="4" name="Slide Number Placeholder 3">
            <a:extLst>
              <a:ext uri="{FF2B5EF4-FFF2-40B4-BE49-F238E27FC236}">
                <a16:creationId xmlns:a16="http://schemas.microsoft.com/office/drawing/2014/main" id="{3A8605AC-B299-2958-EE6D-3D6E4FFC4A04}"/>
              </a:ext>
            </a:extLst>
          </p:cNvPr>
          <p:cNvSpPr>
            <a:spLocks noGrp="1"/>
          </p:cNvSpPr>
          <p:nvPr>
            <p:ph type="sldNum" sz="quarter" idx="12"/>
          </p:nvPr>
        </p:nvSpPr>
        <p:spPr/>
        <p:txBody>
          <a:bodyPr/>
          <a:lstStyle/>
          <a:p>
            <a:fld id="{26D74E0B-51F9-46B3-A839-DF53825BE5FD}" type="slidenum">
              <a:rPr lang="en-US" smtClean="0"/>
              <a:t>‹#›</a:t>
            </a:fld>
            <a:endParaRPr lang="en-US"/>
          </a:p>
        </p:txBody>
      </p:sp>
    </p:spTree>
    <p:extLst>
      <p:ext uri="{BB962C8B-B14F-4D97-AF65-F5344CB8AC3E}">
        <p14:creationId xmlns:p14="http://schemas.microsoft.com/office/powerpoint/2010/main" val="2460132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bg>
      <p:bgPr>
        <a:solidFill>
          <a:srgbClr val="26799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7DAE6C-450A-92D2-20DB-48838E820D9D}"/>
              </a:ext>
            </a:extLst>
          </p:cNvPr>
          <p:cNvSpPr>
            <a:spLocks noGrp="1"/>
          </p:cNvSpPr>
          <p:nvPr>
            <p:ph type="dt" sz="half" idx="10"/>
          </p:nvPr>
        </p:nvSpPr>
        <p:spPr/>
        <p:txBody>
          <a:bodyPr/>
          <a:lstStyle/>
          <a:p>
            <a:fld id="{E4B863AF-303C-4E6F-8634-9279757AB47F}" type="datetimeFigureOut">
              <a:rPr lang="en-US" smtClean="0"/>
              <a:t>9/15/2026</a:t>
            </a:fld>
            <a:endParaRPr lang="en-US"/>
          </a:p>
        </p:txBody>
      </p:sp>
      <p:sp>
        <p:nvSpPr>
          <p:cNvPr id="4" name="Slide Number Placeholder 3">
            <a:extLst>
              <a:ext uri="{FF2B5EF4-FFF2-40B4-BE49-F238E27FC236}">
                <a16:creationId xmlns:a16="http://schemas.microsoft.com/office/drawing/2014/main" id="{3A8605AC-B299-2958-EE6D-3D6E4FFC4A04}"/>
              </a:ext>
            </a:extLst>
          </p:cNvPr>
          <p:cNvSpPr>
            <a:spLocks noGrp="1"/>
          </p:cNvSpPr>
          <p:nvPr>
            <p:ph type="sldNum" sz="quarter" idx="12"/>
          </p:nvPr>
        </p:nvSpPr>
        <p:spPr/>
        <p:txBody>
          <a:bodyPr/>
          <a:lstStyle/>
          <a:p>
            <a:fld id="{26D74E0B-51F9-46B3-A839-DF53825BE5FD}" type="slidenum">
              <a:rPr lang="en-US" smtClean="0"/>
              <a:t>‹#›</a:t>
            </a:fld>
            <a:endParaRPr lang="en-US"/>
          </a:p>
        </p:txBody>
      </p:sp>
    </p:spTree>
    <p:extLst>
      <p:ext uri="{BB962C8B-B14F-4D97-AF65-F5344CB8AC3E}">
        <p14:creationId xmlns:p14="http://schemas.microsoft.com/office/powerpoint/2010/main" val="3720352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7ACEB-89FB-A1D3-921F-476D9EB5AD19}"/>
              </a:ext>
            </a:extLst>
          </p:cNvPr>
          <p:cNvSpPr>
            <a:spLocks noGrp="1"/>
          </p:cNvSpPr>
          <p:nvPr>
            <p:ph type="title"/>
          </p:nvPr>
        </p:nvSpPr>
        <p:spPr>
          <a:xfrm>
            <a:off x="839788" y="457200"/>
            <a:ext cx="3932237" cy="1600200"/>
          </a:xfrm>
        </p:spPr>
        <p:txBody>
          <a:bodyPr anchor="b"/>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E0A84E9C-22A0-00E6-FBA2-4EC66C9BD1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B2112D4-198B-BBFB-4FB5-24901CB77A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6D0577-EC2A-73DD-2585-2933C5A6A6B9}"/>
              </a:ext>
            </a:extLst>
          </p:cNvPr>
          <p:cNvSpPr>
            <a:spLocks noGrp="1"/>
          </p:cNvSpPr>
          <p:nvPr>
            <p:ph type="dt" sz="half" idx="10"/>
          </p:nvPr>
        </p:nvSpPr>
        <p:spPr/>
        <p:txBody>
          <a:bodyPr/>
          <a:lstStyle/>
          <a:p>
            <a:fld id="{E4B863AF-303C-4E6F-8634-9279757AB47F}" type="datetimeFigureOut">
              <a:rPr lang="en-US" smtClean="0"/>
              <a:t>9/15/2026</a:t>
            </a:fld>
            <a:endParaRPr lang="en-US"/>
          </a:p>
        </p:txBody>
      </p:sp>
      <p:sp>
        <p:nvSpPr>
          <p:cNvPr id="7" name="Slide Number Placeholder 6">
            <a:extLst>
              <a:ext uri="{FF2B5EF4-FFF2-40B4-BE49-F238E27FC236}">
                <a16:creationId xmlns:a16="http://schemas.microsoft.com/office/drawing/2014/main" id="{A2F9207D-C34B-9206-02E9-B43C92394CAB}"/>
              </a:ext>
            </a:extLst>
          </p:cNvPr>
          <p:cNvSpPr>
            <a:spLocks noGrp="1"/>
          </p:cNvSpPr>
          <p:nvPr>
            <p:ph type="sldNum" sz="quarter" idx="12"/>
          </p:nvPr>
        </p:nvSpPr>
        <p:spPr/>
        <p:txBody>
          <a:bodyPr/>
          <a:lstStyle/>
          <a:p>
            <a:fld id="{26D74E0B-51F9-46B3-A839-DF53825BE5FD}" type="slidenum">
              <a:rPr lang="en-US" smtClean="0"/>
              <a:t>‹#›</a:t>
            </a:fld>
            <a:endParaRPr lang="en-US"/>
          </a:p>
        </p:txBody>
      </p:sp>
    </p:spTree>
    <p:extLst>
      <p:ext uri="{BB962C8B-B14F-4D97-AF65-F5344CB8AC3E}">
        <p14:creationId xmlns:p14="http://schemas.microsoft.com/office/powerpoint/2010/main" val="4120475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BA62-8B65-5C7E-EF0C-EE66EA044B27}"/>
              </a:ext>
            </a:extLst>
          </p:cNvPr>
          <p:cNvSpPr>
            <a:spLocks noGrp="1"/>
          </p:cNvSpPr>
          <p:nvPr>
            <p:ph type="title"/>
          </p:nvPr>
        </p:nvSpPr>
        <p:spPr>
          <a:xfrm>
            <a:off x="839788" y="457200"/>
            <a:ext cx="3932237" cy="1600200"/>
          </a:xfrm>
        </p:spPr>
        <p:txBody>
          <a:bodyPr anchor="b"/>
          <a:lstStyle>
            <a:lvl1pPr>
              <a:defRPr sz="3600"/>
            </a:lvl1pPr>
          </a:lstStyle>
          <a:p>
            <a:r>
              <a:rPr lang="en-US" dirty="0"/>
              <a:t>Click to edit Master title style</a:t>
            </a:r>
          </a:p>
        </p:txBody>
      </p:sp>
      <p:sp>
        <p:nvSpPr>
          <p:cNvPr id="3" name="Picture Placeholder 2">
            <a:extLst>
              <a:ext uri="{FF2B5EF4-FFF2-40B4-BE49-F238E27FC236}">
                <a16:creationId xmlns:a16="http://schemas.microsoft.com/office/drawing/2014/main" id="{CFA50D02-2613-AFA4-C942-CD7EA03B74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469E36C-7530-02DE-0F7B-875A54FBF9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B02C1A-19F6-F73C-277A-D602DB23DBE9}"/>
              </a:ext>
            </a:extLst>
          </p:cNvPr>
          <p:cNvSpPr>
            <a:spLocks noGrp="1"/>
          </p:cNvSpPr>
          <p:nvPr>
            <p:ph type="dt" sz="half" idx="10"/>
          </p:nvPr>
        </p:nvSpPr>
        <p:spPr/>
        <p:txBody>
          <a:bodyPr/>
          <a:lstStyle>
            <a:lvl1pPr>
              <a:defRPr>
                <a:solidFill>
                  <a:schemeClr val="bg1"/>
                </a:solidFill>
              </a:defRPr>
            </a:lvl1pPr>
          </a:lstStyle>
          <a:p>
            <a:fld id="{E4B863AF-303C-4E6F-8634-9279757AB47F}" type="datetimeFigureOut">
              <a:rPr lang="en-US" smtClean="0"/>
              <a:pPr/>
              <a:t>9/15/2026</a:t>
            </a:fld>
            <a:endParaRPr lang="en-US"/>
          </a:p>
        </p:txBody>
      </p:sp>
      <p:sp>
        <p:nvSpPr>
          <p:cNvPr id="7" name="Slide Number Placeholder 6">
            <a:extLst>
              <a:ext uri="{FF2B5EF4-FFF2-40B4-BE49-F238E27FC236}">
                <a16:creationId xmlns:a16="http://schemas.microsoft.com/office/drawing/2014/main" id="{F06FA696-9E2C-6419-5307-BF23DA981F65}"/>
              </a:ext>
            </a:extLst>
          </p:cNvPr>
          <p:cNvSpPr>
            <a:spLocks noGrp="1"/>
          </p:cNvSpPr>
          <p:nvPr>
            <p:ph type="sldNum" sz="quarter" idx="12"/>
          </p:nvPr>
        </p:nvSpPr>
        <p:spPr/>
        <p:txBody>
          <a:bodyPr/>
          <a:lstStyle>
            <a:lvl1pPr>
              <a:defRPr>
                <a:solidFill>
                  <a:schemeClr val="bg1"/>
                </a:solidFill>
              </a:defRPr>
            </a:lvl1pPr>
          </a:lstStyle>
          <a:p>
            <a:fld id="{26D74E0B-51F9-46B3-A839-DF53825BE5FD}" type="slidenum">
              <a:rPr lang="en-US" smtClean="0"/>
              <a:pPr/>
              <a:t>‹#›</a:t>
            </a:fld>
            <a:endParaRPr lang="en-US"/>
          </a:p>
        </p:txBody>
      </p:sp>
    </p:spTree>
    <p:extLst>
      <p:ext uri="{BB962C8B-B14F-4D97-AF65-F5344CB8AC3E}">
        <p14:creationId xmlns:p14="http://schemas.microsoft.com/office/powerpoint/2010/main" val="3157331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CFC3118-229A-805D-22ED-9696F500B79C}"/>
              </a:ext>
            </a:extLst>
          </p:cNvPr>
          <p:cNvSpPr/>
          <p:nvPr userDrawn="1"/>
        </p:nvSpPr>
        <p:spPr>
          <a:xfrm>
            <a:off x="0" y="6345098"/>
            <a:ext cx="12192000" cy="512901"/>
          </a:xfrm>
          <a:prstGeom prst="rect">
            <a:avLst/>
          </a:prstGeom>
          <a:solidFill>
            <a:srgbClr val="2F4145"/>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4DAE606-F2BB-38A5-06CE-69D255C291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304A64F-4C26-3F24-68F8-ED3CECBE68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16EBBC8-DF4A-3412-1FA2-EFF6AE1287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E4B863AF-303C-4E6F-8634-9279757AB47F}" type="datetimeFigureOut">
              <a:rPr lang="en-US" smtClean="0"/>
              <a:pPr/>
              <a:t>9/15/2026</a:t>
            </a:fld>
            <a:endParaRPr lang="en-US">
              <a:solidFill>
                <a:schemeClr val="bg1"/>
              </a:solidFill>
            </a:endParaRPr>
          </a:p>
        </p:txBody>
      </p:sp>
      <p:sp>
        <p:nvSpPr>
          <p:cNvPr id="6" name="Slide Number Placeholder 5">
            <a:extLst>
              <a:ext uri="{FF2B5EF4-FFF2-40B4-BE49-F238E27FC236}">
                <a16:creationId xmlns:a16="http://schemas.microsoft.com/office/drawing/2014/main" id="{8D5341E9-5795-2916-C5BF-1C90FF5D84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26D74E0B-51F9-46B3-A839-DF53825BE5FD}" type="slidenum">
              <a:rPr lang="en-US" smtClean="0"/>
              <a:pPr/>
              <a:t>‹#›</a:t>
            </a:fld>
            <a:endParaRPr lang="en-US">
              <a:solidFill>
                <a:schemeClr val="bg1"/>
              </a:solidFill>
            </a:endParaRPr>
          </a:p>
        </p:txBody>
      </p:sp>
      <p:pic>
        <p:nvPicPr>
          <p:cNvPr id="9" name="Picture 8" descr="A white text on a black background&#10;&#10;AI-generated content may be incorrect.">
            <a:extLst>
              <a:ext uri="{FF2B5EF4-FFF2-40B4-BE49-F238E27FC236}">
                <a16:creationId xmlns:a16="http://schemas.microsoft.com/office/drawing/2014/main" id="{4AA91E9C-38F1-859E-4CFA-72282D0605A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358848" y="6417260"/>
            <a:ext cx="1474304" cy="368576"/>
          </a:xfrm>
          <a:prstGeom prst="rect">
            <a:avLst/>
          </a:prstGeom>
        </p:spPr>
      </p:pic>
    </p:spTree>
    <p:extLst>
      <p:ext uri="{BB962C8B-B14F-4D97-AF65-F5344CB8AC3E}">
        <p14:creationId xmlns:p14="http://schemas.microsoft.com/office/powerpoint/2010/main" val="3760918468"/>
      </p:ext>
    </p:extLst>
  </p:cSld>
  <p:clrMap bg1="lt1" tx1="dk1" bg2="lt2" tx2="dk2" accent1="accent1" accent2="accent2" accent3="accent3" accent4="accent4" accent5="accent5" accent6="accent6" hlink="hlink" folHlink="folHlink"/>
  <p:sldLayoutIdLst>
    <p:sldLayoutId id="2147483661" r:id="rId1"/>
    <p:sldLayoutId id="2147483651" r:id="rId2"/>
    <p:sldLayoutId id="2147483650" r:id="rId3"/>
    <p:sldLayoutId id="2147483663" r:id="rId4"/>
    <p:sldLayoutId id="2147483652" r:id="rId5"/>
    <p:sldLayoutId id="2147483654" r:id="rId6"/>
    <p:sldLayoutId id="2147483658" r:id="rId7"/>
    <p:sldLayoutId id="2147483655" r:id="rId8"/>
    <p:sldLayoutId id="2147483659" r:id="rId9"/>
    <p:sldLayoutId id="2147483656" r:id="rId10"/>
    <p:sldLayoutId id="2147483657" r:id="rId11"/>
  </p:sldLayoutIdLst>
  <p:txStyles>
    <p:titleStyle>
      <a:lvl1pPr algn="l" defTabSz="914400" rtl="0" eaLnBrk="1" latinLnBrk="0" hangingPunct="1">
        <a:lnSpc>
          <a:spcPct val="90000"/>
        </a:lnSpc>
        <a:spcBef>
          <a:spcPct val="0"/>
        </a:spcBef>
        <a:buNone/>
        <a:defRPr sz="4400" kern="1200">
          <a:solidFill>
            <a:srgbClr val="2F4145"/>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F4145"/>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F4145"/>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F4145"/>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F4145"/>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F4145"/>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2F76A-1BDB-62A8-2A40-D0D008F54F7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BD0D113-D73D-BFAD-BC12-616B4DC7BBAF}"/>
              </a:ext>
            </a:extLst>
          </p:cNvPr>
          <p:cNvPicPr>
            <a:picLocks noChangeAspect="1"/>
          </p:cNvPicPr>
          <p:nvPr/>
        </p:nvPicPr>
        <p:blipFill>
          <a:blip r:embed="rId3"/>
          <a:srcRect/>
          <a:stretch/>
        </p:blipFill>
        <p:spPr>
          <a:xfrm>
            <a:off x="6353" y="3573"/>
            <a:ext cx="12179292" cy="6850852"/>
          </a:xfrm>
          <a:prstGeom prst="rect">
            <a:avLst/>
          </a:prstGeom>
        </p:spPr>
      </p:pic>
      <p:sp>
        <p:nvSpPr>
          <p:cNvPr id="3" name="Title 5">
            <a:extLst>
              <a:ext uri="{FF2B5EF4-FFF2-40B4-BE49-F238E27FC236}">
                <a16:creationId xmlns:a16="http://schemas.microsoft.com/office/drawing/2014/main" id="{2641BECE-3A9E-3A65-3C78-32327499FE0C}"/>
              </a:ext>
            </a:extLst>
          </p:cNvPr>
          <p:cNvSpPr txBox="1">
            <a:spLocks/>
          </p:cNvSpPr>
          <p:nvPr/>
        </p:nvSpPr>
        <p:spPr bwMode="black">
          <a:xfrm>
            <a:off x="2157900" y="2170929"/>
            <a:ext cx="8923541" cy="1379167"/>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lnSpc>
                <a:spcPct val="100000"/>
              </a:lnSpc>
              <a:spcBef>
                <a:spcPts val="0"/>
              </a:spcBef>
            </a:pPr>
            <a:r>
              <a:rPr lang="en-US" sz="3600" dirty="0">
                <a:solidFill>
                  <a:srgbClr val="FFFFFF"/>
                </a:solidFill>
                <a:latin typeface="Verdana" panose="020B0604030504040204" pitchFamily="34" charset="0"/>
                <a:ea typeface="Verdana" panose="020B0604030504040204" pitchFamily="34" charset="0"/>
                <a:cs typeface="Roboto"/>
              </a:rPr>
              <a:t>Amplifying Impact Through</a:t>
            </a:r>
          </a:p>
          <a:p>
            <a:pPr>
              <a:lnSpc>
                <a:spcPct val="100000"/>
              </a:lnSpc>
              <a:spcBef>
                <a:spcPts val="0"/>
              </a:spcBef>
            </a:pPr>
            <a:r>
              <a:rPr lang="en-US" sz="3600" dirty="0">
                <a:solidFill>
                  <a:srgbClr val="FFFFFF"/>
                </a:solidFill>
                <a:latin typeface="Verdana" panose="020B0604030504040204" pitchFamily="34" charset="0"/>
                <a:ea typeface="Verdana" panose="020B0604030504040204" pitchFamily="34" charset="0"/>
                <a:cs typeface="Roboto"/>
              </a:rPr>
              <a:t>Purpose-Driven Board Leadership</a:t>
            </a:r>
          </a:p>
          <a:p>
            <a:pPr>
              <a:lnSpc>
                <a:spcPct val="100000"/>
              </a:lnSpc>
              <a:spcBef>
                <a:spcPts val="0"/>
              </a:spcBef>
            </a:pPr>
            <a:r>
              <a:rPr lang="en-US" sz="3333" b="0" kern="0" cap="none" dirty="0">
                <a:latin typeface="Verdana" panose="020B0604030504040204" pitchFamily="34" charset="0"/>
                <a:ea typeface="Verdana" panose="020B0604030504040204" pitchFamily="34" charset="0"/>
                <a:cs typeface="Verdana" panose="020B0604030504040204" pitchFamily="34" charset="0"/>
              </a:rPr>
              <a:t>Tara Huffman, JD</a:t>
            </a:r>
          </a:p>
        </p:txBody>
      </p:sp>
    </p:spTree>
    <p:extLst>
      <p:ext uri="{BB962C8B-B14F-4D97-AF65-F5344CB8AC3E}">
        <p14:creationId xmlns:p14="http://schemas.microsoft.com/office/powerpoint/2010/main" val="14360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5DB73-AB9A-7A68-ECFC-7F916ACF1C69}"/>
              </a:ext>
            </a:extLst>
          </p:cNvPr>
          <p:cNvSpPr>
            <a:spLocks noGrp="1"/>
          </p:cNvSpPr>
          <p:nvPr>
            <p:ph type="title"/>
          </p:nvPr>
        </p:nvSpPr>
        <p:spPr/>
        <p:txBody>
          <a:bodyPr vert="horz" lIns="91440" tIns="45720" rIns="91440" bIns="45720" rtlCol="0" anchor="b">
            <a:noAutofit/>
          </a:bodyPr>
          <a:lstStyle/>
          <a:p>
            <a:pPr>
              <a:lnSpc>
                <a:spcPct val="100000"/>
              </a:lnSpc>
              <a:spcBef>
                <a:spcPts val="0"/>
              </a:spcBef>
            </a:pPr>
            <a:r>
              <a:rPr lang="en-US" sz="5400" b="1" dirty="0">
                <a:solidFill>
                  <a:srgbClr val="FFFFFF"/>
                </a:solidFill>
                <a:latin typeface="Roboto"/>
                <a:ea typeface="Roboto"/>
                <a:cs typeface="Roboto"/>
              </a:rPr>
              <a:t>Amplifying Impact Through</a:t>
            </a:r>
            <a:endParaRPr lang="en-US" sz="5400" dirty="0">
              <a:solidFill>
                <a:srgbClr val="FFFFFF"/>
              </a:solidFill>
              <a:latin typeface="Roboto"/>
              <a:ea typeface="Roboto"/>
              <a:cs typeface="Roboto"/>
            </a:endParaRPr>
          </a:p>
          <a:p>
            <a:pPr>
              <a:lnSpc>
                <a:spcPct val="100000"/>
              </a:lnSpc>
              <a:spcBef>
                <a:spcPts val="0"/>
              </a:spcBef>
            </a:pPr>
            <a:r>
              <a:rPr lang="en-US" sz="5400" b="1" dirty="0">
                <a:solidFill>
                  <a:srgbClr val="FFFFFF"/>
                </a:solidFill>
                <a:latin typeface="Roboto"/>
                <a:ea typeface="Roboto"/>
                <a:cs typeface="Roboto"/>
              </a:rPr>
              <a:t>Purpose-Driven Board Leadership</a:t>
            </a:r>
            <a:endParaRPr lang="en-US" sz="5400" dirty="0">
              <a:solidFill>
                <a:srgbClr val="FFFFFF"/>
              </a:solidFill>
              <a:latin typeface="Roboto"/>
              <a:ea typeface="Roboto"/>
              <a:cs typeface="Roboto"/>
            </a:endParaRPr>
          </a:p>
          <a:p>
            <a:endParaRPr lang="en-US" dirty="0"/>
          </a:p>
        </p:txBody>
      </p:sp>
      <p:sp>
        <p:nvSpPr>
          <p:cNvPr id="3" name="Text Placeholder 2">
            <a:extLst>
              <a:ext uri="{FF2B5EF4-FFF2-40B4-BE49-F238E27FC236}">
                <a16:creationId xmlns:a16="http://schemas.microsoft.com/office/drawing/2014/main" id="{8A0844E4-E217-8D5C-405A-D743CB331A6D}"/>
              </a:ext>
            </a:extLst>
          </p:cNvPr>
          <p:cNvSpPr>
            <a:spLocks noGrp="1"/>
          </p:cNvSpPr>
          <p:nvPr>
            <p:ph type="body" idx="1"/>
          </p:nvPr>
        </p:nvSpPr>
        <p:spPr/>
        <p:txBody>
          <a:bodyPr vert="horz" lIns="91440" tIns="45720" rIns="91440" bIns="45720" rtlCol="0" anchor="t">
            <a:normAutofit/>
          </a:bodyPr>
          <a:lstStyle/>
          <a:p>
            <a:r>
              <a:rPr lang="en-US" dirty="0">
                <a:latin typeface="Roboto"/>
                <a:ea typeface="Roboto"/>
                <a:cs typeface="Roboto"/>
              </a:rPr>
              <a:t>Tara Huffman, JD</a:t>
            </a:r>
            <a:endParaRPr lang="en-US" dirty="0"/>
          </a:p>
          <a:p>
            <a:r>
              <a:rPr lang="en-US" dirty="0">
                <a:latin typeface="Roboto"/>
                <a:ea typeface="Roboto"/>
                <a:cs typeface="Roboto"/>
              </a:rPr>
              <a:t>Chief Program &amp; Strategy Officer</a:t>
            </a:r>
            <a:endParaRPr lang="en-US" dirty="0"/>
          </a:p>
        </p:txBody>
      </p:sp>
    </p:spTree>
    <p:extLst>
      <p:ext uri="{BB962C8B-B14F-4D97-AF65-F5344CB8AC3E}">
        <p14:creationId xmlns:p14="http://schemas.microsoft.com/office/powerpoint/2010/main" val="3355518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8083-C31A-5D07-5EDA-62EA12B8612C}"/>
              </a:ext>
            </a:extLst>
          </p:cNvPr>
          <p:cNvSpPr>
            <a:spLocks noGrp="1"/>
          </p:cNvSpPr>
          <p:nvPr>
            <p:ph type="title"/>
          </p:nvPr>
        </p:nvSpPr>
        <p:spPr>
          <a:xfrm>
            <a:off x="838200" y="649605"/>
            <a:ext cx="10515600" cy="1325563"/>
          </a:xfrm>
        </p:spPr>
        <p:txBody>
          <a:bodyPr/>
          <a:lstStyle/>
          <a:p>
            <a:r>
              <a:rPr lang="en-US" sz="5400" dirty="0">
                <a:latin typeface="Roboto"/>
                <a:ea typeface="Roboto"/>
                <a:cs typeface="Roboto"/>
              </a:rPr>
              <a:t>About </a:t>
            </a:r>
            <a:r>
              <a:rPr lang="en-US" sz="5400" dirty="0" err="1">
                <a:latin typeface="Roboto"/>
                <a:ea typeface="Roboto"/>
                <a:cs typeface="Roboto"/>
              </a:rPr>
              <a:t>BoardSource</a:t>
            </a:r>
            <a:endParaRPr lang="en-US" sz="5400" dirty="0">
              <a:solidFill>
                <a:srgbClr val="000000"/>
              </a:solidFill>
              <a:latin typeface="Roboto"/>
              <a:ea typeface="Roboto"/>
              <a:cs typeface="Roboto"/>
            </a:endParaRPr>
          </a:p>
          <a:p>
            <a:endParaRPr lang="en-US" dirty="0"/>
          </a:p>
        </p:txBody>
      </p:sp>
      <p:sp>
        <p:nvSpPr>
          <p:cNvPr id="3" name="Content Placeholder 2">
            <a:extLst>
              <a:ext uri="{FF2B5EF4-FFF2-40B4-BE49-F238E27FC236}">
                <a16:creationId xmlns:a16="http://schemas.microsoft.com/office/drawing/2014/main" id="{4F49226C-10E3-4B0A-A7C3-A8B6BB24134C}"/>
              </a:ext>
            </a:extLst>
          </p:cNvPr>
          <p:cNvSpPr>
            <a:spLocks noGrp="1"/>
          </p:cNvSpPr>
          <p:nvPr>
            <p:ph idx="1"/>
          </p:nvPr>
        </p:nvSpPr>
        <p:spPr/>
        <p:txBody>
          <a:bodyPr vert="horz" lIns="91440" tIns="45720" rIns="91440" bIns="45720" rtlCol="0" anchor="t">
            <a:noAutofit/>
          </a:bodyPr>
          <a:lstStyle/>
          <a:p>
            <a:pPr marL="0" indent="0">
              <a:buNone/>
            </a:pPr>
            <a:r>
              <a:rPr lang="en-US" dirty="0">
                <a:latin typeface="Roboto"/>
                <a:ea typeface="Roboto"/>
                <a:cs typeface="Roboto"/>
              </a:rPr>
              <a:t>Our mission is to inspire and support nonprofit boards and executives to lead justly and with purpose.</a:t>
            </a:r>
            <a:endParaRPr lang="en-US">
              <a:solidFill>
                <a:srgbClr val="000000"/>
              </a:solidFill>
              <a:latin typeface="Roboto"/>
              <a:ea typeface="Roboto"/>
              <a:cs typeface="Roboto"/>
            </a:endParaRPr>
          </a:p>
          <a:p>
            <a:pPr marL="0" indent="0">
              <a:buNone/>
            </a:pPr>
            <a:br>
              <a:rPr lang="en-US" dirty="0">
                <a:latin typeface="Roboto"/>
              </a:rPr>
            </a:br>
            <a:r>
              <a:rPr lang="en-US" dirty="0">
                <a:latin typeface="Roboto"/>
                <a:ea typeface="Roboto"/>
                <a:cs typeface="Roboto"/>
              </a:rPr>
              <a:t>We engage over 1 million leaders annually through our resources and programs. </a:t>
            </a:r>
            <a:r>
              <a:rPr lang="en-US" dirty="0" err="1">
                <a:latin typeface="Roboto"/>
                <a:ea typeface="Roboto"/>
                <a:cs typeface="Roboto"/>
              </a:rPr>
              <a:t>BoardSource</a:t>
            </a:r>
            <a:r>
              <a:rPr lang="en-US" dirty="0">
                <a:latin typeface="Roboto"/>
                <a:ea typeface="Roboto"/>
                <a:cs typeface="Roboto"/>
              </a:rPr>
              <a:t> is also a respected thought leader in the social sector, a position we leverage to amplify critical issues that we think need more attention from nonprofit boards. </a:t>
            </a:r>
            <a:endParaRPr lang="en-US">
              <a:solidFill>
                <a:srgbClr val="000000"/>
              </a:solidFill>
              <a:latin typeface="Roboto"/>
              <a:ea typeface="Roboto"/>
              <a:cs typeface="Roboto"/>
            </a:endParaRPr>
          </a:p>
          <a:p>
            <a:endParaRPr lang="en-US" sz="2400" dirty="0"/>
          </a:p>
        </p:txBody>
      </p:sp>
    </p:spTree>
    <p:extLst>
      <p:ext uri="{BB962C8B-B14F-4D97-AF65-F5344CB8AC3E}">
        <p14:creationId xmlns:p14="http://schemas.microsoft.com/office/powerpoint/2010/main" val="4016012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5861B-EAC5-B8C4-FDA0-8D39B3B3A7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FE6815-F8A5-8EA3-9765-A51F165ABFD6}"/>
              </a:ext>
            </a:extLst>
          </p:cNvPr>
          <p:cNvSpPr>
            <a:spLocks noGrp="1"/>
          </p:cNvSpPr>
          <p:nvPr>
            <p:ph type="title"/>
          </p:nvPr>
        </p:nvSpPr>
        <p:spPr>
          <a:xfrm>
            <a:off x="838200" y="649605"/>
            <a:ext cx="10515600" cy="1325563"/>
          </a:xfrm>
        </p:spPr>
        <p:txBody>
          <a:bodyPr/>
          <a:lstStyle/>
          <a:p>
            <a:r>
              <a:rPr lang="en-US" sz="5400" dirty="0">
                <a:latin typeface="Roboto"/>
                <a:ea typeface="Roboto"/>
                <a:cs typeface="Roboto"/>
              </a:rPr>
              <a:t>Session Objectives</a:t>
            </a:r>
            <a:endParaRPr lang="en-US" dirty="0"/>
          </a:p>
          <a:p>
            <a:endParaRPr lang="en-US" dirty="0"/>
          </a:p>
        </p:txBody>
      </p:sp>
      <p:sp>
        <p:nvSpPr>
          <p:cNvPr id="3" name="Content Placeholder 2">
            <a:extLst>
              <a:ext uri="{FF2B5EF4-FFF2-40B4-BE49-F238E27FC236}">
                <a16:creationId xmlns:a16="http://schemas.microsoft.com/office/drawing/2014/main" id="{91E7E846-27E4-70FC-C442-FB5722159B92}"/>
              </a:ext>
            </a:extLst>
          </p:cNvPr>
          <p:cNvSpPr>
            <a:spLocks noGrp="1"/>
          </p:cNvSpPr>
          <p:nvPr>
            <p:ph idx="1"/>
          </p:nvPr>
        </p:nvSpPr>
        <p:spPr/>
        <p:txBody>
          <a:bodyPr vert="horz" lIns="91440" tIns="45720" rIns="91440" bIns="45720" rtlCol="0" anchor="t">
            <a:noAutofit/>
          </a:bodyPr>
          <a:lstStyle/>
          <a:p>
            <a:pPr marL="394335" indent="-394335">
              <a:lnSpc>
                <a:spcPct val="113999"/>
              </a:lnSpc>
              <a:spcBef>
                <a:spcPts val="0"/>
              </a:spcBef>
              <a:buFont typeface="Arial"/>
              <a:buChar char="•"/>
            </a:pPr>
            <a:r>
              <a:rPr lang="en-US" dirty="0">
                <a:solidFill>
                  <a:srgbClr val="ECF5F4"/>
                </a:solidFill>
                <a:latin typeface="Roboto"/>
                <a:ea typeface="Roboto"/>
                <a:cs typeface="Roboto"/>
              </a:rPr>
              <a:t>Delve into the Four Principles of Purpose-Driven BoardLeadership (PDBL) framework and examples of its implementation</a:t>
            </a:r>
            <a:endParaRPr lang="en-US" dirty="0">
              <a:solidFill>
                <a:srgbClr val="CB2C30"/>
              </a:solidFill>
              <a:latin typeface="Roboto"/>
              <a:ea typeface="Roboto"/>
              <a:cs typeface="Roboto"/>
            </a:endParaRPr>
          </a:p>
          <a:p>
            <a:pPr marL="394335" indent="-394335">
              <a:lnSpc>
                <a:spcPct val="113999"/>
              </a:lnSpc>
              <a:spcBef>
                <a:spcPts val="0"/>
              </a:spcBef>
              <a:buFont typeface="Arial"/>
              <a:buChar char="•"/>
            </a:pPr>
            <a:r>
              <a:rPr lang="en-US" dirty="0">
                <a:solidFill>
                  <a:srgbClr val="ECF5F4"/>
                </a:solidFill>
                <a:latin typeface="Roboto"/>
                <a:ea typeface="Roboto"/>
                <a:cs typeface="Roboto"/>
              </a:rPr>
              <a:t>Explore ways to apply the framework to amplify the impact Ys are having in their local jurisdictions and across the nation</a:t>
            </a:r>
            <a:endParaRPr lang="en-US" dirty="0">
              <a:solidFill>
                <a:srgbClr val="CB2C30"/>
              </a:solidFill>
              <a:latin typeface="Roboto"/>
              <a:ea typeface="Roboto"/>
              <a:cs typeface="Roboto"/>
            </a:endParaRPr>
          </a:p>
          <a:p>
            <a:pPr marL="394335" indent="-394335">
              <a:lnSpc>
                <a:spcPct val="113999"/>
              </a:lnSpc>
              <a:spcBef>
                <a:spcPts val="0"/>
              </a:spcBef>
              <a:buFont typeface="Arial"/>
              <a:buChar char="•"/>
            </a:pPr>
            <a:r>
              <a:rPr lang="en-US" dirty="0">
                <a:solidFill>
                  <a:srgbClr val="ECF5F4"/>
                </a:solidFill>
                <a:latin typeface="Roboto"/>
                <a:ea typeface="Roboto"/>
                <a:cs typeface="Roboto"/>
              </a:rPr>
              <a:t>Share perspectives, ideas, and questions—your feedback will support your peers and inform our resources and approach.</a:t>
            </a:r>
          </a:p>
          <a:p>
            <a:pPr marL="0" indent="0">
              <a:buNone/>
            </a:pPr>
            <a:endParaRPr lang="en-US" sz="1600" dirty="0">
              <a:latin typeface="Roboto"/>
              <a:ea typeface="Roboto"/>
              <a:cs typeface="Roboto"/>
            </a:endParaRPr>
          </a:p>
          <a:p>
            <a:endParaRPr lang="en-US" sz="1400" dirty="0"/>
          </a:p>
        </p:txBody>
      </p:sp>
    </p:spTree>
    <p:extLst>
      <p:ext uri="{BB962C8B-B14F-4D97-AF65-F5344CB8AC3E}">
        <p14:creationId xmlns:p14="http://schemas.microsoft.com/office/powerpoint/2010/main" val="4176133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8DEF8-ADFB-CF3E-D6E6-D841D66AF34A}"/>
              </a:ext>
            </a:extLst>
          </p:cNvPr>
          <p:cNvSpPr>
            <a:spLocks noGrp="1"/>
          </p:cNvSpPr>
          <p:nvPr>
            <p:ph type="title"/>
          </p:nvPr>
        </p:nvSpPr>
        <p:spPr>
          <a:xfrm>
            <a:off x="838200" y="365125"/>
            <a:ext cx="10515600" cy="1325563"/>
          </a:xfrm>
        </p:spPr>
        <p:txBody>
          <a:bodyPr anchor="ctr">
            <a:normAutofit/>
          </a:bodyPr>
          <a:lstStyle/>
          <a:p>
            <a:r>
              <a:rPr lang="en-US"/>
              <a:t>Role Understanding is Fundamental</a:t>
            </a:r>
            <a:endParaRPr lang="en-US" dirty="0"/>
          </a:p>
        </p:txBody>
      </p:sp>
      <p:pic>
        <p:nvPicPr>
          <p:cNvPr id="4" name="Picture 3" descr="A diagram of a board&#10;&#10;AI-generated content may be incorrect.">
            <a:extLst>
              <a:ext uri="{FF2B5EF4-FFF2-40B4-BE49-F238E27FC236}">
                <a16:creationId xmlns:a16="http://schemas.microsoft.com/office/drawing/2014/main" id="{82BCB158-463A-8595-94C8-393C7E992199}"/>
              </a:ext>
            </a:extLst>
          </p:cNvPr>
          <p:cNvPicPr>
            <a:picLocks noChangeAspect="1"/>
          </p:cNvPicPr>
          <p:nvPr/>
        </p:nvPicPr>
        <p:blipFill>
          <a:blip r:embed="rId2"/>
          <a:srcRect l="10103" t="13241" r="10218" b="6917"/>
          <a:stretch>
            <a:fillRect/>
          </a:stretch>
        </p:blipFill>
        <p:spPr>
          <a:xfrm>
            <a:off x="2400293" y="1825625"/>
            <a:ext cx="7391413" cy="4351338"/>
          </a:xfrm>
          <a:prstGeom prst="rect">
            <a:avLst/>
          </a:prstGeom>
          <a:noFill/>
        </p:spPr>
      </p:pic>
    </p:spTree>
    <p:extLst>
      <p:ext uri="{BB962C8B-B14F-4D97-AF65-F5344CB8AC3E}">
        <p14:creationId xmlns:p14="http://schemas.microsoft.com/office/powerpoint/2010/main" val="24354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8B29D-F95F-2D70-76ED-4D87B593DA82}"/>
            </a:ext>
          </a:extLst>
        </p:cNvPr>
        <p:cNvGrpSpPr/>
        <p:nvPr/>
      </p:nvGrpSpPr>
      <p:grpSpPr>
        <a:xfrm>
          <a:off x="0" y="0"/>
          <a:ext cx="0" cy="0"/>
          <a:chOff x="0" y="0"/>
          <a:chExt cx="0" cy="0"/>
        </a:xfrm>
      </p:grpSpPr>
      <p:sp>
        <p:nvSpPr>
          <p:cNvPr id="2345" name="Oval 2344">
            <a:extLst>
              <a:ext uri="{FF2B5EF4-FFF2-40B4-BE49-F238E27FC236}">
                <a16:creationId xmlns:a16="http://schemas.microsoft.com/office/drawing/2014/main" id="{097C5788-3536-4EEA-1B18-A1DDE570F1C9}"/>
              </a:ext>
            </a:extLst>
          </p:cNvPr>
          <p:cNvSpPr/>
          <p:nvPr/>
        </p:nvSpPr>
        <p:spPr>
          <a:xfrm>
            <a:off x="7365999" y="1535044"/>
            <a:ext cx="2506869" cy="2528956"/>
          </a:xfrm>
          <a:prstGeom prst="ellipse">
            <a:avLst/>
          </a:prstGeom>
          <a:solidFill>
            <a:srgbClr val="FA5853"/>
          </a:solid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44" name="Teardrop 2343">
            <a:extLst>
              <a:ext uri="{FF2B5EF4-FFF2-40B4-BE49-F238E27FC236}">
                <a16:creationId xmlns:a16="http://schemas.microsoft.com/office/drawing/2014/main" id="{E5D7C3E8-5CCA-9636-E3DA-AD40029CCABE}"/>
              </a:ext>
            </a:extLst>
          </p:cNvPr>
          <p:cNvSpPr/>
          <p:nvPr/>
        </p:nvSpPr>
        <p:spPr>
          <a:xfrm rot="3060000">
            <a:off x="4770781" y="1590260"/>
            <a:ext cx="2473739" cy="2418521"/>
          </a:xfrm>
          <a:prstGeom prst="teardrop">
            <a:avLst/>
          </a:prstGeom>
          <a:solidFill>
            <a:srgbClr val="FA5853"/>
          </a:solid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2C6B62FC-81E6-9A0C-41A9-8DA9711147EF}"/>
              </a:ext>
            </a:extLst>
          </p:cNvPr>
          <p:cNvSpPr>
            <a:spLocks noGrp="1"/>
          </p:cNvSpPr>
          <p:nvPr>
            <p:ph type="title"/>
          </p:nvPr>
        </p:nvSpPr>
        <p:spPr/>
        <p:txBody>
          <a:bodyPr/>
          <a:lstStyle/>
          <a:p>
            <a:r>
              <a:rPr lang="en-US" dirty="0">
                <a:latin typeface="Roboto"/>
                <a:ea typeface="Roboto"/>
                <a:cs typeface="Roboto"/>
              </a:rPr>
              <a:t>The Board's Essential Roles</a:t>
            </a:r>
            <a:endParaRPr lang="en-US" dirty="0"/>
          </a:p>
        </p:txBody>
      </p:sp>
      <p:sp>
        <p:nvSpPr>
          <p:cNvPr id="2343" name="Teardrop 2342">
            <a:extLst>
              <a:ext uri="{FF2B5EF4-FFF2-40B4-BE49-F238E27FC236}">
                <a16:creationId xmlns:a16="http://schemas.microsoft.com/office/drawing/2014/main" id="{51D7B827-FB59-4A88-23DA-CF56A7D4386E}"/>
              </a:ext>
            </a:extLst>
          </p:cNvPr>
          <p:cNvSpPr/>
          <p:nvPr/>
        </p:nvSpPr>
        <p:spPr>
          <a:xfrm rot="3060000">
            <a:off x="2153477" y="1590260"/>
            <a:ext cx="2473739" cy="2418521"/>
          </a:xfrm>
          <a:prstGeom prst="teardrop">
            <a:avLst/>
          </a:prstGeom>
          <a:solidFill>
            <a:srgbClr val="FA5853"/>
          </a:solid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46" name="TextBox 2345">
            <a:extLst>
              <a:ext uri="{FF2B5EF4-FFF2-40B4-BE49-F238E27FC236}">
                <a16:creationId xmlns:a16="http://schemas.microsoft.com/office/drawing/2014/main" id="{F18D667C-0FCB-A71C-74F2-BE98ED885CCB}"/>
              </a:ext>
            </a:extLst>
          </p:cNvPr>
          <p:cNvSpPr txBox="1"/>
          <p:nvPr/>
        </p:nvSpPr>
        <p:spPr>
          <a:xfrm>
            <a:off x="2396434" y="2197651"/>
            <a:ext cx="197678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FFFFFF"/>
                </a:solidFill>
              </a:rPr>
              <a:t>Setting Direction </a:t>
            </a:r>
          </a:p>
          <a:p>
            <a:pPr algn="ctr"/>
            <a:r>
              <a:rPr lang="en-US" sz="2400" dirty="0">
                <a:solidFill>
                  <a:srgbClr val="FFFFFF"/>
                </a:solidFill>
              </a:rPr>
              <a:t>&amp; Strategy</a:t>
            </a:r>
            <a:endParaRPr lang="en-US">
              <a:solidFill>
                <a:srgbClr val="FFFFFF"/>
              </a:solidFill>
            </a:endParaRPr>
          </a:p>
        </p:txBody>
      </p:sp>
      <p:sp>
        <p:nvSpPr>
          <p:cNvPr id="2347" name="TextBox 2346">
            <a:extLst>
              <a:ext uri="{FF2B5EF4-FFF2-40B4-BE49-F238E27FC236}">
                <a16:creationId xmlns:a16="http://schemas.microsoft.com/office/drawing/2014/main" id="{7F6143B1-4B92-4D52-573B-C467609DBBB2}"/>
              </a:ext>
            </a:extLst>
          </p:cNvPr>
          <p:cNvSpPr txBox="1"/>
          <p:nvPr/>
        </p:nvSpPr>
        <p:spPr>
          <a:xfrm>
            <a:off x="5113129" y="2385390"/>
            <a:ext cx="19767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FFFFFF"/>
                </a:solidFill>
              </a:rPr>
              <a:t>Ensuring</a:t>
            </a:r>
          </a:p>
          <a:p>
            <a:pPr algn="ctr"/>
            <a:r>
              <a:rPr lang="en-US" sz="2400" dirty="0">
                <a:solidFill>
                  <a:srgbClr val="FFFFFF"/>
                </a:solidFill>
              </a:rPr>
              <a:t>Resources</a:t>
            </a:r>
          </a:p>
        </p:txBody>
      </p:sp>
      <p:sp>
        <p:nvSpPr>
          <p:cNvPr id="2348" name="TextBox 2347">
            <a:extLst>
              <a:ext uri="{FF2B5EF4-FFF2-40B4-BE49-F238E27FC236}">
                <a16:creationId xmlns:a16="http://schemas.microsoft.com/office/drawing/2014/main" id="{74F86D34-597A-2559-B63E-D06B78DCF22A}"/>
              </a:ext>
            </a:extLst>
          </p:cNvPr>
          <p:cNvSpPr txBox="1"/>
          <p:nvPr/>
        </p:nvSpPr>
        <p:spPr>
          <a:xfrm>
            <a:off x="7730434" y="2385390"/>
            <a:ext cx="19767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FFFFFF"/>
                </a:solidFill>
              </a:rPr>
              <a:t>Providing</a:t>
            </a:r>
          </a:p>
          <a:p>
            <a:pPr algn="ctr"/>
            <a:r>
              <a:rPr lang="en-US" sz="2400" dirty="0">
                <a:solidFill>
                  <a:srgbClr val="FFFFFF"/>
                </a:solidFill>
              </a:rPr>
              <a:t>Oversight</a:t>
            </a:r>
          </a:p>
        </p:txBody>
      </p:sp>
      <p:sp>
        <p:nvSpPr>
          <p:cNvPr id="2349" name="TextBox 4">
            <a:extLst>
              <a:ext uri="{FF2B5EF4-FFF2-40B4-BE49-F238E27FC236}">
                <a16:creationId xmlns:a16="http://schemas.microsoft.com/office/drawing/2014/main" id="{0A376176-4A5F-EDA7-50FB-A6385CB0526B}"/>
              </a:ext>
            </a:extLst>
          </p:cNvPr>
          <p:cNvSpPr txBox="1"/>
          <p:nvPr/>
        </p:nvSpPr>
        <p:spPr>
          <a:xfrm>
            <a:off x="2094332" y="4170021"/>
            <a:ext cx="2372207" cy="137982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3" tIns="60963" rIns="60963" bIns="60963" numCol="1" spcCol="1270" anchor="t"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9pPr>
          </a:lstStyle>
          <a:p>
            <a:pPr marL="114300" lvl="1" indent="-114300" algn="l" defTabSz="689006">
              <a:lnSpc>
                <a:spcPct val="90000"/>
              </a:lnSpc>
              <a:spcBef>
                <a:spcPct val="0"/>
              </a:spcBef>
              <a:spcAft>
                <a:spcPct val="15000"/>
              </a:spcAft>
              <a:buFontTx/>
              <a:buChar char="•"/>
              <a:defRPr/>
            </a:pPr>
            <a:r>
              <a:rPr lang="en-US" sz="1400" kern="1200" dirty="0">
                <a:solidFill>
                  <a:srgbClr val="2E4144"/>
                </a:solidFill>
                <a:latin typeface="Roboto"/>
                <a:ea typeface="Roboto"/>
                <a:cs typeface="Roboto"/>
              </a:rPr>
              <a:t>Commitment to mission and purpose</a:t>
            </a:r>
            <a:endParaRPr lang="en-US" sz="1400">
              <a:latin typeface="Roboto"/>
              <a:ea typeface="Roboto"/>
              <a:cs typeface="Roboto"/>
            </a:endParaRPr>
          </a:p>
          <a:p>
            <a:pPr lvl="1" indent="0" algn="l" defTabSz="689006">
              <a:lnSpc>
                <a:spcPct val="90000"/>
              </a:lnSpc>
              <a:spcBef>
                <a:spcPct val="0"/>
              </a:spcBef>
              <a:spcAft>
                <a:spcPct val="15000"/>
              </a:spcAft>
              <a:defRPr/>
            </a:pPr>
            <a:endParaRPr lang="en-US" sz="1400" dirty="0">
              <a:solidFill>
                <a:srgbClr val="2E4144"/>
              </a:solidFill>
              <a:latin typeface="Roboto"/>
              <a:ea typeface="Roboto"/>
              <a:cs typeface="Roboto"/>
            </a:endParaRPr>
          </a:p>
          <a:p>
            <a:pPr marL="114300" lvl="1" indent="-114300" algn="l" defTabSz="689006">
              <a:lnSpc>
                <a:spcPct val="90000"/>
              </a:lnSpc>
              <a:spcBef>
                <a:spcPct val="0"/>
              </a:spcBef>
              <a:spcAft>
                <a:spcPct val="15000"/>
              </a:spcAft>
              <a:buFontTx/>
              <a:buChar char="•"/>
              <a:defRPr/>
            </a:pPr>
            <a:r>
              <a:rPr lang="en-US" sz="1400" kern="1200" dirty="0">
                <a:solidFill>
                  <a:srgbClr val="2E4144"/>
                </a:solidFill>
                <a:latin typeface="Roboto"/>
                <a:ea typeface="Roboto"/>
                <a:cs typeface="Roboto"/>
              </a:rPr>
              <a:t>Understanding of priority areas of work and communities served</a:t>
            </a:r>
          </a:p>
          <a:p>
            <a:pPr lvl="1" indent="0" algn="l" defTabSz="689006">
              <a:lnSpc>
                <a:spcPct val="90000"/>
              </a:lnSpc>
              <a:spcBef>
                <a:spcPct val="0"/>
              </a:spcBef>
              <a:spcAft>
                <a:spcPct val="15000"/>
              </a:spcAft>
              <a:defRPr/>
            </a:pPr>
            <a:endParaRPr lang="en-US" sz="1400" dirty="0">
              <a:solidFill>
                <a:srgbClr val="2E4144"/>
              </a:solidFill>
              <a:latin typeface="Roboto"/>
              <a:ea typeface="Roboto"/>
              <a:cs typeface="Roboto"/>
            </a:endParaRPr>
          </a:p>
          <a:p>
            <a:pPr marL="114300" lvl="1" indent="-114300" algn="l" defTabSz="689006">
              <a:lnSpc>
                <a:spcPct val="90000"/>
              </a:lnSpc>
              <a:spcBef>
                <a:spcPct val="0"/>
              </a:spcBef>
              <a:spcAft>
                <a:spcPct val="15000"/>
              </a:spcAft>
              <a:buFontTx/>
              <a:buChar char="•"/>
              <a:defRPr/>
            </a:pPr>
            <a:r>
              <a:rPr lang="en-US" sz="1400" kern="1200" dirty="0">
                <a:solidFill>
                  <a:srgbClr val="2E4144"/>
                </a:solidFill>
                <a:latin typeface="Roboto"/>
                <a:ea typeface="Roboto"/>
                <a:cs typeface="Roboto"/>
              </a:rPr>
              <a:t>Cultivated ability to do sensemaking and strategic thinking as a collective</a:t>
            </a:r>
          </a:p>
        </p:txBody>
      </p:sp>
      <p:sp>
        <p:nvSpPr>
          <p:cNvPr id="2350" name="TextBox 3">
            <a:extLst>
              <a:ext uri="{FF2B5EF4-FFF2-40B4-BE49-F238E27FC236}">
                <a16:creationId xmlns:a16="http://schemas.microsoft.com/office/drawing/2014/main" id="{39231973-F068-9D05-905D-728AAF61323E}"/>
              </a:ext>
            </a:extLst>
          </p:cNvPr>
          <p:cNvSpPr txBox="1"/>
          <p:nvPr/>
        </p:nvSpPr>
        <p:spPr>
          <a:xfrm>
            <a:off x="4855955" y="4166871"/>
            <a:ext cx="2766754" cy="136356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3" tIns="60963" rIns="60963" bIns="60963" numCol="1" spcCol="1270" anchor="t"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9pPr>
          </a:lstStyle>
          <a:p>
            <a:pPr marL="114300" lvl="1" indent="-114300" algn="l" defTabSz="689006">
              <a:lnSpc>
                <a:spcPct val="90000"/>
              </a:lnSpc>
              <a:spcBef>
                <a:spcPct val="0"/>
              </a:spcBef>
              <a:spcAft>
                <a:spcPct val="15000"/>
              </a:spcAft>
              <a:buFontTx/>
              <a:buChar char="•"/>
              <a:defRPr/>
            </a:pPr>
            <a:r>
              <a:rPr lang="en-US" sz="1400" kern="1200" dirty="0">
                <a:solidFill>
                  <a:srgbClr val="2E4144"/>
                </a:solidFill>
                <a:latin typeface="Roboto"/>
                <a:ea typeface="Roboto"/>
                <a:cs typeface="Roboto"/>
              </a:rPr>
              <a:t>Understanding of purpose and context to confidently select and support a capable CEO</a:t>
            </a:r>
          </a:p>
          <a:p>
            <a:pPr marL="114300" lvl="1" indent="-114300" algn="l" defTabSz="689006">
              <a:lnSpc>
                <a:spcPct val="90000"/>
              </a:lnSpc>
              <a:spcBef>
                <a:spcPct val="0"/>
              </a:spcBef>
              <a:spcAft>
                <a:spcPct val="15000"/>
              </a:spcAft>
              <a:buFontTx/>
              <a:buChar char="•"/>
              <a:defRPr/>
            </a:pPr>
            <a:endParaRPr lang="en-US" sz="1400" dirty="0">
              <a:solidFill>
                <a:srgbClr val="2E4144"/>
              </a:solidFill>
              <a:latin typeface="Roboto"/>
              <a:ea typeface="Roboto"/>
              <a:cs typeface="Roboto"/>
            </a:endParaRPr>
          </a:p>
          <a:p>
            <a:pPr marL="114300" lvl="1" indent="-114300" algn="l" defTabSz="689006">
              <a:lnSpc>
                <a:spcPct val="90000"/>
              </a:lnSpc>
              <a:spcBef>
                <a:spcPct val="0"/>
              </a:spcBef>
              <a:spcAft>
                <a:spcPct val="15000"/>
              </a:spcAft>
              <a:buFontTx/>
              <a:buChar char="•"/>
              <a:defRPr/>
            </a:pPr>
            <a:r>
              <a:rPr lang="en-US" sz="1400" kern="1200" dirty="0">
                <a:solidFill>
                  <a:srgbClr val="2E4144"/>
                </a:solidFill>
                <a:latin typeface="Roboto"/>
                <a:ea typeface="Roboto"/>
                <a:cs typeface="Roboto"/>
              </a:rPr>
              <a:t>Understanding of financial strategy and business model</a:t>
            </a:r>
          </a:p>
          <a:p>
            <a:pPr marL="114300" lvl="1" indent="-114300" algn="l" defTabSz="689006">
              <a:lnSpc>
                <a:spcPct val="90000"/>
              </a:lnSpc>
              <a:spcBef>
                <a:spcPct val="0"/>
              </a:spcBef>
              <a:spcAft>
                <a:spcPct val="15000"/>
              </a:spcAft>
              <a:buFontTx/>
              <a:buChar char="•"/>
              <a:defRPr/>
            </a:pPr>
            <a:endParaRPr lang="en-US" sz="1400" dirty="0">
              <a:solidFill>
                <a:srgbClr val="2E4144"/>
              </a:solidFill>
              <a:latin typeface="Roboto"/>
              <a:ea typeface="Roboto"/>
              <a:cs typeface="Roboto"/>
            </a:endParaRPr>
          </a:p>
          <a:p>
            <a:pPr marL="114300" lvl="1" indent="-114300" algn="l" defTabSz="689006">
              <a:lnSpc>
                <a:spcPct val="90000"/>
              </a:lnSpc>
              <a:spcBef>
                <a:spcPct val="0"/>
              </a:spcBef>
              <a:spcAft>
                <a:spcPct val="15000"/>
              </a:spcAft>
              <a:buFontTx/>
              <a:buChar char="•"/>
              <a:defRPr/>
            </a:pPr>
            <a:r>
              <a:rPr lang="en-US" sz="1400" kern="1200" dirty="0">
                <a:solidFill>
                  <a:srgbClr val="2E4144"/>
                </a:solidFill>
                <a:latin typeface="Roboto"/>
                <a:ea typeface="Roboto"/>
                <a:cs typeface="Roboto"/>
              </a:rPr>
              <a:t>Ability to bring resources and connections to the organization through networks</a:t>
            </a:r>
          </a:p>
        </p:txBody>
      </p:sp>
      <p:sp>
        <p:nvSpPr>
          <p:cNvPr id="2351" name="TextBox 3">
            <a:extLst>
              <a:ext uri="{FF2B5EF4-FFF2-40B4-BE49-F238E27FC236}">
                <a16:creationId xmlns:a16="http://schemas.microsoft.com/office/drawing/2014/main" id="{EE84C89A-35D9-CE46-ABCB-594AE1CDFE0E}"/>
              </a:ext>
            </a:extLst>
          </p:cNvPr>
          <p:cNvSpPr txBox="1"/>
          <p:nvPr/>
        </p:nvSpPr>
        <p:spPr>
          <a:xfrm>
            <a:off x="7727259" y="4166870"/>
            <a:ext cx="2921363" cy="137461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3" tIns="60963" rIns="60963" bIns="60963" numCol="1" spcCol="1270" anchor="t"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hueOff val="0"/>
                    <a:satOff val="0"/>
                    <a:lumOff val="0"/>
                    <a:alphaOff val="0"/>
                  </a:schemeClr>
                </a:solidFill>
                <a:effectLst/>
                <a:uFillTx/>
                <a:latin typeface="+mn-lt"/>
                <a:ea typeface="+mn-ea"/>
                <a:cs typeface="+mn-cs"/>
                <a:sym typeface="Roboto Regular"/>
              </a:defRPr>
            </a:lvl9pPr>
          </a:lstStyle>
          <a:p>
            <a:pPr marL="114300" lvl="1" indent="-114300" algn="l" defTabSz="689006">
              <a:lnSpc>
                <a:spcPct val="90000"/>
              </a:lnSpc>
              <a:spcBef>
                <a:spcPct val="0"/>
              </a:spcBef>
              <a:spcAft>
                <a:spcPct val="15000"/>
              </a:spcAft>
              <a:buFontTx/>
              <a:buChar char="•"/>
              <a:defRPr/>
            </a:pPr>
            <a:r>
              <a:rPr lang="en-US" sz="1400" kern="1200" dirty="0">
                <a:solidFill>
                  <a:srgbClr val="2E4144"/>
                </a:solidFill>
                <a:latin typeface="Roboto"/>
                <a:ea typeface="Roboto"/>
                <a:cs typeface="Roboto"/>
              </a:rPr>
              <a:t>Understanding of purpose and context to confidently select and support a capable CEO</a:t>
            </a:r>
          </a:p>
          <a:p>
            <a:pPr lvl="1" indent="0" algn="l" defTabSz="689006">
              <a:lnSpc>
                <a:spcPct val="90000"/>
              </a:lnSpc>
              <a:spcBef>
                <a:spcPct val="0"/>
              </a:spcBef>
              <a:spcAft>
                <a:spcPct val="15000"/>
              </a:spcAft>
              <a:defRPr/>
            </a:pPr>
            <a:endParaRPr lang="en-US" sz="1400" dirty="0">
              <a:solidFill>
                <a:srgbClr val="2E4144"/>
              </a:solidFill>
              <a:latin typeface="Roboto"/>
              <a:ea typeface="Roboto"/>
              <a:cs typeface="Roboto"/>
            </a:endParaRPr>
          </a:p>
          <a:p>
            <a:pPr marL="114300" lvl="1" indent="-114300" algn="l" defTabSz="689006">
              <a:lnSpc>
                <a:spcPct val="90000"/>
              </a:lnSpc>
              <a:spcBef>
                <a:spcPct val="0"/>
              </a:spcBef>
              <a:spcAft>
                <a:spcPct val="15000"/>
              </a:spcAft>
              <a:buFontTx/>
              <a:buChar char="•"/>
              <a:defRPr/>
            </a:pPr>
            <a:r>
              <a:rPr lang="en-US" sz="1400" kern="1200" dirty="0">
                <a:solidFill>
                  <a:srgbClr val="2E4144"/>
                </a:solidFill>
                <a:latin typeface="Roboto"/>
                <a:ea typeface="Roboto"/>
                <a:cs typeface="Roboto"/>
              </a:rPr>
              <a:t>Understanding of financial strategy and business model</a:t>
            </a:r>
          </a:p>
          <a:p>
            <a:pPr lvl="1" indent="0" algn="l" defTabSz="689006">
              <a:lnSpc>
                <a:spcPct val="90000"/>
              </a:lnSpc>
              <a:spcBef>
                <a:spcPct val="0"/>
              </a:spcBef>
              <a:spcAft>
                <a:spcPct val="15000"/>
              </a:spcAft>
              <a:defRPr/>
            </a:pPr>
            <a:endParaRPr lang="en-US" sz="1400" dirty="0">
              <a:solidFill>
                <a:srgbClr val="2E4144"/>
              </a:solidFill>
              <a:latin typeface="Roboto"/>
              <a:ea typeface="Roboto"/>
              <a:cs typeface="Roboto"/>
            </a:endParaRPr>
          </a:p>
          <a:p>
            <a:pPr marL="114300" lvl="1" indent="-114300" algn="l" defTabSz="689006">
              <a:lnSpc>
                <a:spcPct val="90000"/>
              </a:lnSpc>
              <a:spcBef>
                <a:spcPct val="0"/>
              </a:spcBef>
              <a:spcAft>
                <a:spcPct val="15000"/>
              </a:spcAft>
              <a:buFontTx/>
              <a:buChar char="•"/>
              <a:defRPr/>
            </a:pPr>
            <a:r>
              <a:rPr lang="en-US" sz="1400" kern="1200" dirty="0">
                <a:solidFill>
                  <a:srgbClr val="2E4144"/>
                </a:solidFill>
                <a:latin typeface="Roboto"/>
                <a:ea typeface="Roboto"/>
                <a:cs typeface="Roboto"/>
              </a:rPr>
              <a:t>Ability to bring resources and connections to the organization through networks</a:t>
            </a:r>
          </a:p>
        </p:txBody>
      </p:sp>
    </p:spTree>
    <p:extLst>
      <p:ext uri="{BB962C8B-B14F-4D97-AF65-F5344CB8AC3E}">
        <p14:creationId xmlns:p14="http://schemas.microsoft.com/office/powerpoint/2010/main" val="3258073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E630C-5C46-1C17-5ED9-A0BACFD3EFE1}"/>
            </a:ext>
          </a:extLst>
        </p:cNvPr>
        <p:cNvGrpSpPr/>
        <p:nvPr/>
      </p:nvGrpSpPr>
      <p:grpSpPr>
        <a:xfrm>
          <a:off x="0" y="0"/>
          <a:ext cx="0" cy="0"/>
          <a:chOff x="0" y="0"/>
          <a:chExt cx="0" cy="0"/>
        </a:xfrm>
      </p:grpSpPr>
      <p:sp>
        <p:nvSpPr>
          <p:cNvPr id="2345" name="Oval 2344">
            <a:extLst>
              <a:ext uri="{FF2B5EF4-FFF2-40B4-BE49-F238E27FC236}">
                <a16:creationId xmlns:a16="http://schemas.microsoft.com/office/drawing/2014/main" id="{D005AD8C-61FF-91AF-3B69-C634DC4B357F}"/>
              </a:ext>
            </a:extLst>
          </p:cNvPr>
          <p:cNvSpPr/>
          <p:nvPr/>
        </p:nvSpPr>
        <p:spPr>
          <a:xfrm>
            <a:off x="7421216" y="1932609"/>
            <a:ext cx="2506869" cy="2528956"/>
          </a:xfrm>
          <a:prstGeom prst="ellipse">
            <a:avLst/>
          </a:prstGeom>
          <a:solidFill>
            <a:srgbClr val="FA5853"/>
          </a:solid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44" name="Teardrop 2343">
            <a:extLst>
              <a:ext uri="{FF2B5EF4-FFF2-40B4-BE49-F238E27FC236}">
                <a16:creationId xmlns:a16="http://schemas.microsoft.com/office/drawing/2014/main" id="{3EC9F528-0E90-7F10-74F6-3349D6045A9B}"/>
              </a:ext>
            </a:extLst>
          </p:cNvPr>
          <p:cNvSpPr/>
          <p:nvPr/>
        </p:nvSpPr>
        <p:spPr>
          <a:xfrm rot="3060000">
            <a:off x="4825998" y="1987825"/>
            <a:ext cx="2473739" cy="2418521"/>
          </a:xfrm>
          <a:prstGeom prst="teardrop">
            <a:avLst/>
          </a:prstGeom>
          <a:solidFill>
            <a:srgbClr val="FA5853"/>
          </a:solid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769442CB-7413-A9A4-10A1-120C9740A737}"/>
              </a:ext>
            </a:extLst>
          </p:cNvPr>
          <p:cNvSpPr>
            <a:spLocks noGrp="1"/>
          </p:cNvSpPr>
          <p:nvPr>
            <p:ph type="title"/>
          </p:nvPr>
        </p:nvSpPr>
        <p:spPr/>
        <p:txBody>
          <a:bodyPr/>
          <a:lstStyle/>
          <a:p>
            <a:r>
              <a:rPr lang="en-US" dirty="0">
                <a:latin typeface="Roboto"/>
                <a:ea typeface="Roboto"/>
                <a:cs typeface="Roboto"/>
              </a:rPr>
              <a:t>The Board's Essential Roles</a:t>
            </a:r>
            <a:endParaRPr lang="en-US" dirty="0"/>
          </a:p>
        </p:txBody>
      </p:sp>
      <p:sp>
        <p:nvSpPr>
          <p:cNvPr id="2343" name="Teardrop 2342">
            <a:extLst>
              <a:ext uri="{FF2B5EF4-FFF2-40B4-BE49-F238E27FC236}">
                <a16:creationId xmlns:a16="http://schemas.microsoft.com/office/drawing/2014/main" id="{14F34C7B-93E8-D91B-00ED-21AB47B282BC}"/>
              </a:ext>
            </a:extLst>
          </p:cNvPr>
          <p:cNvSpPr/>
          <p:nvPr/>
        </p:nvSpPr>
        <p:spPr>
          <a:xfrm rot="3060000">
            <a:off x="2208694" y="1987825"/>
            <a:ext cx="2473739" cy="2418521"/>
          </a:xfrm>
          <a:prstGeom prst="teardrop">
            <a:avLst/>
          </a:prstGeom>
          <a:solidFill>
            <a:srgbClr val="FA5853"/>
          </a:solid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46" name="TextBox 2345">
            <a:extLst>
              <a:ext uri="{FF2B5EF4-FFF2-40B4-BE49-F238E27FC236}">
                <a16:creationId xmlns:a16="http://schemas.microsoft.com/office/drawing/2014/main" id="{4E17095A-406A-A6B7-324E-32215A1ABEF0}"/>
              </a:ext>
            </a:extLst>
          </p:cNvPr>
          <p:cNvSpPr txBox="1"/>
          <p:nvPr/>
        </p:nvSpPr>
        <p:spPr>
          <a:xfrm>
            <a:off x="2451651" y="2595216"/>
            <a:ext cx="197678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FFFFFF"/>
                </a:solidFill>
              </a:rPr>
              <a:t>Setting Direction </a:t>
            </a:r>
          </a:p>
          <a:p>
            <a:pPr algn="ctr"/>
            <a:r>
              <a:rPr lang="en-US" sz="2400" dirty="0">
                <a:solidFill>
                  <a:srgbClr val="FFFFFF"/>
                </a:solidFill>
              </a:rPr>
              <a:t>&amp; Strategy</a:t>
            </a:r>
            <a:endParaRPr lang="en-US">
              <a:solidFill>
                <a:srgbClr val="FFFFFF"/>
              </a:solidFill>
            </a:endParaRPr>
          </a:p>
        </p:txBody>
      </p:sp>
      <p:sp>
        <p:nvSpPr>
          <p:cNvPr id="2347" name="TextBox 2346">
            <a:extLst>
              <a:ext uri="{FF2B5EF4-FFF2-40B4-BE49-F238E27FC236}">
                <a16:creationId xmlns:a16="http://schemas.microsoft.com/office/drawing/2014/main" id="{9829494E-C9C3-6B49-D5BA-1A3076CDE9E9}"/>
              </a:ext>
            </a:extLst>
          </p:cNvPr>
          <p:cNvSpPr txBox="1"/>
          <p:nvPr/>
        </p:nvSpPr>
        <p:spPr>
          <a:xfrm>
            <a:off x="5168346" y="2782955"/>
            <a:ext cx="19767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FFFFFF"/>
                </a:solidFill>
              </a:rPr>
              <a:t>Ensuring</a:t>
            </a:r>
          </a:p>
          <a:p>
            <a:pPr algn="ctr"/>
            <a:r>
              <a:rPr lang="en-US" sz="2400" dirty="0">
                <a:solidFill>
                  <a:srgbClr val="FFFFFF"/>
                </a:solidFill>
              </a:rPr>
              <a:t>Resources</a:t>
            </a:r>
          </a:p>
        </p:txBody>
      </p:sp>
      <p:sp>
        <p:nvSpPr>
          <p:cNvPr id="2348" name="TextBox 2347">
            <a:extLst>
              <a:ext uri="{FF2B5EF4-FFF2-40B4-BE49-F238E27FC236}">
                <a16:creationId xmlns:a16="http://schemas.microsoft.com/office/drawing/2014/main" id="{ECB289DF-94FB-0403-4FD2-7D69472DDDAD}"/>
              </a:ext>
            </a:extLst>
          </p:cNvPr>
          <p:cNvSpPr txBox="1"/>
          <p:nvPr/>
        </p:nvSpPr>
        <p:spPr>
          <a:xfrm>
            <a:off x="7785651" y="2782955"/>
            <a:ext cx="19767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FFFFFF"/>
                </a:solidFill>
              </a:rPr>
              <a:t>Providing</a:t>
            </a:r>
          </a:p>
          <a:p>
            <a:pPr algn="ctr"/>
            <a:r>
              <a:rPr lang="en-US" sz="2400" dirty="0">
                <a:solidFill>
                  <a:srgbClr val="FFFFFF"/>
                </a:solidFill>
              </a:rPr>
              <a:t>Oversight</a:t>
            </a:r>
          </a:p>
        </p:txBody>
      </p:sp>
      <p:sp>
        <p:nvSpPr>
          <p:cNvPr id="3" name="TextBox 2">
            <a:extLst>
              <a:ext uri="{FF2B5EF4-FFF2-40B4-BE49-F238E27FC236}">
                <a16:creationId xmlns:a16="http://schemas.microsoft.com/office/drawing/2014/main" id="{EE2168CF-3352-DEA0-C04D-185EBF7E793B}"/>
              </a:ext>
            </a:extLst>
          </p:cNvPr>
          <p:cNvSpPr txBox="1"/>
          <p:nvPr/>
        </p:nvSpPr>
        <p:spPr>
          <a:xfrm>
            <a:off x="5311912" y="5345042"/>
            <a:ext cx="411921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Roboto"/>
                <a:ea typeface="Roboto"/>
                <a:cs typeface="Roboto"/>
              </a:rPr>
              <a:t>Safeguarding and Sustaining the Organization</a:t>
            </a:r>
            <a:endParaRPr lang="en-US"/>
          </a:p>
        </p:txBody>
      </p:sp>
      <p:sp>
        <p:nvSpPr>
          <p:cNvPr id="4" name="Right Brace 3">
            <a:extLst>
              <a:ext uri="{FF2B5EF4-FFF2-40B4-BE49-F238E27FC236}">
                <a16:creationId xmlns:a16="http://schemas.microsoft.com/office/drawing/2014/main" id="{C445379B-3590-AE62-0481-1456B8895B2E}"/>
              </a:ext>
            </a:extLst>
          </p:cNvPr>
          <p:cNvSpPr/>
          <p:nvPr/>
        </p:nvSpPr>
        <p:spPr>
          <a:xfrm rot="5400000">
            <a:off x="7105129" y="2372191"/>
            <a:ext cx="533416" cy="5105556"/>
          </a:xfrm>
          <a:prstGeom prst="rightBrace">
            <a:avLst/>
          </a:prstGeom>
          <a:ln w="38100">
            <a:solidFill>
              <a:srgbClr val="2E4144"/>
            </a:solidFill>
          </a:ln>
        </p:spPr>
        <p:style>
          <a:lnRef idx="1">
            <a:schemeClr val="accent1"/>
          </a:lnRef>
          <a:fillRef idx="0">
            <a:schemeClr val="accent1"/>
          </a:fillRef>
          <a:effectRef idx="0">
            <a:schemeClr val="accent1"/>
          </a:effectRef>
          <a:fontRef idx="minor">
            <a:schemeClr val="tx1"/>
          </a:fontRef>
        </p:style>
        <p:txBody>
          <a:bodyPr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9pPr>
          </a:lstStyle>
          <a:p>
            <a:pPr algn="ctr" defTabSz="914442" hangingPunct="1">
              <a:defRPr/>
            </a:pPr>
            <a:endParaRPr lang="en-US" sz="1800" kern="1200">
              <a:solidFill>
                <a:prstClr val="white"/>
              </a:solidFill>
              <a:latin typeface="Corbel" panose="020B0503020204020204"/>
            </a:endParaRPr>
          </a:p>
        </p:txBody>
      </p:sp>
    </p:spTree>
    <p:extLst>
      <p:ext uri="{BB962C8B-B14F-4D97-AF65-F5344CB8AC3E}">
        <p14:creationId xmlns:p14="http://schemas.microsoft.com/office/powerpoint/2010/main" val="2125223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E2E8B-7AF9-8FC1-83FF-6231C326F60D}"/>
            </a:ext>
          </a:extLst>
        </p:cNvPr>
        <p:cNvGrpSpPr/>
        <p:nvPr/>
      </p:nvGrpSpPr>
      <p:grpSpPr>
        <a:xfrm>
          <a:off x="0" y="0"/>
          <a:ext cx="0" cy="0"/>
          <a:chOff x="0" y="0"/>
          <a:chExt cx="0" cy="0"/>
        </a:xfrm>
      </p:grpSpPr>
      <p:sp>
        <p:nvSpPr>
          <p:cNvPr id="2345" name="Oval 2344">
            <a:extLst>
              <a:ext uri="{FF2B5EF4-FFF2-40B4-BE49-F238E27FC236}">
                <a16:creationId xmlns:a16="http://schemas.microsoft.com/office/drawing/2014/main" id="{A087A0DE-E0FC-2A1C-8621-626327B14512}"/>
              </a:ext>
            </a:extLst>
          </p:cNvPr>
          <p:cNvSpPr/>
          <p:nvPr/>
        </p:nvSpPr>
        <p:spPr>
          <a:xfrm>
            <a:off x="7421216" y="1932609"/>
            <a:ext cx="2506869" cy="2528956"/>
          </a:xfrm>
          <a:prstGeom prst="ellipse">
            <a:avLst/>
          </a:prstGeom>
          <a:solidFill>
            <a:srgbClr val="FA5853"/>
          </a:solid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44" name="Teardrop 2343">
            <a:extLst>
              <a:ext uri="{FF2B5EF4-FFF2-40B4-BE49-F238E27FC236}">
                <a16:creationId xmlns:a16="http://schemas.microsoft.com/office/drawing/2014/main" id="{B543D689-0475-AB4E-5515-E90294247501}"/>
              </a:ext>
            </a:extLst>
          </p:cNvPr>
          <p:cNvSpPr/>
          <p:nvPr/>
        </p:nvSpPr>
        <p:spPr>
          <a:xfrm rot="3060000">
            <a:off x="4825998" y="1987825"/>
            <a:ext cx="2473739" cy="2418521"/>
          </a:xfrm>
          <a:prstGeom prst="teardrop">
            <a:avLst/>
          </a:prstGeom>
          <a:solidFill>
            <a:srgbClr val="FA5853"/>
          </a:solid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76DFC123-7E1F-4238-9BCB-3FA2A1357A2A}"/>
              </a:ext>
            </a:extLst>
          </p:cNvPr>
          <p:cNvSpPr>
            <a:spLocks noGrp="1"/>
          </p:cNvSpPr>
          <p:nvPr>
            <p:ph type="title"/>
          </p:nvPr>
        </p:nvSpPr>
        <p:spPr/>
        <p:txBody>
          <a:bodyPr/>
          <a:lstStyle/>
          <a:p>
            <a:r>
              <a:rPr lang="en-US" dirty="0">
                <a:latin typeface="Roboto"/>
                <a:ea typeface="Roboto"/>
                <a:cs typeface="Roboto"/>
              </a:rPr>
              <a:t>The Board's Essential Roles</a:t>
            </a:r>
            <a:endParaRPr lang="en-US" dirty="0"/>
          </a:p>
        </p:txBody>
      </p:sp>
      <p:sp>
        <p:nvSpPr>
          <p:cNvPr id="2343" name="Teardrop 2342">
            <a:extLst>
              <a:ext uri="{FF2B5EF4-FFF2-40B4-BE49-F238E27FC236}">
                <a16:creationId xmlns:a16="http://schemas.microsoft.com/office/drawing/2014/main" id="{E17BB598-CFE4-821F-E846-A00C00A5C5BB}"/>
              </a:ext>
            </a:extLst>
          </p:cNvPr>
          <p:cNvSpPr/>
          <p:nvPr/>
        </p:nvSpPr>
        <p:spPr>
          <a:xfrm rot="3060000">
            <a:off x="2208694" y="1987825"/>
            <a:ext cx="2473739" cy="2418521"/>
          </a:xfrm>
          <a:prstGeom prst="teardrop">
            <a:avLst/>
          </a:prstGeom>
          <a:solidFill>
            <a:srgbClr val="FA5853"/>
          </a:solid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46" name="TextBox 2345">
            <a:extLst>
              <a:ext uri="{FF2B5EF4-FFF2-40B4-BE49-F238E27FC236}">
                <a16:creationId xmlns:a16="http://schemas.microsoft.com/office/drawing/2014/main" id="{7D247BDB-1AD6-9462-6981-09110DEE7C21}"/>
              </a:ext>
            </a:extLst>
          </p:cNvPr>
          <p:cNvSpPr txBox="1"/>
          <p:nvPr/>
        </p:nvSpPr>
        <p:spPr>
          <a:xfrm>
            <a:off x="2451651" y="2595216"/>
            <a:ext cx="197678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FFFFFF"/>
                </a:solidFill>
              </a:rPr>
              <a:t>Setting Direction </a:t>
            </a:r>
          </a:p>
          <a:p>
            <a:pPr algn="ctr"/>
            <a:r>
              <a:rPr lang="en-US" sz="2400" dirty="0">
                <a:solidFill>
                  <a:srgbClr val="FFFFFF"/>
                </a:solidFill>
              </a:rPr>
              <a:t>&amp; Strategy</a:t>
            </a:r>
            <a:endParaRPr lang="en-US">
              <a:solidFill>
                <a:srgbClr val="FFFFFF"/>
              </a:solidFill>
            </a:endParaRPr>
          </a:p>
        </p:txBody>
      </p:sp>
      <p:sp>
        <p:nvSpPr>
          <p:cNvPr id="2347" name="TextBox 2346">
            <a:extLst>
              <a:ext uri="{FF2B5EF4-FFF2-40B4-BE49-F238E27FC236}">
                <a16:creationId xmlns:a16="http://schemas.microsoft.com/office/drawing/2014/main" id="{BE1DF430-4BE7-05D6-53ED-787C8F799FE6}"/>
              </a:ext>
            </a:extLst>
          </p:cNvPr>
          <p:cNvSpPr txBox="1"/>
          <p:nvPr/>
        </p:nvSpPr>
        <p:spPr>
          <a:xfrm>
            <a:off x="5168346" y="2782955"/>
            <a:ext cx="19767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FFFFFF"/>
                </a:solidFill>
              </a:rPr>
              <a:t>Ensuring</a:t>
            </a:r>
          </a:p>
          <a:p>
            <a:pPr algn="ctr"/>
            <a:r>
              <a:rPr lang="en-US" sz="2400" dirty="0">
                <a:solidFill>
                  <a:srgbClr val="FFFFFF"/>
                </a:solidFill>
              </a:rPr>
              <a:t>Resources</a:t>
            </a:r>
          </a:p>
        </p:txBody>
      </p:sp>
      <p:sp>
        <p:nvSpPr>
          <p:cNvPr id="2348" name="TextBox 2347">
            <a:extLst>
              <a:ext uri="{FF2B5EF4-FFF2-40B4-BE49-F238E27FC236}">
                <a16:creationId xmlns:a16="http://schemas.microsoft.com/office/drawing/2014/main" id="{05EB0919-F409-425D-2835-D11AACAFF7A7}"/>
              </a:ext>
            </a:extLst>
          </p:cNvPr>
          <p:cNvSpPr txBox="1"/>
          <p:nvPr/>
        </p:nvSpPr>
        <p:spPr>
          <a:xfrm>
            <a:off x="7785651" y="2782955"/>
            <a:ext cx="19767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rgbClr val="FFFFFF"/>
                </a:solidFill>
              </a:rPr>
              <a:t>Providing</a:t>
            </a:r>
          </a:p>
          <a:p>
            <a:pPr algn="ctr"/>
            <a:r>
              <a:rPr lang="en-US" sz="2400" dirty="0">
                <a:solidFill>
                  <a:srgbClr val="FFFFFF"/>
                </a:solidFill>
              </a:rPr>
              <a:t>Oversight</a:t>
            </a:r>
          </a:p>
        </p:txBody>
      </p:sp>
      <p:sp>
        <p:nvSpPr>
          <p:cNvPr id="3" name="TextBox 2">
            <a:extLst>
              <a:ext uri="{FF2B5EF4-FFF2-40B4-BE49-F238E27FC236}">
                <a16:creationId xmlns:a16="http://schemas.microsoft.com/office/drawing/2014/main" id="{EEC05A18-82DF-07E7-2BA1-91A52FB7997B}"/>
              </a:ext>
            </a:extLst>
          </p:cNvPr>
          <p:cNvSpPr txBox="1"/>
          <p:nvPr/>
        </p:nvSpPr>
        <p:spPr>
          <a:xfrm>
            <a:off x="3964608" y="5300868"/>
            <a:ext cx="411921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Roboto"/>
                <a:ea typeface="Roboto"/>
                <a:cs typeface="Roboto"/>
              </a:rPr>
              <a:t>Leveraging the Organization for Impact</a:t>
            </a:r>
            <a:endParaRPr lang="en-US" dirty="0"/>
          </a:p>
        </p:txBody>
      </p:sp>
      <p:sp>
        <p:nvSpPr>
          <p:cNvPr id="4" name="Right Brace 3">
            <a:extLst>
              <a:ext uri="{FF2B5EF4-FFF2-40B4-BE49-F238E27FC236}">
                <a16:creationId xmlns:a16="http://schemas.microsoft.com/office/drawing/2014/main" id="{C6327071-833A-3217-40DC-A4DF61E75A2A}"/>
              </a:ext>
            </a:extLst>
          </p:cNvPr>
          <p:cNvSpPr/>
          <p:nvPr/>
        </p:nvSpPr>
        <p:spPr>
          <a:xfrm rot="5400000">
            <a:off x="5757825" y="1013843"/>
            <a:ext cx="522373" cy="7811208"/>
          </a:xfrm>
          <a:prstGeom prst="rightBrace">
            <a:avLst/>
          </a:prstGeom>
          <a:ln w="38100">
            <a:solidFill>
              <a:srgbClr val="2E4144"/>
            </a:solidFill>
          </a:ln>
        </p:spPr>
        <p:style>
          <a:lnRef idx="1">
            <a:schemeClr val="accent1"/>
          </a:lnRef>
          <a:fillRef idx="0">
            <a:schemeClr val="accent1"/>
          </a:fillRef>
          <a:effectRef idx="0">
            <a:schemeClr val="accent1"/>
          </a:effectRef>
          <a:fontRef idx="minor">
            <a:schemeClr val="tx1"/>
          </a:fontRef>
        </p:style>
        <p:txBody>
          <a:bodyPr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chemeClr val="tx1"/>
                </a:solidFill>
                <a:effectLst/>
                <a:uFillTx/>
                <a:latin typeface="+mn-lt"/>
                <a:ea typeface="+mn-ea"/>
                <a:cs typeface="+mn-cs"/>
                <a:sym typeface="Roboto Regular"/>
              </a:defRPr>
            </a:lvl9pPr>
          </a:lstStyle>
          <a:p>
            <a:pPr algn="ctr" defTabSz="914442" hangingPunct="1">
              <a:defRPr/>
            </a:pPr>
            <a:endParaRPr lang="en-US" sz="1800" kern="1200">
              <a:solidFill>
                <a:prstClr val="white"/>
              </a:solidFill>
              <a:latin typeface="Corbel" panose="020B0503020204020204"/>
            </a:endParaRPr>
          </a:p>
        </p:txBody>
      </p:sp>
    </p:spTree>
    <p:extLst>
      <p:ext uri="{BB962C8B-B14F-4D97-AF65-F5344CB8AC3E}">
        <p14:creationId xmlns:p14="http://schemas.microsoft.com/office/powerpoint/2010/main" val="391624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8B837-5E67-837D-D7AF-F9AC612D2D97}"/>
              </a:ext>
            </a:extLst>
          </p:cNvPr>
          <p:cNvSpPr>
            <a:spLocks noGrp="1"/>
          </p:cNvSpPr>
          <p:nvPr>
            <p:ph type="title"/>
          </p:nvPr>
        </p:nvSpPr>
        <p:spPr/>
        <p:txBody>
          <a:bodyPr/>
          <a:lstStyle/>
          <a:p>
            <a:r>
              <a:rPr lang="en-US" sz="4000" dirty="0">
                <a:latin typeface="Roboto"/>
                <a:ea typeface="Roboto"/>
                <a:cs typeface="Roboto"/>
              </a:rPr>
              <a:t>10 Basic Responsibilities of Nonprofit Boards</a:t>
            </a:r>
            <a:endParaRPr lang="en-US" sz="4000" dirty="0">
              <a:solidFill>
                <a:srgbClr val="000000"/>
              </a:solidFill>
              <a:latin typeface="Roboto"/>
              <a:ea typeface="Roboto"/>
              <a:cs typeface="Roboto"/>
            </a:endParaRPr>
          </a:p>
          <a:p>
            <a:endParaRPr lang="en-US" dirty="0"/>
          </a:p>
        </p:txBody>
      </p:sp>
      <p:sp>
        <p:nvSpPr>
          <p:cNvPr id="3" name="TextBox 7">
            <a:extLst>
              <a:ext uri="{FF2B5EF4-FFF2-40B4-BE49-F238E27FC236}">
                <a16:creationId xmlns:a16="http://schemas.microsoft.com/office/drawing/2014/main" id="{65DFF7A5-F42A-7E23-70CF-4D8C6DA81BC8}"/>
              </a:ext>
            </a:extLst>
          </p:cNvPr>
          <p:cNvSpPr txBox="1"/>
          <p:nvPr/>
        </p:nvSpPr>
        <p:spPr>
          <a:xfrm>
            <a:off x="838467" y="1480502"/>
            <a:ext cx="12504887" cy="55332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67735" tIns="67735" rIns="67735" bIns="67735"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9pPr>
          </a:lstStyle>
          <a:p>
            <a:pPr algn="l"/>
            <a:r>
              <a:rPr lang="en-US" sz="2800" dirty="0">
                <a:solidFill>
                  <a:srgbClr val="FFFFFF"/>
                </a:solidFill>
                <a:latin typeface="Roboto"/>
                <a:ea typeface="Roboto"/>
                <a:cs typeface="Roboto"/>
              </a:rPr>
              <a:t>1. Determine mission and purposes, and advocate for them.</a:t>
            </a:r>
          </a:p>
          <a:p>
            <a:pPr algn="l"/>
            <a:r>
              <a:rPr lang="en-US" sz="2800" dirty="0">
                <a:solidFill>
                  <a:srgbClr val="FFFFFF"/>
                </a:solidFill>
                <a:latin typeface="Roboto"/>
                <a:ea typeface="Roboto"/>
                <a:cs typeface="Roboto"/>
              </a:rPr>
              <a:t>2. Select the chief executive.</a:t>
            </a:r>
          </a:p>
          <a:p>
            <a:pPr algn="l"/>
            <a:r>
              <a:rPr lang="en-US" sz="2800" dirty="0">
                <a:solidFill>
                  <a:srgbClr val="FFFFFF"/>
                </a:solidFill>
                <a:latin typeface="Roboto"/>
                <a:ea typeface="Roboto"/>
                <a:cs typeface="Roboto"/>
              </a:rPr>
              <a:t>3. Support and evaluate the chief executive.</a:t>
            </a:r>
          </a:p>
          <a:p>
            <a:pPr algn="l"/>
            <a:r>
              <a:rPr lang="en-US" sz="2800" dirty="0">
                <a:solidFill>
                  <a:srgbClr val="FFFFFF"/>
                </a:solidFill>
                <a:latin typeface="Roboto"/>
                <a:ea typeface="Roboto"/>
                <a:cs typeface="Roboto"/>
              </a:rPr>
              <a:t>4. Ensure effective planning.</a:t>
            </a:r>
          </a:p>
          <a:p>
            <a:pPr algn="l"/>
            <a:r>
              <a:rPr lang="en-US" sz="2800" dirty="0">
                <a:solidFill>
                  <a:srgbClr val="FFFFFF"/>
                </a:solidFill>
                <a:latin typeface="Roboto"/>
                <a:ea typeface="Roboto"/>
                <a:cs typeface="Roboto"/>
              </a:rPr>
              <a:t>5. Monitor and strengthen programs and services.</a:t>
            </a:r>
          </a:p>
          <a:p>
            <a:pPr algn="l"/>
            <a:r>
              <a:rPr lang="en-US" sz="2800" dirty="0">
                <a:solidFill>
                  <a:srgbClr val="FFFFFF"/>
                </a:solidFill>
                <a:latin typeface="Roboto"/>
                <a:ea typeface="Roboto"/>
                <a:cs typeface="Roboto"/>
              </a:rPr>
              <a:t>6. Ensure adequate financial resources.</a:t>
            </a:r>
          </a:p>
          <a:p>
            <a:pPr algn="l"/>
            <a:r>
              <a:rPr lang="en-US" sz="2800" dirty="0">
                <a:solidFill>
                  <a:srgbClr val="FFFFFF"/>
                </a:solidFill>
                <a:latin typeface="Roboto"/>
                <a:ea typeface="Roboto"/>
                <a:cs typeface="Roboto"/>
              </a:rPr>
              <a:t>7. Protect assets and provide financial oversight.</a:t>
            </a:r>
          </a:p>
          <a:p>
            <a:pPr algn="l"/>
            <a:r>
              <a:rPr lang="en-US" sz="2800" dirty="0">
                <a:solidFill>
                  <a:srgbClr val="FFFFFF"/>
                </a:solidFill>
                <a:latin typeface="Roboto"/>
                <a:ea typeface="Roboto"/>
                <a:cs typeface="Roboto"/>
              </a:rPr>
              <a:t>8. Build and sustain a competent board.</a:t>
            </a:r>
          </a:p>
          <a:p>
            <a:pPr algn="l"/>
            <a:r>
              <a:rPr lang="en-US" sz="2800" dirty="0">
                <a:solidFill>
                  <a:srgbClr val="FFFFFF"/>
                </a:solidFill>
                <a:latin typeface="Roboto"/>
                <a:ea typeface="Roboto"/>
                <a:cs typeface="Roboto"/>
              </a:rPr>
              <a:t>9. Ensure legal and ethical integrity.</a:t>
            </a:r>
          </a:p>
          <a:p>
            <a:pPr algn="l"/>
            <a:r>
              <a:rPr lang="en-US" sz="2800" dirty="0">
                <a:solidFill>
                  <a:srgbClr val="FFFFFF"/>
                </a:solidFill>
                <a:latin typeface="Roboto"/>
                <a:ea typeface="Roboto"/>
                <a:cs typeface="Roboto"/>
              </a:rPr>
              <a:t>10. Enhance the organization’s public standing.</a:t>
            </a:r>
          </a:p>
          <a:p>
            <a:pPr algn="l"/>
            <a:endParaRPr lang="en-US" sz="2800" dirty="0">
              <a:solidFill>
                <a:srgbClr val="FFFFFF"/>
              </a:solidFill>
              <a:latin typeface="Roboto"/>
              <a:ea typeface="Roboto"/>
              <a:cs typeface="Roboto"/>
            </a:endParaRPr>
          </a:p>
          <a:p>
            <a:pPr marL="457223" indent="-457223" algn="l">
              <a:buFont typeface="Arial" panose="020B0604020202020204" pitchFamily="34" charset="0"/>
              <a:buChar char="•"/>
            </a:pPr>
            <a:endParaRPr lang="en-US" sz="4267" dirty="0">
              <a:solidFill>
                <a:srgbClr val="F6AB04"/>
              </a:solidFill>
              <a:latin typeface="Quire Sans Pro Light"/>
              <a:cs typeface="Quire Sans Pro Light"/>
            </a:endParaRPr>
          </a:p>
        </p:txBody>
      </p:sp>
    </p:spTree>
    <p:extLst>
      <p:ext uri="{BB962C8B-B14F-4D97-AF65-F5344CB8AC3E}">
        <p14:creationId xmlns:p14="http://schemas.microsoft.com/office/powerpoint/2010/main" val="210771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C6C11-16D2-9F2F-A88B-1E48A2CA5F0A}"/>
              </a:ext>
            </a:extLst>
          </p:cNvPr>
          <p:cNvSpPr>
            <a:spLocks noGrp="1"/>
          </p:cNvSpPr>
          <p:nvPr>
            <p:ph type="title"/>
          </p:nvPr>
        </p:nvSpPr>
        <p:spPr>
          <a:xfrm>
            <a:off x="641006" y="-525670"/>
            <a:ext cx="7333627" cy="1600200"/>
          </a:xfrm>
        </p:spPr>
        <p:txBody>
          <a:bodyPr anchor="b">
            <a:normAutofit/>
          </a:bodyPr>
          <a:lstStyle/>
          <a:p>
            <a:r>
              <a:rPr lang="en-US" sz="4400" dirty="0">
                <a:latin typeface="Roboto"/>
                <a:ea typeface="Roboto"/>
                <a:cs typeface="Roboto"/>
              </a:rPr>
              <a:t>The State of Boards 2024</a:t>
            </a:r>
          </a:p>
        </p:txBody>
      </p:sp>
      <p:graphicFrame>
        <p:nvGraphicFramePr>
          <p:cNvPr id="4" name="Content Placeholder 2">
            <a:extLst>
              <a:ext uri="{FF2B5EF4-FFF2-40B4-BE49-F238E27FC236}">
                <a16:creationId xmlns:a16="http://schemas.microsoft.com/office/drawing/2014/main" id="{35CCA5B5-C58D-42D2-29F9-0B0FE7961A8F}"/>
              </a:ext>
            </a:extLst>
          </p:cNvPr>
          <p:cNvGraphicFramePr>
            <a:graphicFrameLocks noGrp="1"/>
          </p:cNvGraphicFramePr>
          <p:nvPr>
            <p:extLst>
              <p:ext uri="{D42A27DB-BD31-4B8C-83A1-F6EECF244321}">
                <p14:modId xmlns:p14="http://schemas.microsoft.com/office/powerpoint/2010/main" val="685752333"/>
              </p:ext>
            </p:extLst>
          </p:nvPr>
        </p:nvGraphicFramePr>
        <p:xfrm>
          <a:off x="2201449" y="1230382"/>
          <a:ext cx="8502373"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9209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0B519-57EC-C875-2622-15657C18BA11}"/>
              </a:ext>
            </a:extLst>
          </p:cNvPr>
          <p:cNvSpPr>
            <a:spLocks noGrp="1"/>
          </p:cNvSpPr>
          <p:nvPr>
            <p:ph type="title"/>
          </p:nvPr>
        </p:nvSpPr>
        <p:spPr/>
        <p:txBody>
          <a:bodyPr/>
          <a:lstStyle/>
          <a:p>
            <a:r>
              <a:rPr lang="en-US" dirty="0">
                <a:latin typeface="Roboto"/>
                <a:ea typeface="Roboto"/>
                <a:cs typeface="Roboto"/>
              </a:rPr>
              <a:t>An Opportunity for Reinvention</a:t>
            </a:r>
            <a:endParaRPr lang="en-US" dirty="0"/>
          </a:p>
        </p:txBody>
      </p:sp>
    </p:spTree>
    <p:extLst>
      <p:ext uri="{BB962C8B-B14F-4D97-AF65-F5344CB8AC3E}">
        <p14:creationId xmlns:p14="http://schemas.microsoft.com/office/powerpoint/2010/main" val="536216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69BC6-91E9-3AB9-0620-057BDBF81B1B}"/>
              </a:ext>
            </a:extLst>
          </p:cNvPr>
          <p:cNvSpPr>
            <a:spLocks noGrp="1"/>
          </p:cNvSpPr>
          <p:nvPr>
            <p:ph type="title"/>
          </p:nvPr>
        </p:nvSpPr>
        <p:spPr/>
        <p:txBody>
          <a:bodyPr/>
          <a:lstStyle/>
          <a:p>
            <a:r>
              <a:rPr lang="en-US" dirty="0">
                <a:latin typeface="Roboto"/>
                <a:ea typeface="Roboto"/>
                <a:cs typeface="Roboto"/>
              </a:rPr>
              <a:t>Three Modes of Governance</a:t>
            </a:r>
            <a:endParaRPr lang="en-US" dirty="0"/>
          </a:p>
        </p:txBody>
      </p:sp>
      <p:graphicFrame>
        <p:nvGraphicFramePr>
          <p:cNvPr id="4" name="Diagram 3">
            <a:extLst>
              <a:ext uri="{FF2B5EF4-FFF2-40B4-BE49-F238E27FC236}">
                <a16:creationId xmlns:a16="http://schemas.microsoft.com/office/drawing/2014/main" id="{65F3B72E-4DEF-2915-B64B-10AD0B12C547}"/>
              </a:ext>
            </a:extLst>
          </p:cNvPr>
          <p:cNvGraphicFramePr/>
          <p:nvPr>
            <p:extLst>
              <p:ext uri="{D42A27DB-BD31-4B8C-83A1-F6EECF244321}">
                <p14:modId xmlns:p14="http://schemas.microsoft.com/office/powerpoint/2010/main" val="2612108280"/>
              </p:ext>
            </p:extLst>
          </p:nvPr>
        </p:nvGraphicFramePr>
        <p:xfrm>
          <a:off x="1094324" y="1698655"/>
          <a:ext cx="7048048" cy="4288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 name="TextBox 7">
            <a:extLst>
              <a:ext uri="{FF2B5EF4-FFF2-40B4-BE49-F238E27FC236}">
                <a16:creationId xmlns:a16="http://schemas.microsoft.com/office/drawing/2014/main" id="{12208CED-D894-21F6-366A-D3D1E96706FF}"/>
              </a:ext>
            </a:extLst>
          </p:cNvPr>
          <p:cNvSpPr txBox="1"/>
          <p:nvPr/>
        </p:nvSpPr>
        <p:spPr>
          <a:xfrm>
            <a:off x="5987748" y="1798224"/>
            <a:ext cx="5826925" cy="923330"/>
          </a:xfrm>
          <a:prstGeom prst="rect">
            <a:avLst/>
          </a:prstGeom>
          <a:noFill/>
        </p:spPr>
        <p:txBody>
          <a:bodyPr wrap="square" lIns="91440" tIns="45720" rIns="91440" bIns="4572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9pPr>
          </a:lstStyle>
          <a:p>
            <a:pPr algn="l" defTabSz="1219261" hangingPunct="1">
              <a:defRPr/>
            </a:pPr>
            <a:r>
              <a:rPr lang="en-US" sz="1800" b="1" kern="1200" dirty="0">
                <a:solidFill>
                  <a:srgbClr val="2E4144"/>
                </a:solidFill>
                <a:latin typeface="Roboto"/>
                <a:ea typeface="Roboto"/>
                <a:cs typeface="Roboto"/>
              </a:rPr>
              <a:t>The Board’s Oversight Role</a:t>
            </a:r>
          </a:p>
          <a:p>
            <a:pPr marL="381000" indent="-381000" algn="l" defTabSz="1219261" hangingPunct="1">
              <a:buFont typeface="Arial" panose="020B0604020202020204" pitchFamily="34" charset="0"/>
              <a:buChar char="•"/>
              <a:defRPr/>
            </a:pPr>
            <a:r>
              <a:rPr lang="en-US" sz="1800" kern="1200" dirty="0">
                <a:solidFill>
                  <a:srgbClr val="2F4145"/>
                </a:solidFill>
                <a:latin typeface="Roboto"/>
                <a:ea typeface="Roboto"/>
                <a:cs typeface="Roboto"/>
              </a:rPr>
              <a:t>Are we doing what we said we would do?</a:t>
            </a:r>
          </a:p>
          <a:p>
            <a:pPr marL="381000" indent="-381000" algn="l" defTabSz="1219261" hangingPunct="1">
              <a:buFont typeface="Arial" panose="020B0604020202020204" pitchFamily="34" charset="0"/>
              <a:buChar char="•"/>
              <a:defRPr/>
            </a:pPr>
            <a:r>
              <a:rPr lang="en-US" sz="1800" kern="1200" dirty="0">
                <a:solidFill>
                  <a:srgbClr val="2F4145"/>
                </a:solidFill>
                <a:latin typeface="Roboto"/>
                <a:ea typeface="Roboto"/>
                <a:cs typeface="Roboto"/>
              </a:rPr>
              <a:t>Do we have appropriate systems and controls?</a:t>
            </a:r>
          </a:p>
        </p:txBody>
      </p:sp>
      <p:sp>
        <p:nvSpPr>
          <p:cNvPr id="39" name="TextBox 8">
            <a:extLst>
              <a:ext uri="{FF2B5EF4-FFF2-40B4-BE49-F238E27FC236}">
                <a16:creationId xmlns:a16="http://schemas.microsoft.com/office/drawing/2014/main" id="{9E262347-6807-90E2-6A68-0793532454C2}"/>
              </a:ext>
            </a:extLst>
          </p:cNvPr>
          <p:cNvSpPr txBox="1"/>
          <p:nvPr/>
        </p:nvSpPr>
        <p:spPr>
          <a:xfrm>
            <a:off x="5982988" y="3177403"/>
            <a:ext cx="6192538" cy="1200329"/>
          </a:xfrm>
          <a:prstGeom prst="rect">
            <a:avLst/>
          </a:prstGeom>
          <a:noFill/>
        </p:spPr>
        <p:txBody>
          <a:bodyPr wrap="square" lIns="91440" tIns="45720" rIns="91440" bIns="4572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9pPr>
          </a:lstStyle>
          <a:p>
            <a:pPr algn="l" defTabSz="1219261" hangingPunct="1">
              <a:defRPr/>
            </a:pPr>
            <a:r>
              <a:rPr lang="en-US" sz="1800" b="1" kern="1200" dirty="0">
                <a:solidFill>
                  <a:srgbClr val="2E4144"/>
                </a:solidFill>
                <a:latin typeface="Roboto"/>
                <a:ea typeface="Roboto"/>
                <a:cs typeface="Roboto"/>
              </a:rPr>
              <a:t>The Board’s Planning Role</a:t>
            </a:r>
          </a:p>
          <a:p>
            <a:pPr marL="381000" indent="-381000" algn="l" defTabSz="1219261" hangingPunct="1">
              <a:buFont typeface="Arial" panose="020B0604020202020204" pitchFamily="34" charset="0"/>
              <a:buChar char="•"/>
              <a:defRPr/>
            </a:pPr>
            <a:r>
              <a:rPr lang="en-US" sz="1800" kern="1200" dirty="0">
                <a:solidFill>
                  <a:srgbClr val="2F4145"/>
                </a:solidFill>
                <a:latin typeface="Roboto"/>
                <a:ea typeface="Roboto"/>
                <a:cs typeface="Roboto"/>
              </a:rPr>
              <a:t>What impact do we want to have in the next 5 years?</a:t>
            </a:r>
          </a:p>
          <a:p>
            <a:pPr marL="381000" indent="-381000" algn="l" defTabSz="1219261" hangingPunct="1">
              <a:buFont typeface="Arial" panose="020B0604020202020204" pitchFamily="34" charset="0"/>
              <a:buChar char="•"/>
              <a:defRPr/>
            </a:pPr>
            <a:r>
              <a:rPr lang="en-US" sz="1800" kern="1200" dirty="0">
                <a:solidFill>
                  <a:srgbClr val="2F4145"/>
                </a:solidFill>
                <a:latin typeface="Roboto"/>
                <a:ea typeface="Roboto"/>
                <a:cs typeface="Roboto"/>
              </a:rPr>
              <a:t>How should we prepare for a significant change that we are facing as an organization?</a:t>
            </a:r>
          </a:p>
        </p:txBody>
      </p:sp>
      <p:sp>
        <p:nvSpPr>
          <p:cNvPr id="40" name="TextBox 9">
            <a:extLst>
              <a:ext uri="{FF2B5EF4-FFF2-40B4-BE49-F238E27FC236}">
                <a16:creationId xmlns:a16="http://schemas.microsoft.com/office/drawing/2014/main" id="{FAFB34D8-CB02-C23F-03E5-051E61175EEA}"/>
              </a:ext>
            </a:extLst>
          </p:cNvPr>
          <p:cNvSpPr txBox="1"/>
          <p:nvPr/>
        </p:nvSpPr>
        <p:spPr>
          <a:xfrm>
            <a:off x="8318869" y="6527403"/>
            <a:ext cx="7988920" cy="1938992"/>
          </a:xfrm>
          <a:prstGeom prst="rect">
            <a:avLst/>
          </a:prstGeom>
          <a:noFill/>
        </p:spPr>
        <p:txBody>
          <a:bodyPr wrap="square" rtlCol="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9pPr>
          </a:lstStyle>
          <a:p>
            <a:pPr algn="l" defTabSz="1219261" hangingPunct="1">
              <a:defRPr/>
            </a:pPr>
            <a:r>
              <a:rPr lang="en-US" sz="2400" b="1" kern="1200" dirty="0">
                <a:solidFill>
                  <a:srgbClr val="2E4144"/>
                </a:solidFill>
                <a:latin typeface="Quire Sans" panose="020B0502040400020003" pitchFamily="34" charset="0"/>
                <a:cs typeface="Quire Sans" panose="020B0502040400020003" pitchFamily="34" charset="0"/>
              </a:rPr>
              <a:t>The Board’s Sensemaking Role</a:t>
            </a:r>
          </a:p>
          <a:p>
            <a:pPr marL="381019" indent="-381019" algn="l" defTabSz="1219261" hangingPunct="1">
              <a:buFont typeface="Arial" panose="020B0604020202020204" pitchFamily="34" charset="0"/>
              <a:buChar char="•"/>
              <a:defRPr/>
            </a:pPr>
            <a:r>
              <a:rPr lang="en-US" sz="2400" kern="1200" dirty="0">
                <a:solidFill>
                  <a:srgbClr val="2F4145"/>
                </a:solidFill>
                <a:latin typeface="Quire Sans" panose="020B0502040400020003" pitchFamily="34" charset="0"/>
                <a:cs typeface="Quire Sans" panose="020B0502040400020003" pitchFamily="34" charset="0"/>
              </a:rPr>
              <a:t>Who are we?</a:t>
            </a:r>
          </a:p>
          <a:p>
            <a:pPr marL="381019" indent="-381019" algn="l" defTabSz="1219261" hangingPunct="1">
              <a:buFont typeface="Arial" panose="020B0604020202020204" pitchFamily="34" charset="0"/>
              <a:buChar char="•"/>
              <a:defRPr/>
            </a:pPr>
            <a:r>
              <a:rPr lang="en-US" sz="2400" kern="1200" dirty="0">
                <a:solidFill>
                  <a:srgbClr val="2F4145"/>
                </a:solidFill>
                <a:latin typeface="Quire Sans" panose="020B0502040400020003" pitchFamily="34" charset="0"/>
                <a:cs typeface="Quire Sans" panose="020B0502040400020003" pitchFamily="34" charset="0"/>
              </a:rPr>
              <a:t>What’s most important to us?</a:t>
            </a:r>
          </a:p>
          <a:p>
            <a:pPr marL="381019" indent="-381019" algn="l" defTabSz="1219261" hangingPunct="1">
              <a:buFont typeface="Arial" panose="020B0604020202020204" pitchFamily="34" charset="0"/>
              <a:buChar char="•"/>
              <a:defRPr/>
            </a:pPr>
            <a:r>
              <a:rPr lang="en-US" sz="2400" kern="1200" dirty="0">
                <a:solidFill>
                  <a:srgbClr val="2F4145"/>
                </a:solidFill>
                <a:latin typeface="Quire Sans" panose="020B0502040400020003" pitchFamily="34" charset="0"/>
                <a:cs typeface="Quire Sans" panose="020B0502040400020003" pitchFamily="34" charset="0"/>
              </a:rPr>
              <a:t>What are the most important questions facing us as an organization?</a:t>
            </a:r>
          </a:p>
        </p:txBody>
      </p:sp>
      <p:sp>
        <p:nvSpPr>
          <p:cNvPr id="41" name="TextBox 9">
            <a:extLst>
              <a:ext uri="{FF2B5EF4-FFF2-40B4-BE49-F238E27FC236}">
                <a16:creationId xmlns:a16="http://schemas.microsoft.com/office/drawing/2014/main" id="{B9FC70E5-7ED9-EB26-FAC1-183C427FD719}"/>
              </a:ext>
            </a:extLst>
          </p:cNvPr>
          <p:cNvSpPr txBox="1"/>
          <p:nvPr/>
        </p:nvSpPr>
        <p:spPr>
          <a:xfrm>
            <a:off x="5992229" y="4779883"/>
            <a:ext cx="5855320" cy="1477328"/>
          </a:xfrm>
          <a:prstGeom prst="rect">
            <a:avLst/>
          </a:prstGeom>
          <a:noFill/>
        </p:spPr>
        <p:txBody>
          <a:bodyPr wrap="square" lIns="91440" tIns="45720" rIns="91440" bIns="4572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9pPr>
          </a:lstStyle>
          <a:p>
            <a:pPr algn="l" defTabSz="1219261" hangingPunct="1">
              <a:defRPr/>
            </a:pPr>
            <a:r>
              <a:rPr lang="en-US" sz="1800" b="1" kern="1200" dirty="0">
                <a:solidFill>
                  <a:srgbClr val="2E4144"/>
                </a:solidFill>
                <a:latin typeface="Roboto"/>
                <a:ea typeface="Roboto"/>
                <a:cs typeface="Roboto"/>
              </a:rPr>
              <a:t>The Board’s Sensemaking Role</a:t>
            </a:r>
          </a:p>
          <a:p>
            <a:pPr marL="381000" indent="-381000" algn="l" defTabSz="1219261" hangingPunct="1">
              <a:buFont typeface="Arial" panose="020B0604020202020204" pitchFamily="34" charset="0"/>
              <a:buChar char="•"/>
              <a:defRPr/>
            </a:pPr>
            <a:r>
              <a:rPr lang="en-US" sz="1800" kern="1200" dirty="0">
                <a:solidFill>
                  <a:srgbClr val="2F4145"/>
                </a:solidFill>
                <a:latin typeface="Roboto"/>
                <a:ea typeface="Roboto"/>
                <a:cs typeface="Roboto"/>
              </a:rPr>
              <a:t>Who are we?</a:t>
            </a:r>
          </a:p>
          <a:p>
            <a:pPr marL="381000" indent="-381000" algn="l" defTabSz="1219261" hangingPunct="1">
              <a:buFont typeface="Arial" panose="020B0604020202020204" pitchFamily="34" charset="0"/>
              <a:buChar char="•"/>
              <a:defRPr/>
            </a:pPr>
            <a:r>
              <a:rPr lang="en-US" sz="1800" kern="1200" dirty="0">
                <a:solidFill>
                  <a:srgbClr val="2F4145"/>
                </a:solidFill>
                <a:latin typeface="Roboto"/>
                <a:ea typeface="Roboto"/>
                <a:cs typeface="Roboto"/>
              </a:rPr>
              <a:t>What’s most important to us?</a:t>
            </a:r>
          </a:p>
          <a:p>
            <a:pPr marL="381000" indent="-381000" algn="l" defTabSz="1219261" hangingPunct="1">
              <a:buFont typeface="Arial" panose="020B0604020202020204" pitchFamily="34" charset="0"/>
              <a:buChar char="•"/>
              <a:defRPr/>
            </a:pPr>
            <a:r>
              <a:rPr lang="en-US" sz="1800" kern="1200" dirty="0">
                <a:solidFill>
                  <a:srgbClr val="2F4145"/>
                </a:solidFill>
                <a:latin typeface="Roboto"/>
                <a:ea typeface="Roboto"/>
                <a:cs typeface="Roboto"/>
              </a:rPr>
              <a:t>What are the most important questions facing us as an organization?</a:t>
            </a:r>
          </a:p>
        </p:txBody>
      </p:sp>
      <p:sp>
        <p:nvSpPr>
          <p:cNvPr id="50" name="TextBox 49">
            <a:extLst>
              <a:ext uri="{FF2B5EF4-FFF2-40B4-BE49-F238E27FC236}">
                <a16:creationId xmlns:a16="http://schemas.microsoft.com/office/drawing/2014/main" id="{1C41C101-B32A-0F62-3680-A43CDD699C46}"/>
              </a:ext>
            </a:extLst>
          </p:cNvPr>
          <p:cNvSpPr txBox="1"/>
          <p:nvPr/>
        </p:nvSpPr>
        <p:spPr>
          <a:xfrm>
            <a:off x="846813" y="1320357"/>
            <a:ext cx="470452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solidFill>
                  <a:srgbClr val="2B4051"/>
                </a:solidFill>
              </a:rPr>
              <a:t>The Governance as Leadership Framework</a:t>
            </a:r>
          </a:p>
        </p:txBody>
      </p:sp>
    </p:spTree>
    <p:extLst>
      <p:ext uri="{BB962C8B-B14F-4D97-AF65-F5344CB8AC3E}">
        <p14:creationId xmlns:p14="http://schemas.microsoft.com/office/powerpoint/2010/main" val="3094275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2FC44-12BC-2EF0-4A08-B371E05ED9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F2D03C-7010-EAFA-DE26-A3771AFB3953}"/>
              </a:ext>
            </a:extLst>
          </p:cNvPr>
          <p:cNvSpPr>
            <a:spLocks noGrp="1"/>
          </p:cNvSpPr>
          <p:nvPr>
            <p:ph type="title"/>
          </p:nvPr>
        </p:nvSpPr>
        <p:spPr>
          <a:xfrm>
            <a:off x="829587" y="6389"/>
            <a:ext cx="10515600" cy="1325563"/>
          </a:xfrm>
        </p:spPr>
        <p:txBody>
          <a:bodyPr/>
          <a:lstStyle/>
          <a:p>
            <a:r>
              <a:rPr lang="en-US" dirty="0">
                <a:latin typeface="Roboto"/>
                <a:ea typeface="Roboto"/>
                <a:cs typeface="Roboto"/>
              </a:rPr>
              <a:t>A New Framework for the Board’s Role:</a:t>
            </a:r>
            <a:endParaRPr lang="en-US" dirty="0"/>
          </a:p>
        </p:txBody>
      </p:sp>
      <p:sp>
        <p:nvSpPr>
          <p:cNvPr id="40" name="TextBox 9">
            <a:extLst>
              <a:ext uri="{FF2B5EF4-FFF2-40B4-BE49-F238E27FC236}">
                <a16:creationId xmlns:a16="http://schemas.microsoft.com/office/drawing/2014/main" id="{5C4FBEB7-39F8-865A-3FCF-DF401F8EADB3}"/>
              </a:ext>
            </a:extLst>
          </p:cNvPr>
          <p:cNvSpPr txBox="1"/>
          <p:nvPr/>
        </p:nvSpPr>
        <p:spPr>
          <a:xfrm>
            <a:off x="8318869" y="6527403"/>
            <a:ext cx="7988920" cy="1938992"/>
          </a:xfrm>
          <a:prstGeom prst="rect">
            <a:avLst/>
          </a:prstGeom>
          <a:noFill/>
        </p:spPr>
        <p:txBody>
          <a:bodyPr wrap="square" rtlCol="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1pPr>
            <a:lvl2pPr marL="0" marR="0" indent="228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2pPr>
            <a:lvl3pPr marL="0" marR="0" indent="457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3pPr>
            <a:lvl4pPr marL="0" marR="0" indent="685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4pPr>
            <a:lvl5pPr marL="0" marR="0" indent="9144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5pPr>
            <a:lvl6pPr marL="0" marR="0" indent="11430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6pPr>
            <a:lvl7pPr marL="0" marR="0" indent="13716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7pPr>
            <a:lvl8pPr marL="0" marR="0" indent="16002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8pPr>
            <a:lvl9pPr marL="0" marR="0" indent="1828800" algn="r" defTabSz="584200" rtl="0" fontAlgn="auto" latinLnBrk="0" hangingPunct="0">
              <a:lnSpc>
                <a:spcPct val="100000"/>
              </a:lnSpc>
              <a:spcBef>
                <a:spcPts val="0"/>
              </a:spcBef>
              <a:spcAft>
                <a:spcPts val="0"/>
              </a:spcAft>
              <a:buClrTx/>
              <a:buSzTx/>
              <a:buFontTx/>
              <a:buNone/>
              <a:tabLst/>
              <a:defRPr kumimoji="0" sz="6000" b="0" i="0" u="none" strike="noStrike" cap="none" spc="0" normalizeH="0" baseline="0">
                <a:ln>
                  <a:noFill/>
                </a:ln>
                <a:solidFill>
                  <a:srgbClr val="CB2C30"/>
                </a:solidFill>
                <a:effectLst/>
                <a:uFillTx/>
                <a:latin typeface="+mn-lt"/>
                <a:ea typeface="+mn-ea"/>
                <a:cs typeface="+mn-cs"/>
                <a:sym typeface="Roboto Regular"/>
              </a:defRPr>
            </a:lvl9pPr>
          </a:lstStyle>
          <a:p>
            <a:pPr algn="l" defTabSz="1219261" hangingPunct="1">
              <a:defRPr/>
            </a:pPr>
            <a:r>
              <a:rPr lang="en-US" sz="2400" b="1" kern="1200" dirty="0">
                <a:solidFill>
                  <a:srgbClr val="2E4144"/>
                </a:solidFill>
                <a:latin typeface="Quire Sans" panose="020B0502040400020003" pitchFamily="34" charset="0"/>
                <a:cs typeface="Quire Sans" panose="020B0502040400020003" pitchFamily="34" charset="0"/>
              </a:rPr>
              <a:t>The Board’s Sensemaking Role</a:t>
            </a:r>
          </a:p>
          <a:p>
            <a:pPr marL="381019" indent="-381019" algn="l" defTabSz="1219261" hangingPunct="1">
              <a:buFont typeface="Arial" panose="020B0604020202020204" pitchFamily="34" charset="0"/>
              <a:buChar char="•"/>
              <a:defRPr/>
            </a:pPr>
            <a:r>
              <a:rPr lang="en-US" sz="2400" kern="1200" dirty="0">
                <a:solidFill>
                  <a:srgbClr val="2F4145"/>
                </a:solidFill>
                <a:latin typeface="Quire Sans" panose="020B0502040400020003" pitchFamily="34" charset="0"/>
                <a:cs typeface="Quire Sans" panose="020B0502040400020003" pitchFamily="34" charset="0"/>
              </a:rPr>
              <a:t>Who are we?</a:t>
            </a:r>
          </a:p>
          <a:p>
            <a:pPr marL="381019" indent="-381019" algn="l" defTabSz="1219261" hangingPunct="1">
              <a:buFont typeface="Arial" panose="020B0604020202020204" pitchFamily="34" charset="0"/>
              <a:buChar char="•"/>
              <a:defRPr/>
            </a:pPr>
            <a:r>
              <a:rPr lang="en-US" sz="2400" kern="1200" dirty="0">
                <a:solidFill>
                  <a:srgbClr val="2F4145"/>
                </a:solidFill>
                <a:latin typeface="Quire Sans" panose="020B0502040400020003" pitchFamily="34" charset="0"/>
                <a:cs typeface="Quire Sans" panose="020B0502040400020003" pitchFamily="34" charset="0"/>
              </a:rPr>
              <a:t>What’s most important to us?</a:t>
            </a:r>
          </a:p>
          <a:p>
            <a:pPr marL="381019" indent="-381019" algn="l" defTabSz="1219261" hangingPunct="1">
              <a:buFont typeface="Arial" panose="020B0604020202020204" pitchFamily="34" charset="0"/>
              <a:buChar char="•"/>
              <a:defRPr/>
            </a:pPr>
            <a:r>
              <a:rPr lang="en-US" sz="2400" kern="1200" dirty="0">
                <a:solidFill>
                  <a:srgbClr val="2F4145"/>
                </a:solidFill>
                <a:latin typeface="Quire Sans" panose="020B0502040400020003" pitchFamily="34" charset="0"/>
                <a:cs typeface="Quire Sans" panose="020B0502040400020003" pitchFamily="34" charset="0"/>
              </a:rPr>
              <a:t>What are the most important questions facing us as an organization?</a:t>
            </a:r>
          </a:p>
        </p:txBody>
      </p:sp>
      <p:sp>
        <p:nvSpPr>
          <p:cNvPr id="50" name="TextBox 49">
            <a:extLst>
              <a:ext uri="{FF2B5EF4-FFF2-40B4-BE49-F238E27FC236}">
                <a16:creationId xmlns:a16="http://schemas.microsoft.com/office/drawing/2014/main" id="{D17E12C5-418B-C3F1-6544-353FE48AEE09}"/>
              </a:ext>
            </a:extLst>
          </p:cNvPr>
          <p:cNvSpPr txBox="1"/>
          <p:nvPr/>
        </p:nvSpPr>
        <p:spPr>
          <a:xfrm>
            <a:off x="846813" y="1059974"/>
            <a:ext cx="69306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i="1" dirty="0">
                <a:solidFill>
                  <a:srgbClr val="267999"/>
                </a:solidFill>
              </a:rPr>
              <a:t>Purpose-Driven Board Leadership</a:t>
            </a:r>
          </a:p>
        </p:txBody>
      </p:sp>
      <p:pic>
        <p:nvPicPr>
          <p:cNvPr id="3" name="Picture 2">
            <a:extLst>
              <a:ext uri="{FF2B5EF4-FFF2-40B4-BE49-F238E27FC236}">
                <a16:creationId xmlns:a16="http://schemas.microsoft.com/office/drawing/2014/main" id="{41FB2296-DC95-8CDB-FBDD-4A984449A8E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175742" y="2022779"/>
            <a:ext cx="8078327" cy="4172532"/>
          </a:xfrm>
          <a:prstGeom prst="rect">
            <a:avLst/>
          </a:prstGeom>
        </p:spPr>
      </p:pic>
    </p:spTree>
    <p:extLst>
      <p:ext uri="{BB962C8B-B14F-4D97-AF65-F5344CB8AC3E}">
        <p14:creationId xmlns:p14="http://schemas.microsoft.com/office/powerpoint/2010/main" val="2763551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F39D8-F1A8-0B37-1D21-931B3D24FBD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9546DB-52A5-AFC1-299B-334030E43A93}"/>
              </a:ext>
            </a:extLst>
          </p:cNvPr>
          <p:cNvPicPr>
            <a:picLocks noChangeAspect="1"/>
          </p:cNvPicPr>
          <p:nvPr/>
        </p:nvPicPr>
        <p:blipFill>
          <a:blip r:embed="rId2"/>
          <a:srcRect r="-86" b="7719"/>
          <a:stretch>
            <a:fillRect/>
          </a:stretch>
        </p:blipFill>
        <p:spPr>
          <a:xfrm>
            <a:off x="0" y="422753"/>
            <a:ext cx="12202448" cy="5625475"/>
          </a:xfrm>
          <a:prstGeom prst="rect">
            <a:avLst/>
          </a:prstGeom>
        </p:spPr>
      </p:pic>
    </p:spTree>
    <p:extLst>
      <p:ext uri="{BB962C8B-B14F-4D97-AF65-F5344CB8AC3E}">
        <p14:creationId xmlns:p14="http://schemas.microsoft.com/office/powerpoint/2010/main" val="40083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CA52C-E5AF-31B9-0500-3DB56A26FBE0}"/>
              </a:ext>
            </a:extLst>
          </p:cNvPr>
          <p:cNvSpPr>
            <a:spLocks noGrp="1"/>
          </p:cNvSpPr>
          <p:nvPr>
            <p:ph type="title"/>
          </p:nvPr>
        </p:nvSpPr>
        <p:spPr/>
        <p:txBody>
          <a:bodyPr/>
          <a:lstStyle/>
          <a:p>
            <a:r>
              <a:rPr lang="en-US" dirty="0"/>
              <a:t>What is Your Organization’s Purpose?</a:t>
            </a:r>
          </a:p>
        </p:txBody>
      </p:sp>
      <p:sp>
        <p:nvSpPr>
          <p:cNvPr id="3" name="Content Placeholder 2">
            <a:extLst>
              <a:ext uri="{FF2B5EF4-FFF2-40B4-BE49-F238E27FC236}">
                <a16:creationId xmlns:a16="http://schemas.microsoft.com/office/drawing/2014/main" id="{FE2660A4-2D94-C261-CA6F-6543D289B3AC}"/>
              </a:ext>
            </a:extLst>
          </p:cNvPr>
          <p:cNvSpPr>
            <a:spLocks noGrp="1"/>
          </p:cNvSpPr>
          <p:nvPr>
            <p:ph idx="1"/>
          </p:nvPr>
        </p:nvSpPr>
        <p:spPr/>
        <p:txBody>
          <a:bodyPr/>
          <a:lstStyle/>
          <a:p>
            <a:pPr lvl="0" fontAlgn="base"/>
            <a:r>
              <a:rPr lang="en-US" dirty="0"/>
              <a:t>What problem are we trying to solve or what new reality are we trying to create?​</a:t>
            </a:r>
          </a:p>
          <a:p>
            <a:pPr marL="0" lvl="0" indent="0" fontAlgn="base">
              <a:buNone/>
            </a:pPr>
            <a:endParaRPr lang="en-US" dirty="0"/>
          </a:p>
          <a:p>
            <a:pPr lvl="0" fontAlgn="base"/>
            <a:r>
              <a:rPr lang="en-US" dirty="0"/>
              <a:t>Why were we founded and why do we exist today?​</a:t>
            </a:r>
          </a:p>
          <a:p>
            <a:pPr marL="0" lvl="0" indent="0" fontAlgn="base">
              <a:buNone/>
            </a:pPr>
            <a:endParaRPr lang="en-US" dirty="0"/>
          </a:p>
          <a:p>
            <a:pPr lvl="0" fontAlgn="base"/>
            <a:r>
              <a:rPr lang="en-US" dirty="0"/>
              <a:t>What is “the why” for your organization’s work?​</a:t>
            </a:r>
          </a:p>
          <a:p>
            <a:pPr marL="0" indent="0">
              <a:buNone/>
            </a:pPr>
            <a:endParaRPr lang="en-US" dirty="0"/>
          </a:p>
        </p:txBody>
      </p:sp>
    </p:spTree>
    <p:extLst>
      <p:ext uri="{BB962C8B-B14F-4D97-AF65-F5344CB8AC3E}">
        <p14:creationId xmlns:p14="http://schemas.microsoft.com/office/powerpoint/2010/main" val="900892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D541B-A061-49E0-B6C4-C4599CC53B04}"/>
              </a:ext>
            </a:extLst>
          </p:cNvPr>
          <p:cNvSpPr>
            <a:spLocks noGrp="1"/>
          </p:cNvSpPr>
          <p:nvPr>
            <p:ph type="title"/>
          </p:nvPr>
        </p:nvSpPr>
        <p:spPr>
          <a:xfrm>
            <a:off x="838200" y="365125"/>
            <a:ext cx="10868696" cy="1325563"/>
          </a:xfrm>
        </p:spPr>
        <p:txBody>
          <a:bodyPr/>
          <a:lstStyle/>
          <a:p>
            <a:r>
              <a:rPr lang="en-US" dirty="0"/>
              <a:t>Principle #1: Purpose before Organization</a:t>
            </a:r>
          </a:p>
        </p:txBody>
      </p:sp>
      <p:grpSp>
        <p:nvGrpSpPr>
          <p:cNvPr id="6" name="Google Shape;1512;p218">
            <a:extLst>
              <a:ext uri="{FF2B5EF4-FFF2-40B4-BE49-F238E27FC236}">
                <a16:creationId xmlns:a16="http://schemas.microsoft.com/office/drawing/2014/main" id="{C128C908-9724-A13D-A54C-7DBA1EF9E875}"/>
              </a:ext>
            </a:extLst>
          </p:cNvPr>
          <p:cNvGrpSpPr/>
          <p:nvPr/>
        </p:nvGrpSpPr>
        <p:grpSpPr>
          <a:xfrm>
            <a:off x="899889" y="1718521"/>
            <a:ext cx="10390260" cy="4198797"/>
            <a:chOff x="-210" y="-2687"/>
            <a:chExt cx="8305979" cy="5926308"/>
          </a:xfrm>
          <a:solidFill>
            <a:srgbClr val="1F7999"/>
          </a:solidFill>
        </p:grpSpPr>
        <p:sp>
          <p:nvSpPr>
            <p:cNvPr id="7" name="Google Shape;1513;p218">
              <a:extLst>
                <a:ext uri="{FF2B5EF4-FFF2-40B4-BE49-F238E27FC236}">
                  <a16:creationId xmlns:a16="http://schemas.microsoft.com/office/drawing/2014/main" id="{B311B32B-AE5A-7BEC-CDF5-51C2EAF9EC4F}"/>
                </a:ext>
              </a:extLst>
            </p:cNvPr>
            <p:cNvSpPr/>
            <p:nvPr/>
          </p:nvSpPr>
          <p:spPr>
            <a:xfrm>
              <a:off x="0" y="0"/>
              <a:ext cx="7059900" cy="1417200"/>
            </a:xfrm>
            <a:prstGeom prst="roundRect">
              <a:avLst>
                <a:gd name="adj" fmla="val 10000"/>
              </a:avLst>
            </a:prstGeom>
            <a:grp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8" name="Google Shape;1514;p218">
              <a:extLst>
                <a:ext uri="{FF2B5EF4-FFF2-40B4-BE49-F238E27FC236}">
                  <a16:creationId xmlns:a16="http://schemas.microsoft.com/office/drawing/2014/main" id="{21ACBCBD-1F02-6D35-F835-FE9F2B73DBED}"/>
                </a:ext>
              </a:extLst>
            </p:cNvPr>
            <p:cNvSpPr txBox="1"/>
            <p:nvPr/>
          </p:nvSpPr>
          <p:spPr>
            <a:xfrm>
              <a:off x="-210" y="-2687"/>
              <a:ext cx="6269228" cy="1375689"/>
            </a:xfrm>
            <a:prstGeom prst="rect">
              <a:avLst/>
            </a:prstGeom>
            <a:grpFill/>
            <a:ln>
              <a:noFill/>
            </a:ln>
          </p:spPr>
          <p:txBody>
            <a:bodyPr spcFirstLastPara="1" wrap="square" lIns="86336" tIns="86336" rIns="86336" bIns="86336" anchor="ctr" anchorCtr="0">
              <a:noAutofit/>
            </a:bodyPr>
            <a:lstStyle/>
            <a:p>
              <a:pPr algn="l" defTabSz="1219261" hangingPunct="1">
                <a:lnSpc>
                  <a:spcPct val="90000"/>
                </a:lnSpc>
                <a:buClr>
                  <a:srgbClr val="000000"/>
                </a:buClr>
                <a:defRPr/>
              </a:pPr>
              <a:r>
                <a:rPr lang="en" sz="2000" b="1" u="sng" dirty="0">
                  <a:solidFill>
                    <a:srgbClr val="FFFFFF"/>
                  </a:solidFill>
                  <a:ea typeface="Corbel"/>
                  <a:cs typeface="Quire Sans" panose="020B0502040400020003" pitchFamily="34" charset="0"/>
                  <a:sym typeface="Corbel"/>
                </a:rPr>
                <a:t>Definition</a:t>
              </a:r>
              <a:r>
                <a:rPr lang="en" sz="2000" dirty="0">
                  <a:solidFill>
                    <a:srgbClr val="FFFFFF"/>
                  </a:solidFill>
                  <a:ea typeface="Corbel"/>
                  <a:cs typeface="Quire Sans" panose="020B0502040400020003" pitchFamily="34" charset="0"/>
                  <a:sym typeface="Corbel"/>
                </a:rPr>
                <a:t>: Prioritizing the organization’s purpose, versus the organization itself.</a:t>
              </a:r>
              <a:endParaRPr sz="2000" dirty="0">
                <a:solidFill>
                  <a:srgbClr val="FFFFFF"/>
                </a:solidFill>
                <a:ea typeface="Corbel"/>
                <a:cs typeface="Quire Sans" panose="020B0502040400020003" pitchFamily="34" charset="0"/>
                <a:sym typeface="Corbel"/>
              </a:endParaRPr>
            </a:p>
          </p:txBody>
        </p:sp>
        <p:sp>
          <p:nvSpPr>
            <p:cNvPr id="9" name="Google Shape;1515;p218">
              <a:extLst>
                <a:ext uri="{FF2B5EF4-FFF2-40B4-BE49-F238E27FC236}">
                  <a16:creationId xmlns:a16="http://schemas.microsoft.com/office/drawing/2014/main" id="{924C4708-061E-2757-CA78-021913A5EF76}"/>
                </a:ext>
              </a:extLst>
            </p:cNvPr>
            <p:cNvSpPr/>
            <p:nvPr/>
          </p:nvSpPr>
          <p:spPr>
            <a:xfrm>
              <a:off x="622934" y="1653539"/>
              <a:ext cx="7059900" cy="1417200"/>
            </a:xfrm>
            <a:prstGeom prst="roundRect">
              <a:avLst>
                <a:gd name="adj" fmla="val 10000"/>
              </a:avLst>
            </a:prstGeom>
            <a:grp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0" name="Google Shape;1516;p218">
              <a:extLst>
                <a:ext uri="{FF2B5EF4-FFF2-40B4-BE49-F238E27FC236}">
                  <a16:creationId xmlns:a16="http://schemas.microsoft.com/office/drawing/2014/main" id="{D21ED9FE-D6DE-A75F-E145-BC55F21DF6CB}"/>
                </a:ext>
              </a:extLst>
            </p:cNvPr>
            <p:cNvSpPr txBox="1"/>
            <p:nvPr/>
          </p:nvSpPr>
          <p:spPr>
            <a:xfrm>
              <a:off x="664449" y="1695067"/>
              <a:ext cx="6097084" cy="1334400"/>
            </a:xfrm>
            <a:prstGeom prst="rect">
              <a:avLst/>
            </a:prstGeom>
            <a:grpFill/>
            <a:ln>
              <a:noFill/>
            </a:ln>
          </p:spPr>
          <p:txBody>
            <a:bodyPr spcFirstLastPara="1" wrap="square" lIns="86336" tIns="86336" rIns="86336" bIns="86336" anchor="ctr" anchorCtr="0">
              <a:noAutofit/>
            </a:bodyPr>
            <a:lstStyle/>
            <a:p>
              <a:pPr algn="l">
                <a:lnSpc>
                  <a:spcPct val="90000"/>
                </a:lnSpc>
                <a:buClr>
                  <a:srgbClr val="000000"/>
                </a:buClr>
                <a:defRPr/>
              </a:pPr>
              <a:r>
                <a:rPr lang="en" dirty="0">
                  <a:solidFill>
                    <a:srgbClr val="FFFFFF"/>
                  </a:solidFill>
                  <a:ea typeface="Corbel"/>
                  <a:cs typeface="Quire Sans"/>
                  <a:sym typeface="Corbel"/>
                </a:rPr>
                <a:t>Moves the organization away from viewing itself as the “center of its own gravity;” focuses the organization on its collective purpose and how it can best steward its resources in service to that purpose</a:t>
              </a:r>
              <a:endParaRPr dirty="0">
                <a:solidFill>
                  <a:srgbClr val="FFFFFF"/>
                </a:solidFill>
                <a:ea typeface="Corbel"/>
                <a:cs typeface="Quire Sans"/>
                <a:sym typeface="Corbel"/>
              </a:endParaRPr>
            </a:p>
          </p:txBody>
        </p:sp>
        <p:sp>
          <p:nvSpPr>
            <p:cNvPr id="11" name="Google Shape;1517;p218">
              <a:extLst>
                <a:ext uri="{FF2B5EF4-FFF2-40B4-BE49-F238E27FC236}">
                  <a16:creationId xmlns:a16="http://schemas.microsoft.com/office/drawing/2014/main" id="{5BC36B26-8510-D08A-9435-E7AECD4AB8FA}"/>
                </a:ext>
              </a:extLst>
            </p:cNvPr>
            <p:cNvSpPr/>
            <p:nvPr/>
          </p:nvSpPr>
          <p:spPr>
            <a:xfrm>
              <a:off x="1192179" y="3307078"/>
              <a:ext cx="7113590" cy="2616543"/>
            </a:xfrm>
            <a:prstGeom prst="roundRect">
              <a:avLst>
                <a:gd name="adj" fmla="val 10000"/>
              </a:avLst>
            </a:prstGeom>
            <a:grp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2" name="Google Shape;1518;p218">
              <a:extLst>
                <a:ext uri="{FF2B5EF4-FFF2-40B4-BE49-F238E27FC236}">
                  <a16:creationId xmlns:a16="http://schemas.microsoft.com/office/drawing/2014/main" id="{97C16A08-B2AF-AE8D-DB35-A13E5DE04A6F}"/>
                </a:ext>
              </a:extLst>
            </p:cNvPr>
            <p:cNvSpPr txBox="1"/>
            <p:nvPr/>
          </p:nvSpPr>
          <p:spPr>
            <a:xfrm>
              <a:off x="1337795" y="3790451"/>
              <a:ext cx="6822358" cy="1680680"/>
            </a:xfrm>
            <a:prstGeom prst="rect">
              <a:avLst/>
            </a:prstGeom>
            <a:grpFill/>
            <a:ln>
              <a:noFill/>
            </a:ln>
          </p:spPr>
          <p:txBody>
            <a:bodyPr spcFirstLastPara="1" wrap="square" lIns="86336" tIns="86336" rIns="86336" bIns="86336" anchor="ctr" anchorCtr="0">
              <a:noAutofit/>
            </a:bodyPr>
            <a:lstStyle/>
            <a:p>
              <a:pPr algn="l" defTabSz="1219261" hangingPunct="1">
                <a:lnSpc>
                  <a:spcPct val="90000"/>
                </a:lnSpc>
                <a:buClr>
                  <a:srgbClr val="000000"/>
                </a:buClr>
                <a:defRPr/>
              </a:pPr>
              <a:r>
                <a:rPr lang="en-US" sz="1900" b="1" u="sng" dirty="0">
                  <a:solidFill>
                    <a:srgbClr val="FFFFFF"/>
                  </a:solidFill>
                  <a:cs typeface="Quire Sans"/>
                </a:rPr>
                <a:t>“Purpose before Organization” scenario</a:t>
              </a:r>
              <a:r>
                <a:rPr lang="en-US" sz="1900" dirty="0">
                  <a:solidFill>
                    <a:srgbClr val="FFFFFF"/>
                  </a:solidFill>
                  <a:cs typeface="Quire Sans"/>
                </a:rPr>
                <a:t>: When faced with a freeze on federal funding and threats of massive cuts, a victim services organization teamed up with other organizations that serve the same population to create a single message and meet with foundation officers, local and state elected leaders, and the media to ensure all were aware of the impact of the loss of funding on the  broader community.</a:t>
              </a:r>
              <a:endParaRPr lang="en-US" sz="1900">
                <a:solidFill>
                  <a:srgbClr val="FFFFFF"/>
                </a:solidFill>
                <a:ea typeface="Corbel"/>
                <a:cs typeface="Quire Sans"/>
              </a:endParaRPr>
            </a:p>
          </p:txBody>
        </p:sp>
        <p:sp>
          <p:nvSpPr>
            <p:cNvPr id="13" name="Google Shape;1519;p218">
              <a:extLst>
                <a:ext uri="{FF2B5EF4-FFF2-40B4-BE49-F238E27FC236}">
                  <a16:creationId xmlns:a16="http://schemas.microsoft.com/office/drawing/2014/main" id="{6B1BC906-2AEC-0482-20AA-61EDDBD41DA1}"/>
                </a:ext>
              </a:extLst>
            </p:cNvPr>
            <p:cNvSpPr/>
            <p:nvPr/>
          </p:nvSpPr>
          <p:spPr>
            <a:xfrm>
              <a:off x="6432429" y="1074720"/>
              <a:ext cx="921300" cy="921300"/>
            </a:xfrm>
            <a:prstGeom prst="downArrow">
              <a:avLst>
                <a:gd name="adj1" fmla="val 55000"/>
                <a:gd name="adj2" fmla="val 45000"/>
              </a:avLst>
            </a:prstGeom>
            <a:solidFill>
              <a:srgbClr val="FFFFFF"/>
            </a:solidFill>
            <a:ln w="19050" cap="flat" cmpd="sng">
              <a:solidFill>
                <a:srgbClr val="C9D6DD">
                  <a:alpha val="89800"/>
                </a:srgbClr>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4" name="Google Shape;1521;p218">
              <a:extLst>
                <a:ext uri="{FF2B5EF4-FFF2-40B4-BE49-F238E27FC236}">
                  <a16:creationId xmlns:a16="http://schemas.microsoft.com/office/drawing/2014/main" id="{7C981B60-EEB9-7578-D415-D9FEAB56AF92}"/>
                </a:ext>
              </a:extLst>
            </p:cNvPr>
            <p:cNvSpPr/>
            <p:nvPr/>
          </p:nvSpPr>
          <p:spPr>
            <a:xfrm>
              <a:off x="6803049" y="2362139"/>
              <a:ext cx="921300" cy="921300"/>
            </a:xfrm>
            <a:prstGeom prst="downArrow">
              <a:avLst>
                <a:gd name="adj1" fmla="val 55000"/>
                <a:gd name="adj2" fmla="val 45000"/>
              </a:avLst>
            </a:prstGeom>
            <a:solidFill>
              <a:srgbClr val="FFFFFF"/>
            </a:solidFill>
            <a:ln w="19050" cap="flat" cmpd="sng">
              <a:solidFill>
                <a:srgbClr val="C9D6DD">
                  <a:alpha val="89800"/>
                </a:srgbClr>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grpSp>
    </p:spTree>
    <p:extLst>
      <p:ext uri="{BB962C8B-B14F-4D97-AF65-F5344CB8AC3E}">
        <p14:creationId xmlns:p14="http://schemas.microsoft.com/office/powerpoint/2010/main" val="308341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5DB3F-158A-CF85-EF3F-46176BFB1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B3D7A9-A159-A4C6-0561-68857E3C4523}"/>
              </a:ext>
            </a:extLst>
          </p:cNvPr>
          <p:cNvSpPr>
            <a:spLocks noGrp="1"/>
          </p:cNvSpPr>
          <p:nvPr>
            <p:ph type="title"/>
          </p:nvPr>
        </p:nvSpPr>
        <p:spPr>
          <a:xfrm>
            <a:off x="838200" y="365125"/>
            <a:ext cx="10984606" cy="1325563"/>
          </a:xfrm>
        </p:spPr>
        <p:txBody>
          <a:bodyPr/>
          <a:lstStyle/>
          <a:p>
            <a:r>
              <a:rPr lang="en-US" dirty="0"/>
              <a:t>Principle #1: Purpose before Organization</a:t>
            </a:r>
          </a:p>
        </p:txBody>
      </p:sp>
      <p:grpSp>
        <p:nvGrpSpPr>
          <p:cNvPr id="3" name="Google Shape;1531;p219">
            <a:extLst>
              <a:ext uri="{FF2B5EF4-FFF2-40B4-BE49-F238E27FC236}">
                <a16:creationId xmlns:a16="http://schemas.microsoft.com/office/drawing/2014/main" id="{65597EEF-ACD5-7335-A27B-0B3D030D6399}"/>
              </a:ext>
            </a:extLst>
          </p:cNvPr>
          <p:cNvGrpSpPr/>
          <p:nvPr/>
        </p:nvGrpSpPr>
        <p:grpSpPr>
          <a:xfrm>
            <a:off x="1424801" y="1838847"/>
            <a:ext cx="9176210" cy="4068893"/>
            <a:chOff x="356" y="428369"/>
            <a:chExt cx="8570189" cy="4080384"/>
          </a:xfrm>
        </p:grpSpPr>
        <p:sp>
          <p:nvSpPr>
            <p:cNvPr id="4" name="Google Shape;1532;p219">
              <a:extLst>
                <a:ext uri="{FF2B5EF4-FFF2-40B4-BE49-F238E27FC236}">
                  <a16:creationId xmlns:a16="http://schemas.microsoft.com/office/drawing/2014/main" id="{EB6FE708-8751-2A6A-6A71-3987C2ECD86F}"/>
                </a:ext>
              </a:extLst>
            </p:cNvPr>
            <p:cNvSpPr/>
            <p:nvPr/>
          </p:nvSpPr>
          <p:spPr>
            <a:xfrm rot="5400000">
              <a:off x="356" y="428453"/>
              <a:ext cx="4080300" cy="4080300"/>
            </a:xfrm>
            <a:prstGeom prst="upArrow">
              <a:avLst>
                <a:gd name="adj1" fmla="val 50000"/>
                <a:gd name="adj2" fmla="val 35000"/>
              </a:avLst>
            </a:prstGeom>
            <a:solidFill>
              <a:srgbClr val="237899"/>
            </a:solidFill>
            <a:ln w="19050" cap="flat" cmpd="sng">
              <a:solidFill>
                <a:srgbClr val="1F7999"/>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5" name="Google Shape;1533;p219">
              <a:extLst>
                <a:ext uri="{FF2B5EF4-FFF2-40B4-BE49-F238E27FC236}">
                  <a16:creationId xmlns:a16="http://schemas.microsoft.com/office/drawing/2014/main" id="{985F39AD-9160-5DDE-CFD7-C3A76916A57A}"/>
                </a:ext>
              </a:extLst>
            </p:cNvPr>
            <p:cNvSpPr txBox="1"/>
            <p:nvPr/>
          </p:nvSpPr>
          <p:spPr>
            <a:xfrm>
              <a:off x="356" y="1448368"/>
              <a:ext cx="3366300" cy="2040300"/>
            </a:xfrm>
            <a:prstGeom prst="rect">
              <a:avLst/>
            </a:prstGeom>
            <a:noFill/>
            <a:ln>
              <a:noFill/>
            </a:ln>
          </p:spPr>
          <p:txBody>
            <a:bodyPr spcFirstLastPara="1" wrap="square" lIns="284475" tIns="284475" rIns="284475" bIns="284475" anchor="ctr" anchorCtr="0">
              <a:noAutofit/>
            </a:bodyPr>
            <a:lstStyle/>
            <a:p>
              <a:pPr algn="ctr" defTabSz="1219261" hangingPunct="1">
                <a:lnSpc>
                  <a:spcPct val="90000"/>
                </a:lnSpc>
                <a:buClr>
                  <a:srgbClr val="000000"/>
                </a:buClr>
                <a:defRPr/>
              </a:pPr>
              <a:r>
                <a:rPr lang="en" sz="3200" dirty="0">
                  <a:solidFill>
                    <a:srgbClr val="FFFFFF"/>
                  </a:solidFill>
                  <a:ea typeface="Corbel"/>
                  <a:cs typeface="Quire Sans" panose="020B0502040400020003" pitchFamily="34" charset="0"/>
                  <a:sym typeface="Corbel"/>
                </a:rPr>
                <a:t>What’s best for our organization?</a:t>
              </a:r>
              <a:endParaRPr sz="3200" dirty="0">
                <a:solidFill>
                  <a:srgbClr val="FFFFFF"/>
                </a:solidFill>
                <a:ea typeface="Corbel"/>
                <a:cs typeface="Quire Sans" panose="020B0502040400020003" pitchFamily="34" charset="0"/>
                <a:sym typeface="Corbel"/>
              </a:endParaRPr>
            </a:p>
          </p:txBody>
        </p:sp>
        <p:sp>
          <p:nvSpPr>
            <p:cNvPr id="15" name="Google Shape;1534;p219">
              <a:extLst>
                <a:ext uri="{FF2B5EF4-FFF2-40B4-BE49-F238E27FC236}">
                  <a16:creationId xmlns:a16="http://schemas.microsoft.com/office/drawing/2014/main" id="{739E4AAF-CE3E-C38A-911B-69F25A73D9C0}"/>
                </a:ext>
              </a:extLst>
            </p:cNvPr>
            <p:cNvSpPr/>
            <p:nvPr/>
          </p:nvSpPr>
          <p:spPr>
            <a:xfrm rot="5400000">
              <a:off x="4490245" y="428369"/>
              <a:ext cx="4080300" cy="4080300"/>
            </a:xfrm>
            <a:prstGeom prst="upArrow">
              <a:avLst>
                <a:gd name="adj1" fmla="val 50000"/>
                <a:gd name="adj2" fmla="val 35000"/>
              </a:avLst>
            </a:prstGeom>
            <a:solidFill>
              <a:srgbClr val="237899"/>
            </a:solidFill>
            <a:ln w="19050" cap="flat" cmpd="sng">
              <a:solidFill>
                <a:srgbClr val="1F7999"/>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6" name="Google Shape;1535;p219">
              <a:extLst>
                <a:ext uri="{FF2B5EF4-FFF2-40B4-BE49-F238E27FC236}">
                  <a16:creationId xmlns:a16="http://schemas.microsoft.com/office/drawing/2014/main" id="{5B07E5CF-2800-BD1F-F06F-F38F56A04848}"/>
                </a:ext>
              </a:extLst>
            </p:cNvPr>
            <p:cNvSpPr txBox="1"/>
            <p:nvPr/>
          </p:nvSpPr>
          <p:spPr>
            <a:xfrm>
              <a:off x="4490161" y="1448465"/>
              <a:ext cx="3366300" cy="2040300"/>
            </a:xfrm>
            <a:prstGeom prst="rect">
              <a:avLst/>
            </a:prstGeom>
            <a:noFill/>
            <a:ln>
              <a:noFill/>
            </a:ln>
          </p:spPr>
          <p:txBody>
            <a:bodyPr spcFirstLastPara="1" wrap="square" lIns="284475" tIns="284475" rIns="284475" bIns="284475" anchor="ctr" anchorCtr="0">
              <a:noAutofit/>
            </a:bodyPr>
            <a:lstStyle/>
            <a:p>
              <a:pPr algn="ctr" defTabSz="1219261" hangingPunct="1">
                <a:lnSpc>
                  <a:spcPct val="90000"/>
                </a:lnSpc>
                <a:buClr>
                  <a:srgbClr val="000000"/>
                </a:buClr>
                <a:defRPr/>
              </a:pPr>
              <a:r>
                <a:rPr lang="en" sz="2800" dirty="0">
                  <a:solidFill>
                    <a:srgbClr val="FFFFFF"/>
                  </a:solidFill>
                  <a:ea typeface="Corbel"/>
                  <a:cs typeface="Quire Sans" panose="020B0502040400020003" pitchFamily="34" charset="0"/>
                  <a:sym typeface="Corbel"/>
                </a:rPr>
                <a:t>What’s best for the desired social outcome we seek?</a:t>
              </a:r>
              <a:endParaRPr sz="2800" dirty="0">
                <a:solidFill>
                  <a:srgbClr val="FFFFFF"/>
                </a:solidFill>
                <a:ea typeface="Corbel"/>
                <a:cs typeface="Quire Sans" panose="020B0502040400020003" pitchFamily="34" charset="0"/>
                <a:sym typeface="Corbel"/>
              </a:endParaRPr>
            </a:p>
          </p:txBody>
        </p:sp>
      </p:grpSp>
    </p:spTree>
    <p:extLst>
      <p:ext uri="{BB962C8B-B14F-4D97-AF65-F5344CB8AC3E}">
        <p14:creationId xmlns:p14="http://schemas.microsoft.com/office/powerpoint/2010/main" val="3580226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2FF7-38AE-C8A4-36E8-02C466F07A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019E0-5A9D-9CB8-2A46-7AE381A2E39F}"/>
              </a:ext>
            </a:extLst>
          </p:cNvPr>
          <p:cNvSpPr>
            <a:spLocks noGrp="1"/>
          </p:cNvSpPr>
          <p:nvPr>
            <p:ph type="title"/>
          </p:nvPr>
        </p:nvSpPr>
        <p:spPr>
          <a:xfrm>
            <a:off x="829587" y="6389"/>
            <a:ext cx="10515600" cy="1325563"/>
          </a:xfrm>
        </p:spPr>
        <p:txBody>
          <a:bodyPr/>
          <a:lstStyle/>
          <a:p>
            <a:r>
              <a:rPr lang="en-US" dirty="0">
                <a:latin typeface="Roboto"/>
                <a:ea typeface="Roboto"/>
                <a:cs typeface="Roboto"/>
              </a:rPr>
              <a:t>The Four Principles of</a:t>
            </a:r>
            <a:endParaRPr lang="en-US" dirty="0"/>
          </a:p>
        </p:txBody>
      </p:sp>
      <p:sp>
        <p:nvSpPr>
          <p:cNvPr id="50" name="TextBox 49">
            <a:extLst>
              <a:ext uri="{FF2B5EF4-FFF2-40B4-BE49-F238E27FC236}">
                <a16:creationId xmlns:a16="http://schemas.microsoft.com/office/drawing/2014/main" id="{73F34FA1-087E-2B64-DC8F-FBF2CFA01EB3}"/>
              </a:ext>
            </a:extLst>
          </p:cNvPr>
          <p:cNvSpPr txBox="1"/>
          <p:nvPr/>
        </p:nvSpPr>
        <p:spPr>
          <a:xfrm>
            <a:off x="846813" y="1059974"/>
            <a:ext cx="69306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i="1" dirty="0">
                <a:solidFill>
                  <a:srgbClr val="267999"/>
                </a:solidFill>
              </a:rPr>
              <a:t>Purpose-Driven Board Leadership</a:t>
            </a:r>
          </a:p>
        </p:txBody>
      </p:sp>
      <p:graphicFrame>
        <p:nvGraphicFramePr>
          <p:cNvPr id="6" name="Diagram 5">
            <a:extLst>
              <a:ext uri="{FF2B5EF4-FFF2-40B4-BE49-F238E27FC236}">
                <a16:creationId xmlns:a16="http://schemas.microsoft.com/office/drawing/2014/main" id="{C5512200-FA81-C565-11A3-15E20DC9BC36}"/>
              </a:ext>
            </a:extLst>
          </p:cNvPr>
          <p:cNvGraphicFramePr/>
          <p:nvPr>
            <p:extLst>
              <p:ext uri="{D42A27DB-BD31-4B8C-83A1-F6EECF244321}">
                <p14:modId xmlns:p14="http://schemas.microsoft.com/office/powerpoint/2010/main" val="2507726937"/>
              </p:ext>
            </p:extLst>
          </p:nvPr>
        </p:nvGraphicFramePr>
        <p:xfrm>
          <a:off x="2255254" y="1706306"/>
          <a:ext cx="7249354" cy="4617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02A701D4-C184-8BCE-984A-07A8DD64AB90}"/>
              </a:ext>
            </a:extLst>
          </p:cNvPr>
          <p:cNvSpPr txBox="1"/>
          <p:nvPr/>
        </p:nvSpPr>
        <p:spPr>
          <a:xfrm>
            <a:off x="1176353" y="5256493"/>
            <a:ext cx="8726576"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261" hangingPunct="1">
              <a:defRPr/>
            </a:pPr>
            <a:r>
              <a:rPr lang="en-US" sz="2000" kern="1200" dirty="0">
                <a:solidFill>
                  <a:srgbClr val="2B4051"/>
                </a:solidFill>
                <a:latin typeface="Roboto" panose="02000000000000000000" pitchFamily="2" charset="0"/>
                <a:ea typeface="Roboto" panose="02000000000000000000" pitchFamily="2" charset="0"/>
                <a:cs typeface="Roboto" panose="02000000000000000000" pitchFamily="2" charset="0"/>
              </a:rPr>
              <a:t>A Shared Sense of Purpose:</a:t>
            </a:r>
            <a:br>
              <a:rPr lang="en-US" sz="2000" kern="1200" dirty="0">
                <a:solidFill>
                  <a:srgbClr val="2B4051"/>
                </a:solidFill>
                <a:latin typeface="Roboto" panose="02000000000000000000" pitchFamily="2" charset="0"/>
                <a:ea typeface="Roboto" panose="02000000000000000000" pitchFamily="2" charset="0"/>
                <a:cs typeface="Roboto" panose="02000000000000000000" pitchFamily="2" charset="0"/>
              </a:rPr>
            </a:br>
            <a:r>
              <a:rPr lang="en-US" sz="2000" kern="1200" dirty="0">
                <a:solidFill>
                  <a:srgbClr val="2B4051"/>
                </a:solidFill>
                <a:latin typeface="Roboto" panose="02000000000000000000" pitchFamily="2" charset="0"/>
                <a:ea typeface="Roboto" panose="02000000000000000000" pitchFamily="2" charset="0"/>
                <a:cs typeface="Roboto" panose="02000000000000000000" pitchFamily="2" charset="0"/>
              </a:rPr>
              <a:t>What is the Social Change that We Seek?</a:t>
            </a:r>
          </a:p>
        </p:txBody>
      </p:sp>
    </p:spTree>
    <p:extLst>
      <p:ext uri="{BB962C8B-B14F-4D97-AF65-F5344CB8AC3E}">
        <p14:creationId xmlns:p14="http://schemas.microsoft.com/office/powerpoint/2010/main" val="2376461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CC785-4482-FE27-976D-2633E4D9D8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8C7B4D-2115-FBBE-C511-185E6C0AE7DA}"/>
              </a:ext>
            </a:extLst>
          </p:cNvPr>
          <p:cNvSpPr>
            <a:spLocks noGrp="1"/>
          </p:cNvSpPr>
          <p:nvPr>
            <p:ph type="title"/>
          </p:nvPr>
        </p:nvSpPr>
        <p:spPr/>
        <p:txBody>
          <a:bodyPr/>
          <a:lstStyle/>
          <a:p>
            <a:r>
              <a:rPr lang="en-US" dirty="0"/>
              <a:t>Principle #2: Respect for Ecosystem</a:t>
            </a:r>
          </a:p>
        </p:txBody>
      </p:sp>
      <p:grpSp>
        <p:nvGrpSpPr>
          <p:cNvPr id="3" name="Google Shape;1549;p221">
            <a:extLst>
              <a:ext uri="{FF2B5EF4-FFF2-40B4-BE49-F238E27FC236}">
                <a16:creationId xmlns:a16="http://schemas.microsoft.com/office/drawing/2014/main" id="{CE5A563D-7B20-AEAF-E57C-5A4B9E144AD2}"/>
              </a:ext>
            </a:extLst>
          </p:cNvPr>
          <p:cNvGrpSpPr/>
          <p:nvPr/>
        </p:nvGrpSpPr>
        <p:grpSpPr>
          <a:xfrm>
            <a:off x="1043189" y="1378039"/>
            <a:ext cx="10515600" cy="5183675"/>
            <a:chOff x="-402198" y="0"/>
            <a:chExt cx="9234195" cy="6022375"/>
          </a:xfrm>
        </p:grpSpPr>
        <p:sp>
          <p:nvSpPr>
            <p:cNvPr id="4" name="Google Shape;1550;p221">
              <a:extLst>
                <a:ext uri="{FF2B5EF4-FFF2-40B4-BE49-F238E27FC236}">
                  <a16:creationId xmlns:a16="http://schemas.microsoft.com/office/drawing/2014/main" id="{56E0C49D-B084-61A4-9918-11AEA58F5F6C}"/>
                </a:ext>
              </a:extLst>
            </p:cNvPr>
            <p:cNvSpPr/>
            <p:nvPr/>
          </p:nvSpPr>
          <p:spPr>
            <a:xfrm>
              <a:off x="-402198" y="0"/>
              <a:ext cx="7400941" cy="1440300"/>
            </a:xfrm>
            <a:prstGeom prst="roundRect">
              <a:avLst>
                <a:gd name="adj" fmla="val 10000"/>
              </a:avLst>
            </a:prstGeom>
            <a:solidFill>
              <a:srgbClr val="237899"/>
            </a:solid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5" name="Google Shape;1551;p221">
              <a:extLst>
                <a:ext uri="{FF2B5EF4-FFF2-40B4-BE49-F238E27FC236}">
                  <a16:creationId xmlns:a16="http://schemas.microsoft.com/office/drawing/2014/main" id="{72212BDD-0406-F926-51FD-0FA1A166D3EE}"/>
                </a:ext>
              </a:extLst>
            </p:cNvPr>
            <p:cNvSpPr txBox="1"/>
            <p:nvPr/>
          </p:nvSpPr>
          <p:spPr>
            <a:xfrm>
              <a:off x="-222762" y="12928"/>
              <a:ext cx="6515019" cy="1385072"/>
            </a:xfrm>
            <a:prstGeom prst="rect">
              <a:avLst/>
            </a:prstGeom>
            <a:noFill/>
            <a:ln>
              <a:noFill/>
            </a:ln>
          </p:spPr>
          <p:txBody>
            <a:bodyPr spcFirstLastPara="1" wrap="square" lIns="66035" tIns="66035" rIns="66035" bIns="66035" anchor="ctr" anchorCtr="0">
              <a:noAutofit/>
            </a:bodyPr>
            <a:lstStyle/>
            <a:p>
              <a:pPr algn="l" defTabSz="1219261" hangingPunct="1">
                <a:lnSpc>
                  <a:spcPct val="90000"/>
                </a:lnSpc>
                <a:buClr>
                  <a:srgbClr val="000000"/>
                </a:buClr>
                <a:defRPr/>
              </a:pPr>
              <a:r>
                <a:rPr lang="en" b="1" u="sng" dirty="0">
                  <a:solidFill>
                    <a:srgbClr val="FFFFFF"/>
                  </a:solidFill>
                  <a:ea typeface="Corbel"/>
                  <a:cs typeface="Quire Sans" panose="020B0502040400020003" pitchFamily="34" charset="0"/>
                  <a:sym typeface="Corbel"/>
                </a:rPr>
                <a:t>Definition</a:t>
              </a:r>
              <a:r>
                <a:rPr lang="en" dirty="0">
                  <a:solidFill>
                    <a:srgbClr val="FFFFFF"/>
                  </a:solidFill>
                  <a:ea typeface="Corbel"/>
                  <a:cs typeface="Quire Sans" panose="020B0502040400020003" pitchFamily="34" charset="0"/>
                  <a:sym typeface="Corbel"/>
                </a:rPr>
                <a:t>: Acknowledgement that the organization’s actions can positively or negatively impact its surrounding ecosystem, and a commitment to being a respectful and responsible ecosystem player.</a:t>
              </a:r>
              <a:endParaRPr dirty="0">
                <a:solidFill>
                  <a:srgbClr val="FFFFFF"/>
                </a:solidFill>
                <a:ea typeface="Corbel"/>
                <a:cs typeface="Quire Sans" panose="020B0502040400020003" pitchFamily="34" charset="0"/>
                <a:sym typeface="Corbel"/>
              </a:endParaRPr>
            </a:p>
          </p:txBody>
        </p:sp>
        <p:sp>
          <p:nvSpPr>
            <p:cNvPr id="15" name="Google Shape;1552;p221">
              <a:extLst>
                <a:ext uri="{FF2B5EF4-FFF2-40B4-BE49-F238E27FC236}">
                  <a16:creationId xmlns:a16="http://schemas.microsoft.com/office/drawing/2014/main" id="{3852B9DD-38C8-99B4-8311-0CBC04D2F054}"/>
                </a:ext>
              </a:extLst>
            </p:cNvPr>
            <p:cNvSpPr/>
            <p:nvPr/>
          </p:nvSpPr>
          <p:spPr>
            <a:xfrm>
              <a:off x="406784" y="1523263"/>
              <a:ext cx="7586128" cy="1739720"/>
            </a:xfrm>
            <a:prstGeom prst="roundRect">
              <a:avLst>
                <a:gd name="adj" fmla="val 10000"/>
              </a:avLst>
            </a:prstGeom>
            <a:solidFill>
              <a:srgbClr val="237899"/>
            </a:solid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6" name="Google Shape;1553;p221">
              <a:extLst>
                <a:ext uri="{FF2B5EF4-FFF2-40B4-BE49-F238E27FC236}">
                  <a16:creationId xmlns:a16="http://schemas.microsoft.com/office/drawing/2014/main" id="{1B264743-AB63-38DD-71DE-E1DD4F2E8A28}"/>
                </a:ext>
              </a:extLst>
            </p:cNvPr>
            <p:cNvSpPr txBox="1"/>
            <p:nvPr/>
          </p:nvSpPr>
          <p:spPr>
            <a:xfrm>
              <a:off x="574723" y="1712707"/>
              <a:ext cx="7250247" cy="1355700"/>
            </a:xfrm>
            <a:prstGeom prst="rect">
              <a:avLst/>
            </a:prstGeom>
            <a:noFill/>
            <a:ln>
              <a:noFill/>
            </a:ln>
          </p:spPr>
          <p:txBody>
            <a:bodyPr spcFirstLastPara="1" wrap="square" lIns="66035" tIns="66035" rIns="66035" bIns="66035" anchor="ctr" anchorCtr="0">
              <a:noAutofit/>
            </a:bodyPr>
            <a:lstStyle/>
            <a:p>
              <a:pPr algn="l" defTabSz="1219261" hangingPunct="1">
                <a:lnSpc>
                  <a:spcPct val="90000"/>
                </a:lnSpc>
                <a:buClr>
                  <a:srgbClr val="000000"/>
                </a:buClr>
                <a:defRPr/>
              </a:pPr>
              <a:r>
                <a:rPr lang="en" sz="1600" b="1" u="sng" dirty="0">
                  <a:solidFill>
                    <a:srgbClr val="FFFFFF"/>
                  </a:solidFill>
                  <a:ea typeface="Corbel"/>
                  <a:cs typeface="Quire Sans" panose="020B0502040400020003" pitchFamily="34" charset="0"/>
                  <a:sym typeface="Corbel"/>
                </a:rPr>
                <a:t>Requires boards to:</a:t>
              </a:r>
              <a:endParaRPr sz="1600" b="1" u="sng" dirty="0">
                <a:solidFill>
                  <a:srgbClr val="000000"/>
                </a:solidFill>
                <a:cs typeface="Quire Sans" panose="020B0502040400020003" pitchFamily="34" charset="0"/>
                <a:sym typeface="Arial"/>
              </a:endParaRPr>
            </a:p>
            <a:p>
              <a:pPr algn="l" defTabSz="1219261" hangingPunct="1">
                <a:lnSpc>
                  <a:spcPct val="90000"/>
                </a:lnSpc>
                <a:spcBef>
                  <a:spcPts val="607"/>
                </a:spcBef>
                <a:buClr>
                  <a:srgbClr val="000000"/>
                </a:buClr>
                <a:defRPr/>
              </a:pPr>
              <a:r>
                <a:rPr lang="en" sz="1600" dirty="0">
                  <a:solidFill>
                    <a:srgbClr val="FFFFFF"/>
                  </a:solidFill>
                  <a:ea typeface="Corbel"/>
                  <a:cs typeface="Quire Sans" panose="020B0502040400020003" pitchFamily="34" charset="0"/>
                  <a:sym typeface="Corbel"/>
                </a:rPr>
                <a:t>Have knowledge and perspective of the organization’s role as part of a collection of organizations working to address societal challenges and impacts.</a:t>
              </a:r>
              <a:endParaRPr sz="1600" dirty="0">
                <a:solidFill>
                  <a:srgbClr val="000000"/>
                </a:solidFill>
                <a:cs typeface="Quire Sans" panose="020B0502040400020003" pitchFamily="34" charset="0"/>
                <a:sym typeface="Arial"/>
              </a:endParaRPr>
            </a:p>
            <a:p>
              <a:pPr algn="l" defTabSz="1219261" hangingPunct="1">
                <a:lnSpc>
                  <a:spcPct val="90000"/>
                </a:lnSpc>
                <a:spcBef>
                  <a:spcPts val="607"/>
                </a:spcBef>
                <a:buClr>
                  <a:srgbClr val="000000"/>
                </a:buClr>
                <a:defRPr/>
              </a:pPr>
              <a:r>
                <a:rPr lang="en" sz="1600" dirty="0">
                  <a:solidFill>
                    <a:srgbClr val="FFFFFF"/>
                  </a:solidFill>
                  <a:ea typeface="Corbel"/>
                  <a:cs typeface="Quire Sans" panose="020B0502040400020003" pitchFamily="34" charset="0"/>
                  <a:sym typeface="Corbel"/>
                </a:rPr>
                <a:t>Consider the impact of their actions on the ecosystem as part of decision-making  processes.</a:t>
              </a:r>
              <a:endParaRPr sz="1600" dirty="0">
                <a:solidFill>
                  <a:srgbClr val="FFFFFF"/>
                </a:solidFill>
                <a:ea typeface="Corbel"/>
                <a:cs typeface="Quire Sans" panose="020B0502040400020003" pitchFamily="34" charset="0"/>
                <a:sym typeface="Corbel"/>
              </a:endParaRPr>
            </a:p>
          </p:txBody>
        </p:sp>
        <p:sp>
          <p:nvSpPr>
            <p:cNvPr id="17" name="Google Shape;1554;p221">
              <a:extLst>
                <a:ext uri="{FF2B5EF4-FFF2-40B4-BE49-F238E27FC236}">
                  <a16:creationId xmlns:a16="http://schemas.microsoft.com/office/drawing/2014/main" id="{CF221B28-0768-61E0-1218-0D399C340BD5}"/>
                </a:ext>
              </a:extLst>
            </p:cNvPr>
            <p:cNvSpPr/>
            <p:nvPr/>
          </p:nvSpPr>
          <p:spPr>
            <a:xfrm>
              <a:off x="1245869" y="3360419"/>
              <a:ext cx="7586128" cy="2133669"/>
            </a:xfrm>
            <a:prstGeom prst="roundRect">
              <a:avLst>
                <a:gd name="adj" fmla="val 10000"/>
              </a:avLst>
            </a:prstGeom>
            <a:solidFill>
              <a:srgbClr val="237899"/>
            </a:solid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8" name="Google Shape;1555;p221">
              <a:extLst>
                <a:ext uri="{FF2B5EF4-FFF2-40B4-BE49-F238E27FC236}">
                  <a16:creationId xmlns:a16="http://schemas.microsoft.com/office/drawing/2014/main" id="{F4678125-0A95-9DF0-8DEA-581EBEB52DE7}"/>
                </a:ext>
              </a:extLst>
            </p:cNvPr>
            <p:cNvSpPr txBox="1"/>
            <p:nvPr/>
          </p:nvSpPr>
          <p:spPr>
            <a:xfrm>
              <a:off x="1502464" y="4069106"/>
              <a:ext cx="7311688" cy="1953269"/>
            </a:xfrm>
            <a:prstGeom prst="rect">
              <a:avLst/>
            </a:prstGeom>
            <a:noFill/>
            <a:ln>
              <a:noFill/>
            </a:ln>
          </p:spPr>
          <p:txBody>
            <a:bodyPr spcFirstLastPara="1" wrap="square" lIns="66035" tIns="66035" rIns="66035" bIns="66035" anchor="ctr" anchorCtr="0">
              <a:noAutofit/>
            </a:bodyPr>
            <a:lstStyle/>
            <a:p>
              <a:pPr algn="l" defTabSz="1219261">
                <a:lnSpc>
                  <a:spcPct val="90000"/>
                </a:lnSpc>
                <a:defRPr/>
              </a:pPr>
              <a:r>
                <a:rPr lang="en" sz="1600" b="1" u="sng" kern="1200" dirty="0">
                  <a:solidFill>
                    <a:srgbClr val="FFFFFF"/>
                  </a:solidFill>
                  <a:ea typeface="Corbel"/>
                  <a:cs typeface="Segoe UI"/>
                  <a:sym typeface="Corbel"/>
                </a:rPr>
                <a:t>“Respect for Ecosystem”</a:t>
              </a:r>
              <a:r>
                <a:rPr lang="en" sz="1600" b="1" kern="1200" dirty="0">
                  <a:solidFill>
                    <a:srgbClr val="FFFFFF"/>
                  </a:solidFill>
                  <a:ea typeface="Corbel"/>
                  <a:cs typeface="Segoe UI"/>
                  <a:sym typeface="Corbel"/>
                </a:rPr>
                <a:t> </a:t>
              </a:r>
              <a:r>
                <a:rPr lang="en" sz="1600" b="1" u="sng" kern="1200" dirty="0">
                  <a:solidFill>
                    <a:srgbClr val="FFFFFF"/>
                  </a:solidFill>
                  <a:ea typeface="Corbel"/>
                  <a:cs typeface="Segoe UI"/>
                  <a:sym typeface="Corbel"/>
                </a:rPr>
                <a:t>scenario: </a:t>
              </a:r>
              <a:r>
                <a:rPr lang="en-US" sz="1600" kern="1200" dirty="0">
                  <a:solidFill>
                    <a:srgbClr val="FFFFFF"/>
                  </a:solidFill>
                  <a:ea typeface="Corbel"/>
                  <a:cs typeface="Segoe UI"/>
                  <a:sym typeface="Corbel"/>
                </a:rPr>
                <a:t>a housing development </a:t>
              </a:r>
              <a:r>
                <a:rPr lang="en-US" sz="1600" kern="1200" dirty="0">
                  <a:solidFill>
                    <a:prstClr val="white"/>
                  </a:solidFill>
                  <a:ea typeface="Corbel"/>
                  <a:cs typeface="Segoe UI"/>
                </a:rPr>
                <a:t>organization is selling</a:t>
              </a:r>
              <a:r>
                <a:rPr lang="en-US" sz="1600" kern="1200" dirty="0">
                  <a:solidFill>
                    <a:prstClr val="white"/>
                  </a:solidFill>
                  <a:ea typeface="Times New Roman" panose="02020603050405020304" pitchFamily="18" charset="0"/>
                  <a:cs typeface="Segoe UI"/>
                </a:rPr>
                <a:t> property that provides affordable housing. It could sell to the highest bidder, knowing that the developer wants to offer high-end condos. For a lower bid, it could sell it to another housing development organization that will provide housing and services to current tenants or others who meet the same criteria. A traditional framing of the board’s role might lead the board to accept the highest bid as aligned with their financial policies. A purpose-driven frame would lead to board to consider selling to the other housing organizations as aligned with the collective purpose of their eco-system.</a:t>
              </a:r>
            </a:p>
            <a:p>
              <a:pPr algn="l" defTabSz="1219261">
                <a:lnSpc>
                  <a:spcPct val="90000"/>
                </a:lnSpc>
                <a:defRPr/>
              </a:pPr>
              <a:endParaRPr lang="en-US" sz="2000" kern="1200" dirty="0">
                <a:latin typeface="Corbel"/>
              </a:endParaRPr>
            </a:p>
            <a:p>
              <a:pPr algn="l" defTabSz="1219261">
                <a:defRPr/>
              </a:pPr>
              <a:endParaRPr lang="en-US" sz="3200" kern="1200" dirty="0">
                <a:solidFill>
                  <a:prstClr val="white"/>
                </a:solidFill>
                <a:latin typeface="Quire Sans"/>
                <a:ea typeface="Times New Roman" panose="02020603050405020304" pitchFamily="18" charset="0"/>
                <a:cs typeface="Quire Sans"/>
              </a:endParaRPr>
            </a:p>
            <a:p>
              <a:pPr algn="l" defTabSz="1219261" hangingPunct="1">
                <a:lnSpc>
                  <a:spcPct val="90000"/>
                </a:lnSpc>
                <a:buClr>
                  <a:srgbClr val="000000"/>
                </a:buClr>
                <a:defRPr/>
              </a:pPr>
              <a:endParaRPr sz="1733" dirty="0">
                <a:solidFill>
                  <a:srgbClr val="FFFFFF"/>
                </a:solidFill>
                <a:latin typeface="Corbel"/>
                <a:ea typeface="Corbel"/>
                <a:cs typeface="Corbel"/>
                <a:sym typeface="Corbel"/>
              </a:endParaRPr>
            </a:p>
          </p:txBody>
        </p:sp>
        <p:sp>
          <p:nvSpPr>
            <p:cNvPr id="19" name="Google Shape;1556;p221">
              <a:extLst>
                <a:ext uri="{FF2B5EF4-FFF2-40B4-BE49-F238E27FC236}">
                  <a16:creationId xmlns:a16="http://schemas.microsoft.com/office/drawing/2014/main" id="{B6B15544-4E7C-09BB-9BC3-38A7E1CA5B93}"/>
                </a:ext>
              </a:extLst>
            </p:cNvPr>
            <p:cNvSpPr/>
            <p:nvPr/>
          </p:nvSpPr>
          <p:spPr>
            <a:xfrm>
              <a:off x="6123813" y="1092136"/>
              <a:ext cx="917112" cy="704400"/>
            </a:xfrm>
            <a:prstGeom prst="downArrow">
              <a:avLst>
                <a:gd name="adj1" fmla="val 55000"/>
                <a:gd name="adj2" fmla="val 45000"/>
              </a:avLst>
            </a:prstGeom>
            <a:solidFill>
              <a:srgbClr val="C9D6DD">
                <a:alpha val="89800"/>
              </a:srgbClr>
            </a:solidFill>
            <a:ln w="19050" cap="flat" cmpd="sng">
              <a:solidFill>
                <a:srgbClr val="C9D6DD">
                  <a:alpha val="89800"/>
                </a:srgbClr>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20" name="Google Shape;1557;p221">
              <a:extLst>
                <a:ext uri="{FF2B5EF4-FFF2-40B4-BE49-F238E27FC236}">
                  <a16:creationId xmlns:a16="http://schemas.microsoft.com/office/drawing/2014/main" id="{FF96F8F7-D3DD-963B-F020-9E47F9168670}"/>
                </a:ext>
              </a:extLst>
            </p:cNvPr>
            <p:cNvSpPr txBox="1"/>
            <p:nvPr/>
          </p:nvSpPr>
          <p:spPr>
            <a:xfrm>
              <a:off x="6334439" y="1092136"/>
              <a:ext cx="514800" cy="704400"/>
            </a:xfrm>
            <a:prstGeom prst="rect">
              <a:avLst/>
            </a:prstGeom>
            <a:noFill/>
            <a:ln>
              <a:noFill/>
            </a:ln>
          </p:spPr>
          <p:txBody>
            <a:bodyPr spcFirstLastPara="1" wrap="square" lIns="60935" tIns="60935" rIns="60935" bIns="60935" anchor="ctr" anchorCtr="0">
              <a:noAutofit/>
            </a:bodyPr>
            <a:lstStyle/>
            <a:p>
              <a:pPr algn="ctr" defTabSz="1219261" hangingPunct="1">
                <a:lnSpc>
                  <a:spcPct val="90000"/>
                </a:lnSpc>
                <a:buClr>
                  <a:srgbClr val="000000"/>
                </a:buClr>
                <a:defRPr/>
              </a:pPr>
              <a:endParaRPr sz="4800">
                <a:solidFill>
                  <a:srgbClr val="FFFFFF"/>
                </a:solidFill>
                <a:latin typeface="Corbel"/>
                <a:ea typeface="Corbel"/>
                <a:cs typeface="Corbel"/>
                <a:sym typeface="Corbel"/>
              </a:endParaRPr>
            </a:p>
          </p:txBody>
        </p:sp>
        <p:sp>
          <p:nvSpPr>
            <p:cNvPr id="21" name="Google Shape;1558;p221">
              <a:extLst>
                <a:ext uri="{FF2B5EF4-FFF2-40B4-BE49-F238E27FC236}">
                  <a16:creationId xmlns:a16="http://schemas.microsoft.com/office/drawing/2014/main" id="{90C66952-3495-0732-7451-F6EF6632CC9C}"/>
                </a:ext>
              </a:extLst>
            </p:cNvPr>
            <p:cNvSpPr/>
            <p:nvPr/>
          </p:nvSpPr>
          <p:spPr>
            <a:xfrm>
              <a:off x="7052731" y="2797533"/>
              <a:ext cx="814435" cy="657429"/>
            </a:xfrm>
            <a:prstGeom prst="downArrow">
              <a:avLst>
                <a:gd name="adj1" fmla="val 55000"/>
                <a:gd name="adj2" fmla="val 45000"/>
              </a:avLst>
            </a:prstGeom>
            <a:solidFill>
              <a:srgbClr val="C9D6DD">
                <a:alpha val="89800"/>
              </a:srgbClr>
            </a:solidFill>
            <a:ln w="19050" cap="flat" cmpd="sng">
              <a:solidFill>
                <a:srgbClr val="C9D6DD">
                  <a:alpha val="89800"/>
                </a:srgbClr>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22" name="Google Shape;1559;p221">
              <a:extLst>
                <a:ext uri="{FF2B5EF4-FFF2-40B4-BE49-F238E27FC236}">
                  <a16:creationId xmlns:a16="http://schemas.microsoft.com/office/drawing/2014/main" id="{E1A78A91-01FA-06CC-8605-9FD54762D4FE}"/>
                </a:ext>
              </a:extLst>
            </p:cNvPr>
            <p:cNvSpPr txBox="1"/>
            <p:nvPr/>
          </p:nvSpPr>
          <p:spPr>
            <a:xfrm>
              <a:off x="6910591" y="2602658"/>
              <a:ext cx="514800" cy="704400"/>
            </a:xfrm>
            <a:prstGeom prst="rect">
              <a:avLst/>
            </a:prstGeom>
            <a:noFill/>
            <a:ln>
              <a:noFill/>
            </a:ln>
          </p:spPr>
          <p:txBody>
            <a:bodyPr spcFirstLastPara="1" wrap="square" lIns="60935" tIns="60935" rIns="60935" bIns="60935" anchor="ctr" anchorCtr="0">
              <a:noAutofit/>
            </a:bodyPr>
            <a:lstStyle/>
            <a:p>
              <a:pPr algn="ctr" defTabSz="1219261" hangingPunct="1">
                <a:lnSpc>
                  <a:spcPct val="90000"/>
                </a:lnSpc>
                <a:buClr>
                  <a:srgbClr val="000000"/>
                </a:buClr>
                <a:defRPr/>
              </a:pPr>
              <a:endParaRPr sz="4800">
                <a:solidFill>
                  <a:srgbClr val="FFFFFF"/>
                </a:solidFill>
                <a:latin typeface="Corbel"/>
                <a:ea typeface="Corbel"/>
                <a:cs typeface="Corbel"/>
                <a:sym typeface="Corbel"/>
              </a:endParaRPr>
            </a:p>
          </p:txBody>
        </p:sp>
      </p:grpSp>
    </p:spTree>
    <p:extLst>
      <p:ext uri="{BB962C8B-B14F-4D97-AF65-F5344CB8AC3E}">
        <p14:creationId xmlns:p14="http://schemas.microsoft.com/office/powerpoint/2010/main" val="1760240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2C453-0EEE-08C3-DAF3-6A25DD0FEA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6AF847-DEE6-26DA-E7B2-4ADC836942E1}"/>
              </a:ext>
            </a:extLst>
          </p:cNvPr>
          <p:cNvSpPr>
            <a:spLocks noGrp="1"/>
          </p:cNvSpPr>
          <p:nvPr>
            <p:ph type="title"/>
          </p:nvPr>
        </p:nvSpPr>
        <p:spPr/>
        <p:txBody>
          <a:bodyPr/>
          <a:lstStyle/>
          <a:p>
            <a:r>
              <a:rPr lang="en-US" dirty="0"/>
              <a:t>Principle #2: Respect for Ecosystem</a:t>
            </a:r>
          </a:p>
        </p:txBody>
      </p:sp>
      <p:grpSp>
        <p:nvGrpSpPr>
          <p:cNvPr id="6" name="Google Shape;1568;p222">
            <a:extLst>
              <a:ext uri="{FF2B5EF4-FFF2-40B4-BE49-F238E27FC236}">
                <a16:creationId xmlns:a16="http://schemas.microsoft.com/office/drawing/2014/main" id="{590C29F5-0252-EDD5-1CD2-6686A724628B}"/>
              </a:ext>
            </a:extLst>
          </p:cNvPr>
          <p:cNvGrpSpPr/>
          <p:nvPr/>
        </p:nvGrpSpPr>
        <p:grpSpPr>
          <a:xfrm>
            <a:off x="1321158" y="1906073"/>
            <a:ext cx="9806189" cy="3976688"/>
            <a:chOff x="356" y="428369"/>
            <a:chExt cx="8570189" cy="4080384"/>
          </a:xfrm>
        </p:grpSpPr>
        <p:sp>
          <p:nvSpPr>
            <p:cNvPr id="7" name="Google Shape;1569;p222">
              <a:extLst>
                <a:ext uri="{FF2B5EF4-FFF2-40B4-BE49-F238E27FC236}">
                  <a16:creationId xmlns:a16="http://schemas.microsoft.com/office/drawing/2014/main" id="{5C227CF4-AAAF-FEF3-FC4B-B7562AD825BC}"/>
                </a:ext>
              </a:extLst>
            </p:cNvPr>
            <p:cNvSpPr/>
            <p:nvPr/>
          </p:nvSpPr>
          <p:spPr>
            <a:xfrm rot="5400000">
              <a:off x="356" y="428453"/>
              <a:ext cx="4080300" cy="4080300"/>
            </a:xfrm>
            <a:prstGeom prst="upArrow">
              <a:avLst>
                <a:gd name="adj1" fmla="val 50000"/>
                <a:gd name="adj2" fmla="val 35000"/>
              </a:avLst>
            </a:prstGeom>
            <a:solidFill>
              <a:srgbClr val="237899"/>
            </a:solidFill>
            <a:ln w="19050" cap="flat" cmpd="sng">
              <a:solidFill>
                <a:srgbClr val="1F7999"/>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8" name="Google Shape;1570;p222">
              <a:extLst>
                <a:ext uri="{FF2B5EF4-FFF2-40B4-BE49-F238E27FC236}">
                  <a16:creationId xmlns:a16="http://schemas.microsoft.com/office/drawing/2014/main" id="{C689B932-60BC-9F43-DDE1-F051C052E2E5}"/>
                </a:ext>
              </a:extLst>
            </p:cNvPr>
            <p:cNvSpPr txBox="1"/>
            <p:nvPr/>
          </p:nvSpPr>
          <p:spPr>
            <a:xfrm>
              <a:off x="205466" y="1448369"/>
              <a:ext cx="3366300" cy="2040300"/>
            </a:xfrm>
            <a:prstGeom prst="rect">
              <a:avLst/>
            </a:prstGeom>
            <a:noFill/>
            <a:ln>
              <a:noFill/>
            </a:ln>
          </p:spPr>
          <p:txBody>
            <a:bodyPr spcFirstLastPara="1" wrap="square" lIns="199139" tIns="199139" rIns="199139" bIns="199139" anchor="ctr" anchorCtr="0">
              <a:noAutofit/>
            </a:bodyPr>
            <a:lstStyle/>
            <a:p>
              <a:pPr algn="ctr" defTabSz="1219261" hangingPunct="1">
                <a:lnSpc>
                  <a:spcPct val="90000"/>
                </a:lnSpc>
                <a:buClr>
                  <a:srgbClr val="000000"/>
                </a:buClr>
                <a:defRPr/>
              </a:pPr>
              <a:r>
                <a:rPr lang="en" sz="2400" dirty="0">
                  <a:solidFill>
                    <a:srgbClr val="FFFFFF"/>
                  </a:solidFill>
                  <a:ea typeface="Corbel"/>
                  <a:cs typeface="Quire Sans" panose="020B0502040400020003" pitchFamily="34" charset="0"/>
                  <a:sym typeface="Corbel"/>
                </a:rPr>
                <a:t>How would this impact our organization?</a:t>
              </a:r>
              <a:endParaRPr sz="2400" dirty="0">
                <a:solidFill>
                  <a:srgbClr val="FFFFFF"/>
                </a:solidFill>
                <a:ea typeface="Corbel"/>
                <a:cs typeface="Quire Sans" panose="020B0502040400020003" pitchFamily="34" charset="0"/>
                <a:sym typeface="Corbel"/>
              </a:endParaRPr>
            </a:p>
          </p:txBody>
        </p:sp>
        <p:sp>
          <p:nvSpPr>
            <p:cNvPr id="9" name="Google Shape;1571;p222">
              <a:extLst>
                <a:ext uri="{FF2B5EF4-FFF2-40B4-BE49-F238E27FC236}">
                  <a16:creationId xmlns:a16="http://schemas.microsoft.com/office/drawing/2014/main" id="{7846E9FD-1F0A-ECE8-1D62-80F04403514F}"/>
                </a:ext>
              </a:extLst>
            </p:cNvPr>
            <p:cNvSpPr/>
            <p:nvPr/>
          </p:nvSpPr>
          <p:spPr>
            <a:xfrm rot="5400000">
              <a:off x="4490245" y="428369"/>
              <a:ext cx="4080300" cy="4080300"/>
            </a:xfrm>
            <a:prstGeom prst="upArrow">
              <a:avLst>
                <a:gd name="adj1" fmla="val 50000"/>
                <a:gd name="adj2" fmla="val 35000"/>
              </a:avLst>
            </a:prstGeom>
            <a:solidFill>
              <a:srgbClr val="237899"/>
            </a:solidFill>
            <a:ln w="19050" cap="flat" cmpd="sng">
              <a:solidFill>
                <a:srgbClr val="1F7999"/>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0" name="Google Shape;1572;p222">
              <a:extLst>
                <a:ext uri="{FF2B5EF4-FFF2-40B4-BE49-F238E27FC236}">
                  <a16:creationId xmlns:a16="http://schemas.microsoft.com/office/drawing/2014/main" id="{03522EAE-1B0F-3596-14F1-DE2EE946E58B}"/>
                </a:ext>
              </a:extLst>
            </p:cNvPr>
            <p:cNvSpPr txBox="1"/>
            <p:nvPr/>
          </p:nvSpPr>
          <p:spPr>
            <a:xfrm>
              <a:off x="4490161" y="1448465"/>
              <a:ext cx="3366300" cy="2040300"/>
            </a:xfrm>
            <a:prstGeom prst="rect">
              <a:avLst/>
            </a:prstGeom>
            <a:noFill/>
            <a:ln>
              <a:solidFill>
                <a:srgbClr val="1F7999"/>
              </a:solidFill>
            </a:ln>
          </p:spPr>
          <p:txBody>
            <a:bodyPr spcFirstLastPara="1" wrap="square" lIns="199139" tIns="199139" rIns="199139" bIns="199139" anchor="ctr" anchorCtr="0">
              <a:noAutofit/>
            </a:bodyPr>
            <a:lstStyle/>
            <a:p>
              <a:pPr algn="ctr" defTabSz="1219261" hangingPunct="1">
                <a:lnSpc>
                  <a:spcPct val="90000"/>
                </a:lnSpc>
                <a:buClr>
                  <a:srgbClr val="000000"/>
                </a:buClr>
                <a:defRPr/>
              </a:pPr>
              <a:r>
                <a:rPr lang="en" sz="2000" dirty="0">
                  <a:solidFill>
                    <a:srgbClr val="FFFFFF"/>
                  </a:solidFill>
                  <a:ea typeface="Corbel"/>
                  <a:cs typeface="Quire Sans" panose="020B0502040400020003" pitchFamily="34" charset="0"/>
                  <a:sym typeface="Corbel"/>
                </a:rPr>
                <a:t>How would this impact all of the players and dynamics within our ecosystem? Will it help us – as an ecosystem – do the most good?</a:t>
              </a:r>
              <a:endParaRPr sz="2000" dirty="0">
                <a:solidFill>
                  <a:srgbClr val="FFFFFF"/>
                </a:solidFill>
                <a:ea typeface="Corbel"/>
                <a:cs typeface="Quire Sans" panose="020B0502040400020003" pitchFamily="34" charset="0"/>
                <a:sym typeface="Corbel"/>
              </a:endParaRPr>
            </a:p>
          </p:txBody>
        </p:sp>
      </p:grpSp>
    </p:spTree>
    <p:extLst>
      <p:ext uri="{BB962C8B-B14F-4D97-AF65-F5344CB8AC3E}">
        <p14:creationId xmlns:p14="http://schemas.microsoft.com/office/powerpoint/2010/main" val="3735024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0E000-6592-7A27-49CD-B1B66A304C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8E54A8-20AB-E447-6810-8EE5E64B4BB0}"/>
              </a:ext>
            </a:extLst>
          </p:cNvPr>
          <p:cNvSpPr>
            <a:spLocks noGrp="1"/>
          </p:cNvSpPr>
          <p:nvPr>
            <p:ph type="title"/>
          </p:nvPr>
        </p:nvSpPr>
        <p:spPr/>
        <p:txBody>
          <a:bodyPr/>
          <a:lstStyle/>
          <a:p>
            <a:r>
              <a:rPr lang="en-US" dirty="0"/>
              <a:t>Reflection Questions</a:t>
            </a:r>
          </a:p>
        </p:txBody>
      </p:sp>
      <p:sp>
        <p:nvSpPr>
          <p:cNvPr id="3" name="Content Placeholder 2">
            <a:extLst>
              <a:ext uri="{FF2B5EF4-FFF2-40B4-BE49-F238E27FC236}">
                <a16:creationId xmlns:a16="http://schemas.microsoft.com/office/drawing/2014/main" id="{7F94AAD5-A863-0904-03BF-008A64F6DAF2}"/>
              </a:ext>
            </a:extLst>
          </p:cNvPr>
          <p:cNvSpPr>
            <a:spLocks noGrp="1"/>
          </p:cNvSpPr>
          <p:nvPr>
            <p:ph idx="1"/>
          </p:nvPr>
        </p:nvSpPr>
        <p:spPr>
          <a:xfrm>
            <a:off x="838200" y="1339605"/>
            <a:ext cx="8665140" cy="2656223"/>
          </a:xfrm>
        </p:spPr>
        <p:txBody>
          <a:bodyPr/>
          <a:lstStyle/>
          <a:p>
            <a:pPr marL="304815" lvl="1">
              <a:lnSpc>
                <a:spcPct val="120000"/>
              </a:lnSpc>
              <a:spcAft>
                <a:spcPts val="800"/>
              </a:spcAft>
              <a:buClr>
                <a:srgbClr val="EEECE1"/>
              </a:buClr>
              <a:buSzPct val="100000"/>
              <a:defRPr/>
            </a:pPr>
            <a:r>
              <a:rPr lang="en-US" sz="2000" dirty="0">
                <a:solidFill>
                  <a:srgbClr val="EEECE1"/>
                </a:solidFill>
                <a:latin typeface="+mn-lt"/>
                <a:cs typeface="Quire Sans" panose="020B0502040400020003" pitchFamily="34" charset="0"/>
                <a:sym typeface="Georgia"/>
              </a:rPr>
              <a:t>What resonated with you?</a:t>
            </a:r>
          </a:p>
          <a:p>
            <a:pPr marL="304815" lvl="1">
              <a:lnSpc>
                <a:spcPct val="120000"/>
              </a:lnSpc>
              <a:spcAft>
                <a:spcPts val="800"/>
              </a:spcAft>
              <a:buClr>
                <a:srgbClr val="EEECE1"/>
              </a:buClr>
              <a:buSzPct val="100000"/>
              <a:defRPr/>
            </a:pPr>
            <a:r>
              <a:rPr lang="en-US" sz="2000" dirty="0">
                <a:solidFill>
                  <a:srgbClr val="EEECE1"/>
                </a:solidFill>
                <a:latin typeface="+mn-lt"/>
                <a:cs typeface="Quire Sans" panose="020B0502040400020003" pitchFamily="34" charset="0"/>
                <a:sym typeface="Georgia"/>
              </a:rPr>
              <a:t>Where do you have questions, concerns, or pushback?</a:t>
            </a:r>
          </a:p>
          <a:p>
            <a:pPr marL="304815" lvl="1">
              <a:lnSpc>
                <a:spcPct val="120000"/>
              </a:lnSpc>
              <a:spcAft>
                <a:spcPts val="800"/>
              </a:spcAft>
              <a:buClr>
                <a:srgbClr val="EEECE1"/>
              </a:buClr>
              <a:buSzPct val="100000"/>
              <a:defRPr/>
            </a:pPr>
            <a:r>
              <a:rPr lang="en-US" sz="2000" dirty="0">
                <a:solidFill>
                  <a:srgbClr val="EEECE1"/>
                </a:solidFill>
                <a:latin typeface="+mn-lt"/>
                <a:cs typeface="Quire Sans" panose="020B0502040400020003" pitchFamily="34" charset="0"/>
                <a:sym typeface="Georgia"/>
              </a:rPr>
              <a:t>What aspects of Purpose-Driven Board Leadership do you think would feel more or less natural to your board?</a:t>
            </a:r>
          </a:p>
          <a:p>
            <a:pPr marL="0" indent="0">
              <a:buNone/>
            </a:pPr>
            <a:endParaRPr lang="en-US" dirty="0"/>
          </a:p>
        </p:txBody>
      </p:sp>
      <p:graphicFrame>
        <p:nvGraphicFramePr>
          <p:cNvPr id="7" name="Diagram 6">
            <a:extLst>
              <a:ext uri="{FF2B5EF4-FFF2-40B4-BE49-F238E27FC236}">
                <a16:creationId xmlns:a16="http://schemas.microsoft.com/office/drawing/2014/main" id="{E929B01D-0D03-E77B-D2ED-855F9EE9AB2C}"/>
              </a:ext>
            </a:extLst>
          </p:cNvPr>
          <p:cNvGraphicFramePr/>
          <p:nvPr>
            <p:extLst>
              <p:ext uri="{D42A27DB-BD31-4B8C-83A1-F6EECF244321}">
                <p14:modId xmlns:p14="http://schemas.microsoft.com/office/powerpoint/2010/main" val="3068327379"/>
              </p:ext>
            </p:extLst>
          </p:nvPr>
        </p:nvGraphicFramePr>
        <p:xfrm>
          <a:off x="3048569" y="3585209"/>
          <a:ext cx="5767108" cy="25399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6622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6F05D-D535-404C-1341-A4BB4B7554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DC858D-9B33-61A2-AD26-73DE9F45E20F}"/>
              </a:ext>
            </a:extLst>
          </p:cNvPr>
          <p:cNvSpPr>
            <a:spLocks noGrp="1"/>
          </p:cNvSpPr>
          <p:nvPr>
            <p:ph type="title"/>
          </p:nvPr>
        </p:nvSpPr>
        <p:spPr>
          <a:xfrm>
            <a:off x="829587" y="6389"/>
            <a:ext cx="10515600" cy="1325563"/>
          </a:xfrm>
        </p:spPr>
        <p:txBody>
          <a:bodyPr/>
          <a:lstStyle/>
          <a:p>
            <a:r>
              <a:rPr lang="en-US" dirty="0">
                <a:latin typeface="Roboto"/>
                <a:ea typeface="Roboto"/>
                <a:cs typeface="Roboto"/>
              </a:rPr>
              <a:t>The Four Principles of</a:t>
            </a:r>
            <a:endParaRPr lang="en-US" dirty="0"/>
          </a:p>
        </p:txBody>
      </p:sp>
      <p:sp>
        <p:nvSpPr>
          <p:cNvPr id="50" name="TextBox 49">
            <a:extLst>
              <a:ext uri="{FF2B5EF4-FFF2-40B4-BE49-F238E27FC236}">
                <a16:creationId xmlns:a16="http://schemas.microsoft.com/office/drawing/2014/main" id="{A25DA9C8-4DB5-C4A7-7A3F-F2EF6845D63B}"/>
              </a:ext>
            </a:extLst>
          </p:cNvPr>
          <p:cNvSpPr txBox="1"/>
          <p:nvPr/>
        </p:nvSpPr>
        <p:spPr>
          <a:xfrm>
            <a:off x="846813" y="1059974"/>
            <a:ext cx="69306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i="1" dirty="0">
                <a:solidFill>
                  <a:srgbClr val="267999"/>
                </a:solidFill>
              </a:rPr>
              <a:t>Purpose-Driven Board Leadership</a:t>
            </a:r>
          </a:p>
        </p:txBody>
      </p:sp>
      <p:pic>
        <p:nvPicPr>
          <p:cNvPr id="11" name="Picture 10">
            <a:extLst>
              <a:ext uri="{FF2B5EF4-FFF2-40B4-BE49-F238E27FC236}">
                <a16:creationId xmlns:a16="http://schemas.microsoft.com/office/drawing/2014/main" id="{A4F6901A-F991-56F1-BD4D-31857FE8B518}"/>
              </a:ext>
            </a:extLst>
          </p:cNvPr>
          <p:cNvPicPr>
            <a:picLocks noChangeAspect="1"/>
          </p:cNvPicPr>
          <p:nvPr/>
        </p:nvPicPr>
        <p:blipFill>
          <a:blip r:embed="rId2"/>
          <a:stretch>
            <a:fillRect/>
          </a:stretch>
        </p:blipFill>
        <p:spPr>
          <a:xfrm>
            <a:off x="1968219" y="1687642"/>
            <a:ext cx="7781087" cy="4548140"/>
          </a:xfrm>
          <a:prstGeom prst="rect">
            <a:avLst/>
          </a:prstGeom>
        </p:spPr>
      </p:pic>
      <p:sp>
        <p:nvSpPr>
          <p:cNvPr id="13" name="TextBox 12">
            <a:extLst>
              <a:ext uri="{FF2B5EF4-FFF2-40B4-BE49-F238E27FC236}">
                <a16:creationId xmlns:a16="http://schemas.microsoft.com/office/drawing/2014/main" id="{5DFB5F5C-9157-291E-6FE9-095067AEBED2}"/>
              </a:ext>
            </a:extLst>
          </p:cNvPr>
          <p:cNvSpPr txBox="1"/>
          <p:nvPr/>
        </p:nvSpPr>
        <p:spPr>
          <a:xfrm>
            <a:off x="1176353" y="5170358"/>
            <a:ext cx="8726576"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261" hangingPunct="1">
              <a:defRPr/>
            </a:pPr>
            <a:r>
              <a:rPr lang="en-US" sz="2000" kern="1200" dirty="0">
                <a:solidFill>
                  <a:srgbClr val="2B4051"/>
                </a:solidFill>
                <a:latin typeface="Roboto" panose="02000000000000000000" pitchFamily="2" charset="0"/>
                <a:ea typeface="Roboto" panose="02000000000000000000" pitchFamily="2" charset="0"/>
                <a:cs typeface="Roboto" panose="02000000000000000000" pitchFamily="2" charset="0"/>
              </a:rPr>
              <a:t>A Shared Sense of Purpose:</a:t>
            </a:r>
            <a:br>
              <a:rPr lang="en-US" sz="2000" kern="1200" dirty="0">
                <a:solidFill>
                  <a:srgbClr val="2B4051"/>
                </a:solidFill>
                <a:latin typeface="Roboto" panose="02000000000000000000" pitchFamily="2" charset="0"/>
                <a:ea typeface="Roboto" panose="02000000000000000000" pitchFamily="2" charset="0"/>
                <a:cs typeface="Roboto" panose="02000000000000000000" pitchFamily="2" charset="0"/>
              </a:rPr>
            </a:br>
            <a:r>
              <a:rPr lang="en-US" sz="2000" kern="1200" dirty="0">
                <a:solidFill>
                  <a:srgbClr val="2B4051"/>
                </a:solidFill>
                <a:latin typeface="Roboto" panose="02000000000000000000" pitchFamily="2" charset="0"/>
                <a:ea typeface="Roboto" panose="02000000000000000000" pitchFamily="2" charset="0"/>
                <a:cs typeface="Roboto" panose="02000000000000000000" pitchFamily="2" charset="0"/>
              </a:rPr>
              <a:t>What is the Social Change that We Seek?</a:t>
            </a:r>
          </a:p>
        </p:txBody>
      </p:sp>
      <p:sp>
        <p:nvSpPr>
          <p:cNvPr id="3" name="Rectangle 2">
            <a:extLst>
              <a:ext uri="{FF2B5EF4-FFF2-40B4-BE49-F238E27FC236}">
                <a16:creationId xmlns:a16="http://schemas.microsoft.com/office/drawing/2014/main" id="{C9FA70B2-155A-D74A-BD1E-31915FE3A21B}"/>
              </a:ext>
            </a:extLst>
          </p:cNvPr>
          <p:cNvSpPr/>
          <p:nvPr/>
        </p:nvSpPr>
        <p:spPr>
          <a:xfrm>
            <a:off x="6073912" y="3909391"/>
            <a:ext cx="1579217" cy="1038086"/>
          </a:xfrm>
          <a:prstGeom prst="rect">
            <a:avLst/>
          </a:prstGeom>
          <a:solidFill>
            <a:srgbClr val="2B40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18DCF05-E18D-9671-3E55-0C932E2BC367}"/>
              </a:ext>
            </a:extLst>
          </p:cNvPr>
          <p:cNvSpPr txBox="1"/>
          <p:nvPr/>
        </p:nvSpPr>
        <p:spPr>
          <a:xfrm>
            <a:off x="5962594" y="3962841"/>
            <a:ext cx="181201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chemeClr val="bg1">
                    <a:lumMod val="95000"/>
                  </a:schemeClr>
                </a:solidFill>
              </a:rPr>
              <a:t>Fairness</a:t>
            </a:r>
          </a:p>
          <a:p>
            <a:pPr algn="ctr"/>
            <a:r>
              <a:rPr lang="en-US" sz="2400" dirty="0">
                <a:solidFill>
                  <a:schemeClr val="bg1">
                    <a:lumMod val="95000"/>
                  </a:schemeClr>
                </a:solidFill>
              </a:rPr>
              <a:t>mindset</a:t>
            </a:r>
          </a:p>
        </p:txBody>
      </p:sp>
    </p:spTree>
    <p:extLst>
      <p:ext uri="{BB962C8B-B14F-4D97-AF65-F5344CB8AC3E}">
        <p14:creationId xmlns:p14="http://schemas.microsoft.com/office/powerpoint/2010/main" val="2266940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0B369-4C73-0D7F-C969-DE405A2B4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8FA34-B3D6-A156-1A58-8298BD7DBA58}"/>
              </a:ext>
            </a:extLst>
          </p:cNvPr>
          <p:cNvSpPr>
            <a:spLocks noGrp="1"/>
          </p:cNvSpPr>
          <p:nvPr>
            <p:ph type="title"/>
          </p:nvPr>
        </p:nvSpPr>
        <p:spPr>
          <a:xfrm>
            <a:off x="838200" y="223456"/>
            <a:ext cx="10515600" cy="1325563"/>
          </a:xfrm>
        </p:spPr>
        <p:txBody>
          <a:bodyPr/>
          <a:lstStyle/>
          <a:p>
            <a:r>
              <a:rPr lang="en-US" dirty="0">
                <a:latin typeface="Roboto"/>
                <a:ea typeface="Roboto"/>
                <a:cs typeface="Roboto"/>
              </a:rPr>
              <a:t>Principle #3: Fairness Mindset</a:t>
            </a:r>
          </a:p>
        </p:txBody>
      </p:sp>
      <p:grpSp>
        <p:nvGrpSpPr>
          <p:cNvPr id="6" name="Google Shape;1586;p224">
            <a:extLst>
              <a:ext uri="{FF2B5EF4-FFF2-40B4-BE49-F238E27FC236}">
                <a16:creationId xmlns:a16="http://schemas.microsoft.com/office/drawing/2014/main" id="{C3577891-4BD2-C92B-57D5-BBE7669F00CF}"/>
              </a:ext>
            </a:extLst>
          </p:cNvPr>
          <p:cNvGrpSpPr/>
          <p:nvPr/>
        </p:nvGrpSpPr>
        <p:grpSpPr>
          <a:xfrm>
            <a:off x="1002857" y="1330079"/>
            <a:ext cx="10186285" cy="4827944"/>
            <a:chOff x="0" y="-95308"/>
            <a:chExt cx="8197330" cy="4608958"/>
          </a:xfrm>
        </p:grpSpPr>
        <p:sp>
          <p:nvSpPr>
            <p:cNvPr id="7" name="Google Shape;1587;p224">
              <a:extLst>
                <a:ext uri="{FF2B5EF4-FFF2-40B4-BE49-F238E27FC236}">
                  <a16:creationId xmlns:a16="http://schemas.microsoft.com/office/drawing/2014/main" id="{DA3D9439-6A2F-9BD4-7F73-E6170269BE95}"/>
                </a:ext>
              </a:extLst>
            </p:cNvPr>
            <p:cNvSpPr/>
            <p:nvPr/>
          </p:nvSpPr>
          <p:spPr>
            <a:xfrm>
              <a:off x="0" y="0"/>
              <a:ext cx="7059900" cy="1213324"/>
            </a:xfrm>
            <a:prstGeom prst="roundRect">
              <a:avLst>
                <a:gd name="adj" fmla="val 10000"/>
              </a:avLst>
            </a:prstGeom>
            <a:solidFill>
              <a:srgbClr val="237899"/>
            </a:solid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8" name="Google Shape;1588;p224">
              <a:extLst>
                <a:ext uri="{FF2B5EF4-FFF2-40B4-BE49-F238E27FC236}">
                  <a16:creationId xmlns:a16="http://schemas.microsoft.com/office/drawing/2014/main" id="{0DACCEAA-C0A1-EB91-5C47-1D4B2C36E358}"/>
                </a:ext>
              </a:extLst>
            </p:cNvPr>
            <p:cNvSpPr txBox="1"/>
            <p:nvPr/>
          </p:nvSpPr>
          <p:spPr>
            <a:xfrm>
              <a:off x="171570" y="-95308"/>
              <a:ext cx="6388748" cy="1377300"/>
            </a:xfrm>
            <a:prstGeom prst="rect">
              <a:avLst/>
            </a:prstGeom>
            <a:noFill/>
            <a:ln>
              <a:noFill/>
            </a:ln>
          </p:spPr>
          <p:txBody>
            <a:bodyPr spcFirstLastPara="1" wrap="square" lIns="71102" tIns="71102" rIns="71102" bIns="71102" anchor="ctr" anchorCtr="0">
              <a:noAutofit/>
            </a:bodyPr>
            <a:lstStyle/>
            <a:p>
              <a:pPr defTabSz="1219261">
                <a:lnSpc>
                  <a:spcPct val="90000"/>
                </a:lnSpc>
                <a:buClr>
                  <a:srgbClr val="000000"/>
                </a:buClr>
                <a:defRPr/>
              </a:pPr>
              <a:r>
                <a:rPr lang="en" sz="2000" b="1" u="sng" dirty="0">
                  <a:solidFill>
                    <a:srgbClr val="FFFFFF"/>
                  </a:solidFill>
                  <a:ea typeface="Corbel"/>
                  <a:cs typeface="Quire Sans"/>
                  <a:sym typeface="Corbel"/>
                </a:rPr>
                <a:t>Definition</a:t>
              </a:r>
              <a:r>
                <a:rPr lang="en" sz="2000" dirty="0">
                  <a:solidFill>
                    <a:srgbClr val="FFFFFF"/>
                  </a:solidFill>
                  <a:ea typeface="Corbel"/>
                  <a:cs typeface="Quire Sans"/>
                  <a:sym typeface="Corbel"/>
                </a:rPr>
                <a:t>: A commitment to advancing outcomes that result in opportunities for all, and interrogating and avoiding the ways in which the organization’s strategies and work may reinforce systemic unfairness.</a:t>
              </a:r>
              <a:endParaRPr sz="2000" dirty="0">
                <a:solidFill>
                  <a:srgbClr val="FFFFFF"/>
                </a:solidFill>
                <a:ea typeface="Corbel"/>
                <a:cs typeface="Quire Sans"/>
                <a:sym typeface="Corbel"/>
              </a:endParaRPr>
            </a:p>
          </p:txBody>
        </p:sp>
        <p:sp>
          <p:nvSpPr>
            <p:cNvPr id="9" name="Google Shape;1589;p224">
              <a:extLst>
                <a:ext uri="{FF2B5EF4-FFF2-40B4-BE49-F238E27FC236}">
                  <a16:creationId xmlns:a16="http://schemas.microsoft.com/office/drawing/2014/main" id="{FC8593E7-9DDE-AE8E-4C87-E2039C3A1C5A}"/>
                </a:ext>
              </a:extLst>
            </p:cNvPr>
            <p:cNvSpPr/>
            <p:nvPr/>
          </p:nvSpPr>
          <p:spPr>
            <a:xfrm>
              <a:off x="665775" y="1395867"/>
              <a:ext cx="7059900" cy="1463100"/>
            </a:xfrm>
            <a:prstGeom prst="roundRect">
              <a:avLst>
                <a:gd name="adj" fmla="val 10000"/>
              </a:avLst>
            </a:prstGeom>
            <a:solidFill>
              <a:srgbClr val="237899"/>
            </a:solid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0" name="Google Shape;1590;p224">
              <a:extLst>
                <a:ext uri="{FF2B5EF4-FFF2-40B4-BE49-F238E27FC236}">
                  <a16:creationId xmlns:a16="http://schemas.microsoft.com/office/drawing/2014/main" id="{F18C3431-93D3-6089-BD08-7127AA8AC103}"/>
                </a:ext>
              </a:extLst>
            </p:cNvPr>
            <p:cNvSpPr txBox="1"/>
            <p:nvPr/>
          </p:nvSpPr>
          <p:spPr>
            <a:xfrm>
              <a:off x="724629" y="1525351"/>
              <a:ext cx="6453033" cy="1232700"/>
            </a:xfrm>
            <a:prstGeom prst="rect">
              <a:avLst/>
            </a:prstGeom>
            <a:noFill/>
            <a:ln>
              <a:noFill/>
            </a:ln>
          </p:spPr>
          <p:txBody>
            <a:bodyPr spcFirstLastPara="1" wrap="square" lIns="71102" tIns="71102" rIns="71102" bIns="71102" anchor="ctr" anchorCtr="0">
              <a:noAutofit/>
            </a:bodyPr>
            <a:lstStyle/>
            <a:p>
              <a:pPr algn="l" defTabSz="1219261" hangingPunct="1">
                <a:lnSpc>
                  <a:spcPct val="90000"/>
                </a:lnSpc>
                <a:buClr>
                  <a:srgbClr val="000000"/>
                </a:buClr>
                <a:defRPr/>
              </a:pPr>
              <a:r>
                <a:rPr lang="en" sz="1600" b="1" u="sng" dirty="0">
                  <a:solidFill>
                    <a:srgbClr val="FFFFFF"/>
                  </a:solidFill>
                  <a:ea typeface="Corbel"/>
                  <a:cs typeface="Quire Sans" panose="020B0502040400020003" pitchFamily="34" charset="0"/>
                  <a:sym typeface="Corbel"/>
                </a:rPr>
                <a:t>Capture disparate impacts across various domains, including</a:t>
              </a:r>
              <a:r>
                <a:rPr lang="en" sz="1600" u="sng" dirty="0">
                  <a:solidFill>
                    <a:srgbClr val="FFFFFF"/>
                  </a:solidFill>
                  <a:ea typeface="Corbel"/>
                  <a:cs typeface="Quire Sans" panose="020B0502040400020003" pitchFamily="34" charset="0"/>
                  <a:sym typeface="Corbel"/>
                </a:rPr>
                <a:t>:</a:t>
              </a:r>
              <a:endParaRPr sz="1600" u="sng" dirty="0">
                <a:solidFill>
                  <a:srgbClr val="000000"/>
                </a:solidFill>
                <a:cs typeface="Quire Sans" panose="020B0502040400020003" pitchFamily="34" charset="0"/>
                <a:sym typeface="Arial"/>
              </a:endParaRPr>
            </a:p>
            <a:p>
              <a:pPr marL="457200" indent="-457200" defTabSz="1219261">
                <a:lnSpc>
                  <a:spcPct val="90000"/>
                </a:lnSpc>
                <a:spcBef>
                  <a:spcPts val="653"/>
                </a:spcBef>
                <a:buClr>
                  <a:srgbClr val="FFFFFF"/>
                </a:buClr>
                <a:buFont typeface="Arial" panose="020B0604020202020204" pitchFamily="34" charset="0"/>
                <a:buChar char="•"/>
                <a:defRPr/>
              </a:pPr>
              <a:r>
                <a:rPr lang="en" sz="1600" dirty="0">
                  <a:solidFill>
                    <a:srgbClr val="FFFFFF"/>
                  </a:solidFill>
                  <a:ea typeface="Corbel"/>
                  <a:cs typeface="Quire Sans"/>
                  <a:sym typeface="Corbel"/>
                </a:rPr>
                <a:t>The fair allocation of organizational resources</a:t>
              </a:r>
              <a:endParaRPr sz="1600" dirty="0">
                <a:solidFill>
                  <a:srgbClr val="000000"/>
                </a:solidFill>
                <a:cs typeface="Quire Sans"/>
                <a:sym typeface="Arial"/>
              </a:endParaRPr>
            </a:p>
            <a:p>
              <a:pPr marL="457200" indent="-457200" defTabSz="1219261">
                <a:lnSpc>
                  <a:spcPct val="90000"/>
                </a:lnSpc>
                <a:spcBef>
                  <a:spcPts val="653"/>
                </a:spcBef>
                <a:buClr>
                  <a:srgbClr val="FFFFFF"/>
                </a:buClr>
                <a:buFont typeface="Arial" panose="020B0604020202020204" pitchFamily="34" charset="0"/>
                <a:buChar char="•"/>
                <a:defRPr/>
              </a:pPr>
              <a:r>
                <a:rPr lang="en" sz="1600" dirty="0">
                  <a:solidFill>
                    <a:srgbClr val="FFFFFF"/>
                  </a:solidFill>
                  <a:ea typeface="Corbel"/>
                  <a:cs typeface="Quire Sans"/>
                  <a:sym typeface="Corbel"/>
                </a:rPr>
                <a:t>Programmatic oversight that can capture disparate impacts on certain populations</a:t>
              </a:r>
              <a:endParaRPr sz="1600" dirty="0">
                <a:solidFill>
                  <a:srgbClr val="000000"/>
                </a:solidFill>
                <a:cs typeface="Quire Sans"/>
                <a:sym typeface="Arial"/>
              </a:endParaRPr>
            </a:p>
            <a:p>
              <a:pPr marL="457200" indent="-457200" defTabSz="1219261">
                <a:lnSpc>
                  <a:spcPct val="90000"/>
                </a:lnSpc>
                <a:spcBef>
                  <a:spcPts val="653"/>
                </a:spcBef>
                <a:buClr>
                  <a:srgbClr val="FFFFFF"/>
                </a:buClr>
                <a:buFont typeface="Arial" panose="020B0604020202020204" pitchFamily="34" charset="0"/>
                <a:buChar char="•"/>
                <a:defRPr/>
              </a:pPr>
              <a:r>
                <a:rPr lang="en" sz="1600" dirty="0">
                  <a:solidFill>
                    <a:srgbClr val="FFFFFF"/>
                  </a:solidFill>
                  <a:ea typeface="Corbel"/>
                  <a:cs typeface="Quire Sans"/>
                  <a:sym typeface="Corbel"/>
                </a:rPr>
                <a:t>Strategic and effective board composition</a:t>
              </a:r>
              <a:endParaRPr sz="1600" dirty="0">
                <a:solidFill>
                  <a:srgbClr val="000000"/>
                </a:solidFill>
                <a:cs typeface="Quire Sans"/>
                <a:sym typeface="Arial"/>
              </a:endParaRPr>
            </a:p>
          </p:txBody>
        </p:sp>
        <p:sp>
          <p:nvSpPr>
            <p:cNvPr id="11" name="Google Shape;1591;p224">
              <a:extLst>
                <a:ext uri="{FF2B5EF4-FFF2-40B4-BE49-F238E27FC236}">
                  <a16:creationId xmlns:a16="http://schemas.microsoft.com/office/drawing/2014/main" id="{0648412F-8C46-23B3-6DDC-06F3E811E8BE}"/>
                </a:ext>
              </a:extLst>
            </p:cNvPr>
            <p:cNvSpPr/>
            <p:nvPr/>
          </p:nvSpPr>
          <p:spPr>
            <a:xfrm>
              <a:off x="1137430" y="3050550"/>
              <a:ext cx="7059900" cy="1463100"/>
            </a:xfrm>
            <a:prstGeom prst="roundRect">
              <a:avLst>
                <a:gd name="adj" fmla="val 10000"/>
              </a:avLst>
            </a:prstGeom>
            <a:solidFill>
              <a:srgbClr val="237899"/>
            </a:solid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2" name="Google Shape;1592;p224">
              <a:extLst>
                <a:ext uri="{FF2B5EF4-FFF2-40B4-BE49-F238E27FC236}">
                  <a16:creationId xmlns:a16="http://schemas.microsoft.com/office/drawing/2014/main" id="{AF3CBE31-5485-5E46-16EB-777C18EC074E}"/>
                </a:ext>
              </a:extLst>
            </p:cNvPr>
            <p:cNvSpPr txBox="1"/>
            <p:nvPr/>
          </p:nvSpPr>
          <p:spPr>
            <a:xfrm>
              <a:off x="1245869" y="3057672"/>
              <a:ext cx="6843022" cy="1437123"/>
            </a:xfrm>
            <a:prstGeom prst="rect">
              <a:avLst/>
            </a:prstGeom>
            <a:noFill/>
            <a:ln>
              <a:noFill/>
            </a:ln>
          </p:spPr>
          <p:txBody>
            <a:bodyPr spcFirstLastPara="1" wrap="square" lIns="71102" tIns="71102" rIns="71102" bIns="71102" anchor="ctr" anchorCtr="0">
              <a:noAutofit/>
            </a:bodyPr>
            <a:lstStyle/>
            <a:p>
              <a:pPr defTabSz="1219261">
                <a:lnSpc>
                  <a:spcPct val="90000"/>
                </a:lnSpc>
                <a:buClr>
                  <a:srgbClr val="000000"/>
                </a:buClr>
                <a:defRPr/>
              </a:pPr>
              <a:r>
                <a:rPr lang="en-US" b="1" dirty="0">
                  <a:solidFill>
                    <a:srgbClr val="FFFFFF"/>
                  </a:solidFill>
                  <a:cs typeface="Quire Sans"/>
                </a:rPr>
                <a:t>“Fairness Mindset” scenario</a:t>
              </a:r>
              <a:r>
                <a:rPr lang="en-US" dirty="0">
                  <a:solidFill>
                    <a:srgbClr val="FFFFFF"/>
                  </a:solidFill>
                  <a:cs typeface="Quire Sans"/>
                </a:rPr>
                <a:t>: While reviewing its long‑term strategy, a board realized that many of its priorities consistently benefited the same groups—those easiest to reach and fund. Over time, this shaped who benefited from the organization’s work. A fairness mindset led the board to pause and ask who the strategy was really working for, and whether its choices were reinforcing uneven outcomes or helping to reduce them.</a:t>
              </a:r>
              <a:endParaRPr lang="en-US" dirty="0">
                <a:solidFill>
                  <a:srgbClr val="FFFFFF"/>
                </a:solidFill>
                <a:ea typeface="Corbel"/>
                <a:cs typeface="Quire Sans" panose="020B0502040400020003" pitchFamily="34" charset="0"/>
              </a:endParaRPr>
            </a:p>
          </p:txBody>
        </p:sp>
        <p:sp>
          <p:nvSpPr>
            <p:cNvPr id="13" name="Google Shape;1593;p224">
              <a:extLst>
                <a:ext uri="{FF2B5EF4-FFF2-40B4-BE49-F238E27FC236}">
                  <a16:creationId xmlns:a16="http://schemas.microsoft.com/office/drawing/2014/main" id="{6A6F5D1D-63A5-D09E-31B3-F3A133936DD3}"/>
                </a:ext>
              </a:extLst>
            </p:cNvPr>
            <p:cNvSpPr/>
            <p:nvPr/>
          </p:nvSpPr>
          <p:spPr>
            <a:xfrm>
              <a:off x="6108900" y="916700"/>
              <a:ext cx="951000" cy="951000"/>
            </a:xfrm>
            <a:prstGeom prst="downArrow">
              <a:avLst>
                <a:gd name="adj1" fmla="val 55000"/>
                <a:gd name="adj2" fmla="val 45000"/>
              </a:avLst>
            </a:prstGeom>
            <a:solidFill>
              <a:srgbClr val="C9D6DD">
                <a:alpha val="89800"/>
              </a:srgbClr>
            </a:solidFill>
            <a:ln w="19050" cap="flat" cmpd="sng">
              <a:solidFill>
                <a:srgbClr val="C9D6DD">
                  <a:alpha val="89800"/>
                </a:srgbClr>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4" name="Google Shape;1594;p224">
              <a:extLst>
                <a:ext uri="{FF2B5EF4-FFF2-40B4-BE49-F238E27FC236}">
                  <a16:creationId xmlns:a16="http://schemas.microsoft.com/office/drawing/2014/main" id="{1F0016AF-26B6-02CF-7932-6EF0EFCA761A}"/>
                </a:ext>
              </a:extLst>
            </p:cNvPr>
            <p:cNvSpPr txBox="1"/>
            <p:nvPr/>
          </p:nvSpPr>
          <p:spPr>
            <a:xfrm>
              <a:off x="6334404" y="1090617"/>
              <a:ext cx="522900" cy="715500"/>
            </a:xfrm>
            <a:prstGeom prst="rect">
              <a:avLst/>
            </a:prstGeom>
            <a:noFill/>
            <a:ln>
              <a:noFill/>
            </a:ln>
          </p:spPr>
          <p:txBody>
            <a:bodyPr spcFirstLastPara="1" wrap="square" lIns="60935" tIns="60935" rIns="60935" bIns="60935" anchor="ctr" anchorCtr="0">
              <a:noAutofit/>
            </a:bodyPr>
            <a:lstStyle/>
            <a:p>
              <a:pPr algn="ctr" defTabSz="1219261" hangingPunct="1">
                <a:lnSpc>
                  <a:spcPct val="90000"/>
                </a:lnSpc>
                <a:buClr>
                  <a:srgbClr val="000000"/>
                </a:buClr>
                <a:defRPr/>
              </a:pPr>
              <a:endParaRPr sz="4800">
                <a:solidFill>
                  <a:srgbClr val="FFFFFF"/>
                </a:solidFill>
                <a:latin typeface="Corbel"/>
                <a:ea typeface="Corbel"/>
                <a:cs typeface="Corbel"/>
                <a:sym typeface="Corbel"/>
              </a:endParaRPr>
            </a:p>
          </p:txBody>
        </p:sp>
        <p:sp>
          <p:nvSpPr>
            <p:cNvPr id="23" name="Google Shape;1595;p224">
              <a:extLst>
                <a:ext uri="{FF2B5EF4-FFF2-40B4-BE49-F238E27FC236}">
                  <a16:creationId xmlns:a16="http://schemas.microsoft.com/office/drawing/2014/main" id="{21CD0627-8E1B-AE0E-AD8E-7C7640074998}"/>
                </a:ext>
              </a:extLst>
            </p:cNvPr>
            <p:cNvSpPr/>
            <p:nvPr/>
          </p:nvSpPr>
          <p:spPr>
            <a:xfrm>
              <a:off x="6945859" y="2213348"/>
              <a:ext cx="951000" cy="951000"/>
            </a:xfrm>
            <a:prstGeom prst="downArrow">
              <a:avLst>
                <a:gd name="adj1" fmla="val 55000"/>
                <a:gd name="adj2" fmla="val 45000"/>
              </a:avLst>
            </a:prstGeom>
            <a:solidFill>
              <a:srgbClr val="C9D6DD">
                <a:alpha val="89800"/>
              </a:srgbClr>
            </a:solidFill>
            <a:ln w="19050" cap="flat" cmpd="sng">
              <a:solidFill>
                <a:srgbClr val="C9D6DD">
                  <a:alpha val="89800"/>
                </a:srgbClr>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24" name="Google Shape;1596;p224">
              <a:extLst>
                <a:ext uri="{FF2B5EF4-FFF2-40B4-BE49-F238E27FC236}">
                  <a16:creationId xmlns:a16="http://schemas.microsoft.com/office/drawing/2014/main" id="{4A95A161-742B-498E-BFDE-EBEA81B50C8B}"/>
                </a:ext>
              </a:extLst>
            </p:cNvPr>
            <p:cNvSpPr txBox="1"/>
            <p:nvPr/>
          </p:nvSpPr>
          <p:spPr>
            <a:xfrm>
              <a:off x="6945859" y="2806598"/>
              <a:ext cx="522900" cy="715500"/>
            </a:xfrm>
            <a:prstGeom prst="rect">
              <a:avLst/>
            </a:prstGeom>
            <a:noFill/>
            <a:ln>
              <a:noFill/>
            </a:ln>
          </p:spPr>
          <p:txBody>
            <a:bodyPr spcFirstLastPara="1" wrap="square" lIns="60935" tIns="60935" rIns="60935" bIns="60935" anchor="ctr" anchorCtr="0">
              <a:noAutofit/>
            </a:bodyPr>
            <a:lstStyle/>
            <a:p>
              <a:pPr algn="ctr" defTabSz="1219261" hangingPunct="1">
                <a:lnSpc>
                  <a:spcPct val="90000"/>
                </a:lnSpc>
                <a:buClr>
                  <a:srgbClr val="000000"/>
                </a:buClr>
                <a:defRPr/>
              </a:pPr>
              <a:endParaRPr sz="4800">
                <a:solidFill>
                  <a:srgbClr val="FFFFFF"/>
                </a:solidFill>
                <a:latin typeface="Corbel"/>
                <a:ea typeface="Corbel"/>
                <a:cs typeface="Corbel"/>
                <a:sym typeface="Corbel"/>
              </a:endParaRPr>
            </a:p>
          </p:txBody>
        </p:sp>
      </p:grpSp>
    </p:spTree>
    <p:extLst>
      <p:ext uri="{BB962C8B-B14F-4D97-AF65-F5344CB8AC3E}">
        <p14:creationId xmlns:p14="http://schemas.microsoft.com/office/powerpoint/2010/main" val="348940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070BC-26B7-5361-97A4-9CD398B988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2A43FF-DDF2-7E78-FDF8-EDD09325BB43}"/>
              </a:ext>
            </a:extLst>
          </p:cNvPr>
          <p:cNvSpPr>
            <a:spLocks noGrp="1"/>
          </p:cNvSpPr>
          <p:nvPr>
            <p:ph type="title"/>
          </p:nvPr>
        </p:nvSpPr>
        <p:spPr/>
        <p:txBody>
          <a:bodyPr/>
          <a:lstStyle/>
          <a:p>
            <a:r>
              <a:rPr lang="en-US" dirty="0">
                <a:latin typeface="Roboto"/>
                <a:ea typeface="Roboto"/>
                <a:cs typeface="Roboto"/>
              </a:rPr>
              <a:t>Principle #3: Fairness Mindset</a:t>
            </a:r>
          </a:p>
        </p:txBody>
      </p:sp>
      <p:pic>
        <p:nvPicPr>
          <p:cNvPr id="4" name="Picture 3">
            <a:extLst>
              <a:ext uri="{FF2B5EF4-FFF2-40B4-BE49-F238E27FC236}">
                <a16:creationId xmlns:a16="http://schemas.microsoft.com/office/drawing/2014/main" id="{9B8F9769-9CCF-E8A4-078D-8BDCBBA9819B}"/>
              </a:ext>
            </a:extLst>
          </p:cNvPr>
          <p:cNvPicPr>
            <a:picLocks noChangeAspect="1"/>
          </p:cNvPicPr>
          <p:nvPr/>
        </p:nvPicPr>
        <p:blipFill>
          <a:blip r:embed="rId2"/>
          <a:stretch>
            <a:fillRect/>
          </a:stretch>
        </p:blipFill>
        <p:spPr>
          <a:xfrm>
            <a:off x="1342144" y="1102247"/>
            <a:ext cx="9691568" cy="5567496"/>
          </a:xfrm>
          <a:prstGeom prst="rect">
            <a:avLst/>
          </a:prstGeom>
        </p:spPr>
      </p:pic>
      <p:sp>
        <p:nvSpPr>
          <p:cNvPr id="11" name="TextBox 10">
            <a:extLst>
              <a:ext uri="{FF2B5EF4-FFF2-40B4-BE49-F238E27FC236}">
                <a16:creationId xmlns:a16="http://schemas.microsoft.com/office/drawing/2014/main" id="{E50F73FF-E36F-85B0-0279-DF52A9FB309F}"/>
              </a:ext>
            </a:extLst>
          </p:cNvPr>
          <p:cNvSpPr txBox="1"/>
          <p:nvPr/>
        </p:nvSpPr>
        <p:spPr>
          <a:xfrm>
            <a:off x="1658154" y="3026824"/>
            <a:ext cx="3635063" cy="1569660"/>
          </a:xfrm>
          <a:prstGeom prst="rect">
            <a:avLst/>
          </a:prstGeom>
          <a:noFill/>
        </p:spPr>
        <p:txBody>
          <a:bodyPr wrap="square">
            <a:spAutoFit/>
          </a:bodyPr>
          <a:lstStyle/>
          <a:p>
            <a:pPr algn="l" defTabSz="1219261" hangingPunct="1">
              <a:defRPr/>
            </a:pPr>
            <a:r>
              <a:rPr lang="en-US" sz="3200" kern="1200" dirty="0">
                <a:solidFill>
                  <a:prstClr val="white"/>
                </a:solidFill>
                <a:latin typeface="Quire Sans" panose="020B0502040400020003" pitchFamily="34" charset="0"/>
                <a:cs typeface="Quire Sans" panose="020B0502040400020003" pitchFamily="34" charset="0"/>
              </a:rPr>
              <a:t>How will our strategy advance our mission?</a:t>
            </a:r>
          </a:p>
        </p:txBody>
      </p:sp>
      <p:sp>
        <p:nvSpPr>
          <p:cNvPr id="3" name="TextBox 2">
            <a:extLst>
              <a:ext uri="{FF2B5EF4-FFF2-40B4-BE49-F238E27FC236}">
                <a16:creationId xmlns:a16="http://schemas.microsoft.com/office/drawing/2014/main" id="{A373CB6F-126F-CA6E-24B4-9749D75F486C}"/>
              </a:ext>
            </a:extLst>
          </p:cNvPr>
          <p:cNvSpPr txBox="1"/>
          <p:nvPr/>
        </p:nvSpPr>
        <p:spPr>
          <a:xfrm>
            <a:off x="6611994" y="2832745"/>
            <a:ext cx="3486227" cy="2092881"/>
          </a:xfrm>
          <a:prstGeom prst="rect">
            <a:avLst/>
          </a:prstGeom>
          <a:solidFill>
            <a:srgbClr val="2679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600" dirty="0">
                <a:solidFill>
                  <a:srgbClr val="FFFFFF"/>
                </a:solidFill>
              </a:rPr>
              <a:t>How could our strategy lead to unfair outcomes and what are we willing to do to correct that?</a:t>
            </a:r>
            <a:endParaRPr lang="en-US"/>
          </a:p>
        </p:txBody>
      </p:sp>
    </p:spTree>
    <p:extLst>
      <p:ext uri="{BB962C8B-B14F-4D97-AF65-F5344CB8AC3E}">
        <p14:creationId xmlns:p14="http://schemas.microsoft.com/office/powerpoint/2010/main" val="1360167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088D4-071B-B67D-46BD-AF944063163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545EED4-D610-792A-DBD7-C99E58B78909}"/>
              </a:ext>
            </a:extLst>
          </p:cNvPr>
          <p:cNvPicPr>
            <a:picLocks noChangeAspect="1"/>
          </p:cNvPicPr>
          <p:nvPr/>
        </p:nvPicPr>
        <p:blipFill>
          <a:blip r:embed="rId2"/>
          <a:stretch>
            <a:fillRect/>
          </a:stretch>
        </p:blipFill>
        <p:spPr>
          <a:xfrm>
            <a:off x="1571600" y="1817317"/>
            <a:ext cx="8216344" cy="4486384"/>
          </a:xfrm>
          <a:prstGeom prst="rect">
            <a:avLst/>
          </a:prstGeom>
        </p:spPr>
      </p:pic>
      <p:sp>
        <p:nvSpPr>
          <p:cNvPr id="2" name="Title 1">
            <a:extLst>
              <a:ext uri="{FF2B5EF4-FFF2-40B4-BE49-F238E27FC236}">
                <a16:creationId xmlns:a16="http://schemas.microsoft.com/office/drawing/2014/main" id="{90E82980-8D55-8E92-4CFF-CF47DE6784C9}"/>
              </a:ext>
            </a:extLst>
          </p:cNvPr>
          <p:cNvSpPr>
            <a:spLocks noGrp="1"/>
          </p:cNvSpPr>
          <p:nvPr>
            <p:ph type="title"/>
          </p:nvPr>
        </p:nvSpPr>
        <p:spPr>
          <a:xfrm>
            <a:off x="829587" y="6389"/>
            <a:ext cx="10515600" cy="1325563"/>
          </a:xfrm>
        </p:spPr>
        <p:txBody>
          <a:bodyPr/>
          <a:lstStyle/>
          <a:p>
            <a:r>
              <a:rPr lang="en-US" dirty="0">
                <a:latin typeface="Roboto"/>
                <a:ea typeface="Roboto"/>
                <a:cs typeface="Roboto"/>
              </a:rPr>
              <a:t>The Four Principles of</a:t>
            </a:r>
            <a:endParaRPr lang="en-US" dirty="0"/>
          </a:p>
        </p:txBody>
      </p:sp>
      <p:sp>
        <p:nvSpPr>
          <p:cNvPr id="50" name="TextBox 49">
            <a:extLst>
              <a:ext uri="{FF2B5EF4-FFF2-40B4-BE49-F238E27FC236}">
                <a16:creationId xmlns:a16="http://schemas.microsoft.com/office/drawing/2014/main" id="{600D1ABC-ADC8-8067-A4D7-7943BCDB142C}"/>
              </a:ext>
            </a:extLst>
          </p:cNvPr>
          <p:cNvSpPr txBox="1"/>
          <p:nvPr/>
        </p:nvSpPr>
        <p:spPr>
          <a:xfrm>
            <a:off x="846813" y="1059974"/>
            <a:ext cx="69306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i="1" dirty="0">
                <a:solidFill>
                  <a:srgbClr val="267999"/>
                </a:solidFill>
              </a:rPr>
              <a:t>Purpose-Driven Board Leadership</a:t>
            </a:r>
          </a:p>
        </p:txBody>
      </p:sp>
      <p:sp>
        <p:nvSpPr>
          <p:cNvPr id="13" name="TextBox 12">
            <a:extLst>
              <a:ext uri="{FF2B5EF4-FFF2-40B4-BE49-F238E27FC236}">
                <a16:creationId xmlns:a16="http://schemas.microsoft.com/office/drawing/2014/main" id="{0014B2A7-32A7-0D9E-D28C-71FFABE8B80C}"/>
              </a:ext>
            </a:extLst>
          </p:cNvPr>
          <p:cNvSpPr txBox="1"/>
          <p:nvPr/>
        </p:nvSpPr>
        <p:spPr>
          <a:xfrm>
            <a:off x="1176353" y="5234753"/>
            <a:ext cx="8726576"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1219261" hangingPunct="1">
              <a:defRPr/>
            </a:pPr>
            <a:r>
              <a:rPr lang="en-US" sz="2000" kern="1200" dirty="0">
                <a:solidFill>
                  <a:srgbClr val="2B4051"/>
                </a:solidFill>
                <a:latin typeface="Roboto" panose="02000000000000000000" pitchFamily="2" charset="0"/>
                <a:ea typeface="Roboto" panose="02000000000000000000" pitchFamily="2" charset="0"/>
                <a:cs typeface="Roboto" panose="02000000000000000000" pitchFamily="2" charset="0"/>
              </a:rPr>
              <a:t>A Shared Sense of Purpose:</a:t>
            </a:r>
            <a:br>
              <a:rPr lang="en-US" sz="2000" kern="1200" dirty="0">
                <a:solidFill>
                  <a:srgbClr val="2B4051"/>
                </a:solidFill>
                <a:latin typeface="Roboto" panose="02000000000000000000" pitchFamily="2" charset="0"/>
                <a:ea typeface="Roboto" panose="02000000000000000000" pitchFamily="2" charset="0"/>
                <a:cs typeface="Roboto" panose="02000000000000000000" pitchFamily="2" charset="0"/>
              </a:rPr>
            </a:br>
            <a:r>
              <a:rPr lang="en-US" sz="2000" kern="1200" dirty="0">
                <a:solidFill>
                  <a:srgbClr val="2B4051"/>
                </a:solidFill>
                <a:latin typeface="Roboto" panose="02000000000000000000" pitchFamily="2" charset="0"/>
                <a:ea typeface="Roboto" panose="02000000000000000000" pitchFamily="2" charset="0"/>
                <a:cs typeface="Roboto" panose="02000000000000000000" pitchFamily="2" charset="0"/>
              </a:rPr>
              <a:t>What is the Social Change that We Seek?</a:t>
            </a:r>
          </a:p>
        </p:txBody>
      </p:sp>
      <p:sp>
        <p:nvSpPr>
          <p:cNvPr id="5" name="Rectangle 4">
            <a:extLst>
              <a:ext uri="{FF2B5EF4-FFF2-40B4-BE49-F238E27FC236}">
                <a16:creationId xmlns:a16="http://schemas.microsoft.com/office/drawing/2014/main" id="{03B4A3E8-9B7D-1685-BB0D-A52F2F19762C}"/>
              </a:ext>
            </a:extLst>
          </p:cNvPr>
          <p:cNvSpPr/>
          <p:nvPr/>
        </p:nvSpPr>
        <p:spPr>
          <a:xfrm>
            <a:off x="5921512" y="3858591"/>
            <a:ext cx="1579217" cy="1038086"/>
          </a:xfrm>
          <a:prstGeom prst="rect">
            <a:avLst/>
          </a:prstGeom>
          <a:solidFill>
            <a:srgbClr val="2B40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841D6AD-64EC-46D8-955F-F72F949F3E7F}"/>
              </a:ext>
            </a:extLst>
          </p:cNvPr>
          <p:cNvSpPr txBox="1"/>
          <p:nvPr/>
        </p:nvSpPr>
        <p:spPr>
          <a:xfrm>
            <a:off x="5800034" y="4135561"/>
            <a:ext cx="181201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chemeClr val="bg1">
                    <a:lumMod val="95000"/>
                  </a:schemeClr>
                </a:solidFill>
              </a:rPr>
              <a:t>Fairness mindset</a:t>
            </a:r>
          </a:p>
        </p:txBody>
      </p:sp>
    </p:spTree>
    <p:extLst>
      <p:ext uri="{BB962C8B-B14F-4D97-AF65-F5344CB8AC3E}">
        <p14:creationId xmlns:p14="http://schemas.microsoft.com/office/powerpoint/2010/main" val="3705519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854B8-F769-4331-2DA2-5B240F7855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B4C14-383B-3A1B-AE8F-C4C1364D54CC}"/>
              </a:ext>
            </a:extLst>
          </p:cNvPr>
          <p:cNvSpPr>
            <a:spLocks noGrp="1"/>
          </p:cNvSpPr>
          <p:nvPr>
            <p:ph type="title"/>
          </p:nvPr>
        </p:nvSpPr>
        <p:spPr>
          <a:xfrm>
            <a:off x="838200" y="223456"/>
            <a:ext cx="10515600" cy="1325563"/>
          </a:xfrm>
        </p:spPr>
        <p:txBody>
          <a:bodyPr/>
          <a:lstStyle/>
          <a:p>
            <a:r>
              <a:rPr lang="en-US" dirty="0"/>
              <a:t>Principle #4: Authorized Voice &amp; Power</a:t>
            </a:r>
          </a:p>
        </p:txBody>
      </p:sp>
      <p:grpSp>
        <p:nvGrpSpPr>
          <p:cNvPr id="3" name="Google Shape;1623;p227">
            <a:extLst>
              <a:ext uri="{FF2B5EF4-FFF2-40B4-BE49-F238E27FC236}">
                <a16:creationId xmlns:a16="http://schemas.microsoft.com/office/drawing/2014/main" id="{699FCB25-9CD7-6622-76E7-B5930E18971D}"/>
              </a:ext>
            </a:extLst>
          </p:cNvPr>
          <p:cNvGrpSpPr/>
          <p:nvPr/>
        </p:nvGrpSpPr>
        <p:grpSpPr>
          <a:xfrm>
            <a:off x="1125291" y="1278561"/>
            <a:ext cx="9941417" cy="5191996"/>
            <a:chOff x="0" y="0"/>
            <a:chExt cx="8305769" cy="6068025"/>
          </a:xfrm>
        </p:grpSpPr>
        <p:sp>
          <p:nvSpPr>
            <p:cNvPr id="4" name="Google Shape;1624;p227">
              <a:extLst>
                <a:ext uri="{FF2B5EF4-FFF2-40B4-BE49-F238E27FC236}">
                  <a16:creationId xmlns:a16="http://schemas.microsoft.com/office/drawing/2014/main" id="{C03C4CB0-1D40-0359-831E-8F30CA1BCCD0}"/>
                </a:ext>
              </a:extLst>
            </p:cNvPr>
            <p:cNvSpPr/>
            <p:nvPr/>
          </p:nvSpPr>
          <p:spPr>
            <a:xfrm>
              <a:off x="0" y="0"/>
              <a:ext cx="7059900" cy="1440300"/>
            </a:xfrm>
            <a:prstGeom prst="roundRect">
              <a:avLst>
                <a:gd name="adj" fmla="val 10000"/>
              </a:avLst>
            </a:prstGeom>
            <a:solidFill>
              <a:srgbClr val="237899"/>
            </a:solid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5" name="Google Shape;1625;p227">
              <a:extLst>
                <a:ext uri="{FF2B5EF4-FFF2-40B4-BE49-F238E27FC236}">
                  <a16:creationId xmlns:a16="http://schemas.microsoft.com/office/drawing/2014/main" id="{C9E9CF24-4D61-EFE5-AF88-E1F736AE84C0}"/>
                </a:ext>
              </a:extLst>
            </p:cNvPr>
            <p:cNvSpPr txBox="1"/>
            <p:nvPr/>
          </p:nvSpPr>
          <p:spPr>
            <a:xfrm>
              <a:off x="196719" y="42299"/>
              <a:ext cx="5505900" cy="1355700"/>
            </a:xfrm>
            <a:prstGeom prst="rect">
              <a:avLst/>
            </a:prstGeom>
            <a:noFill/>
            <a:ln>
              <a:noFill/>
            </a:ln>
          </p:spPr>
          <p:txBody>
            <a:bodyPr spcFirstLastPara="1" wrap="square" lIns="71102" tIns="71102" rIns="71102" bIns="71102" anchor="ctr" anchorCtr="0">
              <a:noAutofit/>
            </a:bodyPr>
            <a:lstStyle/>
            <a:p>
              <a:pPr algn="l" defTabSz="1219261" hangingPunct="1">
                <a:lnSpc>
                  <a:spcPct val="90000"/>
                </a:lnSpc>
                <a:buClr>
                  <a:srgbClr val="000000"/>
                </a:buClr>
                <a:defRPr/>
              </a:pPr>
              <a:r>
                <a:rPr lang="en" sz="2000" b="1" u="sng" dirty="0">
                  <a:solidFill>
                    <a:srgbClr val="FFFFFF"/>
                  </a:solidFill>
                  <a:ea typeface="Corbel"/>
                  <a:cs typeface="Quire Sans" panose="020B0502040400020003" pitchFamily="34" charset="0"/>
                  <a:sym typeface="Corbel"/>
                </a:rPr>
                <a:t>Definition</a:t>
              </a:r>
              <a:r>
                <a:rPr lang="en" sz="2000" dirty="0">
                  <a:solidFill>
                    <a:srgbClr val="FFFFFF"/>
                  </a:solidFill>
                  <a:ea typeface="Corbel"/>
                  <a:cs typeface="Quire Sans" panose="020B0502040400020003" pitchFamily="34" charset="0"/>
                  <a:sym typeface="Corbel"/>
                </a:rPr>
                <a:t>: A recognition that organizational power and voice must be authorized by those most impacted by the organization’s work.</a:t>
              </a:r>
              <a:endParaRPr sz="2000" dirty="0">
                <a:solidFill>
                  <a:srgbClr val="FFFFFF"/>
                </a:solidFill>
                <a:ea typeface="Corbel"/>
                <a:cs typeface="Quire Sans" panose="020B0502040400020003" pitchFamily="34" charset="0"/>
                <a:sym typeface="Corbel"/>
              </a:endParaRPr>
            </a:p>
          </p:txBody>
        </p:sp>
        <p:sp>
          <p:nvSpPr>
            <p:cNvPr id="15" name="Google Shape;1626;p227">
              <a:extLst>
                <a:ext uri="{FF2B5EF4-FFF2-40B4-BE49-F238E27FC236}">
                  <a16:creationId xmlns:a16="http://schemas.microsoft.com/office/drawing/2014/main" id="{03ED4012-77A8-0194-6D0D-2843112937FD}"/>
                </a:ext>
              </a:extLst>
            </p:cNvPr>
            <p:cNvSpPr/>
            <p:nvPr/>
          </p:nvSpPr>
          <p:spPr>
            <a:xfrm>
              <a:off x="455035" y="1626737"/>
              <a:ext cx="7059900" cy="1600498"/>
            </a:xfrm>
            <a:prstGeom prst="roundRect">
              <a:avLst>
                <a:gd name="adj" fmla="val 10000"/>
              </a:avLst>
            </a:prstGeom>
            <a:solidFill>
              <a:srgbClr val="237899"/>
            </a:solid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6" name="Google Shape;1627;p227">
              <a:extLst>
                <a:ext uri="{FF2B5EF4-FFF2-40B4-BE49-F238E27FC236}">
                  <a16:creationId xmlns:a16="http://schemas.microsoft.com/office/drawing/2014/main" id="{CB3F2CEA-8B79-42C6-EBB9-BCE26C6D69E4}"/>
                </a:ext>
              </a:extLst>
            </p:cNvPr>
            <p:cNvSpPr txBox="1"/>
            <p:nvPr/>
          </p:nvSpPr>
          <p:spPr>
            <a:xfrm>
              <a:off x="538219" y="1781016"/>
              <a:ext cx="6388418" cy="1355700"/>
            </a:xfrm>
            <a:prstGeom prst="rect">
              <a:avLst/>
            </a:prstGeom>
            <a:noFill/>
            <a:ln>
              <a:noFill/>
            </a:ln>
          </p:spPr>
          <p:txBody>
            <a:bodyPr spcFirstLastPara="1" wrap="square" lIns="71102" tIns="71102" rIns="71102" bIns="71102" anchor="ctr" anchorCtr="0">
              <a:noAutofit/>
            </a:bodyPr>
            <a:lstStyle/>
            <a:p>
              <a:pPr marL="342900" indent="-342900" algn="l" defTabSz="1219261" hangingPunct="1">
                <a:lnSpc>
                  <a:spcPct val="90000"/>
                </a:lnSpc>
                <a:buClr>
                  <a:srgbClr val="FFFFFF"/>
                </a:buClr>
                <a:buFont typeface="Arial" panose="020B0604020202020204" pitchFamily="34" charset="0"/>
                <a:buChar char="•"/>
                <a:defRPr/>
              </a:pPr>
              <a:r>
                <a:rPr lang="en" sz="1700" dirty="0">
                  <a:solidFill>
                    <a:srgbClr val="FFFFFF"/>
                  </a:solidFill>
                  <a:ea typeface="Corbel"/>
                  <a:cs typeface="Quire Sans" panose="020B0502040400020003" pitchFamily="34" charset="0"/>
                  <a:sym typeface="Corbel"/>
                </a:rPr>
                <a:t>Organizational decisions should be made within the context of real understanding of community assets, needs, preferences, and aspirations.</a:t>
              </a:r>
              <a:endParaRPr sz="1700" dirty="0">
                <a:solidFill>
                  <a:srgbClr val="000000"/>
                </a:solidFill>
                <a:cs typeface="Quire Sans" panose="020B0502040400020003" pitchFamily="34" charset="0"/>
                <a:sym typeface="Arial"/>
              </a:endParaRPr>
            </a:p>
            <a:p>
              <a:pPr marL="342900" indent="-342900" algn="l" defTabSz="1219261" hangingPunct="1">
                <a:lnSpc>
                  <a:spcPct val="90000"/>
                </a:lnSpc>
                <a:spcBef>
                  <a:spcPts val="653"/>
                </a:spcBef>
                <a:buClr>
                  <a:srgbClr val="FFFFFF"/>
                </a:buClr>
                <a:buFont typeface="Arial" panose="020B0604020202020204" pitchFamily="34" charset="0"/>
                <a:buChar char="•"/>
                <a:defRPr/>
              </a:pPr>
              <a:r>
                <a:rPr lang="en" sz="1700" dirty="0">
                  <a:solidFill>
                    <a:srgbClr val="FFFFFF"/>
                  </a:solidFill>
                  <a:ea typeface="Corbel"/>
                  <a:cs typeface="Quire Sans" panose="020B0502040400020003" pitchFamily="34" charset="0"/>
                  <a:sym typeface="Corbel"/>
                </a:rPr>
                <a:t>Requirement to listen to community needs and experiences – and to share power by inviting those individuals with relevant lived experiences onto the board</a:t>
              </a:r>
              <a:endParaRPr sz="1700" dirty="0">
                <a:solidFill>
                  <a:srgbClr val="000000"/>
                </a:solidFill>
                <a:cs typeface="Quire Sans" panose="020B0502040400020003" pitchFamily="34" charset="0"/>
                <a:sym typeface="Arial"/>
              </a:endParaRPr>
            </a:p>
          </p:txBody>
        </p:sp>
        <p:sp>
          <p:nvSpPr>
            <p:cNvPr id="17" name="Google Shape;1628;p227">
              <a:extLst>
                <a:ext uri="{FF2B5EF4-FFF2-40B4-BE49-F238E27FC236}">
                  <a16:creationId xmlns:a16="http://schemas.microsoft.com/office/drawing/2014/main" id="{805B1C29-E2F7-BC26-7B43-8F3B22470A76}"/>
                </a:ext>
              </a:extLst>
            </p:cNvPr>
            <p:cNvSpPr/>
            <p:nvPr/>
          </p:nvSpPr>
          <p:spPr>
            <a:xfrm>
              <a:off x="879735" y="3484465"/>
              <a:ext cx="7426034" cy="2326331"/>
            </a:xfrm>
            <a:prstGeom prst="roundRect">
              <a:avLst>
                <a:gd name="adj" fmla="val 10000"/>
              </a:avLst>
            </a:prstGeom>
            <a:solidFill>
              <a:srgbClr val="237899"/>
            </a:solidFill>
            <a:ln w="19050" cap="flat" cmpd="sng">
              <a:solidFill>
                <a:srgbClr val="FFFFFF"/>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18" name="Google Shape;1629;p227">
              <a:extLst>
                <a:ext uri="{FF2B5EF4-FFF2-40B4-BE49-F238E27FC236}">
                  <a16:creationId xmlns:a16="http://schemas.microsoft.com/office/drawing/2014/main" id="{BA4A0B41-EBB1-4687-80CD-2A3583F8B0B5}"/>
                </a:ext>
              </a:extLst>
            </p:cNvPr>
            <p:cNvSpPr txBox="1"/>
            <p:nvPr/>
          </p:nvSpPr>
          <p:spPr>
            <a:xfrm>
              <a:off x="1015698" y="3741694"/>
              <a:ext cx="7154106" cy="2326331"/>
            </a:xfrm>
            <a:prstGeom prst="rect">
              <a:avLst/>
            </a:prstGeom>
            <a:noFill/>
            <a:ln>
              <a:noFill/>
            </a:ln>
          </p:spPr>
          <p:txBody>
            <a:bodyPr spcFirstLastPara="1" wrap="square" lIns="71102" tIns="71102" rIns="71102" bIns="71102" anchor="ctr" anchorCtr="0">
              <a:noAutofit/>
            </a:bodyPr>
            <a:lstStyle/>
            <a:p>
              <a:pPr algn="l" defTabSz="1219261">
                <a:defRPr/>
              </a:pPr>
              <a:r>
                <a:rPr lang="en-US" b="1" u="sng" kern="1200" dirty="0">
                  <a:solidFill>
                    <a:srgbClr val="FFFFFF"/>
                  </a:solidFill>
                  <a:ea typeface="Corbel"/>
                  <a:cs typeface="Quire Sans"/>
                  <a:sym typeface="Corbel"/>
                </a:rPr>
                <a:t>“Authorized Voice and Power” scenario</a:t>
              </a:r>
              <a:r>
                <a:rPr lang="en-US" kern="1200" dirty="0">
                  <a:solidFill>
                    <a:srgbClr val="FFFFFF"/>
                  </a:solidFill>
                  <a:ea typeface="Corbel"/>
                  <a:cs typeface="Quire Sans"/>
                  <a:sym typeface="Corbel"/>
                </a:rPr>
                <a:t>: </a:t>
              </a:r>
              <a:r>
                <a:rPr lang="en-US" kern="1200" dirty="0">
                  <a:solidFill>
                    <a:prstClr val="white"/>
                  </a:solidFill>
                  <a:ea typeface="Calibri"/>
                  <a:cs typeface="Segoe UI"/>
                </a:rPr>
                <a:t>: A Federally Qualified Health Center had been meeting the legal requirement of the patients on the board by having a percentage of current board members become patients rather than as intended. They hired a new chief executive who insisted they recruit board members from current patients, resulting in the board being more reflective of the population they serve, the larger community and ensuring the board deliberation included input from those with lived experience</a:t>
              </a:r>
              <a:r>
                <a:rPr lang="en-US" kern="1200" dirty="0">
                  <a:solidFill>
                    <a:prstClr val="white"/>
                  </a:solidFill>
                  <a:ea typeface="Calibri"/>
                  <a:cs typeface="Quire Sans"/>
                </a:rPr>
                <a:t>.</a:t>
              </a:r>
              <a:endParaRPr lang="en-US" dirty="0"/>
            </a:p>
            <a:p>
              <a:pPr algn="l" defTabSz="1219261">
                <a:lnSpc>
                  <a:spcPct val="90000"/>
                </a:lnSpc>
                <a:defRPr/>
              </a:pPr>
              <a:endParaRPr lang="en-US" sz="2667" kern="1200" dirty="0">
                <a:solidFill>
                  <a:prstClr val="white"/>
                </a:solidFill>
                <a:latin typeface="Quire Sans"/>
                <a:ea typeface="Calibri"/>
                <a:cs typeface="Quire Sans"/>
              </a:endParaRPr>
            </a:p>
          </p:txBody>
        </p:sp>
        <p:sp>
          <p:nvSpPr>
            <p:cNvPr id="19" name="Google Shape;1630;p227">
              <a:extLst>
                <a:ext uri="{FF2B5EF4-FFF2-40B4-BE49-F238E27FC236}">
                  <a16:creationId xmlns:a16="http://schemas.microsoft.com/office/drawing/2014/main" id="{55F9C379-83C9-8F5B-A8A4-D6BE9E42AB4D}"/>
                </a:ext>
              </a:extLst>
            </p:cNvPr>
            <p:cNvSpPr/>
            <p:nvPr/>
          </p:nvSpPr>
          <p:spPr>
            <a:xfrm>
              <a:off x="6220657" y="860537"/>
              <a:ext cx="936000" cy="936000"/>
            </a:xfrm>
            <a:prstGeom prst="downArrow">
              <a:avLst>
                <a:gd name="adj1" fmla="val 55000"/>
                <a:gd name="adj2" fmla="val 45000"/>
              </a:avLst>
            </a:prstGeom>
            <a:solidFill>
              <a:srgbClr val="C9D6DD">
                <a:alpha val="89800"/>
              </a:srgbClr>
            </a:solidFill>
            <a:ln w="19050" cap="flat" cmpd="sng">
              <a:solidFill>
                <a:srgbClr val="C9D6DD">
                  <a:alpha val="89800"/>
                </a:srgbClr>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20" name="Google Shape;1631;p227">
              <a:extLst>
                <a:ext uri="{FF2B5EF4-FFF2-40B4-BE49-F238E27FC236}">
                  <a16:creationId xmlns:a16="http://schemas.microsoft.com/office/drawing/2014/main" id="{7775AAE0-98DC-A0C6-DA0F-C6B5C70599A0}"/>
                </a:ext>
              </a:extLst>
            </p:cNvPr>
            <p:cNvSpPr txBox="1"/>
            <p:nvPr/>
          </p:nvSpPr>
          <p:spPr>
            <a:xfrm>
              <a:off x="6334439" y="1092136"/>
              <a:ext cx="514800" cy="704400"/>
            </a:xfrm>
            <a:prstGeom prst="rect">
              <a:avLst/>
            </a:prstGeom>
            <a:noFill/>
            <a:ln>
              <a:noFill/>
            </a:ln>
          </p:spPr>
          <p:txBody>
            <a:bodyPr spcFirstLastPara="1" wrap="square" lIns="60935" tIns="60935" rIns="60935" bIns="60935" anchor="ctr" anchorCtr="0">
              <a:noAutofit/>
            </a:bodyPr>
            <a:lstStyle/>
            <a:p>
              <a:pPr algn="ctr" defTabSz="1219261" hangingPunct="1">
                <a:lnSpc>
                  <a:spcPct val="90000"/>
                </a:lnSpc>
                <a:buClr>
                  <a:srgbClr val="000000"/>
                </a:buClr>
                <a:defRPr/>
              </a:pPr>
              <a:endParaRPr sz="4800">
                <a:solidFill>
                  <a:srgbClr val="FFFFFF"/>
                </a:solidFill>
                <a:latin typeface="Corbel"/>
                <a:ea typeface="Corbel"/>
                <a:cs typeface="Corbel"/>
                <a:sym typeface="Corbel"/>
              </a:endParaRPr>
            </a:p>
          </p:txBody>
        </p:sp>
        <p:sp>
          <p:nvSpPr>
            <p:cNvPr id="21" name="Google Shape;1632;p227">
              <a:extLst>
                <a:ext uri="{FF2B5EF4-FFF2-40B4-BE49-F238E27FC236}">
                  <a16:creationId xmlns:a16="http://schemas.microsoft.com/office/drawing/2014/main" id="{826CAA6B-F08C-5F61-5EBE-B30D6EFDEC77}"/>
                </a:ext>
              </a:extLst>
            </p:cNvPr>
            <p:cNvSpPr/>
            <p:nvPr/>
          </p:nvSpPr>
          <p:spPr>
            <a:xfrm>
              <a:off x="6688657" y="2488733"/>
              <a:ext cx="936000" cy="936000"/>
            </a:xfrm>
            <a:prstGeom prst="downArrow">
              <a:avLst>
                <a:gd name="adj1" fmla="val 55000"/>
                <a:gd name="adj2" fmla="val 45000"/>
              </a:avLst>
            </a:prstGeom>
            <a:solidFill>
              <a:srgbClr val="C9D6DD">
                <a:alpha val="89800"/>
              </a:srgbClr>
            </a:solidFill>
            <a:ln w="19050" cap="flat" cmpd="sng">
              <a:solidFill>
                <a:srgbClr val="C9D6DD">
                  <a:alpha val="89800"/>
                </a:srgbClr>
              </a:solidFill>
              <a:prstDash val="solid"/>
              <a:round/>
              <a:headEnd type="none" w="sm" len="sm"/>
              <a:tailEnd type="none" w="sm" len="sm"/>
            </a:ln>
          </p:spPr>
          <p:txBody>
            <a:bodyPr spcFirstLastPara="1" wrap="square" lIns="121904" tIns="121904" rIns="121904" bIns="121904" anchor="ctr" anchorCtr="0">
              <a:noAutofit/>
            </a:bodyPr>
            <a:lstStyle/>
            <a:p>
              <a:pPr algn="l" defTabSz="1219261" hangingPunct="1">
                <a:buClr>
                  <a:srgbClr val="000000"/>
                </a:buClr>
                <a:defRPr/>
              </a:pPr>
              <a:endParaRPr sz="1867">
                <a:solidFill>
                  <a:srgbClr val="000000"/>
                </a:solidFill>
                <a:latin typeface="Arial"/>
                <a:cs typeface="Arial"/>
                <a:sym typeface="Arial"/>
              </a:endParaRPr>
            </a:p>
          </p:txBody>
        </p:sp>
        <p:sp>
          <p:nvSpPr>
            <p:cNvPr id="22" name="Google Shape;1633;p227">
              <a:extLst>
                <a:ext uri="{FF2B5EF4-FFF2-40B4-BE49-F238E27FC236}">
                  <a16:creationId xmlns:a16="http://schemas.microsoft.com/office/drawing/2014/main" id="{39EE6952-B428-BB20-0271-68AD470E3319}"/>
                </a:ext>
              </a:extLst>
            </p:cNvPr>
            <p:cNvSpPr txBox="1"/>
            <p:nvPr/>
          </p:nvSpPr>
          <p:spPr>
            <a:xfrm>
              <a:off x="6849239" y="2522835"/>
              <a:ext cx="514800" cy="704400"/>
            </a:xfrm>
            <a:prstGeom prst="rect">
              <a:avLst/>
            </a:prstGeom>
            <a:noFill/>
            <a:ln>
              <a:noFill/>
            </a:ln>
          </p:spPr>
          <p:txBody>
            <a:bodyPr spcFirstLastPara="1" wrap="square" lIns="60935" tIns="60935" rIns="60935" bIns="60935" anchor="ctr" anchorCtr="0">
              <a:noAutofit/>
            </a:bodyPr>
            <a:lstStyle/>
            <a:p>
              <a:pPr algn="ctr" defTabSz="1219261" hangingPunct="1">
                <a:lnSpc>
                  <a:spcPct val="90000"/>
                </a:lnSpc>
                <a:buClr>
                  <a:srgbClr val="000000"/>
                </a:buClr>
                <a:defRPr/>
              </a:pPr>
              <a:endParaRPr sz="4800">
                <a:solidFill>
                  <a:srgbClr val="FFFFFF"/>
                </a:solidFill>
                <a:latin typeface="Corbel"/>
                <a:ea typeface="Corbel"/>
                <a:cs typeface="Corbel"/>
                <a:sym typeface="Corbel"/>
              </a:endParaRPr>
            </a:p>
          </p:txBody>
        </p:sp>
      </p:grpSp>
    </p:spTree>
    <p:extLst>
      <p:ext uri="{BB962C8B-B14F-4D97-AF65-F5344CB8AC3E}">
        <p14:creationId xmlns:p14="http://schemas.microsoft.com/office/powerpoint/2010/main" val="1726705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321F0C-899B-7BC7-6C3B-545424D81933}"/>
              </a:ext>
            </a:extLst>
          </p:cNvPr>
          <p:cNvPicPr>
            <a:picLocks noChangeAspect="1"/>
          </p:cNvPicPr>
          <p:nvPr/>
        </p:nvPicPr>
        <p:blipFill>
          <a:blip r:embed="rId2">
            <a:extLst>
              <a:ext uri="{28A0092B-C50C-407E-A947-70E740481C1C}">
                <a14:useLocalDpi xmlns:a14="http://schemas.microsoft.com/office/drawing/2010/main" val="0"/>
              </a:ext>
            </a:extLst>
          </a:blip>
          <a:srcRect l="1564" t="13695" r="2036" b="1993"/>
          <a:stretch>
            <a:fillRect/>
          </a:stretch>
        </p:blipFill>
        <p:spPr>
          <a:xfrm>
            <a:off x="120650" y="559581"/>
            <a:ext cx="11950700" cy="5226076"/>
          </a:xfrm>
          <a:prstGeom prst="rect">
            <a:avLst/>
          </a:prstGeom>
          <a:noFill/>
        </p:spPr>
      </p:pic>
    </p:spTree>
    <p:extLst>
      <p:ext uri="{BB962C8B-B14F-4D97-AF65-F5344CB8AC3E}">
        <p14:creationId xmlns:p14="http://schemas.microsoft.com/office/powerpoint/2010/main" val="1253056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F6C05-3659-B104-C7AA-131EF82EAD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28D731-55EB-F1AE-B6A7-86F39B1A9878}"/>
              </a:ext>
            </a:extLst>
          </p:cNvPr>
          <p:cNvSpPr>
            <a:spLocks noGrp="1"/>
          </p:cNvSpPr>
          <p:nvPr>
            <p:ph type="title"/>
          </p:nvPr>
        </p:nvSpPr>
        <p:spPr/>
        <p:txBody>
          <a:bodyPr/>
          <a:lstStyle/>
          <a:p>
            <a:r>
              <a:rPr lang="en-US" dirty="0"/>
              <a:t>Principle #4: Authorized Voice &amp; Power</a:t>
            </a:r>
          </a:p>
        </p:txBody>
      </p:sp>
      <p:graphicFrame>
        <p:nvGraphicFramePr>
          <p:cNvPr id="5" name="Content Placeholder 4">
            <a:extLst>
              <a:ext uri="{FF2B5EF4-FFF2-40B4-BE49-F238E27FC236}">
                <a16:creationId xmlns:a16="http://schemas.microsoft.com/office/drawing/2014/main" id="{2C67F056-7BBF-5BD9-7A6B-E9AB6BD58ED9}"/>
              </a:ext>
            </a:extLst>
          </p:cNvPr>
          <p:cNvGraphicFramePr>
            <a:graphicFrameLocks/>
          </p:cNvGraphicFramePr>
          <p:nvPr>
            <p:extLst>
              <p:ext uri="{D42A27DB-BD31-4B8C-83A1-F6EECF244321}">
                <p14:modId xmlns:p14="http://schemas.microsoft.com/office/powerpoint/2010/main" val="757917697"/>
              </p:ext>
            </p:extLst>
          </p:nvPr>
        </p:nvGraphicFramePr>
        <p:xfrm>
          <a:off x="1193863" y="1216475"/>
          <a:ext cx="10159937" cy="5240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75A02BCB-7066-7D03-5483-D9608F908393}"/>
              </a:ext>
            </a:extLst>
          </p:cNvPr>
          <p:cNvSpPr txBox="1"/>
          <p:nvPr/>
        </p:nvSpPr>
        <p:spPr>
          <a:xfrm>
            <a:off x="1536634" y="2839265"/>
            <a:ext cx="3511884" cy="1846659"/>
          </a:xfrm>
          <a:prstGeom prst="rect">
            <a:avLst/>
          </a:prstGeom>
          <a:noFill/>
        </p:spPr>
        <p:txBody>
          <a:bodyPr wrap="square" rtlCol="0">
            <a:spAutoFit/>
          </a:bodyPr>
          <a:lstStyle/>
          <a:p>
            <a:pPr algn="l" defTabSz="1219261" hangingPunct="1">
              <a:defRPr/>
            </a:pPr>
            <a:r>
              <a:rPr lang="en-US" kern="1200" dirty="0">
                <a:solidFill>
                  <a:prstClr val="white"/>
                </a:solidFill>
                <a:cs typeface="Quire Sans" panose="020B0502040400020003" pitchFamily="34" charset="0"/>
              </a:rPr>
              <a:t>What do we* think is best?</a:t>
            </a:r>
          </a:p>
          <a:p>
            <a:pPr algn="l" defTabSz="1219261" hangingPunct="1">
              <a:defRPr/>
            </a:pPr>
            <a:endParaRPr lang="en-US" kern="1200" dirty="0">
              <a:solidFill>
                <a:prstClr val="white"/>
              </a:solidFill>
              <a:cs typeface="Quire Sans" panose="020B0502040400020003" pitchFamily="34" charset="0"/>
            </a:endParaRPr>
          </a:p>
          <a:p>
            <a:pPr algn="l" defTabSz="1219261" hangingPunct="1">
              <a:defRPr/>
            </a:pPr>
            <a:r>
              <a:rPr lang="en-US" kern="1200" dirty="0">
                <a:solidFill>
                  <a:prstClr val="white"/>
                </a:solidFill>
                <a:cs typeface="Quire Sans" panose="020B0502040400020003" pitchFamily="34" charset="0"/>
              </a:rPr>
              <a:t>*without intentional reflection on how who “we” are informs our perspective</a:t>
            </a:r>
          </a:p>
          <a:p>
            <a:pPr algn="l" defTabSz="1219261" hangingPunct="1">
              <a:defRPr/>
            </a:pPr>
            <a:endParaRPr lang="en-US" sz="2400" kern="1200" dirty="0">
              <a:solidFill>
                <a:prstClr val="white"/>
              </a:solidFill>
              <a:latin typeface="Corbel" panose="020B0503020204020204"/>
            </a:endParaRPr>
          </a:p>
        </p:txBody>
      </p:sp>
    </p:spTree>
    <p:extLst>
      <p:ext uri="{BB962C8B-B14F-4D97-AF65-F5344CB8AC3E}">
        <p14:creationId xmlns:p14="http://schemas.microsoft.com/office/powerpoint/2010/main" val="3408348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6F7B-88B7-77F9-5FE1-18103E756AC6}"/>
              </a:ext>
            </a:extLst>
          </p:cNvPr>
          <p:cNvSpPr>
            <a:spLocks noGrp="1"/>
          </p:cNvSpPr>
          <p:nvPr>
            <p:ph type="title"/>
          </p:nvPr>
        </p:nvSpPr>
        <p:spPr/>
        <p:txBody>
          <a:bodyPr/>
          <a:lstStyle/>
          <a:p>
            <a:r>
              <a:rPr lang="en-US" dirty="0"/>
              <a:t>Reflection Questions</a:t>
            </a:r>
          </a:p>
        </p:txBody>
      </p:sp>
      <p:sp>
        <p:nvSpPr>
          <p:cNvPr id="3" name="Content Placeholder 2">
            <a:extLst>
              <a:ext uri="{FF2B5EF4-FFF2-40B4-BE49-F238E27FC236}">
                <a16:creationId xmlns:a16="http://schemas.microsoft.com/office/drawing/2014/main" id="{23F4AF3F-35FB-F765-68D5-7632B8CB348D}"/>
              </a:ext>
            </a:extLst>
          </p:cNvPr>
          <p:cNvSpPr>
            <a:spLocks noGrp="1"/>
          </p:cNvSpPr>
          <p:nvPr>
            <p:ph idx="1"/>
          </p:nvPr>
        </p:nvSpPr>
        <p:spPr>
          <a:xfrm>
            <a:off x="838200" y="1339605"/>
            <a:ext cx="8665140" cy="2656223"/>
          </a:xfrm>
        </p:spPr>
        <p:txBody>
          <a:bodyPr/>
          <a:lstStyle/>
          <a:p>
            <a:pPr marL="304815" lvl="1">
              <a:lnSpc>
                <a:spcPct val="120000"/>
              </a:lnSpc>
              <a:spcAft>
                <a:spcPts val="800"/>
              </a:spcAft>
              <a:buClr>
                <a:srgbClr val="EEECE1"/>
              </a:buClr>
              <a:buSzPct val="100000"/>
              <a:defRPr/>
            </a:pPr>
            <a:r>
              <a:rPr lang="en-US" sz="2000" dirty="0">
                <a:solidFill>
                  <a:srgbClr val="EEECE1"/>
                </a:solidFill>
                <a:latin typeface="+mn-lt"/>
                <a:cs typeface="Quire Sans" panose="020B0502040400020003" pitchFamily="34" charset="0"/>
                <a:sym typeface="Georgia"/>
              </a:rPr>
              <a:t>What resonated with you?</a:t>
            </a:r>
          </a:p>
          <a:p>
            <a:pPr marL="304815" lvl="1">
              <a:lnSpc>
                <a:spcPct val="120000"/>
              </a:lnSpc>
              <a:spcAft>
                <a:spcPts val="800"/>
              </a:spcAft>
              <a:buClr>
                <a:srgbClr val="EEECE1"/>
              </a:buClr>
              <a:buSzPct val="100000"/>
              <a:defRPr/>
            </a:pPr>
            <a:r>
              <a:rPr lang="en-US" sz="2000" dirty="0">
                <a:solidFill>
                  <a:srgbClr val="EEECE1"/>
                </a:solidFill>
                <a:latin typeface="+mn-lt"/>
                <a:cs typeface="Quire Sans" panose="020B0502040400020003" pitchFamily="34" charset="0"/>
                <a:sym typeface="Georgia"/>
              </a:rPr>
              <a:t>Where do you have questions, concerns, or pushback?</a:t>
            </a:r>
          </a:p>
          <a:p>
            <a:pPr marL="304815" lvl="1">
              <a:lnSpc>
                <a:spcPct val="120000"/>
              </a:lnSpc>
              <a:spcAft>
                <a:spcPts val="800"/>
              </a:spcAft>
              <a:buClr>
                <a:srgbClr val="EEECE1"/>
              </a:buClr>
              <a:buSzPct val="100000"/>
              <a:defRPr/>
            </a:pPr>
            <a:r>
              <a:rPr lang="en-US" sz="2000" dirty="0">
                <a:solidFill>
                  <a:srgbClr val="EEECE1"/>
                </a:solidFill>
                <a:latin typeface="+mn-lt"/>
                <a:cs typeface="Quire Sans" panose="020B0502040400020003" pitchFamily="34" charset="0"/>
                <a:sym typeface="Georgia"/>
              </a:rPr>
              <a:t>What aspects of Purpose-Driven Board Leadership do you think would feel more or less natural to your board?</a:t>
            </a:r>
          </a:p>
          <a:p>
            <a:pPr marL="0" indent="0">
              <a:buNone/>
            </a:pPr>
            <a:endParaRPr lang="en-US" dirty="0"/>
          </a:p>
        </p:txBody>
      </p:sp>
      <p:pic>
        <p:nvPicPr>
          <p:cNvPr id="5" name="Picture 4">
            <a:extLst>
              <a:ext uri="{FF2B5EF4-FFF2-40B4-BE49-F238E27FC236}">
                <a16:creationId xmlns:a16="http://schemas.microsoft.com/office/drawing/2014/main" id="{FA7A2FE1-98EC-FEC9-530C-572813A8D3C2}"/>
              </a:ext>
            </a:extLst>
          </p:cNvPr>
          <p:cNvPicPr>
            <a:picLocks noChangeAspect="1"/>
          </p:cNvPicPr>
          <p:nvPr/>
        </p:nvPicPr>
        <p:blipFill>
          <a:blip r:embed="rId2"/>
          <a:stretch>
            <a:fillRect/>
          </a:stretch>
        </p:blipFill>
        <p:spPr>
          <a:xfrm>
            <a:off x="2357027" y="3619133"/>
            <a:ext cx="6555153" cy="2702349"/>
          </a:xfrm>
          <a:prstGeom prst="rect">
            <a:avLst/>
          </a:prstGeom>
        </p:spPr>
      </p:pic>
      <p:sp>
        <p:nvSpPr>
          <p:cNvPr id="8" name="Rectangle 7">
            <a:extLst>
              <a:ext uri="{FF2B5EF4-FFF2-40B4-BE49-F238E27FC236}">
                <a16:creationId xmlns:a16="http://schemas.microsoft.com/office/drawing/2014/main" id="{2FB240ED-D383-6D2A-F336-3A44E7BB3722}"/>
              </a:ext>
            </a:extLst>
          </p:cNvPr>
          <p:cNvSpPr/>
          <p:nvPr/>
        </p:nvSpPr>
        <p:spPr>
          <a:xfrm>
            <a:off x="5809752" y="4894911"/>
            <a:ext cx="1162657" cy="692646"/>
          </a:xfrm>
          <a:prstGeom prst="rect">
            <a:avLst/>
          </a:prstGeom>
          <a:solidFill>
            <a:srgbClr val="2B40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FD8C3E3-E34B-9E5B-D94B-E2103A16C8FB}"/>
              </a:ext>
            </a:extLst>
          </p:cNvPr>
          <p:cNvSpPr txBox="1"/>
          <p:nvPr/>
        </p:nvSpPr>
        <p:spPr>
          <a:xfrm>
            <a:off x="5810194" y="4877241"/>
            <a:ext cx="133449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bg1">
                    <a:lumMod val="95000"/>
                  </a:schemeClr>
                </a:solidFill>
              </a:rPr>
              <a:t>Fairness mindset</a:t>
            </a:r>
          </a:p>
        </p:txBody>
      </p:sp>
    </p:spTree>
    <p:extLst>
      <p:ext uri="{BB962C8B-B14F-4D97-AF65-F5344CB8AC3E}">
        <p14:creationId xmlns:p14="http://schemas.microsoft.com/office/powerpoint/2010/main" val="1451543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A5AD4-1920-5FEA-9A85-78CEFF712342}"/>
              </a:ext>
            </a:extLst>
          </p:cNvPr>
          <p:cNvSpPr>
            <a:spLocks noGrp="1"/>
          </p:cNvSpPr>
          <p:nvPr>
            <p:ph type="title"/>
          </p:nvPr>
        </p:nvSpPr>
        <p:spPr>
          <a:xfrm>
            <a:off x="838200" y="365125"/>
            <a:ext cx="10515600" cy="1325563"/>
          </a:xfrm>
        </p:spPr>
        <p:txBody>
          <a:bodyPr anchor="ctr">
            <a:normAutofit/>
          </a:bodyPr>
          <a:lstStyle/>
          <a:p>
            <a:r>
              <a:rPr lang="en-US" dirty="0"/>
              <a:t>A New Orientation to Board Service</a:t>
            </a:r>
          </a:p>
        </p:txBody>
      </p:sp>
      <p:pic>
        <p:nvPicPr>
          <p:cNvPr id="5" name="Picture 4">
            <a:extLst>
              <a:ext uri="{FF2B5EF4-FFF2-40B4-BE49-F238E27FC236}">
                <a16:creationId xmlns:a16="http://schemas.microsoft.com/office/drawing/2014/main" id="{1D150143-2D2D-64BE-CBE6-27C25AA264BC}"/>
              </a:ext>
            </a:extLst>
          </p:cNvPr>
          <p:cNvPicPr>
            <a:picLocks noChangeAspect="1"/>
          </p:cNvPicPr>
          <p:nvPr/>
        </p:nvPicPr>
        <p:blipFill>
          <a:blip r:embed="rId2"/>
          <a:stretch>
            <a:fillRect/>
          </a:stretch>
        </p:blipFill>
        <p:spPr>
          <a:xfrm>
            <a:off x="2176897" y="1436015"/>
            <a:ext cx="7070134" cy="4715191"/>
          </a:xfrm>
          <a:prstGeom prst="rect">
            <a:avLst/>
          </a:prstGeom>
          <a:noFill/>
        </p:spPr>
      </p:pic>
    </p:spTree>
    <p:extLst>
      <p:ext uri="{BB962C8B-B14F-4D97-AF65-F5344CB8AC3E}">
        <p14:creationId xmlns:p14="http://schemas.microsoft.com/office/powerpoint/2010/main" val="3394853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695E9F14-FCB2-8656-4A0B-ED770F246716}"/>
              </a:ext>
            </a:extLst>
          </p:cNvPr>
          <p:cNvGraphicFramePr/>
          <p:nvPr>
            <p:extLst>
              <p:ext uri="{D42A27DB-BD31-4B8C-83A1-F6EECF244321}">
                <p14:modId xmlns:p14="http://schemas.microsoft.com/office/powerpoint/2010/main" val="827871184"/>
              </p:ext>
            </p:extLst>
          </p:nvPr>
        </p:nvGraphicFramePr>
        <p:xfrm>
          <a:off x="1640113" y="270456"/>
          <a:ext cx="8911774" cy="59682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1391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2F8F2-5BEA-4E9C-8CFF-3269BA9A9F60}"/>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F17DD925-71A7-79D3-0236-1FC2FD24BD41}"/>
              </a:ext>
            </a:extLst>
          </p:cNvPr>
          <p:cNvSpPr/>
          <p:nvPr/>
        </p:nvSpPr>
        <p:spPr>
          <a:xfrm>
            <a:off x="3155324" y="627845"/>
            <a:ext cx="5396248" cy="5602310"/>
          </a:xfrm>
          <a:prstGeom prst="ellipse">
            <a:avLst/>
          </a:prstGeom>
          <a:solidFill>
            <a:srgbClr val="267999"/>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78DF3DA-976D-CB68-9F8E-BABA287F6DAE}"/>
              </a:ext>
            </a:extLst>
          </p:cNvPr>
          <p:cNvSpPr/>
          <p:nvPr/>
        </p:nvSpPr>
        <p:spPr>
          <a:xfrm>
            <a:off x="3591059" y="2111062"/>
            <a:ext cx="4496873" cy="4119093"/>
          </a:xfrm>
          <a:prstGeom prst="ellipse">
            <a:avLst/>
          </a:prstGeom>
          <a:solidFill>
            <a:srgbClr val="2B405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01DCF61-E100-A068-BB6E-D63DA615CD62}"/>
              </a:ext>
            </a:extLst>
          </p:cNvPr>
          <p:cNvSpPr/>
          <p:nvPr/>
        </p:nvSpPr>
        <p:spPr>
          <a:xfrm>
            <a:off x="4232857" y="3530958"/>
            <a:ext cx="3314164" cy="2699197"/>
          </a:xfrm>
          <a:prstGeom prst="ellipse">
            <a:avLst/>
          </a:prstGeom>
          <a:solidFill>
            <a:srgbClr val="FA5853"/>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77C1C1D-AC44-B49E-9EAE-C61C90A25D17}"/>
              </a:ext>
            </a:extLst>
          </p:cNvPr>
          <p:cNvSpPr txBox="1"/>
          <p:nvPr/>
        </p:nvSpPr>
        <p:spPr>
          <a:xfrm>
            <a:off x="4604196" y="1136561"/>
            <a:ext cx="2470597" cy="830997"/>
          </a:xfrm>
          <a:prstGeom prst="rect">
            <a:avLst/>
          </a:prstGeom>
          <a:noFill/>
        </p:spPr>
        <p:txBody>
          <a:bodyPr wrap="square" rtlCol="0">
            <a:spAutoFit/>
          </a:bodyPr>
          <a:lstStyle/>
          <a:p>
            <a:pPr algn="ctr"/>
            <a:r>
              <a:rPr lang="en-US" sz="2400" b="1" dirty="0">
                <a:solidFill>
                  <a:srgbClr val="FFFFFF"/>
                </a:solidFill>
              </a:rPr>
              <a:t>10 Basic </a:t>
            </a:r>
          </a:p>
          <a:p>
            <a:pPr algn="ctr"/>
            <a:r>
              <a:rPr lang="en-US" sz="2400" b="1" dirty="0">
                <a:solidFill>
                  <a:srgbClr val="FFFFFF"/>
                </a:solidFill>
              </a:rPr>
              <a:t>Responsibilities</a:t>
            </a:r>
          </a:p>
        </p:txBody>
      </p:sp>
      <p:sp>
        <p:nvSpPr>
          <p:cNvPr id="10" name="TextBox 9">
            <a:extLst>
              <a:ext uri="{FF2B5EF4-FFF2-40B4-BE49-F238E27FC236}">
                <a16:creationId xmlns:a16="http://schemas.microsoft.com/office/drawing/2014/main" id="{596C8442-1C46-BCC5-44DC-BCF72B939AA6}"/>
              </a:ext>
            </a:extLst>
          </p:cNvPr>
          <p:cNvSpPr txBox="1"/>
          <p:nvPr/>
        </p:nvSpPr>
        <p:spPr>
          <a:xfrm>
            <a:off x="4604195" y="2465541"/>
            <a:ext cx="2470597" cy="830997"/>
          </a:xfrm>
          <a:prstGeom prst="rect">
            <a:avLst/>
          </a:prstGeom>
          <a:noFill/>
        </p:spPr>
        <p:txBody>
          <a:bodyPr wrap="square" rtlCol="0">
            <a:spAutoFit/>
          </a:bodyPr>
          <a:lstStyle/>
          <a:p>
            <a:pPr algn="ctr"/>
            <a:r>
              <a:rPr lang="en-US" sz="2400" b="1" dirty="0">
                <a:solidFill>
                  <a:srgbClr val="FFFFFF"/>
                </a:solidFill>
              </a:rPr>
              <a:t>3 Modes of</a:t>
            </a:r>
          </a:p>
          <a:p>
            <a:pPr algn="ctr"/>
            <a:r>
              <a:rPr lang="en-US" sz="2400" b="1" dirty="0">
                <a:solidFill>
                  <a:srgbClr val="FFFFFF"/>
                </a:solidFill>
              </a:rPr>
              <a:t>Governance</a:t>
            </a:r>
          </a:p>
        </p:txBody>
      </p:sp>
      <p:sp>
        <p:nvSpPr>
          <p:cNvPr id="12" name="TextBox 11">
            <a:extLst>
              <a:ext uri="{FF2B5EF4-FFF2-40B4-BE49-F238E27FC236}">
                <a16:creationId xmlns:a16="http://schemas.microsoft.com/office/drawing/2014/main" id="{D53784DF-ABA3-080F-3BA9-5C1DC7E21498}"/>
              </a:ext>
            </a:extLst>
          </p:cNvPr>
          <p:cNvSpPr txBox="1"/>
          <p:nvPr/>
        </p:nvSpPr>
        <p:spPr>
          <a:xfrm>
            <a:off x="4604194" y="4170608"/>
            <a:ext cx="2470597" cy="1569660"/>
          </a:xfrm>
          <a:prstGeom prst="rect">
            <a:avLst/>
          </a:prstGeom>
          <a:noFill/>
        </p:spPr>
        <p:txBody>
          <a:bodyPr wrap="square" rtlCol="0">
            <a:spAutoFit/>
          </a:bodyPr>
          <a:lstStyle/>
          <a:p>
            <a:pPr algn="ctr"/>
            <a:r>
              <a:rPr lang="en-US" sz="2400" b="1" dirty="0">
                <a:solidFill>
                  <a:srgbClr val="FFFFFF"/>
                </a:solidFill>
              </a:rPr>
              <a:t>Applying a Purpose-Drive Board Leadership Lens</a:t>
            </a:r>
          </a:p>
        </p:txBody>
      </p:sp>
    </p:spTree>
    <p:extLst>
      <p:ext uri="{BB962C8B-B14F-4D97-AF65-F5344CB8AC3E}">
        <p14:creationId xmlns:p14="http://schemas.microsoft.com/office/powerpoint/2010/main" val="3579341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D1A862-9FC4-9458-E8D6-7F210281E078}"/>
              </a:ext>
            </a:extLst>
          </p:cNvPr>
          <p:cNvSpPr txBox="1"/>
          <p:nvPr/>
        </p:nvSpPr>
        <p:spPr>
          <a:xfrm>
            <a:off x="624625" y="4984123"/>
            <a:ext cx="10942749" cy="1015663"/>
          </a:xfrm>
          <a:prstGeom prst="rect">
            <a:avLst/>
          </a:prstGeom>
          <a:noFill/>
        </p:spPr>
        <p:txBody>
          <a:bodyPr wrap="square" rtlCol="0">
            <a:spAutoFit/>
          </a:bodyPr>
          <a:lstStyle/>
          <a:p>
            <a:pPr algn="ctr"/>
            <a:r>
              <a:rPr lang="en-US" sz="6000" dirty="0">
                <a:solidFill>
                  <a:srgbClr val="FFFFFF"/>
                </a:solidFill>
              </a:rPr>
              <a:t>Rethinking Board Recruitment</a:t>
            </a:r>
          </a:p>
        </p:txBody>
      </p:sp>
      <p:pic>
        <p:nvPicPr>
          <p:cNvPr id="4" name="Picture 7" descr="Business people clapping">
            <a:extLst>
              <a:ext uri="{FF2B5EF4-FFF2-40B4-BE49-F238E27FC236}">
                <a16:creationId xmlns:a16="http://schemas.microsoft.com/office/drawing/2014/main" id="{6BF8CA6F-4F77-8D81-82D2-740F76B9EC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864439" cy="43286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Businesswoman at whiteboard leading meeting in conference room">
            <a:extLst>
              <a:ext uri="{FF2B5EF4-FFF2-40B4-BE49-F238E27FC236}">
                <a16:creationId xmlns:a16="http://schemas.microsoft.com/office/drawing/2014/main" id="{133B7445-42AD-5B87-75C8-E1A7DD0DB5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2998" y="-1"/>
            <a:ext cx="6345469" cy="3696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187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EA4F0-E854-120E-9F0D-BA374A3BAE28}"/>
              </a:ext>
            </a:extLst>
          </p:cNvPr>
          <p:cNvSpPr>
            <a:spLocks noGrp="1"/>
          </p:cNvSpPr>
          <p:nvPr>
            <p:ph type="title"/>
          </p:nvPr>
        </p:nvSpPr>
        <p:spPr/>
        <p:txBody>
          <a:bodyPr/>
          <a:lstStyle/>
          <a:p>
            <a:r>
              <a:rPr lang="en-US" dirty="0"/>
              <a:t>Reframing Board Recruitment</a:t>
            </a:r>
          </a:p>
        </p:txBody>
      </p:sp>
      <p:graphicFrame>
        <p:nvGraphicFramePr>
          <p:cNvPr id="5" name="Diagram 4">
            <a:extLst>
              <a:ext uri="{FF2B5EF4-FFF2-40B4-BE49-F238E27FC236}">
                <a16:creationId xmlns:a16="http://schemas.microsoft.com/office/drawing/2014/main" id="{496A876E-CD02-04A9-FFE0-68ECF1261B4D}"/>
              </a:ext>
            </a:extLst>
          </p:cNvPr>
          <p:cNvGraphicFramePr/>
          <p:nvPr>
            <p:extLst>
              <p:ext uri="{D42A27DB-BD31-4B8C-83A1-F6EECF244321}">
                <p14:modId xmlns:p14="http://schemas.microsoft.com/office/powerpoint/2010/main" val="3106410035"/>
              </p:ext>
            </p:extLst>
          </p:nvPr>
        </p:nvGraphicFramePr>
        <p:xfrm>
          <a:off x="935537" y="1970039"/>
          <a:ext cx="10646834" cy="29179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2314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1051E-BD0B-CAA6-247F-AADBC8F191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801D4C-56F3-67F6-857D-6565994A18DE}"/>
              </a:ext>
            </a:extLst>
          </p:cNvPr>
          <p:cNvSpPr>
            <a:spLocks noGrp="1"/>
          </p:cNvSpPr>
          <p:nvPr>
            <p:ph type="title"/>
          </p:nvPr>
        </p:nvSpPr>
        <p:spPr/>
        <p:txBody>
          <a:bodyPr/>
          <a:lstStyle/>
          <a:p>
            <a:r>
              <a:rPr lang="en-US" dirty="0"/>
              <a:t>Reframing Board Recruitment</a:t>
            </a:r>
          </a:p>
        </p:txBody>
      </p:sp>
      <p:graphicFrame>
        <p:nvGraphicFramePr>
          <p:cNvPr id="4" name="Diagram 3">
            <a:extLst>
              <a:ext uri="{FF2B5EF4-FFF2-40B4-BE49-F238E27FC236}">
                <a16:creationId xmlns:a16="http://schemas.microsoft.com/office/drawing/2014/main" id="{E88CA264-6599-6C65-8A49-56676185DC5D}"/>
              </a:ext>
            </a:extLst>
          </p:cNvPr>
          <p:cNvGraphicFramePr/>
          <p:nvPr>
            <p:extLst>
              <p:ext uri="{D42A27DB-BD31-4B8C-83A1-F6EECF244321}">
                <p14:modId xmlns:p14="http://schemas.microsoft.com/office/powerpoint/2010/main" val="2375884344"/>
              </p:ext>
            </p:extLst>
          </p:nvPr>
        </p:nvGraphicFramePr>
        <p:xfrm>
          <a:off x="978421" y="1275009"/>
          <a:ext cx="9543618" cy="48231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3464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5F139-38FE-35EE-3012-EF107C9CA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87F95F-0623-F49A-D4E3-B23DD8665AAA}"/>
              </a:ext>
            </a:extLst>
          </p:cNvPr>
          <p:cNvSpPr>
            <a:spLocks noGrp="1"/>
          </p:cNvSpPr>
          <p:nvPr>
            <p:ph type="title"/>
          </p:nvPr>
        </p:nvSpPr>
        <p:spPr/>
        <p:txBody>
          <a:bodyPr/>
          <a:lstStyle/>
          <a:p>
            <a:r>
              <a:rPr lang="en-US" dirty="0"/>
              <a:t>Reframing Board Recruitment</a:t>
            </a:r>
          </a:p>
        </p:txBody>
      </p:sp>
      <p:graphicFrame>
        <p:nvGraphicFramePr>
          <p:cNvPr id="5" name="Diagram 4">
            <a:extLst>
              <a:ext uri="{FF2B5EF4-FFF2-40B4-BE49-F238E27FC236}">
                <a16:creationId xmlns:a16="http://schemas.microsoft.com/office/drawing/2014/main" id="{E3B41FAF-761B-B5D4-7ECF-C5B2B27CC32D}"/>
              </a:ext>
            </a:extLst>
          </p:cNvPr>
          <p:cNvGraphicFramePr/>
          <p:nvPr>
            <p:extLst>
              <p:ext uri="{D42A27DB-BD31-4B8C-83A1-F6EECF244321}">
                <p14:modId xmlns:p14="http://schemas.microsoft.com/office/powerpoint/2010/main" val="2046114604"/>
              </p:ext>
            </p:extLst>
          </p:nvPr>
        </p:nvGraphicFramePr>
        <p:xfrm>
          <a:off x="965541" y="1330079"/>
          <a:ext cx="9826955" cy="49741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52089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BAF43-4DC4-8646-A96B-3358E33BC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3A383A-E0D9-9FE2-DD98-2CD16462A9F9}"/>
              </a:ext>
            </a:extLst>
          </p:cNvPr>
          <p:cNvSpPr>
            <a:spLocks noGrp="1"/>
          </p:cNvSpPr>
          <p:nvPr>
            <p:ph type="title"/>
          </p:nvPr>
        </p:nvSpPr>
        <p:spPr>
          <a:xfrm>
            <a:off x="838200" y="365125"/>
            <a:ext cx="10515600" cy="1325563"/>
          </a:xfrm>
        </p:spPr>
        <p:txBody>
          <a:bodyPr anchor="ctr">
            <a:normAutofit/>
          </a:bodyPr>
          <a:lstStyle/>
          <a:p>
            <a:r>
              <a:rPr lang="en-US" dirty="0"/>
              <a:t>Thank you for your time and leadership!</a:t>
            </a:r>
            <a:endParaRPr lang="en-US"/>
          </a:p>
        </p:txBody>
      </p:sp>
      <p:sp>
        <p:nvSpPr>
          <p:cNvPr id="3" name="Content Placeholder 2">
            <a:extLst>
              <a:ext uri="{FF2B5EF4-FFF2-40B4-BE49-F238E27FC236}">
                <a16:creationId xmlns:a16="http://schemas.microsoft.com/office/drawing/2014/main" id="{6DBB7FC8-3D4A-38AE-0F50-026AF3D51683}"/>
              </a:ext>
            </a:extLst>
          </p:cNvPr>
          <p:cNvSpPr>
            <a:spLocks noGrp="1"/>
          </p:cNvSpPr>
          <p:nvPr>
            <p:ph sz="half" idx="1"/>
          </p:nvPr>
        </p:nvSpPr>
        <p:spPr>
          <a:xfrm>
            <a:off x="1057141" y="3036239"/>
            <a:ext cx="5181600" cy="1497124"/>
          </a:xfrm>
        </p:spPr>
        <p:txBody>
          <a:bodyPr>
            <a:normAutofit/>
          </a:bodyPr>
          <a:lstStyle/>
          <a:p>
            <a:pPr marL="76215" lvl="1" indent="0" algn="ctr">
              <a:spcAft>
                <a:spcPts val="800"/>
              </a:spcAft>
              <a:buClr>
                <a:srgbClr val="EEECE1"/>
              </a:buClr>
              <a:buSzPct val="100000"/>
              <a:buNone/>
              <a:defRPr/>
            </a:pPr>
            <a:r>
              <a:rPr lang="en-US" sz="2800" b="1" dirty="0">
                <a:solidFill>
                  <a:srgbClr val="F6AB04"/>
                </a:solidFill>
              </a:rPr>
              <a:t>Scan to learn more about BoardSource Membership</a:t>
            </a:r>
          </a:p>
          <a:p>
            <a:pPr marL="0" indent="0">
              <a:buNone/>
            </a:pPr>
            <a:endParaRPr lang="en-US" dirty="0"/>
          </a:p>
        </p:txBody>
      </p:sp>
      <p:pic>
        <p:nvPicPr>
          <p:cNvPr id="6" name="Picture 5">
            <a:extLst>
              <a:ext uri="{FF2B5EF4-FFF2-40B4-BE49-F238E27FC236}">
                <a16:creationId xmlns:a16="http://schemas.microsoft.com/office/drawing/2014/main" id="{002D996E-CCD0-4298-1624-5E8AB6B0BAC4}"/>
              </a:ext>
            </a:extLst>
          </p:cNvPr>
          <p:cNvPicPr>
            <a:picLocks noChangeAspect="1"/>
          </p:cNvPicPr>
          <p:nvPr/>
        </p:nvPicPr>
        <p:blipFill>
          <a:blip r:embed="rId2"/>
          <a:stretch>
            <a:fillRect/>
          </a:stretch>
        </p:blipFill>
        <p:spPr>
          <a:xfrm>
            <a:off x="6587331" y="1825625"/>
            <a:ext cx="4351338" cy="4351338"/>
          </a:xfrm>
          <a:prstGeom prst="rect">
            <a:avLst/>
          </a:prstGeom>
          <a:noFill/>
        </p:spPr>
      </p:pic>
    </p:spTree>
    <p:extLst>
      <p:ext uri="{BB962C8B-B14F-4D97-AF65-F5344CB8AC3E}">
        <p14:creationId xmlns:p14="http://schemas.microsoft.com/office/powerpoint/2010/main" val="395018378"/>
      </p:ext>
    </p:extLst>
  </p:cSld>
  <p:clrMapOvr>
    <a:masterClrMapping/>
  </p:clrMapOvr>
</p:sld>
</file>

<file path=ppt/theme/theme1.xml><?xml version="1.0" encoding="utf-8"?>
<a:theme xmlns:a="http://schemas.openxmlformats.org/drawingml/2006/main" name="Office Theme">
  <a:themeElements>
    <a:clrScheme name="BoardSource 1">
      <a:dk1>
        <a:srgbClr val="003D50"/>
      </a:dk1>
      <a:lt1>
        <a:srgbClr val="FFFFFF"/>
      </a:lt1>
      <a:dk2>
        <a:srgbClr val="003D50"/>
      </a:dk2>
      <a:lt2>
        <a:srgbClr val="FFFFFF"/>
      </a:lt2>
      <a:accent1>
        <a:srgbClr val="D2423F"/>
      </a:accent1>
      <a:accent2>
        <a:srgbClr val="F7B308"/>
      </a:accent2>
      <a:accent3>
        <a:srgbClr val="E15F57"/>
      </a:accent3>
      <a:accent4>
        <a:srgbClr val="1F7999"/>
      </a:accent4>
      <a:accent5>
        <a:srgbClr val="545659"/>
      </a:accent5>
      <a:accent6>
        <a:srgbClr val="55ACBF"/>
      </a:accent6>
      <a:hlink>
        <a:srgbClr val="F6A700"/>
      </a:hlink>
      <a:folHlink>
        <a:srgbClr val="E15F5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Props1.xml><?xml version="1.0" encoding="utf-8"?>
<ds:datastoreItem xmlns:ds="http://schemas.openxmlformats.org/officeDocument/2006/customXml" ds:itemID="{35A59F8D-965C-49A1-84B7-B8CA2EF40B0A}"/>
</file>

<file path=customXml/itemProps2.xml><?xml version="1.0" encoding="utf-8"?>
<ds:datastoreItem xmlns:ds="http://schemas.openxmlformats.org/officeDocument/2006/customXml" ds:itemID="{8726B98B-CE3B-4708-91EC-30BA0BF9A4B9}">
  <ds:schemaRefs>
    <ds:schemaRef ds:uri="http://schemas.microsoft.com/sharepoint/v3/contenttype/forms"/>
  </ds:schemaRefs>
</ds:datastoreItem>
</file>

<file path=customXml/itemProps3.xml><?xml version="1.0" encoding="utf-8"?>
<ds:datastoreItem xmlns:ds="http://schemas.openxmlformats.org/officeDocument/2006/customXml" ds:itemID="{30DE1667-5141-4317-AEA9-1CA116E42328}">
  <ds:schemaRefs>
    <ds:schemaRef ds:uri="29194617-3223-42a3-9182-a8f382be3dfe"/>
    <ds:schemaRef ds:uri="6a785eef-05e7-4103-a493-eee59d61112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01cb2ec-3e96-4a40-a8d4-4a011e63bf29"/>
    <ds:schemaRef ds:uri="52e19591-b5a6-45da-b952-ca31e4ce8bad"/>
  </ds:schemaRefs>
</ds:datastoreItem>
</file>

<file path=docProps/app.xml><?xml version="1.0" encoding="utf-8"?>
<Properties xmlns="http://schemas.openxmlformats.org/officeDocument/2006/extended-properties" xmlns:vt="http://schemas.openxmlformats.org/officeDocument/2006/docPropsVTypes">
  <Template>BoardSource</Template>
  <TotalTime>69</TotalTime>
  <Words>2061</Words>
  <Application>Microsoft Office PowerPoint</Application>
  <PresentationFormat>Widescreen</PresentationFormat>
  <Paragraphs>222</Paragraphs>
  <Slides>37</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37</vt:i4>
      </vt:variant>
    </vt:vector>
  </HeadingPairs>
  <TitlesOfParts>
    <vt:vector size="48" baseType="lpstr">
      <vt:lpstr>Aptos</vt:lpstr>
      <vt:lpstr>Arial</vt:lpstr>
      <vt:lpstr>Calibri</vt:lpstr>
      <vt:lpstr>Corbel</vt:lpstr>
      <vt:lpstr>Quire Sans</vt:lpstr>
      <vt:lpstr>Quire Sans Pro Light</vt:lpstr>
      <vt:lpstr>Roboto</vt:lpstr>
      <vt:lpstr>Roboto Regular</vt:lpstr>
      <vt:lpstr>Times New Roman</vt:lpstr>
      <vt:lpstr>Verdana</vt:lpstr>
      <vt:lpstr>Office Theme</vt:lpstr>
      <vt:lpstr>PowerPoint Presentation</vt:lpstr>
      <vt:lpstr>Amplifying Impact Through Purpose-Driven Board Leadership </vt:lpstr>
      <vt:lpstr>About BoardSource </vt:lpstr>
      <vt:lpstr>Session Objectives </vt:lpstr>
      <vt:lpstr>Role Understanding is Fundamental</vt:lpstr>
      <vt:lpstr>The Board's Essential Roles</vt:lpstr>
      <vt:lpstr>The Board's Essential Roles</vt:lpstr>
      <vt:lpstr>The Board's Essential Roles</vt:lpstr>
      <vt:lpstr>10 Basic Responsibilities of Nonprofit Boards </vt:lpstr>
      <vt:lpstr>The State of Boards 2024</vt:lpstr>
      <vt:lpstr>An Opportunity for Reinvention</vt:lpstr>
      <vt:lpstr>Three Modes of Governance</vt:lpstr>
      <vt:lpstr>A New Framework for the Board’s Role:</vt:lpstr>
      <vt:lpstr>PowerPoint Presentation</vt:lpstr>
      <vt:lpstr>What is Your Organization’s Purpose?</vt:lpstr>
      <vt:lpstr>Principle #1: Purpose before Organization</vt:lpstr>
      <vt:lpstr>Principle #1: Purpose before Organization</vt:lpstr>
      <vt:lpstr>The Four Principles of</vt:lpstr>
      <vt:lpstr>Principle #2: Respect for Ecosystem</vt:lpstr>
      <vt:lpstr>Principle #2: Respect for Ecosystem</vt:lpstr>
      <vt:lpstr>Reflection Questions</vt:lpstr>
      <vt:lpstr>The Four Principles of</vt:lpstr>
      <vt:lpstr>Principle #3: Fairness Mindset</vt:lpstr>
      <vt:lpstr>Principle #3: Fairness Mindset</vt:lpstr>
      <vt:lpstr>The Four Principles of</vt:lpstr>
      <vt:lpstr>Principle #4: Authorized Voice &amp; Power</vt:lpstr>
      <vt:lpstr>PowerPoint Presentation</vt:lpstr>
      <vt:lpstr>Principle #4: Authorized Voice &amp; Power</vt:lpstr>
      <vt:lpstr>Reflection Questions</vt:lpstr>
      <vt:lpstr>A New Orientation to Board Service</vt:lpstr>
      <vt:lpstr>PowerPoint Presentation</vt:lpstr>
      <vt:lpstr>PowerPoint Presentation</vt:lpstr>
      <vt:lpstr>PowerPoint Presentation</vt:lpstr>
      <vt:lpstr>Reframing Board Recruitment</vt:lpstr>
      <vt:lpstr>Reframing Board Recruitment</vt:lpstr>
      <vt:lpstr>Reframing Board Recruitment</vt:lpstr>
      <vt:lpstr>Thank you for your time and leadership!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Chynna Wendell</dc:creator>
  <cp:lastModifiedBy>Scott Fahrney</cp:lastModifiedBy>
  <cp:revision>441</cp:revision>
  <dcterms:created xsi:type="dcterms:W3CDTF">2025-06-23T17:09:28Z</dcterms:created>
  <dcterms:modified xsi:type="dcterms:W3CDTF">2026-09-15T13:51:02Z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y fmtid="{D5CDD505-2E9C-101B-9397-08002B2CF9AE}" pid="3" name="MediaServiceImageTags">
    <vt:lpwstr/>
  </property>
  <property fmtid="{D5CDD505-2E9C-101B-9397-08002B2CF9AE}" pid="4" name="Order">
    <vt:r8>4731500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ies>
</file>