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omments/modernComment_7FFFD396_981D9717.xml" ContentType="application/vnd.ms-powerpoint.comments+xml"/>
  <Override PartName="/ppt/theme/theme6.xml" ContentType="application/vnd.openxmlformats-officedocument.theme+xml"/>
  <Override PartName="/ppt/theme/theme5.xml" ContentType="application/vnd.openxmlformats-officedocument.theme+xml"/>
  <Override PartName="/ppt/comments/modernComment_148_3FB23133.xml" ContentType="application/vnd.ms-powerpoint.comments+xml"/>
  <Override PartName="/ppt/theme/theme4.xml" ContentType="application/vnd.openxmlformats-officedocument.theme+xml"/>
  <Override PartName="/ppt/comments/modernComment_179_39B095B6.xml" ContentType="application/vnd.ms-powerpoint.comments+xml"/>
  <Override PartName="/ppt/comments/modernComment_7FFFD3B8_8E4342D0.xml" ContentType="application/vnd.ms-powerpoint.comments+xml"/>
  <Override PartName="/ppt/comments/modernComment_7FFFD38A_84053DE4.xml" ContentType="application/vnd.ms-powerpoint.comments+xml"/>
  <Override PartName="/ppt/comments/modernComment_BC0_68A647E8.xml" ContentType="application/vnd.ms-powerpoint.comments+xml"/>
  <Override PartName="/ppt/comments/modernComment_7FFFD3A6_AB3CA70C.xml" ContentType="application/vnd.ms-powerpoint.comments+xml"/>
  <Override PartName="/ppt/comments/modernComment_7FFFD3AE_EB45700E.xml" ContentType="application/vnd.ms-powerpoint.comments+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1" r:id="rId2"/>
    <p:sldMasterId id="2147483713" r:id="rId3"/>
    <p:sldMasterId id="2147483730" r:id="rId4"/>
    <p:sldMasterId id="2147483776" r:id="rId5"/>
  </p:sldMasterIdLst>
  <p:notesMasterIdLst>
    <p:notesMasterId r:id="rId32"/>
  </p:notesMasterIdLst>
  <p:sldIdLst>
    <p:sldId id="322" r:id="rId6"/>
    <p:sldId id="2147472278" r:id="rId7"/>
    <p:sldId id="2147472151" r:id="rId8"/>
    <p:sldId id="2147472323" r:id="rId9"/>
    <p:sldId id="540" r:id="rId10"/>
    <p:sldId id="1065" r:id="rId11"/>
    <p:sldId id="1066" r:id="rId12"/>
    <p:sldId id="1067" r:id="rId13"/>
    <p:sldId id="1068" r:id="rId14"/>
    <p:sldId id="2147472294" r:id="rId15"/>
    <p:sldId id="328" r:id="rId16"/>
    <p:sldId id="2147472319" r:id="rId17"/>
    <p:sldId id="2147472320" r:id="rId18"/>
    <p:sldId id="2147472321" r:id="rId19"/>
    <p:sldId id="2147482827" r:id="rId20"/>
    <p:sldId id="377" r:id="rId21"/>
    <p:sldId id="2147472312" r:id="rId22"/>
    <p:sldId id="3009" r:id="rId23"/>
    <p:sldId id="2145707047" r:id="rId24"/>
    <p:sldId id="2147472266" r:id="rId25"/>
    <p:sldId id="5649" r:id="rId26"/>
    <p:sldId id="2147472318" r:id="rId27"/>
    <p:sldId id="3008" r:id="rId28"/>
    <p:sldId id="2147472274" r:id="rId29"/>
    <p:sldId id="2147472302" r:id="rId30"/>
    <p:sldId id="214748282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1DC304-A081-2E76-81FF-9947095ECE79}" name="Yarborough, Preston" initials="PY" userId="S::Yarboroughp@ccl.org::c5c1ee39-0f8c-4a94-b0c4-127ae0e6b526" providerId="AD"/>
  <p188:author id="{E7BB0BE6-7D21-FFC6-FDB5-B80AF8AFF020}" name="Hallenbeck, George" initials="GH" userId="S::HALLENBECKG@ccl.org::b8e16447-39ae-4a6d-abb6-0d7c26371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3B2C57-A384-441C-9FCC-3D8B101D225D}" v="240" dt="2026-09-11T18:55:10.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2" autoAdjust="0"/>
    <p:restoredTop sz="85657" autoAdjust="0"/>
  </p:normalViewPr>
  <p:slideViewPr>
    <p:cSldViewPr snapToGrid="0">
      <p:cViewPr varScale="1">
        <p:scale>
          <a:sx n="73" d="100"/>
          <a:sy n="73" d="100"/>
        </p:scale>
        <p:origin x="68" y="4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42" Type="http://schemas.openxmlformats.org/officeDocument/2006/relationships/customXml" Target="../customXml/item3.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40" Type="http://schemas.openxmlformats.org/officeDocument/2006/relationships/customXml" Target="../customXml/item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rborough, Preston" userId="c5c1ee39-0f8c-4a94-b0c4-127ae0e6b526" providerId="ADAL" clId="{A865AB22-5C84-49EA-A233-5DA7E8F0F5EB}"/>
    <pc:docChg chg="undo custSel addSld delSld modSld sldOrd delMainMaster">
      <pc:chgData name="Yarborough, Preston" userId="c5c1ee39-0f8c-4a94-b0c4-127ae0e6b526" providerId="ADAL" clId="{A865AB22-5C84-49EA-A233-5DA7E8F0F5EB}" dt="2026-09-11T18:57:00.777" v="3625" actId="47"/>
      <pc:docMkLst>
        <pc:docMk/>
      </pc:docMkLst>
      <pc:sldChg chg="delSp modSp mod delAnim modNotesTx">
        <pc:chgData name="Yarborough, Preston" userId="c5c1ee39-0f8c-4a94-b0c4-127ae0e6b526" providerId="ADAL" clId="{A865AB22-5C84-49EA-A233-5DA7E8F0F5EB}" dt="2026-09-11T17:37:23.918" v="3446" actId="20577"/>
        <pc:sldMkLst>
          <pc:docMk/>
          <pc:sldMk cId="1068642611" sldId="328"/>
        </pc:sldMkLst>
        <pc:spChg chg="del mod">
          <ac:chgData name="Yarborough, Preston" userId="c5c1ee39-0f8c-4a94-b0c4-127ae0e6b526" providerId="ADAL" clId="{A865AB22-5C84-49EA-A233-5DA7E8F0F5EB}" dt="2026-09-11T15:40:26.110" v="2912" actId="478"/>
          <ac:spMkLst>
            <pc:docMk/>
            <pc:sldMk cId="1068642611" sldId="328"/>
            <ac:spMk id="3" creationId="{135E372B-E59B-70DF-A9A0-18D7DCCF581E}"/>
          </ac:spMkLst>
        </pc:spChg>
      </pc:sldChg>
      <pc:sldChg chg="add del">
        <pc:chgData name="Yarborough, Preston" userId="c5c1ee39-0f8c-4a94-b0c4-127ae0e6b526" providerId="ADAL" clId="{A865AB22-5C84-49EA-A233-5DA7E8F0F5EB}" dt="2026-09-11T18:57:00.777" v="3625" actId="47"/>
        <pc:sldMkLst>
          <pc:docMk/>
          <pc:sldMk cId="2555566894" sldId="330"/>
        </pc:sldMkLst>
      </pc:sldChg>
      <pc:sldChg chg="addSp modSp mod modAnim modNotesTx">
        <pc:chgData name="Yarborough, Preston" userId="c5c1ee39-0f8c-4a94-b0c4-127ae0e6b526" providerId="ADAL" clId="{A865AB22-5C84-49EA-A233-5DA7E8F0F5EB}" dt="2026-09-11T18:33:48.632" v="3488" actId="20577"/>
        <pc:sldMkLst>
          <pc:docMk/>
          <pc:sldMk cId="967873974" sldId="377"/>
        </pc:sldMkLst>
        <pc:spChg chg="add mod">
          <ac:chgData name="Yarborough, Preston" userId="c5c1ee39-0f8c-4a94-b0c4-127ae0e6b526" providerId="ADAL" clId="{A865AB22-5C84-49EA-A233-5DA7E8F0F5EB}" dt="2026-09-11T17:41:21.319" v="3461" actId="164"/>
          <ac:spMkLst>
            <pc:docMk/>
            <pc:sldMk cId="967873974" sldId="377"/>
            <ac:spMk id="6" creationId="{9138BAEC-A046-BC96-EA34-980A57BED253}"/>
          </ac:spMkLst>
        </pc:spChg>
        <pc:spChg chg="add mod">
          <ac:chgData name="Yarborough, Preston" userId="c5c1ee39-0f8c-4a94-b0c4-127ae0e6b526" providerId="ADAL" clId="{A865AB22-5C84-49EA-A233-5DA7E8F0F5EB}" dt="2026-09-11T17:41:28.470" v="3462" actId="164"/>
          <ac:spMkLst>
            <pc:docMk/>
            <pc:sldMk cId="967873974" sldId="377"/>
            <ac:spMk id="11" creationId="{642FB1D7-D1E4-E9F9-D0BB-E28825E6B259}"/>
          </ac:spMkLst>
        </pc:spChg>
        <pc:spChg chg="add mod">
          <ac:chgData name="Yarborough, Preston" userId="c5c1ee39-0f8c-4a94-b0c4-127ae0e6b526" providerId="ADAL" clId="{A865AB22-5C84-49EA-A233-5DA7E8F0F5EB}" dt="2026-09-11T17:41:36.439" v="3463" actId="164"/>
          <ac:spMkLst>
            <pc:docMk/>
            <pc:sldMk cId="967873974" sldId="377"/>
            <ac:spMk id="16" creationId="{A91D7BF5-2F6F-9700-E0C6-B12EF50EEA75}"/>
          </ac:spMkLst>
        </pc:spChg>
        <pc:grpChg chg="add mod">
          <ac:chgData name="Yarborough, Preston" userId="c5c1ee39-0f8c-4a94-b0c4-127ae0e6b526" providerId="ADAL" clId="{A865AB22-5C84-49EA-A233-5DA7E8F0F5EB}" dt="2026-09-11T17:41:21.319" v="3461" actId="164"/>
          <ac:grpSpMkLst>
            <pc:docMk/>
            <pc:sldMk cId="967873974" sldId="377"/>
            <ac:grpSpMk id="5" creationId="{E2899C0F-10D2-997B-F8FC-192D4523D5D7}"/>
          </ac:grpSpMkLst>
        </pc:grpChg>
        <pc:grpChg chg="add mod">
          <ac:chgData name="Yarborough, Preston" userId="c5c1ee39-0f8c-4a94-b0c4-127ae0e6b526" providerId="ADAL" clId="{A865AB22-5C84-49EA-A233-5DA7E8F0F5EB}" dt="2026-09-11T17:41:28.470" v="3462" actId="164"/>
          <ac:grpSpMkLst>
            <pc:docMk/>
            <pc:sldMk cId="967873974" sldId="377"/>
            <ac:grpSpMk id="9" creationId="{0801C20B-E191-602E-5100-9D4F556D5D13}"/>
          </ac:grpSpMkLst>
        </pc:grpChg>
        <pc:grpChg chg="mod">
          <ac:chgData name="Yarborough, Preston" userId="c5c1ee39-0f8c-4a94-b0c4-127ae0e6b526" providerId="ADAL" clId="{A865AB22-5C84-49EA-A233-5DA7E8F0F5EB}" dt="2026-09-11T17:41:21.319" v="3461" actId="164"/>
          <ac:grpSpMkLst>
            <pc:docMk/>
            <pc:sldMk cId="967873974" sldId="377"/>
            <ac:grpSpMk id="10" creationId="{8C6767DE-6D34-3754-295C-F2BC9F5BEBD8}"/>
          </ac:grpSpMkLst>
        </pc:grpChg>
        <pc:grpChg chg="add mod">
          <ac:chgData name="Yarborough, Preston" userId="c5c1ee39-0f8c-4a94-b0c4-127ae0e6b526" providerId="ADAL" clId="{A865AB22-5C84-49EA-A233-5DA7E8F0F5EB}" dt="2026-09-11T17:41:36.439" v="3463" actId="164"/>
          <ac:grpSpMkLst>
            <pc:docMk/>
            <pc:sldMk cId="967873974" sldId="377"/>
            <ac:grpSpMk id="12" creationId="{EEAF89FB-5304-1C28-6FD9-7F9BECC975AC}"/>
          </ac:grpSpMkLst>
        </pc:grpChg>
        <pc:grpChg chg="mod">
          <ac:chgData name="Yarborough, Preston" userId="c5c1ee39-0f8c-4a94-b0c4-127ae0e6b526" providerId="ADAL" clId="{A865AB22-5C84-49EA-A233-5DA7E8F0F5EB}" dt="2026-09-11T17:41:28.470" v="3462" actId="164"/>
          <ac:grpSpMkLst>
            <pc:docMk/>
            <pc:sldMk cId="967873974" sldId="377"/>
            <ac:grpSpMk id="14" creationId="{185033E4-3C4D-F107-2A4C-A7C931A82FDC}"/>
          </ac:grpSpMkLst>
        </pc:grpChg>
        <pc:grpChg chg="mod">
          <ac:chgData name="Yarborough, Preston" userId="c5c1ee39-0f8c-4a94-b0c4-127ae0e6b526" providerId="ADAL" clId="{A865AB22-5C84-49EA-A233-5DA7E8F0F5EB}" dt="2026-09-11T17:41:36.439" v="3463" actId="164"/>
          <ac:grpSpMkLst>
            <pc:docMk/>
            <pc:sldMk cId="967873974" sldId="377"/>
            <ac:grpSpMk id="15" creationId="{D64989B8-7D20-7EBD-E6D8-019389FE00AA}"/>
          </ac:grpSpMkLst>
        </pc:grpChg>
      </pc:sldChg>
      <pc:sldChg chg="modSp mod modNotesTx">
        <pc:chgData name="Yarborough, Preston" userId="c5c1ee39-0f8c-4a94-b0c4-127ae0e6b526" providerId="ADAL" clId="{A865AB22-5C84-49EA-A233-5DA7E8F0F5EB}" dt="2026-09-11T17:34:03.943" v="3403" actId="113"/>
        <pc:sldMkLst>
          <pc:docMk/>
          <pc:sldMk cId="0" sldId="540"/>
        </pc:sldMkLst>
        <pc:spChg chg="mod">
          <ac:chgData name="Yarborough, Preston" userId="c5c1ee39-0f8c-4a94-b0c4-127ae0e6b526" providerId="ADAL" clId="{A865AB22-5C84-49EA-A233-5DA7E8F0F5EB}" dt="2026-08-17T12:24:43.151" v="163" actId="113"/>
          <ac:spMkLst>
            <pc:docMk/>
            <pc:sldMk cId="0" sldId="540"/>
            <ac:spMk id="44034" creationId="{00000000-0000-0000-0000-000000000000}"/>
          </ac:spMkLst>
        </pc:spChg>
      </pc:sldChg>
      <pc:sldChg chg="add modNotesTx">
        <pc:chgData name="Yarborough, Preston" userId="c5c1ee39-0f8c-4a94-b0c4-127ae0e6b526" providerId="ADAL" clId="{A865AB22-5C84-49EA-A233-5DA7E8F0F5EB}" dt="2026-09-11T17:34:41.476" v="3411" actId="20577"/>
        <pc:sldMkLst>
          <pc:docMk/>
          <pc:sldMk cId="0" sldId="1065"/>
        </pc:sldMkLst>
      </pc:sldChg>
      <pc:sldChg chg="add modNotesTx">
        <pc:chgData name="Yarborough, Preston" userId="c5c1ee39-0f8c-4a94-b0c4-127ae0e6b526" providerId="ADAL" clId="{A865AB22-5C84-49EA-A233-5DA7E8F0F5EB}" dt="2026-09-11T17:34:45.751" v="3413" actId="20577"/>
        <pc:sldMkLst>
          <pc:docMk/>
          <pc:sldMk cId="0" sldId="1066"/>
        </pc:sldMkLst>
      </pc:sldChg>
      <pc:sldChg chg="add modNotesTx">
        <pc:chgData name="Yarborough, Preston" userId="c5c1ee39-0f8c-4a94-b0c4-127ae0e6b526" providerId="ADAL" clId="{A865AB22-5C84-49EA-A233-5DA7E8F0F5EB}" dt="2026-09-11T17:34:54.558" v="3417" actId="20577"/>
        <pc:sldMkLst>
          <pc:docMk/>
          <pc:sldMk cId="0" sldId="1067"/>
        </pc:sldMkLst>
      </pc:sldChg>
      <pc:sldChg chg="add modNotesTx">
        <pc:chgData name="Yarborough, Preston" userId="c5c1ee39-0f8c-4a94-b0c4-127ae0e6b526" providerId="ADAL" clId="{A865AB22-5C84-49EA-A233-5DA7E8F0F5EB}" dt="2026-09-11T17:35:02.758" v="3421" actId="20577"/>
        <pc:sldMkLst>
          <pc:docMk/>
          <pc:sldMk cId="0" sldId="1068"/>
        </pc:sldMkLst>
      </pc:sldChg>
      <pc:sldChg chg="addSp modSp mod">
        <pc:chgData name="Yarborough, Preston" userId="c5c1ee39-0f8c-4a94-b0c4-127ae0e6b526" providerId="ADAL" clId="{A865AB22-5C84-49EA-A233-5DA7E8F0F5EB}" dt="2026-08-27T20:20:05.173" v="2348" actId="14100"/>
        <pc:sldMkLst>
          <pc:docMk/>
          <pc:sldMk cId="1755727848" sldId="3008"/>
        </pc:sldMkLst>
        <pc:spChg chg="mod">
          <ac:chgData name="Yarborough, Preston" userId="c5c1ee39-0f8c-4a94-b0c4-127ae0e6b526" providerId="ADAL" clId="{A865AB22-5C84-49EA-A233-5DA7E8F0F5EB}" dt="2026-08-27T20:20:05.173" v="2348" actId="14100"/>
          <ac:spMkLst>
            <pc:docMk/>
            <pc:sldMk cId="1755727848" sldId="3008"/>
            <ac:spMk id="2" creationId="{6FA1CD1A-6C4C-130A-C84B-344426049C17}"/>
          </ac:spMkLst>
        </pc:spChg>
        <pc:spChg chg="add mod">
          <ac:chgData name="Yarborough, Preston" userId="c5c1ee39-0f8c-4a94-b0c4-127ae0e6b526" providerId="ADAL" clId="{A865AB22-5C84-49EA-A233-5DA7E8F0F5EB}" dt="2026-08-27T20:16:46.435" v="2306" actId="14100"/>
          <ac:spMkLst>
            <pc:docMk/>
            <pc:sldMk cId="1755727848" sldId="3008"/>
            <ac:spMk id="6" creationId="{20E4F1AD-CB95-EE56-ADEC-534ECF64A90C}"/>
          </ac:spMkLst>
        </pc:spChg>
        <pc:spChg chg="add mod">
          <ac:chgData name="Yarborough, Preston" userId="c5c1ee39-0f8c-4a94-b0c4-127ae0e6b526" providerId="ADAL" clId="{A865AB22-5C84-49EA-A233-5DA7E8F0F5EB}" dt="2026-08-27T20:16:10.621" v="2303" actId="1036"/>
          <ac:spMkLst>
            <pc:docMk/>
            <pc:sldMk cId="1755727848" sldId="3008"/>
            <ac:spMk id="8" creationId="{A75F1D69-277B-36A1-292F-0C9ABF583995}"/>
          </ac:spMkLst>
        </pc:spChg>
        <pc:picChg chg="mod modCrop">
          <ac:chgData name="Yarborough, Preston" userId="c5c1ee39-0f8c-4a94-b0c4-127ae0e6b526" providerId="ADAL" clId="{A865AB22-5C84-49EA-A233-5DA7E8F0F5EB}" dt="2026-08-27T20:13:45.521" v="2280" actId="732"/>
          <ac:picMkLst>
            <pc:docMk/>
            <pc:sldMk cId="1755727848" sldId="3008"/>
            <ac:picMk id="4" creationId="{65FFFB90-6F90-A3D9-E99E-DC93FCE96A14}"/>
          </ac:picMkLst>
        </pc:picChg>
      </pc:sldChg>
      <pc:sldChg chg="modSp add mod modAnim modNotesTx">
        <pc:chgData name="Yarborough, Preston" userId="c5c1ee39-0f8c-4a94-b0c4-127ae0e6b526" providerId="ADAL" clId="{A865AB22-5C84-49EA-A233-5DA7E8F0F5EB}" dt="2026-09-11T18:35:39.469" v="3493" actId="20577"/>
        <pc:sldMkLst>
          <pc:docMk/>
          <pc:sldMk cId="3807075721" sldId="3009"/>
        </pc:sldMkLst>
        <pc:spChg chg="mod">
          <ac:chgData name="Yarborough, Preston" userId="c5c1ee39-0f8c-4a94-b0c4-127ae0e6b526" providerId="ADAL" clId="{A865AB22-5C84-49EA-A233-5DA7E8F0F5EB}" dt="2026-08-17T14:51:25.895" v="1479" actId="20577"/>
          <ac:spMkLst>
            <pc:docMk/>
            <pc:sldMk cId="3807075721" sldId="3009"/>
            <ac:spMk id="2" creationId="{E9A331E3-A729-6E04-B9CB-1D378FC0FE9F}"/>
          </ac:spMkLst>
        </pc:spChg>
        <pc:spChg chg="mod">
          <ac:chgData name="Yarborough, Preston" userId="c5c1ee39-0f8c-4a94-b0c4-127ae0e6b526" providerId="ADAL" clId="{A865AB22-5C84-49EA-A233-5DA7E8F0F5EB}" dt="2026-08-17T14:55:44.857" v="1653" actId="20577"/>
          <ac:spMkLst>
            <pc:docMk/>
            <pc:sldMk cId="3807075721" sldId="3009"/>
            <ac:spMk id="39939" creationId="{00000000-0000-0000-0000-000000000000}"/>
          </ac:spMkLst>
        </pc:spChg>
      </pc:sldChg>
      <pc:sldChg chg="addSp delSp modSp mod">
        <pc:chgData name="Yarborough, Preston" userId="c5c1ee39-0f8c-4a94-b0c4-127ae0e6b526" providerId="ADAL" clId="{A865AB22-5C84-49EA-A233-5DA7E8F0F5EB}" dt="2026-08-27T20:14:55.943" v="2282" actId="207"/>
        <pc:sldMkLst>
          <pc:docMk/>
          <pc:sldMk cId="3231981454" sldId="5649"/>
        </pc:sldMkLst>
        <pc:spChg chg="mod">
          <ac:chgData name="Yarborough, Preston" userId="c5c1ee39-0f8c-4a94-b0c4-127ae0e6b526" providerId="ADAL" clId="{A865AB22-5C84-49EA-A233-5DA7E8F0F5EB}" dt="2026-08-27T19:54:12.105" v="1912" actId="1035"/>
          <ac:spMkLst>
            <pc:docMk/>
            <pc:sldMk cId="3231981454" sldId="5649"/>
            <ac:spMk id="2" creationId="{FB73C0EE-201F-3C3A-6EF3-C76E817D678C}"/>
          </ac:spMkLst>
        </pc:spChg>
        <pc:spChg chg="add mod">
          <ac:chgData name="Yarborough, Preston" userId="c5c1ee39-0f8c-4a94-b0c4-127ae0e6b526" providerId="ADAL" clId="{A865AB22-5C84-49EA-A233-5DA7E8F0F5EB}" dt="2026-08-27T20:14:55.943" v="2282" actId="207"/>
          <ac:spMkLst>
            <pc:docMk/>
            <pc:sldMk cId="3231981454" sldId="5649"/>
            <ac:spMk id="5" creationId="{7D8BDDA7-D76B-37AA-034E-358AA348748B}"/>
          </ac:spMkLst>
        </pc:spChg>
        <pc:spChg chg="add mod">
          <ac:chgData name="Yarborough, Preston" userId="c5c1ee39-0f8c-4a94-b0c4-127ae0e6b526" providerId="ADAL" clId="{A865AB22-5C84-49EA-A233-5DA7E8F0F5EB}" dt="2026-08-27T20:13:07.462" v="2279" actId="20577"/>
          <ac:spMkLst>
            <pc:docMk/>
            <pc:sldMk cId="3231981454" sldId="5649"/>
            <ac:spMk id="7" creationId="{90A9CE1C-4AEB-46C2-0BB6-A5A47AC4EF88}"/>
          </ac:spMkLst>
        </pc:spChg>
        <pc:picChg chg="mod modCrop">
          <ac:chgData name="Yarborough, Preston" userId="c5c1ee39-0f8c-4a94-b0c4-127ae0e6b526" providerId="ADAL" clId="{A865AB22-5C84-49EA-A233-5DA7E8F0F5EB}" dt="2026-08-27T20:12:02.856" v="2258" actId="732"/>
          <ac:picMkLst>
            <pc:docMk/>
            <pc:sldMk cId="3231981454" sldId="5649"/>
            <ac:picMk id="8" creationId="{2F4C95BA-5B3B-FFD8-527E-53662CE87982}"/>
          </ac:picMkLst>
        </pc:picChg>
      </pc:sldChg>
      <pc:sldChg chg="addSp delSp modSp mod modAnim">
        <pc:chgData name="Yarborough, Preston" userId="c5c1ee39-0f8c-4a94-b0c4-127ae0e6b526" providerId="ADAL" clId="{A865AB22-5C84-49EA-A233-5DA7E8F0F5EB}" dt="2026-09-11T18:55:10.721" v="3624"/>
        <pc:sldMkLst>
          <pc:docMk/>
          <pc:sldMk cId="1400245850" sldId="2145707047"/>
        </pc:sldMkLst>
        <pc:spChg chg="add mod">
          <ac:chgData name="Yarborough, Preston" userId="c5c1ee39-0f8c-4a94-b0c4-127ae0e6b526" providerId="ADAL" clId="{A865AB22-5C84-49EA-A233-5DA7E8F0F5EB}" dt="2026-09-11T18:54:49.805" v="3614" actId="1076"/>
          <ac:spMkLst>
            <pc:docMk/>
            <pc:sldMk cId="1400245850" sldId="2145707047"/>
            <ac:spMk id="3" creationId="{B4B3A2E1-E4A5-E0B6-0B7C-91274F582AAE}"/>
          </ac:spMkLst>
        </pc:spChg>
        <pc:spChg chg="add mod">
          <ac:chgData name="Yarborough, Preston" userId="c5c1ee39-0f8c-4a94-b0c4-127ae0e6b526" providerId="ADAL" clId="{A865AB22-5C84-49EA-A233-5DA7E8F0F5EB}" dt="2026-08-27T20:11:06.566" v="2256" actId="207"/>
          <ac:spMkLst>
            <pc:docMk/>
            <pc:sldMk cId="1400245850" sldId="2145707047"/>
            <ac:spMk id="4" creationId="{4AC6F721-6DEB-7764-C351-3AFCE21CD897}"/>
          </ac:spMkLst>
        </pc:spChg>
        <pc:spChg chg="mod">
          <ac:chgData name="Yarborough, Preston" userId="c5c1ee39-0f8c-4a94-b0c4-127ae0e6b526" providerId="ADAL" clId="{A865AB22-5C84-49EA-A233-5DA7E8F0F5EB}" dt="2026-09-11T18:54:54.480" v="3622" actId="1036"/>
          <ac:spMkLst>
            <pc:docMk/>
            <pc:sldMk cId="1400245850" sldId="2145707047"/>
            <ac:spMk id="5" creationId="{B97F9536-FA43-4453-BC2F-173E5766BE11}"/>
          </ac:spMkLst>
        </pc:spChg>
        <pc:spChg chg="add ord">
          <ac:chgData name="Yarborough, Preston" userId="c5c1ee39-0f8c-4a94-b0c4-127ae0e6b526" providerId="ADAL" clId="{A865AB22-5C84-49EA-A233-5DA7E8F0F5EB}" dt="2026-08-27T20:10:56.954" v="2255" actId="167"/>
          <ac:spMkLst>
            <pc:docMk/>
            <pc:sldMk cId="1400245850" sldId="2145707047"/>
            <ac:spMk id="7" creationId="{1078FA8A-12BD-014B-870C-23BC1A4C2FA7}"/>
          </ac:spMkLst>
        </pc:spChg>
        <pc:picChg chg="mod modCrop">
          <ac:chgData name="Yarborough, Preston" userId="c5c1ee39-0f8c-4a94-b0c4-127ae0e6b526" providerId="ADAL" clId="{A865AB22-5C84-49EA-A233-5DA7E8F0F5EB}" dt="2026-08-27T20:09:55.801" v="2240" actId="732"/>
          <ac:picMkLst>
            <pc:docMk/>
            <pc:sldMk cId="1400245850" sldId="2145707047"/>
            <ac:picMk id="6" creationId="{6B8520C7-5B52-045B-9751-748DAEB007B1}"/>
          </ac:picMkLst>
        </pc:picChg>
      </pc:sldChg>
      <pc:sldChg chg="modSp mod modNotesTx">
        <pc:chgData name="Yarborough, Preston" userId="c5c1ee39-0f8c-4a94-b0c4-127ae0e6b526" providerId="ADAL" clId="{A865AB22-5C84-49EA-A233-5DA7E8F0F5EB}" dt="2026-09-11T17:33:32.942" v="3391" actId="20577"/>
        <pc:sldMkLst>
          <pc:docMk/>
          <pc:sldMk cId="1693603888" sldId="2147472151"/>
        </pc:sldMkLst>
        <pc:spChg chg="mod">
          <ac:chgData name="Yarborough, Preston" userId="c5c1ee39-0f8c-4a94-b0c4-127ae0e6b526" providerId="ADAL" clId="{A865AB22-5C84-49EA-A233-5DA7E8F0F5EB}" dt="2026-09-11T17:32:19.627" v="3380" actId="5793"/>
          <ac:spMkLst>
            <pc:docMk/>
            <pc:sldMk cId="1693603888" sldId="2147472151"/>
            <ac:spMk id="8" creationId="{8C367534-B8C1-F473-5F2B-C1D0465D05F1}"/>
          </ac:spMkLst>
        </pc:spChg>
        <pc:spChg chg="mod">
          <ac:chgData name="Yarborough, Preston" userId="c5c1ee39-0f8c-4a94-b0c4-127ae0e6b526" providerId="ADAL" clId="{A865AB22-5C84-49EA-A233-5DA7E8F0F5EB}" dt="2026-08-17T12:23:42.504" v="99" actId="20577"/>
          <ac:spMkLst>
            <pc:docMk/>
            <pc:sldMk cId="1693603888" sldId="2147472151"/>
            <ac:spMk id="110" creationId="{8223F4D3-351E-6D7C-B908-1D84D57C138B}"/>
          </ac:spMkLst>
        </pc:spChg>
        <pc:spChg chg="mod">
          <ac:chgData name="Yarborough, Preston" userId="c5c1ee39-0f8c-4a94-b0c4-127ae0e6b526" providerId="ADAL" clId="{A865AB22-5C84-49EA-A233-5DA7E8F0F5EB}" dt="2026-08-17T12:24:13.141" v="161" actId="14100"/>
          <ac:spMkLst>
            <pc:docMk/>
            <pc:sldMk cId="1693603888" sldId="2147472151"/>
            <ac:spMk id="112" creationId="{5335B35F-404A-47B4-59E1-9078B005747E}"/>
          </ac:spMkLst>
        </pc:spChg>
      </pc:sldChg>
      <pc:sldChg chg="addSp modSp mod modShow">
        <pc:chgData name="Yarborough, Preston" userId="c5c1ee39-0f8c-4a94-b0c4-127ae0e6b526" providerId="ADAL" clId="{A865AB22-5C84-49EA-A233-5DA7E8F0F5EB}" dt="2026-09-11T18:36:55.738" v="3494" actId="729"/>
        <pc:sldMkLst>
          <pc:docMk/>
          <pc:sldMk cId="2214936036" sldId="2147472266"/>
        </pc:sldMkLst>
        <pc:spChg chg="mod">
          <ac:chgData name="Yarborough, Preston" userId="c5c1ee39-0f8c-4a94-b0c4-127ae0e6b526" providerId="ADAL" clId="{A865AB22-5C84-49EA-A233-5DA7E8F0F5EB}" dt="2026-08-17T13:22:25.473" v="600" actId="1035"/>
          <ac:spMkLst>
            <pc:docMk/>
            <pc:sldMk cId="2214936036" sldId="2147472266"/>
            <ac:spMk id="3" creationId="{CFB2C59F-4EE1-E95A-2B7D-765A7657B781}"/>
          </ac:spMkLst>
        </pc:spChg>
        <pc:spChg chg="mod">
          <ac:chgData name="Yarborough, Preston" userId="c5c1ee39-0f8c-4a94-b0c4-127ae0e6b526" providerId="ADAL" clId="{A865AB22-5C84-49EA-A233-5DA7E8F0F5EB}" dt="2026-08-17T13:28:52.138" v="809" actId="1035"/>
          <ac:spMkLst>
            <pc:docMk/>
            <pc:sldMk cId="2214936036" sldId="2147472266"/>
            <ac:spMk id="4" creationId="{9D07ECA3-0175-EE94-DE93-BECBDD645790}"/>
          </ac:spMkLst>
        </pc:spChg>
        <pc:spChg chg="mod">
          <ac:chgData name="Yarborough, Preston" userId="c5c1ee39-0f8c-4a94-b0c4-127ae0e6b526" providerId="ADAL" clId="{A865AB22-5C84-49EA-A233-5DA7E8F0F5EB}" dt="2026-08-17T13:28:45.042" v="797" actId="1035"/>
          <ac:spMkLst>
            <pc:docMk/>
            <pc:sldMk cId="2214936036" sldId="2147472266"/>
            <ac:spMk id="7" creationId="{83120DCC-3BF3-5E49-582B-69DBF738663F}"/>
          </ac:spMkLst>
        </pc:spChg>
        <pc:spChg chg="add mod">
          <ac:chgData name="Yarborough, Preston" userId="c5c1ee39-0f8c-4a94-b0c4-127ae0e6b526" providerId="ADAL" clId="{A865AB22-5C84-49EA-A233-5DA7E8F0F5EB}" dt="2026-08-17T13:26:16.114" v="785" actId="113"/>
          <ac:spMkLst>
            <pc:docMk/>
            <pc:sldMk cId="2214936036" sldId="2147472266"/>
            <ac:spMk id="17" creationId="{1AB3343A-89D2-1AA0-8A9C-D5828CDE96A8}"/>
          </ac:spMkLst>
        </pc:spChg>
        <pc:grpChg chg="mod">
          <ac:chgData name="Yarborough, Preston" userId="c5c1ee39-0f8c-4a94-b0c4-127ae0e6b526" providerId="ADAL" clId="{A865AB22-5C84-49EA-A233-5DA7E8F0F5EB}" dt="2026-08-17T13:22:51.851" v="665" actId="1036"/>
          <ac:grpSpMkLst>
            <pc:docMk/>
            <pc:sldMk cId="2214936036" sldId="2147472266"/>
            <ac:grpSpMk id="8" creationId="{292E2AB1-4F5F-02B9-32F5-DA164ECBF8C3}"/>
          </ac:grpSpMkLst>
        </pc:grpChg>
        <pc:grpChg chg="mod">
          <ac:chgData name="Yarborough, Preston" userId="c5c1ee39-0f8c-4a94-b0c4-127ae0e6b526" providerId="ADAL" clId="{A865AB22-5C84-49EA-A233-5DA7E8F0F5EB}" dt="2026-08-17T13:25:34.623" v="753" actId="1035"/>
          <ac:grpSpMkLst>
            <pc:docMk/>
            <pc:sldMk cId="2214936036" sldId="2147472266"/>
            <ac:grpSpMk id="11" creationId="{0DEB688F-0410-FA4C-1DCD-7DA064DC419D}"/>
          </ac:grpSpMkLst>
        </pc:grpChg>
        <pc:picChg chg="mod">
          <ac:chgData name="Yarborough, Preston" userId="c5c1ee39-0f8c-4a94-b0c4-127ae0e6b526" providerId="ADAL" clId="{A865AB22-5C84-49EA-A233-5DA7E8F0F5EB}" dt="2026-08-17T13:22:35.600" v="632" actId="1035"/>
          <ac:picMkLst>
            <pc:docMk/>
            <pc:sldMk cId="2214936036" sldId="2147472266"/>
            <ac:picMk id="14" creationId="{174681C7-3A92-C3C1-A75E-8AEE1865D425}"/>
          </ac:picMkLst>
        </pc:picChg>
        <pc:picChg chg="mod">
          <ac:chgData name="Yarborough, Preston" userId="c5c1ee39-0f8c-4a94-b0c4-127ae0e6b526" providerId="ADAL" clId="{A865AB22-5C84-49EA-A233-5DA7E8F0F5EB}" dt="2026-08-17T13:25:34.623" v="753" actId="1035"/>
          <ac:picMkLst>
            <pc:docMk/>
            <pc:sldMk cId="2214936036" sldId="2147472266"/>
            <ac:picMk id="15" creationId="{06F628D6-ED1B-466D-F9EE-86A597A24113}"/>
          </ac:picMkLst>
        </pc:picChg>
        <pc:cxnChg chg="add mod">
          <ac:chgData name="Yarborough, Preston" userId="c5c1ee39-0f8c-4a94-b0c4-127ae0e6b526" providerId="ADAL" clId="{A865AB22-5C84-49EA-A233-5DA7E8F0F5EB}" dt="2026-08-17T13:25:38.948" v="756" actId="1035"/>
          <ac:cxnSpMkLst>
            <pc:docMk/>
            <pc:sldMk cId="2214936036" sldId="2147472266"/>
            <ac:cxnSpMk id="5" creationId="{1E6472DC-1769-B372-B148-01AAAC4EC7AC}"/>
          </ac:cxnSpMkLst>
        </pc:cxnChg>
        <pc:cxnChg chg="mod">
          <ac:chgData name="Yarborough, Preston" userId="c5c1ee39-0f8c-4a94-b0c4-127ae0e6b526" providerId="ADAL" clId="{A865AB22-5C84-49EA-A233-5DA7E8F0F5EB}" dt="2026-08-17T13:25:13.673" v="748" actId="14100"/>
          <ac:cxnSpMkLst>
            <pc:docMk/>
            <pc:sldMk cId="2214936036" sldId="2147472266"/>
            <ac:cxnSpMk id="16" creationId="{E3508187-F173-9E5C-3FBC-F5750BAB031A}"/>
          </ac:cxnSpMkLst>
        </pc:cxnChg>
      </pc:sldChg>
      <pc:sldChg chg="delSp modSp mod modClrScheme chgLayout">
        <pc:chgData name="Yarborough, Preston" userId="c5c1ee39-0f8c-4a94-b0c4-127ae0e6b526" providerId="ADAL" clId="{A865AB22-5C84-49EA-A233-5DA7E8F0F5EB}" dt="2026-09-11T18:51:40.710" v="3612" actId="1036"/>
        <pc:sldMkLst>
          <pc:docMk/>
          <pc:sldMk cId="2993859245" sldId="2147472274"/>
        </pc:sldMkLst>
        <pc:spChg chg="del mod">
          <ac:chgData name="Yarborough, Preston" userId="c5c1ee39-0f8c-4a94-b0c4-127ae0e6b526" providerId="ADAL" clId="{A865AB22-5C84-49EA-A233-5DA7E8F0F5EB}" dt="2026-09-11T18:49:37.531" v="3566" actId="478"/>
          <ac:spMkLst>
            <pc:docMk/>
            <pc:sldMk cId="2993859245" sldId="2147472274"/>
            <ac:spMk id="2" creationId="{F42F6188-0142-0AB5-771C-0DEF087F03B7}"/>
          </ac:spMkLst>
        </pc:spChg>
        <pc:spChg chg="mod ord">
          <ac:chgData name="Yarborough, Preston" userId="c5c1ee39-0f8c-4a94-b0c4-127ae0e6b526" providerId="ADAL" clId="{A865AB22-5C84-49EA-A233-5DA7E8F0F5EB}" dt="2026-09-11T18:50:53.273" v="3591" actId="20577"/>
          <ac:spMkLst>
            <pc:docMk/>
            <pc:sldMk cId="2993859245" sldId="2147472274"/>
            <ac:spMk id="3" creationId="{E1505B29-F4C2-5B74-E4A4-4E593D5F8C06}"/>
          </ac:spMkLst>
        </pc:spChg>
        <pc:spChg chg="mod">
          <ac:chgData name="Yarborough, Preston" userId="c5c1ee39-0f8c-4a94-b0c4-127ae0e6b526" providerId="ADAL" clId="{A865AB22-5C84-49EA-A233-5DA7E8F0F5EB}" dt="2026-09-11T18:49:54.603" v="3576" actId="20577"/>
          <ac:spMkLst>
            <pc:docMk/>
            <pc:sldMk cId="2993859245" sldId="2147472274"/>
            <ac:spMk id="7" creationId="{C3F0A1EE-0DD6-12E6-5707-21D5C59B2536}"/>
          </ac:spMkLst>
        </pc:spChg>
        <pc:spChg chg="del">
          <ac:chgData name="Yarborough, Preston" userId="c5c1ee39-0f8c-4a94-b0c4-127ae0e6b526" providerId="ADAL" clId="{A865AB22-5C84-49EA-A233-5DA7E8F0F5EB}" dt="2026-09-11T18:51:27.115" v="3592" actId="478"/>
          <ac:spMkLst>
            <pc:docMk/>
            <pc:sldMk cId="2993859245" sldId="2147472274"/>
            <ac:spMk id="21" creationId="{55533D2B-A371-EC69-33B1-D24FD9E2679F}"/>
          </ac:spMkLst>
        </pc:spChg>
        <pc:spChg chg="mod">
          <ac:chgData name="Yarborough, Preston" userId="c5c1ee39-0f8c-4a94-b0c4-127ae0e6b526" providerId="ADAL" clId="{A865AB22-5C84-49EA-A233-5DA7E8F0F5EB}" dt="2026-09-11T18:51:40.710" v="3612" actId="1036"/>
          <ac:spMkLst>
            <pc:docMk/>
            <pc:sldMk cId="2993859245" sldId="2147472274"/>
            <ac:spMk id="22" creationId="{95E5E84A-6DB0-D97B-44CF-554348796693}"/>
          </ac:spMkLst>
        </pc:spChg>
        <pc:picChg chg="mod">
          <ac:chgData name="Yarborough, Preston" userId="c5c1ee39-0f8c-4a94-b0c4-127ae0e6b526" providerId="ADAL" clId="{A865AB22-5C84-49EA-A233-5DA7E8F0F5EB}" dt="2026-09-11T18:48:10.970" v="3510" actId="14826"/>
          <ac:picMkLst>
            <pc:docMk/>
            <pc:sldMk cId="2993859245" sldId="2147472274"/>
            <ac:picMk id="5" creationId="{DB314CDF-73F9-2969-590C-6C8666C68C21}"/>
          </ac:picMkLst>
        </pc:picChg>
        <pc:picChg chg="del">
          <ac:chgData name="Yarborough, Preston" userId="c5c1ee39-0f8c-4a94-b0c4-127ae0e6b526" providerId="ADAL" clId="{A865AB22-5C84-49EA-A233-5DA7E8F0F5EB}" dt="2026-09-11T18:51:30.246" v="3593" actId="478"/>
          <ac:picMkLst>
            <pc:docMk/>
            <pc:sldMk cId="2993859245" sldId="2147472274"/>
            <ac:picMk id="18" creationId="{CD24FA0F-7732-86AB-5DCC-304230C5BC9C}"/>
          </ac:picMkLst>
        </pc:picChg>
        <pc:picChg chg="mod">
          <ac:chgData name="Yarborough, Preston" userId="c5c1ee39-0f8c-4a94-b0c4-127ae0e6b526" providerId="ADAL" clId="{A865AB22-5C84-49EA-A233-5DA7E8F0F5EB}" dt="2026-09-11T18:51:40.710" v="3612" actId="1036"/>
          <ac:picMkLst>
            <pc:docMk/>
            <pc:sldMk cId="2993859245" sldId="2147472274"/>
            <ac:picMk id="19" creationId="{DA2C1AC2-0013-2D47-A756-326845474589}"/>
          </ac:picMkLst>
        </pc:picChg>
      </pc:sldChg>
      <pc:sldChg chg="del">
        <pc:chgData name="Yarborough, Preston" userId="c5c1ee39-0f8c-4a94-b0c4-127ae0e6b526" providerId="ADAL" clId="{A865AB22-5C84-49EA-A233-5DA7E8F0F5EB}" dt="2026-09-11T17:45:01.757" v="3476" actId="47"/>
        <pc:sldMkLst>
          <pc:docMk/>
          <pc:sldMk cId="3174748172" sldId="2147472288"/>
        </pc:sldMkLst>
      </pc:sldChg>
      <pc:sldChg chg="addSp modSp mod ord modNotesTx">
        <pc:chgData name="Yarborough, Preston" userId="c5c1ee39-0f8c-4a94-b0c4-127ae0e6b526" providerId="ADAL" clId="{A865AB22-5C84-49EA-A233-5DA7E8F0F5EB}" dt="2026-09-11T17:37:13.118" v="3444"/>
        <pc:sldMkLst>
          <pc:docMk/>
          <pc:sldMk cId="2872878860" sldId="2147472294"/>
        </pc:sldMkLst>
        <pc:spChg chg="mod">
          <ac:chgData name="Yarborough, Preston" userId="c5c1ee39-0f8c-4a94-b0c4-127ae0e6b526" providerId="ADAL" clId="{A865AB22-5C84-49EA-A233-5DA7E8F0F5EB}" dt="2026-09-11T15:32:36.017" v="2756" actId="1076"/>
          <ac:spMkLst>
            <pc:docMk/>
            <pc:sldMk cId="2872878860" sldId="2147472294"/>
            <ac:spMk id="2" creationId="{10DF4FB3-0A1A-BD03-4E8C-8AA1BB0B3B1A}"/>
          </ac:spMkLst>
        </pc:spChg>
        <pc:spChg chg="add mod ord">
          <ac:chgData name="Yarborough, Preston" userId="c5c1ee39-0f8c-4a94-b0c4-127ae0e6b526" providerId="ADAL" clId="{A865AB22-5C84-49EA-A233-5DA7E8F0F5EB}" dt="2026-09-11T15:37:40.686" v="2844" actId="1037"/>
          <ac:spMkLst>
            <pc:docMk/>
            <pc:sldMk cId="2872878860" sldId="2147472294"/>
            <ac:spMk id="4" creationId="{63085008-76E7-2A38-2872-5F380C648946}"/>
          </ac:spMkLst>
        </pc:spChg>
        <pc:spChg chg="add mod">
          <ac:chgData name="Yarborough, Preston" userId="c5c1ee39-0f8c-4a94-b0c4-127ae0e6b526" providerId="ADAL" clId="{A865AB22-5C84-49EA-A233-5DA7E8F0F5EB}" dt="2026-09-11T15:37:58.781" v="2880" actId="1038"/>
          <ac:spMkLst>
            <pc:docMk/>
            <pc:sldMk cId="2872878860" sldId="2147472294"/>
            <ac:spMk id="11" creationId="{6238E750-EA06-2AAF-2709-75EF97C4BB26}"/>
          </ac:spMkLst>
        </pc:spChg>
        <pc:spChg chg="mod">
          <ac:chgData name="Yarborough, Preston" userId="c5c1ee39-0f8c-4a94-b0c4-127ae0e6b526" providerId="ADAL" clId="{A865AB22-5C84-49EA-A233-5DA7E8F0F5EB}" dt="2026-09-11T15:30:54.511" v="2692" actId="1038"/>
          <ac:spMkLst>
            <pc:docMk/>
            <pc:sldMk cId="2872878860" sldId="2147472294"/>
            <ac:spMk id="27" creationId="{7DF31E99-000A-9A40-D545-0C4B21FF8A6F}"/>
          </ac:spMkLst>
        </pc:spChg>
        <pc:spChg chg="mod">
          <ac:chgData name="Yarborough, Preston" userId="c5c1ee39-0f8c-4a94-b0c4-127ae0e6b526" providerId="ADAL" clId="{A865AB22-5C84-49EA-A233-5DA7E8F0F5EB}" dt="2026-09-11T15:38:27.762" v="2884" actId="1076"/>
          <ac:spMkLst>
            <pc:docMk/>
            <pc:sldMk cId="2872878860" sldId="2147472294"/>
            <ac:spMk id="33" creationId="{C64A000E-2D97-543D-D1EB-2EC37C1CBD76}"/>
          </ac:spMkLst>
        </pc:spChg>
        <pc:picChg chg="mod">
          <ac:chgData name="Yarborough, Preston" userId="c5c1ee39-0f8c-4a94-b0c4-127ae0e6b526" providerId="ADAL" clId="{A865AB22-5C84-49EA-A233-5DA7E8F0F5EB}" dt="2026-09-11T15:39:19.050" v="2911" actId="1035"/>
          <ac:picMkLst>
            <pc:docMk/>
            <pc:sldMk cId="2872878860" sldId="2147472294"/>
            <ac:picMk id="3" creationId="{BC7BB0DB-5D2D-BE16-2121-93EBF22D5202}"/>
          </ac:picMkLst>
        </pc:picChg>
        <pc:picChg chg="mod">
          <ac:chgData name="Yarborough, Preston" userId="c5c1ee39-0f8c-4a94-b0c4-127ae0e6b526" providerId="ADAL" clId="{A865AB22-5C84-49EA-A233-5DA7E8F0F5EB}" dt="2026-09-11T15:39:19.050" v="2911" actId="1035"/>
          <ac:picMkLst>
            <pc:docMk/>
            <pc:sldMk cId="2872878860" sldId="2147472294"/>
            <ac:picMk id="5" creationId="{6650F3E2-546B-70C0-04D6-11A07F3CA62F}"/>
          </ac:picMkLst>
        </pc:picChg>
        <pc:picChg chg="mod">
          <ac:chgData name="Yarborough, Preston" userId="c5c1ee39-0f8c-4a94-b0c4-127ae0e6b526" providerId="ADAL" clId="{A865AB22-5C84-49EA-A233-5DA7E8F0F5EB}" dt="2026-09-11T15:39:19.050" v="2911" actId="1035"/>
          <ac:picMkLst>
            <pc:docMk/>
            <pc:sldMk cId="2872878860" sldId="2147472294"/>
            <ac:picMk id="7" creationId="{4E2B1492-91E6-1E75-D39F-31B00E9F1889}"/>
          </ac:picMkLst>
        </pc:picChg>
        <pc:picChg chg="mod">
          <ac:chgData name="Yarborough, Preston" userId="c5c1ee39-0f8c-4a94-b0c4-127ae0e6b526" providerId="ADAL" clId="{A865AB22-5C84-49EA-A233-5DA7E8F0F5EB}" dt="2026-09-11T15:39:19.050" v="2911" actId="1035"/>
          <ac:picMkLst>
            <pc:docMk/>
            <pc:sldMk cId="2872878860" sldId="2147472294"/>
            <ac:picMk id="8" creationId="{4A208323-D79F-81E2-E96F-E0DE38149E23}"/>
          </ac:picMkLst>
        </pc:picChg>
        <pc:picChg chg="mod">
          <ac:chgData name="Yarborough, Preston" userId="c5c1ee39-0f8c-4a94-b0c4-127ae0e6b526" providerId="ADAL" clId="{A865AB22-5C84-49EA-A233-5DA7E8F0F5EB}" dt="2026-09-11T15:39:19.050" v="2911" actId="1035"/>
          <ac:picMkLst>
            <pc:docMk/>
            <pc:sldMk cId="2872878860" sldId="2147472294"/>
            <ac:picMk id="9" creationId="{FF1E914F-8877-A275-EEAF-D46AD08B9BEB}"/>
          </ac:picMkLst>
        </pc:picChg>
        <pc:picChg chg="mod">
          <ac:chgData name="Yarborough, Preston" userId="c5c1ee39-0f8c-4a94-b0c4-127ae0e6b526" providerId="ADAL" clId="{A865AB22-5C84-49EA-A233-5DA7E8F0F5EB}" dt="2026-09-11T15:39:19.050" v="2911" actId="1035"/>
          <ac:picMkLst>
            <pc:docMk/>
            <pc:sldMk cId="2872878860" sldId="2147472294"/>
            <ac:picMk id="10" creationId="{1A2B6E37-2D73-815D-F91B-A6C2AF8AEAAE}"/>
          </ac:picMkLst>
        </pc:picChg>
      </pc:sldChg>
      <pc:sldChg chg="addSp modSp mod modNotesTx">
        <pc:chgData name="Yarborough, Preston" userId="c5c1ee39-0f8c-4a94-b0c4-127ae0e6b526" providerId="ADAL" clId="{A865AB22-5C84-49EA-A233-5DA7E8F0F5EB}" dt="2026-09-11T18:34:02.868" v="3490" actId="20577"/>
        <pc:sldMkLst>
          <pc:docMk/>
          <pc:sldMk cId="2386772688" sldId="2147472312"/>
        </pc:sldMkLst>
        <pc:spChg chg="add mod">
          <ac:chgData name="Yarborough, Preston" userId="c5c1ee39-0f8c-4a94-b0c4-127ae0e6b526" providerId="ADAL" clId="{A865AB22-5C84-49EA-A233-5DA7E8F0F5EB}" dt="2026-08-17T14:40:37.112" v="1404" actId="14100"/>
          <ac:spMkLst>
            <pc:docMk/>
            <pc:sldMk cId="2386772688" sldId="2147472312"/>
            <ac:spMk id="5" creationId="{F0EE61FB-36A0-AB1D-246A-BD804B765FF5}"/>
          </ac:spMkLst>
        </pc:spChg>
        <pc:spChg chg="mod">
          <ac:chgData name="Yarborough, Preston" userId="c5c1ee39-0f8c-4a94-b0c4-127ae0e6b526" providerId="ADAL" clId="{A865AB22-5C84-49EA-A233-5DA7E8F0F5EB}" dt="2026-08-17T13:20:53.238" v="588" actId="20577"/>
          <ac:spMkLst>
            <pc:docMk/>
            <pc:sldMk cId="2386772688" sldId="2147472312"/>
            <ac:spMk id="43" creationId="{B471BDB6-4EA6-F669-754E-4A4F72D12E8B}"/>
          </ac:spMkLst>
        </pc:spChg>
      </pc:sldChg>
      <pc:sldChg chg="addSp modSp mod modShow">
        <pc:chgData name="Yarborough, Preston" userId="c5c1ee39-0f8c-4a94-b0c4-127ae0e6b526" providerId="ADAL" clId="{A865AB22-5C84-49EA-A233-5DA7E8F0F5EB}" dt="2026-09-11T18:37:37.480" v="3495" actId="729"/>
        <pc:sldMkLst>
          <pc:docMk/>
          <pc:sldMk cId="1370791992" sldId="2147472318"/>
        </pc:sldMkLst>
        <pc:spChg chg="mod">
          <ac:chgData name="Yarborough, Preston" userId="c5c1ee39-0f8c-4a94-b0c4-127ae0e6b526" providerId="ADAL" clId="{A865AB22-5C84-49EA-A233-5DA7E8F0F5EB}" dt="2026-08-17T13:32:22.942" v="822" actId="1035"/>
          <ac:spMkLst>
            <pc:docMk/>
            <pc:sldMk cId="1370791992" sldId="2147472318"/>
            <ac:spMk id="3" creationId="{04DA1781-982F-B2BB-9932-0B551BF67E82}"/>
          </ac:spMkLst>
        </pc:spChg>
        <pc:spChg chg="mod">
          <ac:chgData name="Yarborough, Preston" userId="c5c1ee39-0f8c-4a94-b0c4-127ae0e6b526" providerId="ADAL" clId="{A865AB22-5C84-49EA-A233-5DA7E8F0F5EB}" dt="2026-08-17T13:32:29.506" v="836" actId="1035"/>
          <ac:spMkLst>
            <pc:docMk/>
            <pc:sldMk cId="1370791992" sldId="2147472318"/>
            <ac:spMk id="7" creationId="{18474ABA-89DA-0EFE-C822-B7A043FFDE83}"/>
          </ac:spMkLst>
        </pc:spChg>
        <pc:spChg chg="add mod">
          <ac:chgData name="Yarborough, Preston" userId="c5c1ee39-0f8c-4a94-b0c4-127ae0e6b526" providerId="ADAL" clId="{A865AB22-5C84-49EA-A233-5DA7E8F0F5EB}" dt="2026-08-17T13:37:27.785" v="1086" actId="1035"/>
          <ac:spMkLst>
            <pc:docMk/>
            <pc:sldMk cId="1370791992" sldId="2147472318"/>
            <ac:spMk id="17" creationId="{21560809-0B8D-66A5-10CD-A1060D114E98}"/>
          </ac:spMkLst>
        </pc:spChg>
        <pc:grpChg chg="mod">
          <ac:chgData name="Yarborough, Preston" userId="c5c1ee39-0f8c-4a94-b0c4-127ae0e6b526" providerId="ADAL" clId="{A865AB22-5C84-49EA-A233-5DA7E8F0F5EB}" dt="2026-08-17T13:34:33.624" v="972" actId="1036"/>
          <ac:grpSpMkLst>
            <pc:docMk/>
            <pc:sldMk cId="1370791992" sldId="2147472318"/>
            <ac:grpSpMk id="8" creationId="{10131B7D-1757-762C-7AA5-1EBF831FD313}"/>
          </ac:grpSpMkLst>
        </pc:grpChg>
        <pc:grpChg chg="mod">
          <ac:chgData name="Yarborough, Preston" userId="c5c1ee39-0f8c-4a94-b0c4-127ae0e6b526" providerId="ADAL" clId="{A865AB22-5C84-49EA-A233-5DA7E8F0F5EB}" dt="2026-08-17T13:37:45.138" v="1092" actId="1035"/>
          <ac:grpSpMkLst>
            <pc:docMk/>
            <pc:sldMk cId="1370791992" sldId="2147472318"/>
            <ac:grpSpMk id="11" creationId="{89B02628-B0F8-3CC9-2D7C-A1D0088EA118}"/>
          </ac:grpSpMkLst>
        </pc:grpChg>
        <pc:picChg chg="mod">
          <ac:chgData name="Yarborough, Preston" userId="c5c1ee39-0f8c-4a94-b0c4-127ae0e6b526" providerId="ADAL" clId="{A865AB22-5C84-49EA-A233-5DA7E8F0F5EB}" dt="2026-08-17T13:32:37.066" v="852" actId="1035"/>
          <ac:picMkLst>
            <pc:docMk/>
            <pc:sldMk cId="1370791992" sldId="2147472318"/>
            <ac:picMk id="5" creationId="{F60E0296-FDB5-64BA-A7AE-3DC057A536AF}"/>
          </ac:picMkLst>
        </pc:picChg>
        <pc:picChg chg="mod">
          <ac:chgData name="Yarborough, Preston" userId="c5c1ee39-0f8c-4a94-b0c4-127ae0e6b526" providerId="ADAL" clId="{A865AB22-5C84-49EA-A233-5DA7E8F0F5EB}" dt="2026-08-17T13:37:38.105" v="1090" actId="1036"/>
          <ac:picMkLst>
            <pc:docMk/>
            <pc:sldMk cId="1370791992" sldId="2147472318"/>
            <ac:picMk id="6" creationId="{67DEE438-F362-0B32-0EDB-3795D292EC90}"/>
          </ac:picMkLst>
        </pc:picChg>
        <pc:cxnChg chg="add mod">
          <ac:chgData name="Yarborough, Preston" userId="c5c1ee39-0f8c-4a94-b0c4-127ae0e6b526" providerId="ADAL" clId="{A865AB22-5C84-49EA-A233-5DA7E8F0F5EB}" dt="2026-08-17T13:34:44.334" v="974" actId="1035"/>
          <ac:cxnSpMkLst>
            <pc:docMk/>
            <pc:sldMk cId="1370791992" sldId="2147472318"/>
            <ac:cxnSpMk id="14" creationId="{20D6ED09-C44B-A273-168C-348E44B85E83}"/>
          </ac:cxnSpMkLst>
        </pc:cxnChg>
        <pc:cxnChg chg="mod">
          <ac:chgData name="Yarborough, Preston" userId="c5c1ee39-0f8c-4a94-b0c4-127ae0e6b526" providerId="ADAL" clId="{A865AB22-5C84-49EA-A233-5DA7E8F0F5EB}" dt="2026-08-17T13:34:17.105" v="967" actId="1036"/>
          <ac:cxnSpMkLst>
            <pc:docMk/>
            <pc:sldMk cId="1370791992" sldId="2147472318"/>
            <ac:cxnSpMk id="16" creationId="{FDC9C63E-46A2-FF49-19F4-F2FDB0B557C9}"/>
          </ac:cxnSpMkLst>
        </pc:cxnChg>
      </pc:sldChg>
      <pc:sldChg chg="addSp delSp modSp new mod modNotesTx">
        <pc:chgData name="Yarborough, Preston" userId="c5c1ee39-0f8c-4a94-b0c4-127ae0e6b526" providerId="ADAL" clId="{A865AB22-5C84-49EA-A233-5DA7E8F0F5EB}" dt="2026-09-11T17:37:35.727" v="3448" actId="20577"/>
        <pc:sldMkLst>
          <pc:docMk/>
          <pc:sldMk cId="1685769594" sldId="2147472319"/>
        </pc:sldMkLst>
        <pc:spChg chg="add mod">
          <ac:chgData name="Yarborough, Preston" userId="c5c1ee39-0f8c-4a94-b0c4-127ae0e6b526" providerId="ADAL" clId="{A865AB22-5C84-49EA-A233-5DA7E8F0F5EB}" dt="2026-09-11T15:41:20.627" v="2914"/>
          <ac:spMkLst>
            <pc:docMk/>
            <pc:sldMk cId="1685769594" sldId="2147472319"/>
            <ac:spMk id="3" creationId="{D761E8B1-00BD-43CE-B1F4-20CB0C156FE8}"/>
          </ac:spMkLst>
        </pc:spChg>
        <pc:spChg chg="add mod">
          <ac:chgData name="Yarborough, Preston" userId="c5c1ee39-0f8c-4a94-b0c4-127ae0e6b526" providerId="ADAL" clId="{A865AB22-5C84-49EA-A233-5DA7E8F0F5EB}" dt="2026-08-17T12:56:04.880" v="195" actId="1036"/>
          <ac:spMkLst>
            <pc:docMk/>
            <pc:sldMk cId="1685769594" sldId="2147472319"/>
            <ac:spMk id="8" creationId="{FF4818C6-7951-87DB-C53F-7E0041FEB982}"/>
          </ac:spMkLst>
        </pc:spChg>
        <pc:spChg chg="add mod">
          <ac:chgData name="Yarborough, Preston" userId="c5c1ee39-0f8c-4a94-b0c4-127ae0e6b526" providerId="ADAL" clId="{A865AB22-5C84-49EA-A233-5DA7E8F0F5EB}" dt="2026-08-17T12:56:07.080" v="196" actId="1036"/>
          <ac:spMkLst>
            <pc:docMk/>
            <pc:sldMk cId="1685769594" sldId="2147472319"/>
            <ac:spMk id="10" creationId="{BB47667B-C466-D94B-6EB1-7659CE738AB8}"/>
          </ac:spMkLst>
        </pc:spChg>
        <pc:picChg chg="add mod">
          <ac:chgData name="Yarborough, Preston" userId="c5c1ee39-0f8c-4a94-b0c4-127ae0e6b526" providerId="ADAL" clId="{A865AB22-5C84-49EA-A233-5DA7E8F0F5EB}" dt="2026-08-17T12:55:32.737" v="191" actId="14100"/>
          <ac:picMkLst>
            <pc:docMk/>
            <pc:sldMk cId="1685769594" sldId="2147472319"/>
            <ac:picMk id="6" creationId="{091CE917-5CA5-E0F4-478E-53900828EF8C}"/>
          </ac:picMkLst>
        </pc:picChg>
      </pc:sldChg>
      <pc:sldChg chg="addSp modSp new mod modNotesTx">
        <pc:chgData name="Yarborough, Preston" userId="c5c1ee39-0f8c-4a94-b0c4-127ae0e6b526" providerId="ADAL" clId="{A865AB22-5C84-49EA-A233-5DA7E8F0F5EB}" dt="2026-09-11T17:37:45.690" v="3450" actId="20577"/>
        <pc:sldMkLst>
          <pc:docMk/>
          <pc:sldMk cId="2347682567" sldId="2147472320"/>
        </pc:sldMkLst>
        <pc:spChg chg="add mod">
          <ac:chgData name="Yarborough, Preston" userId="c5c1ee39-0f8c-4a94-b0c4-127ae0e6b526" providerId="ADAL" clId="{A865AB22-5C84-49EA-A233-5DA7E8F0F5EB}" dt="2026-09-11T15:42:04.104" v="2956" actId="1035"/>
          <ac:spMkLst>
            <pc:docMk/>
            <pc:sldMk cId="2347682567" sldId="2147472320"/>
            <ac:spMk id="3" creationId="{69BAE8D4-940F-F8B2-26A7-AC03795967D6}"/>
          </ac:spMkLst>
        </pc:spChg>
        <pc:spChg chg="add mod">
          <ac:chgData name="Yarborough, Preston" userId="c5c1ee39-0f8c-4a94-b0c4-127ae0e6b526" providerId="ADAL" clId="{A865AB22-5C84-49EA-A233-5DA7E8F0F5EB}" dt="2026-08-17T12:53:19.946" v="176" actId="1076"/>
          <ac:spMkLst>
            <pc:docMk/>
            <pc:sldMk cId="2347682567" sldId="2147472320"/>
            <ac:spMk id="5" creationId="{CF1C0001-299E-BD61-D99F-CAEAFD16C112}"/>
          </ac:spMkLst>
        </pc:spChg>
        <pc:spChg chg="add mod">
          <ac:chgData name="Yarborough, Preston" userId="c5c1ee39-0f8c-4a94-b0c4-127ae0e6b526" providerId="ADAL" clId="{A865AB22-5C84-49EA-A233-5DA7E8F0F5EB}" dt="2026-09-11T15:43:34.493" v="2978" actId="20577"/>
          <ac:spMkLst>
            <pc:docMk/>
            <pc:sldMk cId="2347682567" sldId="2147472320"/>
            <ac:spMk id="6" creationId="{FE3A81E7-DBCF-DA19-D046-1C18E597DE46}"/>
          </ac:spMkLst>
        </pc:spChg>
        <pc:spChg chg="add mod">
          <ac:chgData name="Yarborough, Preston" userId="c5c1ee39-0f8c-4a94-b0c4-127ae0e6b526" providerId="ADAL" clId="{A865AB22-5C84-49EA-A233-5DA7E8F0F5EB}" dt="2026-08-17T12:56:38.063" v="197" actId="1036"/>
          <ac:spMkLst>
            <pc:docMk/>
            <pc:sldMk cId="2347682567" sldId="2147472320"/>
            <ac:spMk id="7" creationId="{3061AD8F-04D9-FC19-CF25-AF5BD56445B0}"/>
          </ac:spMkLst>
        </pc:spChg>
        <pc:spChg chg="add mod">
          <ac:chgData name="Yarborough, Preston" userId="c5c1ee39-0f8c-4a94-b0c4-127ae0e6b526" providerId="ADAL" clId="{A865AB22-5C84-49EA-A233-5DA7E8F0F5EB}" dt="2026-08-17T12:56:54.867" v="209" actId="1036"/>
          <ac:spMkLst>
            <pc:docMk/>
            <pc:sldMk cId="2347682567" sldId="2147472320"/>
            <ac:spMk id="9" creationId="{BB8F2D5B-9D35-6F62-0A4D-B9D400EEEB9D}"/>
          </ac:spMkLst>
        </pc:spChg>
        <pc:spChg chg="add mod">
          <ac:chgData name="Yarborough, Preston" userId="c5c1ee39-0f8c-4a94-b0c4-127ae0e6b526" providerId="ADAL" clId="{A865AB22-5C84-49EA-A233-5DA7E8F0F5EB}" dt="2026-09-11T15:57:01.167" v="3335" actId="1038"/>
          <ac:spMkLst>
            <pc:docMk/>
            <pc:sldMk cId="2347682567" sldId="2147472320"/>
            <ac:spMk id="10" creationId="{C0E1C75E-75AE-29C3-BB97-FC145445FAA4}"/>
          </ac:spMkLst>
        </pc:spChg>
        <pc:spChg chg="add mod">
          <ac:chgData name="Yarborough, Preston" userId="c5c1ee39-0f8c-4a94-b0c4-127ae0e6b526" providerId="ADAL" clId="{A865AB22-5C84-49EA-A233-5DA7E8F0F5EB}" dt="2026-09-11T15:56:44.480" v="3330" actId="1076"/>
          <ac:spMkLst>
            <pc:docMk/>
            <pc:sldMk cId="2347682567" sldId="2147472320"/>
            <ac:spMk id="12" creationId="{AD67506A-04E4-8F0C-3302-2AF8644CC50C}"/>
          </ac:spMkLst>
        </pc:spChg>
        <pc:picChg chg="add mod">
          <ac:chgData name="Yarborough, Preston" userId="c5c1ee39-0f8c-4a94-b0c4-127ae0e6b526" providerId="ADAL" clId="{A865AB22-5C84-49EA-A233-5DA7E8F0F5EB}" dt="2026-09-11T15:57:34.142" v="3336" actId="1036"/>
          <ac:picMkLst>
            <pc:docMk/>
            <pc:sldMk cId="2347682567" sldId="2147472320"/>
            <ac:picMk id="4" creationId="{EE1FAF38-E472-0B67-1474-93D81D192D2A}"/>
          </ac:picMkLst>
        </pc:picChg>
      </pc:sldChg>
      <pc:sldChg chg="addSp delSp modSp new mod modClrScheme chgLayout modNotesTx">
        <pc:chgData name="Yarborough, Preston" userId="c5c1ee39-0f8c-4a94-b0c4-127ae0e6b526" providerId="ADAL" clId="{A865AB22-5C84-49EA-A233-5DA7E8F0F5EB}" dt="2026-09-11T17:38:26.798" v="3460" actId="20577"/>
        <pc:sldMkLst>
          <pc:docMk/>
          <pc:sldMk cId="1443925096" sldId="2147472321"/>
        </pc:sldMkLst>
        <pc:spChg chg="add mod ord">
          <ac:chgData name="Yarborough, Preston" userId="c5c1ee39-0f8c-4a94-b0c4-127ae0e6b526" providerId="ADAL" clId="{A865AB22-5C84-49EA-A233-5DA7E8F0F5EB}" dt="2026-08-17T13:04:15.316" v="526" actId="1076"/>
          <ac:spMkLst>
            <pc:docMk/>
            <pc:sldMk cId="1443925096" sldId="2147472321"/>
            <ac:spMk id="3" creationId="{FBF1B995-3B46-822C-E877-14423815C9F1}"/>
          </ac:spMkLst>
        </pc:spChg>
      </pc:sldChg>
      <pc:sldChg chg="add del mod modShow">
        <pc:chgData name="Yarborough, Preston" userId="c5c1ee39-0f8c-4a94-b0c4-127ae0e6b526" providerId="ADAL" clId="{A865AB22-5C84-49EA-A233-5DA7E8F0F5EB}" dt="2026-09-11T17:45:30.400" v="3477" actId="47"/>
        <pc:sldMkLst>
          <pc:docMk/>
          <pc:sldMk cId="1676738512" sldId="2147472322"/>
        </pc:sldMkLst>
      </pc:sldChg>
      <pc:sldChg chg="addSp delSp modSp new mod modNotesTx">
        <pc:chgData name="Yarborough, Preston" userId="c5c1ee39-0f8c-4a94-b0c4-127ae0e6b526" providerId="ADAL" clId="{A865AB22-5C84-49EA-A233-5DA7E8F0F5EB}" dt="2026-09-11T17:33:53.190" v="3398" actId="20577"/>
        <pc:sldMkLst>
          <pc:docMk/>
          <pc:sldMk cId="3757780989" sldId="2147472323"/>
        </pc:sldMkLst>
        <pc:picChg chg="add mod">
          <ac:chgData name="Yarborough, Preston" userId="c5c1ee39-0f8c-4a94-b0c4-127ae0e6b526" providerId="ADAL" clId="{A865AB22-5C84-49EA-A233-5DA7E8F0F5EB}" dt="2026-09-11T14:55:06.031" v="2440" actId="1037"/>
          <ac:picMkLst>
            <pc:docMk/>
            <pc:sldMk cId="3757780989" sldId="2147472323"/>
            <ac:picMk id="4" creationId="{361C9A23-422F-1139-C365-E23C444FBEA6}"/>
          </ac:picMkLst>
        </pc:picChg>
        <pc:picChg chg="add mod">
          <ac:chgData name="Yarborough, Preston" userId="c5c1ee39-0f8c-4a94-b0c4-127ae0e6b526" providerId="ADAL" clId="{A865AB22-5C84-49EA-A233-5DA7E8F0F5EB}" dt="2026-09-11T14:55:44.393" v="2442" actId="692"/>
          <ac:picMkLst>
            <pc:docMk/>
            <pc:sldMk cId="3757780989" sldId="2147472323"/>
            <ac:picMk id="5" creationId="{33392027-B9D0-E334-AF40-772B822FCD4D}"/>
          </ac:picMkLst>
        </pc:picChg>
        <pc:picChg chg="add del mod">
          <ac:chgData name="Yarborough, Preston" userId="c5c1ee39-0f8c-4a94-b0c4-127ae0e6b526" providerId="ADAL" clId="{A865AB22-5C84-49EA-A233-5DA7E8F0F5EB}" dt="2026-09-11T14:48:56.968" v="2388" actId="478"/>
          <ac:picMkLst>
            <pc:docMk/>
            <pc:sldMk cId="3757780989" sldId="2147472323"/>
            <ac:picMk id="6" creationId="{C0835A67-B3A0-4831-4E9D-D7D967CBCA8A}"/>
          </ac:picMkLst>
        </pc:picChg>
        <pc:picChg chg="add mod modCrop">
          <ac:chgData name="Yarborough, Preston" userId="c5c1ee39-0f8c-4a94-b0c4-127ae0e6b526" providerId="ADAL" clId="{A865AB22-5C84-49EA-A233-5DA7E8F0F5EB}" dt="2026-09-11T14:54:51.351" v="2433" actId="1038"/>
          <ac:picMkLst>
            <pc:docMk/>
            <pc:sldMk cId="3757780989" sldId="2147472323"/>
            <ac:picMk id="7" creationId="{DEB2E4D3-5B1F-DE8A-F27B-638B7D888BDE}"/>
          </ac:picMkLst>
        </pc:picChg>
      </pc:sldChg>
      <pc:sldChg chg="modSp add mod">
        <pc:chgData name="Yarborough, Preston" userId="c5c1ee39-0f8c-4a94-b0c4-127ae0e6b526" providerId="ADAL" clId="{A865AB22-5C84-49EA-A233-5DA7E8F0F5EB}" dt="2026-08-27T20:22:48.098" v="2385" actId="20577"/>
        <pc:sldMkLst>
          <pc:docMk/>
          <pc:sldMk cId="3675821517" sldId="2147482826"/>
        </pc:sldMkLst>
        <pc:spChg chg="mod">
          <ac:chgData name="Yarborough, Preston" userId="c5c1ee39-0f8c-4a94-b0c4-127ae0e6b526" providerId="ADAL" clId="{A865AB22-5C84-49EA-A233-5DA7E8F0F5EB}" dt="2026-08-27T20:22:48.098" v="2385" actId="20577"/>
          <ac:spMkLst>
            <pc:docMk/>
            <pc:sldMk cId="3675821517" sldId="2147482826"/>
            <ac:spMk id="4" creationId="{353354FD-F9E9-D957-8847-8A8022099345}"/>
          </ac:spMkLst>
        </pc:spChg>
      </pc:sldChg>
      <pc:sldChg chg="addSp modSp new del mod modShow">
        <pc:chgData name="Yarborough, Preston" userId="c5c1ee39-0f8c-4a94-b0c4-127ae0e6b526" providerId="ADAL" clId="{A865AB22-5C84-49EA-A233-5DA7E8F0F5EB}" dt="2026-09-11T17:37:10.710" v="3442" actId="47"/>
        <pc:sldMkLst>
          <pc:docMk/>
          <pc:sldMk cId="237194499" sldId="2147482827"/>
        </pc:sldMkLst>
        <pc:picChg chg="add mod">
          <ac:chgData name="Yarborough, Preston" userId="c5c1ee39-0f8c-4a94-b0c4-127ae0e6b526" providerId="ADAL" clId="{A865AB22-5C84-49EA-A233-5DA7E8F0F5EB}" dt="2026-09-11T15:25:35.863" v="2447" actId="14100"/>
          <ac:picMkLst>
            <pc:docMk/>
            <pc:sldMk cId="237194499" sldId="2147482827"/>
            <ac:picMk id="5" creationId="{9965B1F6-7613-4243-55C8-78BA21440CBB}"/>
          </ac:picMkLst>
        </pc:picChg>
      </pc:sldChg>
      <pc:sldChg chg="addSp delSp modSp add mod modNotesTx">
        <pc:chgData name="Yarborough, Preston" userId="c5c1ee39-0f8c-4a94-b0c4-127ae0e6b526" providerId="ADAL" clId="{A865AB22-5C84-49EA-A233-5DA7E8F0F5EB}" dt="2026-09-11T18:32:55.808" v="3484" actId="113"/>
        <pc:sldMkLst>
          <pc:docMk/>
          <pc:sldMk cId="1370516777" sldId="2147482827"/>
        </pc:sldMkLst>
        <pc:spChg chg="del">
          <ac:chgData name="Yarborough, Preston" userId="c5c1ee39-0f8c-4a94-b0c4-127ae0e6b526" providerId="ADAL" clId="{A865AB22-5C84-49EA-A233-5DA7E8F0F5EB}" dt="2026-09-11T17:43:40.129" v="3469" actId="478"/>
          <ac:spMkLst>
            <pc:docMk/>
            <pc:sldMk cId="1370516777" sldId="2147482827"/>
            <ac:spMk id="2" creationId="{E914C3AA-50D8-3B12-90B8-B170F22CAACC}"/>
          </ac:spMkLst>
        </pc:spChg>
        <pc:spChg chg="add del mod">
          <ac:chgData name="Yarborough, Preston" userId="c5c1ee39-0f8c-4a94-b0c4-127ae0e6b526" providerId="ADAL" clId="{A865AB22-5C84-49EA-A233-5DA7E8F0F5EB}" dt="2026-09-11T17:43:48.979" v="3474" actId="478"/>
          <ac:spMkLst>
            <pc:docMk/>
            <pc:sldMk cId="1370516777" sldId="2147482827"/>
            <ac:spMk id="4" creationId="{9393C386-43F9-BE11-19FE-D22512AD3AE7}"/>
          </ac:spMkLst>
        </pc:spChg>
        <pc:spChg chg="add mod">
          <ac:chgData name="Yarborough, Preston" userId="c5c1ee39-0f8c-4a94-b0c4-127ae0e6b526" providerId="ADAL" clId="{A865AB22-5C84-49EA-A233-5DA7E8F0F5EB}" dt="2026-09-11T17:43:44.597" v="3473"/>
          <ac:spMkLst>
            <pc:docMk/>
            <pc:sldMk cId="1370516777" sldId="2147482827"/>
            <ac:spMk id="5" creationId="{3CD141F6-AA56-AD7E-337C-3C52148968B2}"/>
          </ac:spMkLst>
        </pc:spChg>
        <pc:spChg chg="add mod">
          <ac:chgData name="Yarborough, Preston" userId="c5c1ee39-0f8c-4a94-b0c4-127ae0e6b526" providerId="ADAL" clId="{A865AB22-5C84-49EA-A233-5DA7E8F0F5EB}" dt="2026-09-11T17:43:51.228" v="3475"/>
          <ac:spMkLst>
            <pc:docMk/>
            <pc:sldMk cId="1370516777" sldId="2147482827"/>
            <ac:spMk id="6" creationId="{2B80BA8E-142A-EDBF-C166-1DD7E0A691F2}"/>
          </ac:spMkLst>
        </pc:spChg>
      </pc:sldChg>
      <pc:sldMasterChg chg="del delSldLayout">
        <pc:chgData name="Yarborough, Preston" userId="c5c1ee39-0f8c-4a94-b0c4-127ae0e6b526" providerId="ADAL" clId="{A865AB22-5C84-49EA-A233-5DA7E8F0F5EB}" dt="2026-09-11T18:57:00.777" v="3625" actId="47"/>
        <pc:sldMasterMkLst>
          <pc:docMk/>
          <pc:sldMasterMk cId="2035361690" sldId="2147483746"/>
        </pc:sldMasterMkLst>
        <pc:sldLayoutChg chg="del">
          <pc:chgData name="Yarborough, Preston" userId="c5c1ee39-0f8c-4a94-b0c4-127ae0e6b526" providerId="ADAL" clId="{A865AB22-5C84-49EA-A233-5DA7E8F0F5EB}" dt="2026-09-11T18:57:00.777" v="3625" actId="47"/>
          <pc:sldLayoutMkLst>
            <pc:docMk/>
            <pc:sldMasterMk cId="2035361690" sldId="2147483746"/>
            <pc:sldLayoutMk cId="1581465436" sldId="2147483747"/>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3873930588" sldId="2147483748"/>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3873902330" sldId="2147483749"/>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4209719235" sldId="2147483750"/>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506267645" sldId="2147483751"/>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2956124760" sldId="2147483752"/>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2055306559" sldId="2147483753"/>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471186349" sldId="2147483754"/>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4197756443" sldId="2147483755"/>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3270887278" sldId="2147483756"/>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997020054" sldId="2147483757"/>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248100368" sldId="2147483758"/>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662654633" sldId="2147483759"/>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738910237" sldId="2147483760"/>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473051126" sldId="2147483761"/>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4180745879" sldId="2147483762"/>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056129326" sldId="2147483763"/>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4013342893" sldId="2147483764"/>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2530706603" sldId="2147483765"/>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246528052" sldId="2147483766"/>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2996828584" sldId="2147483767"/>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3395752421" sldId="2147483768"/>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45218057" sldId="2147483769"/>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3723915698" sldId="2147483770"/>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128110242" sldId="2147483771"/>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241600577" sldId="2147483772"/>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4173741008" sldId="2147483773"/>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196364016" sldId="2147483774"/>
          </pc:sldLayoutMkLst>
        </pc:sldLayoutChg>
        <pc:sldLayoutChg chg="del">
          <pc:chgData name="Yarborough, Preston" userId="c5c1ee39-0f8c-4a94-b0c4-127ae0e6b526" providerId="ADAL" clId="{A865AB22-5C84-49EA-A233-5DA7E8F0F5EB}" dt="2026-09-11T18:57:00.777" v="3625" actId="47"/>
          <pc:sldLayoutMkLst>
            <pc:docMk/>
            <pc:sldMasterMk cId="2035361690" sldId="2147483746"/>
            <pc:sldLayoutMk cId="3731779419" sldId="2147483775"/>
          </pc:sldLayoutMkLst>
        </pc:sldLayoutChg>
      </pc:sldMasterChg>
    </pc:docChg>
  </pc:docChgLst>
</pc:chgInfo>
</file>

<file path=ppt/comments/modernComment_7FFFD3A6_AB3CA70C.xml><?xml version="1.0" encoding="utf-8"?>
<p188:cmLst xmlns:a="http://schemas.openxmlformats.org/drawingml/2006/main" xmlns:r="http://schemas.openxmlformats.org/officeDocument/2006/relationships" xmlns:p188="http://schemas.microsoft.com/office/powerpoint/2018/8/main">
  <p188:cm id="{03F65159-ECB6-46B7-903C-ADA1BC980796}" authorId="{E7BB0BE6-7D21-FFC6-FDB5-B80AF8AFF020}" created="2026-06-22T16:46:18.116">
    <pc:sldMkLst xmlns:pc="http://schemas.microsoft.com/office/powerpoint/2013/main/command">
      <pc:docMk/>
      <pc:sldMk cId="2872878860" sldId="2147472294"/>
    </pc:sldMkLst>
    <p188:replyLst>
      <p188:reply id="{7AC8A453-F336-4C96-8BEB-D1C14F3EF87A}" authorId="{E7BB0BE6-7D21-FFC6-FDB5-B80AF8AFF020}" created="2026-06-26T19:17:11.979">
        <p188:txBody>
          <a:bodyPr/>
          <a:lstStyle/>
          <a:p>
            <a:r>
              <a:rPr lang="en-US"/>
              <a:t>You might be supporting the stick figure. You can model/coach/influence. Give them the balcony view and help support.</a:t>
            </a:r>
          </a:p>
        </p188:txBody>
      </p188:reply>
      <p188:reply id="{7EFB02E5-3DF6-4A88-AE2C-5EC65D972E63}" authorId="{8A1DC304-A081-2E76-81FF-9947095ECE79}" created="2026-07-14T16:18:36.636">
        <p188:txBody>
          <a:bodyPr/>
          <a:lstStyle/>
          <a:p>
            <a:r>
              <a:rPr lang="en-US"/>
              <a:t>Some possible language: Sometimes we boundary span in direct ways, where we are on the front lines working with others on shared goals. In other cases we may serve to help catalyze boundary spanning by supporting and encouraging others in their boundary spanning efforts.</a:t>
            </a:r>
          </a:p>
        </p188:txBody>
      </p188:reply>
    </p188:replyLst>
    <p188:txBody>
      <a:bodyPr/>
      <a:lstStyle/>
      <a:p>
        <a:r>
          <a:rPr lang="en-US"/>
          <a:t>Add “catalyst” role to notes</a:t>
        </a:r>
      </a:p>
    </p188:txBody>
  </p188:cm>
</p188:cmLst>
</file>

<file path=ppt/comments/modernComment_7FFFD3AE_EB45700E.xml><?xml version="1.0" encoding="utf-8"?>
<p188:cmLst xmlns:a="http://schemas.openxmlformats.org/drawingml/2006/main" xmlns:r="http://schemas.openxmlformats.org/officeDocument/2006/relationships" xmlns:p188="http://schemas.microsoft.com/office/powerpoint/2018/8/main">
  <p188:cm id="{B2C0A124-A689-4B9A-A85D-4191E88A16C8}" authorId="{E7BB0BE6-7D21-FFC6-FDB5-B80AF8AFF020}" created="2026-06-23T21:06:37.202">
    <pc:sldMkLst xmlns:pc="http://schemas.microsoft.com/office/powerpoint/2013/main/command">
      <pc:docMk/>
      <pc:sldMk cId="3947196430" sldId="2147472302"/>
    </pc:sldMkLst>
    <p188:txBody>
      <a:bodyPr/>
      <a:lstStyle/>
      <a:p>
        <a:r>
          <a:rPr lang="en-US"/>
          <a:t>Update graphics accordingly.</a:t>
        </a:r>
      </a:p>
    </p188:txBody>
  </p188:cm>
  <p188:cm id="{8279E01A-2A50-4B8D-A683-F9CD10650E26}" authorId="{E7BB0BE6-7D21-FFC6-FDB5-B80AF8AFF020}" created="2026-06-26T20:25:00.956">
    <pc:sldMkLst xmlns:pc="http://schemas.microsoft.com/office/powerpoint/2013/main/command">
      <pc:docMk/>
      <pc:sldMk cId="3947196430" sldId="2147472302"/>
    </pc:sldMkLst>
    <p188:replyLst>
      <p188:reply id="{C4FE8B2D-DB0C-42E6-8F66-00CEA39D8977}" authorId="{8A1DC304-A081-2E76-81FF-9947095ECE79}" created="2026-07-14T18:29:23.617">
        <p188:txBody>
          <a:bodyPr/>
          <a:lstStyle/>
          <a:p>
            <a:r>
              <a:rPr lang="en-US"/>
              <a:t>As mentioned when we last met, I love this distillation of the content and concepts.</a:t>
            </a:r>
          </a:p>
        </p188:txBody>
      </p188:reply>
    </p188:replyLst>
    <p188:txBody>
      <a:bodyPr/>
      <a:lstStyle/>
      <a:p>
        <a:r>
          <a:rPr lang="en-US"/>
          <a:t>[@Yarborough, Preston] Share your thoughts here.</a:t>
        </a:r>
      </a:p>
    </p188:txBody>
  </p188:cm>
</p188:cmLst>
</file>

<file path=ppt/comments/modernComment_7FFFD3B8_8E4342D0.xml><?xml version="1.0" encoding="utf-8"?>
<p188:cmLst xmlns:a="http://schemas.openxmlformats.org/drawingml/2006/main" xmlns:r="http://schemas.openxmlformats.org/officeDocument/2006/relationships" xmlns:p188="http://schemas.microsoft.com/office/powerpoint/2018/8/main">
  <p188:cm id="{B7FB564D-264D-4719-8164-8E45C56D121C}" authorId="{E7BB0BE6-7D21-FFC6-FDB5-B80AF8AFF020}" created="2026-06-08T20:06:00.451">
    <pc:sldMkLst xmlns:pc="http://schemas.microsoft.com/office/powerpoint/2013/main/command">
      <pc:docMk/>
      <pc:sldMk cId="967873974" sldId="377"/>
    </pc:sldMkLst>
    <p188:replyLst>
      <p188:reply id="{28B268B8-E5CA-4420-8E45-2ED95C3CE4D7}" authorId="{8A1DC304-A081-2E76-81FF-9947095ECE79}" created="2026-06-26T16:42:45.444">
        <p188:txBody>
          <a:bodyPr/>
          <a:lstStyle/>
          <a:p>
            <a:r>
              <a:rPr lang="en-US"/>
              <a:t>I have some additional powerful questions for Managing Boundaries and Forging Common Ground if we want to help them dig deeper into diagnosing these areas. For example, here are some from FCG: 
To what degree do we feel mutual trust? 
• To what extent have we developed a community who feels invested and responsible for 
shared outcomes?
• What capabilities or perspectives may be missing from our community? 
• Is our community sufficiently diverse? Does it represent a range of constituents and 
span multiple boundaries?
• What can we learn from others that can help us accomplish our goal more effectively?</a:t>
            </a:r>
          </a:p>
        </p188:txBody>
      </p188:reply>
      <p188:reply id="{45C8A7D1-DAD6-4FD2-A118-27B908FD7074}" authorId="{E7BB0BE6-7D21-FFC6-FDB5-B80AF8AFF020}" created="2026-06-26T20:14:51.112">
        <p188:txBody>
          <a:bodyPr/>
          <a:lstStyle/>
          <a:p>
            <a:r>
              <a:rPr lang="en-US"/>
              <a:t>[@Yarborough, Preston] Please tweak.</a:t>
            </a:r>
          </a:p>
        </p188:txBody>
      </p188:reply>
    </p188:replyLst>
    <p188:txBody>
      <a:bodyPr/>
      <a:lstStyle/>
      <a:p>
        <a:r>
          <a:rPr lang="en-US"/>
          <a:t>Diagnostic logic: Focal question for each strategy to help determine where to focus.</a:t>
        </a:r>
      </a:p>
    </p188:txBody>
  </p188:cm>
  <p188:cm id="{59BEA309-403E-454D-B3A8-93DA1FE06242}" authorId="{E7BB0BE6-7D21-FFC6-FDB5-B80AF8AFF020}" created="2026-06-26T19:37:55.360">
    <pc:sldMkLst xmlns:pc="http://schemas.microsoft.com/office/powerpoint/2013/main/command">
      <pc:docMk/>
      <pc:sldMk cId="2386772688" sldId="2147472312"/>
    </pc:sldMkLst>
    <p188:txBody>
      <a:bodyPr/>
      <a:lstStyle/>
      <a:p>
        <a:r>
          <a:rPr lang="en-US"/>
          <a:t>Refer them back to their challenge. Where are you? </a:t>
        </a:r>
      </a:p>
    </p188:txBody>
  </p188:cm>
  <p188:cm id="{5B250783-D136-4723-9394-070B11C37F16}" authorId="{E7BB0BE6-7D21-FFC6-FDB5-B80AF8AFF020}" created="2026-06-26T19:38:13.758">
    <pc:sldMkLst xmlns:pc="http://schemas.microsoft.com/office/powerpoint/2013/main/command">
      <pc:docMk/>
      <pc:sldMk cId="2386772688" sldId="2147472312"/>
    </pc:sldMkLst>
    <p188:replyLst>
      <p188:reply id="{BFB2699E-9020-4330-A144-795C62114A9E}" authorId="{8A1DC304-A081-2E76-81FF-9947095ECE79}" created="2026-07-14T18:01:10.605">
        <p188:txBody>
          <a:bodyPr/>
          <a:lstStyle/>
          <a:p>
            <a:r>
              <a:rPr lang="en-US"/>
              <a:t>Ahhh...way ahead of me on this. 😊</a:t>
            </a:r>
          </a:p>
        </p188:txBody>
      </p188:reply>
    </p188:replyLst>
    <p188:txBody>
      <a:bodyPr/>
      <a:lstStyle/>
      <a:p>
        <a:r>
          <a:rPr lang="en-US"/>
          <a:t>Flesh this out further on the challenge worksheet.</a:t>
        </a:r>
      </a:p>
    </p188:txBody>
  </p188:cm>
</p188:cmLst>
</file>

<file path=ppt/comments/modernComment_7FFFD38A_84053DE4.xml><?xml version="1.0" encoding="utf-8"?>
<p188:cmLst xmlns:a="http://schemas.openxmlformats.org/drawingml/2006/main" xmlns:r="http://schemas.openxmlformats.org/officeDocument/2006/relationships" xmlns:p188="http://schemas.microsoft.com/office/powerpoint/2018/8/main">
  <p188:cm id="{14EA254E-2FDF-4142-AD75-740A4E7F5D0D}" authorId="{8A1DC304-A081-2E76-81FF-9947095ECE79}" created="2026-07-14T18:02:36.209">
    <pc:sldMkLst xmlns:pc="http://schemas.microsoft.com/office/powerpoint/2013/main/command">
      <pc:docMk/>
      <pc:sldMk cId="2214936036" sldId="2147472266"/>
    </pc:sldMkLst>
    <p188:txBody>
      <a:bodyPr/>
      <a:lstStyle/>
      <a:p>
        <a:r>
          <a:rPr lang="en-US"/>
          <a:t>These questions (or some similar versions of these) could be useful as a drill-downs for the Managing Boundaries diagnostic question in the previous section. </a:t>
        </a:r>
      </a:p>
    </p188:txBody>
  </p188:cm>
</p188:cmLst>
</file>

<file path=ppt/comments/modernComment_7FFFD396_981D9717.xml><?xml version="1.0" encoding="utf-8"?>
<p188:cmLst xmlns:a="http://schemas.openxmlformats.org/drawingml/2006/main" xmlns:r="http://schemas.openxmlformats.org/officeDocument/2006/relationships" xmlns:p188="http://schemas.microsoft.com/office/powerpoint/2018/8/main">
  <p188:cm id="{0C0190BA-B851-4D18-A49A-F95A81883C53}" authorId="{E7BB0BE6-7D21-FFC6-FDB5-B80AF8AFF020}" created="2026-06-22T12:45:17.490">
    <ac:txMkLst xmlns:ac="http://schemas.microsoft.com/office/drawing/2013/main/command">
      <pc:docMk xmlns:pc="http://schemas.microsoft.com/office/powerpoint/2013/main/command"/>
      <pc:sldMk xmlns:pc="http://schemas.microsoft.com/office/powerpoint/2013/main/command" cId="2552076055" sldId="2147472278"/>
      <ac:spMk id="5" creationId="{3BA9E0CE-01AF-57F6-4EF8-F10BC9BC77B1}"/>
      <ac:txMk cp="0">
        <ac:context len="57" hash="3676542672"/>
      </ac:txMk>
    </ac:txMkLst>
    <p188:pos x="2740569" y="308863"/>
    <p188:replyLst>
      <p188:reply id="{AD8BA79F-7CDC-44C0-A953-ED6BED0C14D4}" authorId="{E7BB0BE6-7D21-FFC6-FDB5-B80AF8AFF020}" created="2026-06-26T20:01:41.888">
        <p188:txBody>
          <a:bodyPr/>
          <a:lstStyle/>
          <a:p>
            <a:r>
              <a:rPr lang="en-US"/>
              <a:t>[@Yarborough, Preston] Would love your thoughts here.</a:t>
            </a:r>
          </a:p>
        </p188:txBody>
      </p188:reply>
    </p188:replyLst>
    <p188:txBody>
      <a:bodyPr/>
      <a:lstStyle/>
      <a:p>
        <a:r>
          <a:rPr lang="en-US"/>
          <a:t>Consider new subtitle to differentiate</a:t>
        </a:r>
      </a:p>
    </p188:txBody>
  </p188:cm>
</p188:cmLst>
</file>

<file path=ppt/comments/modernComment_148_3FB23133.xml><?xml version="1.0" encoding="utf-8"?>
<p188:cmLst xmlns:a="http://schemas.openxmlformats.org/drawingml/2006/main" xmlns:r="http://schemas.openxmlformats.org/officeDocument/2006/relationships" xmlns:p188="http://schemas.microsoft.com/office/powerpoint/2018/8/main">
  <p188:cm id="{55766763-953E-4B83-AD0C-C0E8FFBAC82D}" authorId="{E7BB0BE6-7D21-FFC6-FDB5-B80AF8AFF020}" created="2026-06-22T13:19:14.335">
    <pc:sldMkLst xmlns:pc="http://schemas.microsoft.com/office/powerpoint/2013/main/command">
      <pc:docMk/>
      <pc:sldMk cId="1068642611" sldId="328"/>
    </pc:sldMkLst>
    <p188:txBody>
      <a:bodyPr/>
      <a:lstStyle/>
      <a:p>
        <a:r>
          <a:rPr lang="en-US"/>
          <a:t>Draw linkages to case example.</a:t>
        </a:r>
      </a:p>
    </p188:txBody>
  </p188:cm>
  <p188:cm id="{6E392DEA-DE11-4B24-87A5-0CED28712AFD}" authorId="{E7BB0BE6-7D21-FFC6-FDB5-B80AF8AFF020}" created="2026-06-22T14:00:23.394">
    <pc:sldMkLst xmlns:pc="http://schemas.microsoft.com/office/powerpoint/2013/main/command">
      <pc:docMk/>
      <pc:sldMk cId="1068642611" sldId="328"/>
    </pc:sldMkLst>
    <p188:txBody>
      <a:bodyPr/>
      <a:lstStyle/>
      <a:p>
        <a:r>
          <a:rPr lang="en-US"/>
          <a:t>What other boundaries might exist? (Digital, Human-Machine, Polarities…)</a:t>
        </a:r>
      </a:p>
    </p188:txBody>
  </p188:cm>
  <p188:cm id="{1F1A667A-67A7-4DC5-9316-305599CE29FF}" authorId="{E7BB0BE6-7D21-FFC6-FDB5-B80AF8AFF020}" created="2026-06-26T19:25:12.601">
    <pc:sldMkLst xmlns:pc="http://schemas.microsoft.com/office/powerpoint/2013/main/command">
      <pc:docMk/>
      <pc:sldMk cId="1068642611" sldId="328"/>
    </pc:sldMkLst>
    <p188:txBody>
      <a:bodyPr/>
      <a:lstStyle/>
      <a:p>
        <a:r>
          <a:rPr lang="en-US"/>
          <a:t>We’ve got vocabulary, concepts, strategies.</a:t>
        </a:r>
      </a:p>
    </p188:txBody>
  </p188:cm>
</p188:cmLst>
</file>

<file path=ppt/comments/modernComment_179_39B095B6.xml><?xml version="1.0" encoding="utf-8"?>
<p188:cmLst xmlns:a="http://schemas.openxmlformats.org/drawingml/2006/main" xmlns:r="http://schemas.openxmlformats.org/officeDocument/2006/relationships" xmlns:p188="http://schemas.microsoft.com/office/powerpoint/2018/8/main">
  <p188:cm id="{8353CB15-5C47-4C1B-83A0-A3F940AB49B3}" authorId="{E7BB0BE6-7D21-FFC6-FDB5-B80AF8AFF020}" created="2026-06-08T20:06:00.451">
    <pc:sldMkLst xmlns:pc="http://schemas.microsoft.com/office/powerpoint/2013/main/command">
      <pc:docMk/>
      <pc:sldMk cId="967873974" sldId="377"/>
    </pc:sldMkLst>
    <p188:replyLst>
      <p188:reply id="{78FC8963-E209-4EEA-AB20-B526F7F1015C}" authorId="{8A1DC304-A081-2E76-81FF-9947095ECE79}" created="2026-07-14T18:00:43.219">
        <p188:txBody>
          <a:bodyPr/>
          <a:lstStyle/>
          <a:p>
            <a:r>
              <a:rPr lang="en-US"/>
              <a:t>Yes—and may want to think about how we could incorporate the diagnostic logic into the Boundary Spanning Challenge document.</a:t>
            </a:r>
          </a:p>
        </p188:txBody>
      </p188:reply>
    </p188:replyLst>
    <p188:txBody>
      <a:bodyPr/>
      <a:lstStyle/>
      <a:p>
        <a:r>
          <a:rPr lang="en-US"/>
          <a:t>Diagnostic logic: Focal question for each strategy to help determine where to focus.</a:t>
        </a:r>
      </a:p>
    </p188:txBody>
  </p188:cm>
</p188:cmLst>
</file>

<file path=ppt/comments/modernComment_BC0_68A647E8.xml><?xml version="1.0" encoding="utf-8"?>
<p188:cmLst xmlns:a="http://schemas.openxmlformats.org/drawingml/2006/main" xmlns:r="http://schemas.openxmlformats.org/officeDocument/2006/relationships" xmlns:p188="http://schemas.microsoft.com/office/powerpoint/2018/8/main">
  <p188:cm id="{14C36DE1-E96E-46D4-A62F-7420960BDCA8}" authorId="{8A1DC304-A081-2E76-81FF-9947095ECE79}" created="2026-05-27T18:42:55.749">
    <ac:txMkLst xmlns:ac="http://schemas.microsoft.com/office/drawing/2013/main/command">
      <pc:docMk xmlns:pc="http://schemas.microsoft.com/office/powerpoint/2013/main/command"/>
      <pc:sldMk xmlns:pc="http://schemas.microsoft.com/office/powerpoint/2013/main/command" cId="1755727848" sldId="3008"/>
      <ac:spMk id="3" creationId="{8F5CDFD0-566D-96F2-A023-12336F745BF8}"/>
      <ac:txMk cp="0" len="25">
        <ac:context len="26" hash="1318763280"/>
      </ac:txMk>
    </ac:txMkLst>
    <p188:pos x="6284085" y="417164"/>
    <p188:txBody>
      <a:bodyPr/>
      <a:lstStyle/>
      <a:p>
        <a:r>
          <a:rPr lang="en-US"/>
          <a:t>Short of a program focused heavily on innovation objectives, I tend to not focus as much on the Discovering New Frontiers strategy because so much of what it contains is an output of the groups’ ability to Manage Boundaries and Forge Common Ground. So I cover the content in a brief way, but generally with the caveat that leaning into this strategy too quickly (e.g., before we’ve done a satisfactory job managing boundaries and forging common ground) can upend your efforts. But I do talk about weaving as the practice of knowing how to collectively dance together. And that the door to transformation gets opened when we’re able to sustain Managing Boundaries and Forging Common Ground which enables us to Weave as necessary to adapt to emerging challenges and opportunities. And over time, this ability to shift and adapt to address these challenges and opportunities energizes your ability and motivation to enact the final practice—transformation.</a:t>
        </a:r>
      </a:p>
    </p188:txBody>
  </p188:cm>
  <p188:cm id="{6F6EEF33-58D6-4D7D-A884-1BAE4FED5E9B}" authorId="{E7BB0BE6-7D21-FFC6-FDB5-B80AF8AFF020}" created="2026-06-08T20:17:24.023">
    <pc:sldMkLst xmlns:pc="http://schemas.microsoft.com/office/powerpoint/2013/main/command">
      <pc:docMk/>
      <pc:sldMk cId="1755727848" sldId="3008"/>
    </pc:sldMkLst>
    <p188:replyLst>
      <p188:reply id="{5CB964EE-2F68-4151-8CAC-A22F99A3DBE7}" authorId="{E7BB0BE6-7D21-FFC6-FDB5-B80AF8AFF020}" created="2026-06-08T20:17:57.536">
        <p188:txBody>
          <a:bodyPr/>
          <a:lstStyle/>
          <a:p>
            <a:r>
              <a:rPr lang="en-US"/>
              <a:t>More of a state of mind. State of belief.</a:t>
            </a:r>
          </a:p>
        </p188:txBody>
      </p188:reply>
      <p188:reply id="{73DEAD31-42CE-4F7E-8482-4E99B1C9B3FB}" authorId="{8A1DC304-A081-2E76-81FF-9947095ECE79}" created="2026-07-14T18:24:45.120">
        <p188:txBody>
          <a:bodyPr/>
          <a:lstStyle/>
          <a:p>
            <a:r>
              <a:rPr lang="en-US"/>
              <a:t>I mentioned in the case example document that I liked this “state of mind” approach to new frontiers. Just validating the point.</a:t>
            </a:r>
          </a:p>
        </p188:txBody>
      </p188:reply>
    </p188:replyLst>
    <p188:txBody>
      <a:bodyPr/>
      <a:lstStyle/>
      <a:p>
        <a:r>
          <a:rPr lang="en-US"/>
          <a:t>Qualitatively different. Culmination of all others. Reintroduce upward spiral.</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942201-E13C-45BF-9090-6A7B6B04EC4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1C798-7C4A-4ADD-B169-BCBD6F37EA4A}" type="slidenum">
              <a:rPr lang="en-US" smtClean="0"/>
              <a:t>‹#›</a:t>
            </a:fld>
            <a:endParaRPr lang="en-US"/>
          </a:p>
        </p:txBody>
      </p:sp>
    </p:spTree>
    <p:extLst>
      <p:ext uri="{BB962C8B-B14F-4D97-AF65-F5344CB8AC3E}">
        <p14:creationId xmlns:p14="http://schemas.microsoft.com/office/powerpoint/2010/main" val="185173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vimeo.com/98963194/b50aae62d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5EE51-B350-9D0D-548F-72AD23415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23C15-FA82-9A24-2FAC-7789B5825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16494-7C3E-BCA8-0662-5D8BF9D60B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69C241-892C-616E-C5C3-3101F726EEB4}"/>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3672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78605-A36D-44FD-AD97-9552A9EB712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2090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5725" marR="85725" algn="l">
              <a:spcBef>
                <a:spcPts val="500"/>
              </a:spcBef>
              <a:buNone/>
            </a:pPr>
            <a:r>
              <a:rPr lang="en-US" sz="1000" b="1" dirty="0">
                <a:solidFill>
                  <a:srgbClr val="002060"/>
                </a:solidFill>
                <a:effectLst/>
                <a:latin typeface="Trade Gothic Next" panose="020B0503040303020004" pitchFamily="34" charset="0"/>
                <a:ea typeface="Yu Mincho" panose="02020400000000000000" pitchFamily="18" charset="-128"/>
                <a:cs typeface="Calibri" panose="020F0502020204030204" pitchFamily="34" charset="0"/>
              </a:rPr>
              <a:t>0:02</a:t>
            </a:r>
          </a:p>
          <a:p>
            <a:pPr marL="85725" marR="85725" algn="l">
              <a:spcBef>
                <a:spcPts val="500"/>
              </a:spcBef>
              <a:buNone/>
            </a:pPr>
            <a:r>
              <a:rPr lang="en-US" sz="1000" b="1" dirty="0">
                <a:solidFill>
                  <a:srgbClr val="002060"/>
                </a:solidFill>
                <a:effectLst/>
                <a:latin typeface="Trade Gothic Next" panose="020B0503040303020004" pitchFamily="34" charset="0"/>
                <a:ea typeface="Yu Mincho" panose="02020400000000000000" pitchFamily="18" charset="-128"/>
                <a:cs typeface="Calibri" panose="020F0502020204030204" pitchFamily="34" charset="0"/>
              </a:rPr>
              <a:t>Session Overview </a:t>
            </a:r>
            <a:endParaRPr lang="en-US" sz="1000" b="1" dirty="0">
              <a:solidFill>
                <a:srgbClr val="002060"/>
              </a:solidFill>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algn="l">
              <a:lnSpc>
                <a:spcPct val="107000"/>
              </a:lnSpc>
              <a:spcAft>
                <a:spcPts val="800"/>
              </a:spcAft>
              <a:buFont typeface="Symbol" panose="05050102010706020507" pitchFamily="18" charset="2"/>
              <a:buChar char=""/>
            </a:pPr>
            <a:r>
              <a:rPr lang="en-US" sz="1000" dirty="0">
                <a:effectLst/>
                <a:latin typeface="Trade Gothic Next" panose="020B0503040303020004" pitchFamily="34" charset="0"/>
                <a:ea typeface="Calibri" panose="020F0502020204030204" pitchFamily="34" charset="0"/>
                <a:cs typeface="Arial" panose="020B0604020202020204" pitchFamily="34" charset="0"/>
              </a:rPr>
              <a:t>Quickly share the primary learning questions listed on the slide.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marL="85725" marR="85725" algn="l">
              <a:spcBef>
                <a:spcPts val="500"/>
              </a:spcBef>
              <a:buNone/>
            </a:pPr>
            <a:r>
              <a:rPr lang="en-US" sz="1000" b="1" dirty="0">
                <a:solidFill>
                  <a:srgbClr val="002060"/>
                </a:solidFill>
                <a:effectLst/>
                <a:latin typeface="Trade Gothic Next" panose="020B0503040303020004" pitchFamily="34" charset="0"/>
                <a:ea typeface="Yu Mincho" panose="02020400000000000000" pitchFamily="18" charset="-128"/>
                <a:cs typeface="Calibri" panose="020F0502020204030204" pitchFamily="34" charset="0"/>
              </a:rPr>
              <a:t> </a:t>
            </a:r>
            <a:endParaRPr lang="en-US" sz="1000" b="1" dirty="0">
              <a:solidFill>
                <a:srgbClr val="002060"/>
              </a:solidFill>
              <a:effectLst/>
              <a:latin typeface="Calibri" panose="020F0502020204030204" pitchFamily="34" charset="0"/>
              <a:ea typeface="Yu Mincho" panose="02020400000000000000" pitchFamily="18" charset="-128"/>
              <a:cs typeface="Arial" panose="020B0604020202020204" pitchFamily="34" charset="0"/>
            </a:endParaRPr>
          </a:p>
          <a:p>
            <a:pPr marL="0" marR="0" lvl="0" indent="0">
              <a:lnSpc>
                <a:spcPct val="107000"/>
              </a:lnSpc>
              <a:spcBef>
                <a:spcPts val="0"/>
              </a:spcBef>
              <a:spcAft>
                <a:spcPts val="800"/>
              </a:spcAft>
              <a:buFont typeface="Arial" panose="020B0604020202020204" pitchFamily="34" charset="0"/>
              <a:buNone/>
            </a:pPr>
            <a:endParaRPr lang="en-US" sz="1000" kern="1200" dirty="0">
              <a:solidFill>
                <a:schemeClr val="tx1"/>
              </a:solidFill>
              <a:effectLst/>
              <a:latin typeface="Trade Gothic Next Cond" panose="020B05060403030200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721FB-7ACB-E244-8080-6BAA92DDBD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857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0:05</a:t>
            </a:r>
          </a:p>
        </p:txBody>
      </p:sp>
      <p:sp>
        <p:nvSpPr>
          <p:cNvPr id="4" name="Slide Number Placeholder 3"/>
          <p:cNvSpPr>
            <a:spLocks noGrp="1"/>
          </p:cNvSpPr>
          <p:nvPr>
            <p:ph type="sldNum" sz="quarter" idx="5"/>
          </p:nvPr>
        </p:nvSpPr>
        <p:spPr/>
        <p:txBody>
          <a:bodyPr/>
          <a:lstStyle/>
          <a:p>
            <a:fld id="{F1E1C798-7C4A-4ADD-B169-BCBD6F37EA4A}" type="slidenum">
              <a:rPr lang="en-US" smtClean="0"/>
              <a:t>4</a:t>
            </a:fld>
            <a:endParaRPr lang="en-US"/>
          </a:p>
        </p:txBody>
      </p:sp>
    </p:spTree>
    <p:extLst>
      <p:ext uri="{BB962C8B-B14F-4D97-AF65-F5344CB8AC3E}">
        <p14:creationId xmlns:p14="http://schemas.microsoft.com/office/powerpoint/2010/main" val="1810351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cs typeface="Calibri" panose="020F0502020204030204" pitchFamily="34" charset="0"/>
              </a:rPr>
              <a:t>0:06</a:t>
            </a:r>
          </a:p>
        </p:txBody>
      </p:sp>
      <p:sp>
        <p:nvSpPr>
          <p:cNvPr id="4506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A50C82-4DB8-426D-BEA2-F6A9BC6694B5}"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4CBA1-50D9-E2B5-9FC3-A134AD6B4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35248-5FC2-9D96-F5F7-778BFF6BE752}"/>
              </a:ext>
            </a:extLst>
          </p:cNvPr>
          <p:cNvSpPr txBox="1">
            <a:spLocks noGrp="1"/>
          </p:cNvSpPr>
          <p:nvPr>
            <p:ph type="body" sz="quarter" idx="1"/>
          </p:nvPr>
        </p:nvSpPr>
        <p:spPr>
          <a:xfrm>
            <a:off x="685800" y="4656133"/>
            <a:ext cx="5621017" cy="3666707"/>
          </a:xfrm>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altLang="en-US" sz="1100" b="1" dirty="0">
                <a:cs typeface="Calibri" panose="020F0502020204030204" pitchFamily="34" charset="0"/>
              </a:rPr>
              <a:t>0:09</a:t>
            </a:r>
            <a:endParaRPr lang="en-US" sz="1100" b="1" dirty="0">
              <a:solidFill>
                <a:srgbClr val="002D7D"/>
              </a:solidFill>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solidFill>
                  <a:srgbClr val="002D7D"/>
                </a:solidFill>
                <a:effectLst/>
                <a:latin typeface="+mn-lt"/>
                <a:ea typeface="Calibri" panose="020F0502020204030204" pitchFamily="34" charset="0"/>
                <a:cs typeface="Times New Roman" panose="02020603050405020304" pitchFamily="18" charset="0"/>
              </a:rPr>
              <a:t>Leadership Outcome – Direction</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The first outcome is Direction which is the agreement in the group on the overall goals.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We agree on what we intend to accomplish together.</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We have a clear vision of what the group needs to achieve.</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When groups have a strong Direction, all members have a shared understanding of what success looks like and agree on what to accomplish together.</a:t>
            </a: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Shared understanding and agreement of goals does not mean that all members of the group have participated in setting the direction.  </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If there is no shared understanding of the direction and people don’t agree on what it is the group is trying to accomplish, it will be difficult to work together as a cohesive group.</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It is not enough for one person or a subset of people to set the direction – a process of communicating and discussing that direction with ALL members is needed so that it is widely agreed upon and understood.</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Invite participants to answer the following questions:</a:t>
            </a:r>
            <a:endParaRPr lang="en-US" sz="1100" dirty="0">
              <a:effectLst/>
              <a:latin typeface="+mn-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SG" sz="1100" dirty="0">
                <a:effectLst/>
                <a:latin typeface="+mn-lt"/>
                <a:ea typeface="Calibri" panose="020F0502020204030204" pitchFamily="34" charset="0"/>
                <a:cs typeface="Times New Roman" panose="02020603050405020304" pitchFamily="18" charset="0"/>
              </a:rPr>
              <a:t>How can you achieve widespread agreement on direction, even when you as the leader, or a small group, had determined the direction?</a:t>
            </a:r>
            <a:endParaRPr lang="en-US" sz="1100" dirty="0">
              <a:effectLst/>
              <a:latin typeface="+mn-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SG" sz="1100" dirty="0">
                <a:effectLst/>
                <a:latin typeface="+mn-lt"/>
                <a:ea typeface="Calibri" panose="020F0502020204030204" pitchFamily="34" charset="0"/>
                <a:cs typeface="Times New Roman" panose="02020603050405020304" pitchFamily="18" charset="0"/>
              </a:rPr>
              <a:t>Solicit response from the class. </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Invite participants to respond to the following questions: (includes an EDI lens)</a:t>
            </a:r>
            <a:r>
              <a:rPr lang="en-US" sz="800" dirty="0">
                <a:effectLst/>
                <a:latin typeface="+mn-lt"/>
                <a:ea typeface="Calibri" panose="020F0502020204030204" pitchFamily="34" charset="0"/>
                <a:cs typeface="Times New Roman" panose="02020603050405020304" pitchFamily="18" charset="0"/>
              </a:rPr>
              <a:t> </a:t>
            </a:r>
            <a:endParaRPr lang="en-US" sz="1100" dirty="0">
              <a:effectLst/>
              <a:latin typeface="+mn-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Who is involved in setting direction? Who is not?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do we involve/engage others in the process?</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do we get to the core motivation for each person?</a:t>
            </a:r>
          </a:p>
        </p:txBody>
      </p:sp>
      <p:sp>
        <p:nvSpPr>
          <p:cNvPr id="4" name="Slide Number Placeholder 3">
            <a:extLst>
              <a:ext uri="{FF2B5EF4-FFF2-40B4-BE49-F238E27FC236}">
                <a16:creationId xmlns:a16="http://schemas.microsoft.com/office/drawing/2014/main" id="{BF8CF309-44E9-4337-ABF6-5F3E5FB558CE}"/>
              </a:ext>
            </a:extLst>
          </p:cNvPr>
          <p:cNvSpPr txBox="1"/>
          <p:nvPr/>
        </p:nvSpPr>
        <p:spPr>
          <a:xfrm>
            <a:off x="3979926" y="8845046"/>
            <a:ext cx="3044723" cy="467230"/>
          </a:xfrm>
          <a:prstGeom prst="rect">
            <a:avLst/>
          </a:prstGeom>
          <a:noFill/>
          <a:ln cap="flat">
            <a:noFill/>
          </a:ln>
        </p:spPr>
        <p:txBody>
          <a:bodyPr vert="horz" wrap="square" lIns="93360" tIns="46680" rIns="93360" bIns="4668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3386009C-29DB-6442-B177-0CBDCC61480B}" type="slidenum">
              <a:rPr kumimoji="0" sz="1800" b="0" i="0" u="none" strike="noStrike" kern="0" cap="none" spc="0" normalizeH="0" baseline="0" noProof="0">
                <a:ln>
                  <a:noFill/>
                </a:ln>
                <a:solidFill>
                  <a:srgbClr val="000000"/>
                </a:solidFill>
                <a:effectLst/>
                <a:uLnTx/>
                <a:uFillTx/>
                <a:latin typeface="Trade Gothic N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6</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C0EE6-9102-FD04-CE18-C59C76A4C2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A7996-63C2-CA7A-4988-ACD547B82E7F}"/>
              </a:ext>
            </a:extLst>
          </p:cNvPr>
          <p:cNvSpPr txBox="1">
            <a:spLocks noGrp="1"/>
          </p:cNvSpPr>
          <p:nvPr>
            <p:ph type="body" sz="quarter"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altLang="en-US" sz="1100" b="1" dirty="0">
                <a:cs typeface="Calibri" panose="020F0502020204030204" pitchFamily="34" charset="0"/>
              </a:rPr>
              <a:t>0:09</a:t>
            </a:r>
            <a:endParaRPr lang="en-US" sz="1100" b="1" dirty="0">
              <a:solidFill>
                <a:srgbClr val="002D7D"/>
              </a:solidFill>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solidFill>
                  <a:srgbClr val="002D7D"/>
                </a:solidFill>
                <a:effectLst/>
                <a:latin typeface="+mn-lt"/>
                <a:ea typeface="Calibri" panose="020F0502020204030204" pitchFamily="34" charset="0"/>
                <a:cs typeface="Times New Roman" panose="02020603050405020304" pitchFamily="18" charset="0"/>
              </a:rPr>
              <a:t>Leadership Outcome – Alignment</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The second outcome is Alignment which is effective coordination and integration of work so that it fits together.</a:t>
            </a:r>
            <a:r>
              <a:rPr lang="en-US" sz="800" dirty="0">
                <a:effectLst/>
                <a:latin typeface="+mn-lt"/>
                <a:ea typeface="Calibri" panose="020F0502020204030204" pitchFamily="34" charset="0"/>
                <a:cs typeface="Times New Roman" panose="02020603050405020304" pitchFamily="18" charset="0"/>
              </a:rPr>
              <a:t> </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Although individuals take on different tasks in the group, their combined work fits together.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The work of each individual is well coordinated with the work of others.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When there is alignment, team members with different tasks, roles, and/or expertise coordinate their work so that they operate smoothly together.  There is no duplication of effort or working at cross purposes.  Alignment is often the “messiest, most difficult” part of the process.  Alignment is affected by the size of the group and/or complexity of the direction or goal.</a:t>
            </a: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Invite participants to respond to the following questions: </a:t>
            </a:r>
            <a:r>
              <a:rPr lang="en-US" sz="1100" dirty="0">
                <a:effectLst/>
                <a:latin typeface="+mn-lt"/>
                <a:ea typeface="Calibri" panose="020F0502020204030204" pitchFamily="34" charset="0"/>
                <a:cs typeface="Times New Roman" panose="02020603050405020304" pitchFamily="18" charset="0"/>
              </a:rPr>
              <a:t>(includes EDI lens)</a:t>
            </a:r>
            <a:r>
              <a:rPr lang="en-US" sz="800" dirty="0">
                <a:effectLst/>
                <a:latin typeface="+mn-lt"/>
                <a:ea typeface="Calibri" panose="020F0502020204030204" pitchFamily="34" charset="0"/>
                <a:cs typeface="Times New Roman" panose="02020603050405020304" pitchFamily="18" charset="0"/>
              </a:rPr>
              <a:t> </a:t>
            </a:r>
            <a:endParaRPr lang="en-US" sz="1100" dirty="0">
              <a:effectLst/>
              <a:latin typeface="+mn-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do we coordinate so that there is interdependence, not division?</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What different groups do we need to connect with?</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do we deal with conflict when differences clash?</a:t>
            </a:r>
          </a:p>
        </p:txBody>
      </p:sp>
      <p:sp>
        <p:nvSpPr>
          <p:cNvPr id="4" name="Slide Number Placeholder 3">
            <a:extLst>
              <a:ext uri="{FF2B5EF4-FFF2-40B4-BE49-F238E27FC236}">
                <a16:creationId xmlns:a16="http://schemas.microsoft.com/office/drawing/2014/main" id="{7F5011FA-E17C-F670-2D3B-D78867A5B653}"/>
              </a:ext>
            </a:extLst>
          </p:cNvPr>
          <p:cNvSpPr txBox="1"/>
          <p:nvPr/>
        </p:nvSpPr>
        <p:spPr>
          <a:xfrm>
            <a:off x="3979926" y="8845046"/>
            <a:ext cx="3044723" cy="467230"/>
          </a:xfrm>
          <a:prstGeom prst="rect">
            <a:avLst/>
          </a:prstGeom>
          <a:noFill/>
          <a:ln cap="flat">
            <a:noFill/>
          </a:ln>
        </p:spPr>
        <p:txBody>
          <a:bodyPr vert="horz" wrap="square" lIns="93360" tIns="46680" rIns="93360" bIns="4668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21F65347-801D-8F47-8707-5504D588E57E}" type="slidenum">
              <a:rPr kumimoji="0" sz="1800" b="0" i="0" u="none" strike="noStrike" kern="0" cap="none" spc="0" normalizeH="0" baseline="0" noProof="0">
                <a:ln>
                  <a:noFill/>
                </a:ln>
                <a:solidFill>
                  <a:srgbClr val="000000"/>
                </a:solidFill>
                <a:effectLst/>
                <a:uLnTx/>
                <a:uFillTx/>
                <a:latin typeface="Trade Gothic N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7</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4FDEF-2732-4E24-D992-4DD0A2A3B4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35C4BB-194F-237E-B0FD-1A218DB95977}"/>
              </a:ext>
            </a:extLst>
          </p:cNvPr>
          <p:cNvSpPr txBox="1">
            <a:spLocks noGrp="1"/>
          </p:cNvSpPr>
          <p:nvPr>
            <p:ph type="body" sz="quarter"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altLang="en-US" sz="1100" b="1" dirty="0">
                <a:cs typeface="Calibri" panose="020F0502020204030204" pitchFamily="34" charset="0"/>
              </a:rPr>
              <a:t>0:09</a:t>
            </a:r>
            <a:endParaRPr lang="en-US" sz="1100" b="1" dirty="0">
              <a:solidFill>
                <a:srgbClr val="002D7D"/>
              </a:solidFill>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solidFill>
                  <a:srgbClr val="002D7D"/>
                </a:solidFill>
                <a:effectLst/>
                <a:latin typeface="+mn-lt"/>
                <a:ea typeface="Calibri" panose="020F0502020204030204" pitchFamily="34" charset="0"/>
                <a:cs typeface="Times New Roman" panose="02020603050405020304" pitchFamily="18" charset="0"/>
              </a:rPr>
              <a:t>Leadership Outcome – Commitment</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The third outcome is Commitment.  Commitment is the mutual responsibility for the success and wellbeing of the group.</a:t>
            </a:r>
            <a:r>
              <a:rPr lang="en-US" sz="800" dirty="0">
                <a:effectLst/>
                <a:latin typeface="+mn-lt"/>
                <a:ea typeface="Calibri" panose="020F0502020204030204" pitchFamily="34" charset="0"/>
                <a:cs typeface="Times New Roman" panose="02020603050405020304" pitchFamily="18" charset="0"/>
              </a:rPr>
              <a:t> </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People in the group are committed to the group.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They take responsibility for the welfare of the group members.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When you have commitment, group members feel responsible for the group as a whole and not just their individual interests.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Commitment requires trust and will allow the group to stick together in difficult times.  When there is high commitment in the group, members are willing to give “discretionary effort” to make the success and wellbeing of the collective a priority.</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It is important to note that we are not talking about commitment to the Direction.  If you have engaged people in the process of creating a shared Direction, then commitment to the Direction is “baked into the process”.  With Commitment, we are talking about commitment to the group (organization, department, project team) over personal interests.</a:t>
            </a:r>
          </a:p>
          <a:p>
            <a:pPr marL="342900" marR="0" lvl="0" indent="-342900">
              <a:lnSpc>
                <a:spcPct val="107000"/>
              </a:lnSpc>
              <a:spcBef>
                <a:spcPts val="0"/>
              </a:spcBef>
              <a:spcAft>
                <a:spcPts val="0"/>
              </a:spcAft>
              <a:buFont typeface="Symbol" panose="05050102010706020507" pitchFamily="18" charset="2"/>
              <a:buChar char=""/>
            </a:pPr>
            <a:r>
              <a:rPr lang="en-SG" sz="1100" dirty="0">
                <a:effectLst/>
                <a:latin typeface="+mn-lt"/>
                <a:ea typeface="Calibri" panose="020F0502020204030204" pitchFamily="34" charset="0"/>
                <a:cs typeface="Times New Roman" panose="02020603050405020304" pitchFamily="18" charset="0"/>
              </a:rPr>
              <a:t>Invite participants to respond to the following questions: </a:t>
            </a:r>
            <a:r>
              <a:rPr lang="en-US" sz="1100" dirty="0">
                <a:effectLst/>
                <a:latin typeface="+mn-lt"/>
                <a:ea typeface="Calibri" panose="020F0502020204030204" pitchFamily="34" charset="0"/>
                <a:cs typeface="Times New Roman" panose="02020603050405020304" pitchFamily="18" charset="0"/>
              </a:rPr>
              <a:t>(includes EDI lens)</a:t>
            </a:r>
            <a:r>
              <a:rPr lang="en-US" sz="800" dirty="0">
                <a:effectLst/>
                <a:latin typeface="+mn-lt"/>
                <a:ea typeface="Calibri" panose="020F0502020204030204" pitchFamily="34" charset="0"/>
                <a:cs typeface="Times New Roman" panose="02020603050405020304" pitchFamily="18" charset="0"/>
              </a:rPr>
              <a:t> </a:t>
            </a:r>
            <a:endParaRPr lang="en-US" sz="1100" dirty="0">
              <a:effectLst/>
              <a:latin typeface="+mn-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do we develop connection and interdependence?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are all included?  What are the barriers to inclusion?</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How do we get buy-in and participation in the process?</a:t>
            </a:r>
          </a:p>
        </p:txBody>
      </p:sp>
      <p:sp>
        <p:nvSpPr>
          <p:cNvPr id="4" name="Slide Number Placeholder 3">
            <a:extLst>
              <a:ext uri="{FF2B5EF4-FFF2-40B4-BE49-F238E27FC236}">
                <a16:creationId xmlns:a16="http://schemas.microsoft.com/office/drawing/2014/main" id="{2898F8D8-8ED0-9598-9F01-D2737C01FCDD}"/>
              </a:ext>
            </a:extLst>
          </p:cNvPr>
          <p:cNvSpPr txBox="1"/>
          <p:nvPr/>
        </p:nvSpPr>
        <p:spPr>
          <a:xfrm>
            <a:off x="3979926" y="8845046"/>
            <a:ext cx="3044723" cy="467230"/>
          </a:xfrm>
          <a:prstGeom prst="rect">
            <a:avLst/>
          </a:prstGeom>
          <a:noFill/>
          <a:ln cap="flat">
            <a:noFill/>
          </a:ln>
        </p:spPr>
        <p:txBody>
          <a:bodyPr vert="horz" wrap="square" lIns="93360" tIns="46680" rIns="93360" bIns="4668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9529E57D-E398-DC44-B5AF-3A9B432A6CBC}" type="slidenum">
              <a:rPr kumimoji="0" sz="1800" b="0" i="0" u="none" strike="noStrike" kern="0" cap="none" spc="0" normalizeH="0" baseline="0" noProof="0">
                <a:ln>
                  <a:noFill/>
                </a:ln>
                <a:solidFill>
                  <a:srgbClr val="000000"/>
                </a:solidFill>
                <a:effectLst/>
                <a:uLnTx/>
                <a:uFillTx/>
                <a:latin typeface="Trade Gothic N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8</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28E00-E413-6AEC-87AC-F3F58D7A7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D6E69-46BF-A277-A8E5-CF28079E9B15}"/>
              </a:ext>
            </a:extLst>
          </p:cNvPr>
          <p:cNvSpPr txBox="1">
            <a:spLocks noGrp="1"/>
          </p:cNvSpPr>
          <p:nvPr>
            <p:ph type="body" sz="quarter"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altLang="en-US" sz="1100" b="1" dirty="0">
                <a:cs typeface="Calibri" panose="020F0502020204030204" pitchFamily="34" charset="0"/>
              </a:rPr>
              <a:t>0:09</a:t>
            </a:r>
            <a:endParaRPr lang="en-US" sz="1100" b="1" dirty="0">
              <a:solidFill>
                <a:srgbClr val="002D7D"/>
              </a:solidFill>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solidFill>
                  <a:srgbClr val="002D7D"/>
                </a:solidFill>
                <a:effectLst/>
                <a:latin typeface="+mn-lt"/>
                <a:ea typeface="Calibri" panose="020F0502020204030204" pitchFamily="34" charset="0"/>
                <a:cs typeface="Times New Roman" panose="02020603050405020304" pitchFamily="18" charset="0"/>
              </a:rPr>
              <a:t>Leadership </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When a group has all 3 of these DAC outcomes present then they have effective leadership.</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Direction, Alignment, and Commitment is what enables people to work together as a cohesive group to produce collective results.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Think back to the group experience you shared with a partner earlier.  As you think back on that experience, raise your hand in response to the following questions: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Does your group have strong agreement on direction?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Strong coordination of work? </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mn-lt"/>
                <a:ea typeface="Calibri" panose="020F0502020204030204" pitchFamily="34" charset="0"/>
                <a:cs typeface="Times New Roman" panose="02020603050405020304" pitchFamily="18" charset="0"/>
              </a:rPr>
              <a:t>High levels of mutual commitment to the group?</a:t>
            </a:r>
          </a:p>
          <a:p>
            <a:pPr marL="0" marR="0">
              <a:lnSpc>
                <a:spcPct val="107000"/>
              </a:lnSpc>
              <a:spcBef>
                <a:spcPts val="0"/>
              </a:spcBef>
              <a:spcAft>
                <a:spcPts val="0"/>
              </a:spcAft>
            </a:pPr>
            <a:r>
              <a:rPr lang="en-US" sz="1100" b="1" dirty="0">
                <a:solidFill>
                  <a:srgbClr val="002D7D"/>
                </a:solidFill>
                <a:effectLst/>
                <a:latin typeface="+mn-lt"/>
                <a:ea typeface="Calibri" panose="020F0502020204030204" pitchFamily="34" charset="0"/>
                <a:cs typeface="Times New Roman" panose="02020603050405020304" pitchFamily="18" charset="0"/>
              </a:rPr>
              <a:t> </a:t>
            </a:r>
            <a:endParaRPr lang="en-US" sz="1100" dirty="0">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b="1" dirty="0">
                <a:solidFill>
                  <a:srgbClr val="002D7D"/>
                </a:solidFill>
                <a:effectLst/>
                <a:latin typeface="+mn-lt"/>
                <a:ea typeface="Calibri" panose="020F0502020204030204" pitchFamily="34" charset="0"/>
                <a:cs typeface="Times New Roman" panose="02020603050405020304" pitchFamily="18" charset="0"/>
              </a:rPr>
              <a:t>Transition Statement</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mn-lt"/>
                <a:ea typeface="Calibri" panose="020F0502020204030204" pitchFamily="34" charset="0"/>
                <a:cs typeface="Times New Roman" panose="02020603050405020304" pitchFamily="18" charset="0"/>
              </a:rPr>
              <a:t>Let’s take a closer look at what happens when one of the DAC elements is missing.  As we review each element, think about group experience that you have had where one of these outcomes was not met.</a:t>
            </a:r>
          </a:p>
        </p:txBody>
      </p:sp>
      <p:sp>
        <p:nvSpPr>
          <p:cNvPr id="4" name="Slide Number Placeholder 3">
            <a:extLst>
              <a:ext uri="{FF2B5EF4-FFF2-40B4-BE49-F238E27FC236}">
                <a16:creationId xmlns:a16="http://schemas.microsoft.com/office/drawing/2014/main" id="{721F19E6-0949-183D-4311-E2677764CF2A}"/>
              </a:ext>
            </a:extLst>
          </p:cNvPr>
          <p:cNvSpPr txBox="1"/>
          <p:nvPr/>
        </p:nvSpPr>
        <p:spPr>
          <a:xfrm>
            <a:off x="3979926" y="8845046"/>
            <a:ext cx="3044723" cy="467230"/>
          </a:xfrm>
          <a:prstGeom prst="rect">
            <a:avLst/>
          </a:prstGeom>
          <a:noFill/>
          <a:ln cap="flat">
            <a:noFill/>
          </a:ln>
        </p:spPr>
        <p:txBody>
          <a:bodyPr vert="horz" wrap="square" lIns="93360" tIns="46680" rIns="93360" bIns="46680"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F09857A4-B0EC-5C48-9DA4-62D7F25556DE}" type="slidenum">
              <a:rPr kumimoji="0" sz="1800" b="0" i="0" u="none" strike="noStrike" kern="0" cap="none" spc="0" normalizeH="0" baseline="0" noProof="0">
                <a:ln>
                  <a:noFill/>
                </a:ln>
                <a:solidFill>
                  <a:srgbClr val="000000"/>
                </a:solidFill>
                <a:effectLst/>
                <a:uLnTx/>
                <a:uFillTx/>
                <a:latin typeface="Trade Gothic Nex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E0779-ACC7-8D8B-3847-636D7A45D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0D5E6-5D8F-5FBD-6016-421C8BEFE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17D34-7EB6-5CF4-59BF-7EE7DC90264E}"/>
              </a:ext>
            </a:extLst>
          </p:cNvPr>
          <p:cNvSpPr>
            <a:spLocks noGrp="1"/>
          </p:cNvSpPr>
          <p:nvPr>
            <p:ph type="body" idx="1"/>
          </p:nvPr>
        </p:nvSpPr>
        <p:spPr/>
        <p:txBody>
          <a:bodyPr/>
          <a:lstStyle/>
          <a:p>
            <a:pPr marL="0" marR="0">
              <a:lnSpc>
                <a:spcPct val="107000"/>
              </a:lnSpc>
              <a:spcBef>
                <a:spcPts val="200"/>
              </a:spcBef>
              <a:spcAft>
                <a:spcPts val="0"/>
              </a:spcAft>
            </a:pPr>
            <a:r>
              <a:rPr lang="en-US" sz="1800" b="1" dirty="0">
                <a:solidFill>
                  <a:srgbClr val="002D7D"/>
                </a:solidFill>
                <a:effectLst/>
                <a:latin typeface="Calibri" panose="020F0502020204030204" pitchFamily="34" charset="0"/>
                <a:ea typeface="Times New Roman" panose="02020603050405020304" pitchFamily="18" charset="0"/>
                <a:cs typeface="Times New Roman" panose="02020603050405020304" pitchFamily="18" charset="0"/>
              </a:rPr>
              <a:t>0:12</a:t>
            </a:r>
          </a:p>
          <a:p>
            <a:pPr marL="0" marR="0">
              <a:lnSpc>
                <a:spcPct val="107000"/>
              </a:lnSpc>
              <a:spcBef>
                <a:spcPts val="200"/>
              </a:spcBef>
              <a:spcAft>
                <a:spcPts val="0"/>
              </a:spcAft>
            </a:pPr>
            <a:r>
              <a:rPr lang="en-US" sz="1800" b="1" dirty="0">
                <a:solidFill>
                  <a:srgbClr val="002D7D"/>
                </a:solidFill>
                <a:effectLst/>
                <a:latin typeface="Calibri" panose="020F0502020204030204" pitchFamily="34" charset="0"/>
                <a:ea typeface="Times New Roman" panose="02020603050405020304" pitchFamily="18" charset="0"/>
                <a:cs typeface="Times New Roman" panose="02020603050405020304" pitchFamily="18" charset="0"/>
              </a:rPr>
              <a:t>Boundary Spanning Leadership</a:t>
            </a:r>
          </a:p>
          <a:p>
            <a:pPr marL="342900" marR="0" lvl="0" indent="-342900">
              <a:lnSpc>
                <a:spcPct val="115000"/>
              </a:lnSpc>
              <a:spcBef>
                <a:spcPts val="0"/>
              </a:spcBef>
              <a:spcAft>
                <a:spcPts val="1000"/>
              </a:spcAft>
              <a:buFont typeface="Symbol" panose="05050102010706020507" pitchFamily="18" charset="2"/>
              <a:buChar char=""/>
            </a:pPr>
            <a:r>
              <a:rPr lang="en-US"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Boundary spanning leadership is the capability to create direction, alignment, and commitment across boundaries in service of a higher vision or goal. </a:t>
            </a:r>
            <a:endPar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Facilitator note: Don’t discuss DAC in any depth unless this is the first time they have heard of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4AC5AF4-DD85-C6F1-0B11-5F21F1D7AA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1DC251-0730-4F34-9D88-B9678A21A7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4333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200"/>
              </a:spcBef>
              <a:spcAft>
                <a:spcPts val="0"/>
              </a:spcAft>
            </a:pPr>
            <a:r>
              <a:rPr lang="en-US" sz="1100" b="1" dirty="0">
                <a:solidFill>
                  <a:srgbClr val="002D7D"/>
                </a:solidFill>
                <a:effectLst/>
                <a:latin typeface="Calibri" panose="020F0502020204030204" pitchFamily="34" charset="0"/>
                <a:ea typeface="Times New Roman" panose="02020603050405020304" pitchFamily="18" charset="0"/>
                <a:cs typeface="Times New Roman" panose="02020603050405020304" pitchFamily="18" charset="0"/>
              </a:rPr>
              <a:t>0:17</a:t>
            </a:r>
          </a:p>
          <a:p>
            <a:pPr marL="0" marR="0">
              <a:lnSpc>
                <a:spcPct val="107000"/>
              </a:lnSpc>
              <a:spcBef>
                <a:spcPts val="200"/>
              </a:spcBef>
              <a:spcAft>
                <a:spcPts val="0"/>
              </a:spcAft>
            </a:pPr>
            <a:r>
              <a:rPr lang="en-US" sz="1100" b="1" dirty="0">
                <a:solidFill>
                  <a:srgbClr val="002D7D"/>
                </a:solidFill>
                <a:effectLst/>
                <a:latin typeface="Calibri" panose="020F0502020204030204" pitchFamily="34" charset="0"/>
                <a:ea typeface="Times New Roman" panose="02020603050405020304" pitchFamily="18" charset="0"/>
                <a:cs typeface="Times New Roman" panose="02020603050405020304" pitchFamily="18" charset="0"/>
              </a:rPr>
              <a:t>The Five Organizational Boundaries (2R/Image, 2L/Inform)</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Research reveals that the following five boundaries exist in an organization: Vertical, Horizontal, Stakeholder, Demographic and Geographic.</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Ask the group to share examples of each boundary in chat.</a:t>
            </a:r>
          </a:p>
          <a:p>
            <a:pPr marL="342900" marR="0" lvl="0" indent="-342900">
              <a:lnSpc>
                <a:spcPct val="107000"/>
              </a:lnSpc>
              <a:spcBef>
                <a:spcPts val="0"/>
              </a:spcBef>
              <a:spcAft>
                <a:spcPts val="0"/>
              </a:spcAft>
              <a:buFont typeface="Symbol" panose="05050102010706020507" pitchFamily="18" charset="2"/>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Optional:  Introduce the 5 boundaries using the video narrated by lead author Chris Ernst (2:27):</a:t>
            </a:r>
            <a:r>
              <a:rPr lang="en-US" sz="1100" b="1" dirty="0">
                <a:solidFill>
                  <a:srgbClr val="003DA7"/>
                </a:solidFill>
                <a:effectLst/>
                <a:latin typeface="Calibri" panose="020F0502020204030204" pitchFamily="34" charset="0"/>
                <a:ea typeface="Calibri" panose="020F0502020204030204" pitchFamily="34" charset="0"/>
                <a:cs typeface="Times New Roman" panose="02020603050405020304" pitchFamily="18" charset="0"/>
              </a:rPr>
              <a:t> </a:t>
            </a:r>
            <a:r>
              <a:rPr lang="en-US" sz="1100" b="1" u="sng" dirty="0">
                <a:solidFill>
                  <a:srgbClr val="003DA7"/>
                </a:solidFill>
                <a:effectLst/>
                <a:latin typeface="Calibri" panose="020F0502020204030204" pitchFamily="34" charset="0"/>
                <a:ea typeface="Calibri" panose="020F0502020204030204" pitchFamily="34" charset="0"/>
                <a:cs typeface="Calibri" panose="020F0502020204030204" pitchFamily="34" charset="0"/>
                <a:hlinkClick r:id="rId3"/>
              </a:rPr>
              <a:t>https://vimeo.com/98963194/b50aae62d2</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Tech note: When you share your screen, be sure to check the boxes to optimize for sound and video</a:t>
            </a:r>
            <a:r>
              <a:rPr lang="en-US"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Optional: you may share a metaphor that Chris Ernst used to describe the boundaries. Imagine we are building a house for our extended family which comes with naturally occurring boundaries:</a:t>
            </a:r>
          </a:p>
          <a:p>
            <a:pPr marL="742950" marR="0" lvl="1" indent="-285750">
              <a:lnSpc>
                <a:spcPct val="107000"/>
              </a:lnSpc>
              <a:spcBef>
                <a:spcPts val="0"/>
              </a:spcBef>
              <a:spcAft>
                <a:spcPts val="0"/>
              </a:spcAft>
              <a:buFont typeface="Courier New" panose="02070309020205020404" pitchFamily="49" charset="0"/>
              <a:buChar char="o"/>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Vertical Boundaries: </a:t>
            </a: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floors and ceilings which separate people by story</a:t>
            </a:r>
          </a:p>
          <a:p>
            <a:pPr marL="742950" marR="0" lvl="1" indent="-285750">
              <a:lnSpc>
                <a:spcPct val="107000"/>
              </a:lnSpc>
              <a:spcBef>
                <a:spcPts val="0"/>
              </a:spcBef>
              <a:spcAft>
                <a:spcPts val="0"/>
              </a:spcAft>
              <a:buFont typeface="Courier New" panose="02070309020205020404" pitchFamily="49" charset="0"/>
              <a:buChar char="o"/>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Horizontal Boundaries:</a:t>
            </a: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the walls which divide people into different rooms on the same story</a:t>
            </a:r>
          </a:p>
          <a:p>
            <a:pPr marL="742950" marR="0" lvl="1" indent="-285750">
              <a:lnSpc>
                <a:spcPct val="107000"/>
              </a:lnSpc>
              <a:spcBef>
                <a:spcPts val="0"/>
              </a:spcBef>
              <a:spcAft>
                <a:spcPts val="0"/>
              </a:spcAft>
              <a:buFont typeface="Courier New" panose="02070309020205020404" pitchFamily="49" charset="0"/>
              <a:buChar char="o"/>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Stakeholder Boundaries: </a:t>
            </a: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people we have to deal with outside the house (e.g., utility companies, neighbors, Homeowners association, etc.) in order to run the house</a:t>
            </a:r>
          </a:p>
          <a:p>
            <a:pPr marL="742950" marR="0" lvl="1" indent="-285750">
              <a:lnSpc>
                <a:spcPct val="107000"/>
              </a:lnSpc>
              <a:spcBef>
                <a:spcPts val="0"/>
              </a:spcBef>
              <a:spcAft>
                <a:spcPts val="0"/>
              </a:spcAft>
              <a:buFont typeface="Courier New" panose="02070309020205020404" pitchFamily="49" charset="0"/>
              <a:buChar char="o"/>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Demographic Boundaries: </a:t>
            </a: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different ways in which people inside the house differentiate themselves (gender, age group, race, sexual orientation, political affiliation, to name a few)</a:t>
            </a:r>
          </a:p>
          <a:p>
            <a:pPr marL="742950" marR="0" lvl="1" indent="-285750">
              <a:lnSpc>
                <a:spcPct val="107000"/>
              </a:lnSpc>
              <a:spcBef>
                <a:spcPts val="0"/>
              </a:spcBef>
              <a:spcAft>
                <a:spcPts val="0"/>
              </a:spcAft>
              <a:buFont typeface="Courier New" panose="02070309020205020404" pitchFamily="49" charset="0"/>
              <a:buChar char="o"/>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Geographic Boundaries: </a:t>
            </a: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perhaps you have members of your family who live in another city or state with whom you are trying to coordinate a family vacation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1DC251-0730-4F34-9D88-B9678A21A7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9455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0:23</a:t>
            </a:r>
          </a:p>
        </p:txBody>
      </p:sp>
      <p:sp>
        <p:nvSpPr>
          <p:cNvPr id="4" name="Slide Number Placeholder 3"/>
          <p:cNvSpPr>
            <a:spLocks noGrp="1"/>
          </p:cNvSpPr>
          <p:nvPr>
            <p:ph type="sldNum" sz="quarter" idx="5"/>
          </p:nvPr>
        </p:nvSpPr>
        <p:spPr/>
        <p:txBody>
          <a:bodyPr/>
          <a:lstStyle/>
          <a:p>
            <a:fld id="{F1E1C798-7C4A-4ADD-B169-BCBD6F37EA4A}" type="slidenum">
              <a:rPr lang="en-US" smtClean="0"/>
              <a:t>12</a:t>
            </a:fld>
            <a:endParaRPr lang="en-US"/>
          </a:p>
        </p:txBody>
      </p:sp>
    </p:spTree>
    <p:extLst>
      <p:ext uri="{BB962C8B-B14F-4D97-AF65-F5344CB8AC3E}">
        <p14:creationId xmlns:p14="http://schemas.microsoft.com/office/powerpoint/2010/main" val="2608813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0:32</a:t>
            </a:r>
          </a:p>
        </p:txBody>
      </p:sp>
      <p:sp>
        <p:nvSpPr>
          <p:cNvPr id="4" name="Slide Number Placeholder 3"/>
          <p:cNvSpPr>
            <a:spLocks noGrp="1"/>
          </p:cNvSpPr>
          <p:nvPr>
            <p:ph type="sldNum" sz="quarter" idx="5"/>
          </p:nvPr>
        </p:nvSpPr>
        <p:spPr/>
        <p:txBody>
          <a:bodyPr/>
          <a:lstStyle/>
          <a:p>
            <a:fld id="{F1E1C798-7C4A-4ADD-B169-BCBD6F37EA4A}" type="slidenum">
              <a:rPr lang="en-US" smtClean="0"/>
              <a:t>13</a:t>
            </a:fld>
            <a:endParaRPr lang="en-US"/>
          </a:p>
        </p:txBody>
      </p:sp>
    </p:spTree>
    <p:extLst>
      <p:ext uri="{BB962C8B-B14F-4D97-AF65-F5344CB8AC3E}">
        <p14:creationId xmlns:p14="http://schemas.microsoft.com/office/powerpoint/2010/main" val="2343869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Calibri" panose="020F0502020204030204" pitchFamily="34" charset="0"/>
              </a:rPr>
              <a:t>0:40</a:t>
            </a:r>
            <a:endParaRPr lang="en-US" sz="1200" b="1" dirty="0">
              <a:solidFill>
                <a:srgbClr val="002D7D"/>
              </a:solidFill>
              <a:effectLst/>
              <a:latin typeface="+mn-l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1E1C798-7C4A-4ADD-B169-BCBD6F37EA4A}" type="slidenum">
              <a:rPr lang="en-US" smtClean="0"/>
              <a:t>14</a:t>
            </a:fld>
            <a:endParaRPr lang="en-US"/>
          </a:p>
        </p:txBody>
      </p:sp>
    </p:spTree>
    <p:extLst>
      <p:ext uri="{BB962C8B-B14F-4D97-AF65-F5344CB8AC3E}">
        <p14:creationId xmlns:p14="http://schemas.microsoft.com/office/powerpoint/2010/main" val="3455004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5F46F-4FB8-F7CA-B0F5-C9F515FE0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3142A-6017-9A27-EDFF-A629369D7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E79538-C2CA-0B2A-9C4A-73F3B1B386A6}"/>
              </a:ext>
            </a:extLst>
          </p:cNvPr>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100" b="1" dirty="0">
                <a:effectLst/>
                <a:latin typeface="Calibri" panose="020F0502020204030204" pitchFamily="34" charset="0"/>
                <a:ea typeface="Calibri" panose="020F0502020204030204" pitchFamily="34" charset="0"/>
                <a:cs typeface="Times New Roman" panose="02020603050405020304" pitchFamily="18" charset="0"/>
              </a:rPr>
              <a:t>0:50</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Explain the three BSL strategies: </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To span boundaries, leaders and organizations need to learn how to use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three universal strategies.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b="1" dirty="0">
                <a:effectLst/>
                <a:latin typeface="Calibri" panose="020F0502020204030204" pitchFamily="34" charset="0"/>
                <a:ea typeface="Calibri" panose="020F0502020204030204" pitchFamily="34" charset="0"/>
                <a:cs typeface="Times New Roman" panose="02020603050405020304" pitchFamily="18" charset="0"/>
              </a:rPr>
              <a:t>Managing Boundaries</a:t>
            </a:r>
            <a:r>
              <a:rPr lang="en-US" sz="1100" dirty="0">
                <a:effectLst/>
                <a:latin typeface="Calibri" panose="020F0502020204030204" pitchFamily="34" charset="0"/>
                <a:ea typeface="Calibri" panose="020F0502020204030204" pitchFamily="34" charset="0"/>
                <a:cs typeface="Times New Roman" panose="02020603050405020304" pitchFamily="18" charset="0"/>
              </a:rPr>
              <a:t> is about understanding what makes each person or group unique.</a:t>
            </a:r>
          </a:p>
          <a:p>
            <a:pPr marL="742950" marR="0" lvl="1" indent="-285750">
              <a:lnSpc>
                <a:spcPct val="107000"/>
              </a:lnSpc>
              <a:spcBef>
                <a:spcPts val="0"/>
              </a:spcBef>
              <a:spcAft>
                <a:spcPts val="0"/>
              </a:spcAft>
              <a:buFont typeface="Courier New" panose="02070309020205020404" pitchFamily="49" charset="0"/>
              <a:buChar char="o"/>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Forging Common Ground</a:t>
            </a:r>
            <a:r>
              <a:rPr lang="en-US" sz="1100" dirty="0">
                <a:effectLst/>
                <a:latin typeface="Calibri" panose="020F0502020204030204" pitchFamily="34" charset="0"/>
                <a:ea typeface="Calibri" panose="020F0502020204030204" pitchFamily="34" charset="0"/>
                <a:cs typeface="Times New Roman" panose="02020603050405020304" pitchFamily="18" charset="0"/>
              </a:rPr>
              <a:t> is discovering what we have in common and mobilizing toward a common goal.</a:t>
            </a:r>
          </a:p>
          <a:p>
            <a:pPr marL="742950" marR="0" lvl="1" indent="-285750">
              <a:lnSpc>
                <a:spcPct val="107000"/>
              </a:lnSpc>
              <a:spcBef>
                <a:spcPts val="0"/>
              </a:spcBef>
              <a:spcAft>
                <a:spcPts val="0"/>
              </a:spcAft>
              <a:buFont typeface="Courier New" panose="02070309020205020404" pitchFamily="49" charset="0"/>
              <a:buChar char="o"/>
            </a:pPr>
            <a:r>
              <a:rPr lang="en-US" sz="1100" b="1" dirty="0">
                <a:effectLst/>
                <a:latin typeface="Calibri" panose="020F0502020204030204" pitchFamily="34" charset="0"/>
                <a:ea typeface="Calibri" panose="020F0502020204030204" pitchFamily="34" charset="0"/>
                <a:cs typeface="Times New Roman" panose="02020603050405020304" pitchFamily="18" charset="0"/>
              </a:rPr>
              <a:t>Discovering New Frontiers</a:t>
            </a:r>
            <a:r>
              <a:rPr lang="en-US" sz="1100" dirty="0">
                <a:effectLst/>
                <a:latin typeface="Calibri" panose="020F0502020204030204" pitchFamily="34" charset="0"/>
                <a:ea typeface="Calibri" panose="020F0502020204030204" pitchFamily="34" charset="0"/>
                <a:cs typeface="Times New Roman" panose="02020603050405020304" pitchFamily="18" charset="0"/>
              </a:rPr>
              <a:t> is about creating a ‘team of teams’ that achieves synergies by harnessing the best of aspects of each.</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following metaphors can be used to describe each of the three strategies: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Managing boundaries taps into the power of differentiation. It is represented by the image of a fence. In the picture you see an attractive white fence. You could climb over it, or crawl thru it, but the fence clearly plays a role in differentiating the trees on one side and the grass on the other side.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Forging common ground taps into the power of integration. It is represented by a bridge. A bridge is a universal sign of connection, of unification, or bringing things together.</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Discovering new frontiers taps into the power of innovation. It is represented by the open highway – speed, adventure, agility, new possibility. </a:t>
            </a:r>
            <a:endParaRPr lang="en-US" baseline="0" dirty="0">
              <a:latin typeface="Arial" pitchFamily="34" charset="0"/>
            </a:endParaRPr>
          </a:p>
          <a:p>
            <a:endParaRPr lang="en-US" dirty="0"/>
          </a:p>
        </p:txBody>
      </p:sp>
      <p:sp>
        <p:nvSpPr>
          <p:cNvPr id="4" name="Slide Number Placeholder 3">
            <a:extLst>
              <a:ext uri="{FF2B5EF4-FFF2-40B4-BE49-F238E27FC236}">
                <a16:creationId xmlns:a16="http://schemas.microsoft.com/office/drawing/2014/main" id="{199C3015-2791-F28B-C273-CBE049904E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1DC251-0730-4F34-9D88-B9678A21A7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5602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7575" rtl="0" eaLnBrk="1" fontAlgn="auto" latinLnBrk="0" hangingPunct="1">
              <a:lnSpc>
                <a:spcPct val="100000"/>
              </a:lnSpc>
              <a:spcBef>
                <a:spcPct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0:52</a:t>
            </a:r>
          </a:p>
          <a:p>
            <a:pPr defTabSz="917575">
              <a:spcBef>
                <a:spcPct val="0"/>
              </a:spcBef>
            </a:pPr>
            <a:endParaRPr lang="en-US" altLang="en-US" sz="1800" dirty="0">
              <a:solidFill>
                <a:srgbClr val="4C4D4F"/>
              </a:solidFill>
              <a:latin typeface="Arial" panose="020B0604020202020204" pitchFamily="34" charset="0"/>
            </a:endParaRPr>
          </a:p>
          <a:p>
            <a:pPr defTabSz="917575">
              <a:spcBef>
                <a:spcPct val="0"/>
              </a:spcBef>
            </a:pPr>
            <a:r>
              <a:rPr lang="en-US" altLang="en-US" sz="1800" dirty="0">
                <a:solidFill>
                  <a:srgbClr val="4C4D4F"/>
                </a:solidFill>
                <a:latin typeface="Arial" panose="020B0604020202020204" pitchFamily="34" charset="0"/>
              </a:rPr>
              <a:t>To span boundaries, leaders and organizations need to learn how to use </a:t>
            </a:r>
            <a:r>
              <a:rPr lang="en-US" altLang="en-US" sz="1800" b="1" dirty="0">
                <a:solidFill>
                  <a:srgbClr val="68BD49"/>
                </a:solidFill>
                <a:latin typeface="Arial" panose="020B0604020202020204" pitchFamily="34" charset="0"/>
              </a:rPr>
              <a:t>three universal strategies.</a:t>
            </a:r>
          </a:p>
          <a:p>
            <a:pPr defTabSz="917575" eaLnBrk="1" hangingPunct="1">
              <a:spcBef>
                <a:spcPct val="0"/>
              </a:spcBef>
            </a:pPr>
            <a:endParaRPr lang="en-US" altLang="en-US" sz="1800" dirty="0">
              <a:latin typeface="Arial" panose="020B0604020202020204" pitchFamily="34" charset="0"/>
            </a:endParaRPr>
          </a:p>
          <a:p>
            <a:pPr defTabSz="917575" eaLnBrk="1" hangingPunct="1">
              <a:spcBef>
                <a:spcPct val="0"/>
              </a:spcBef>
            </a:pPr>
            <a:r>
              <a:rPr lang="en-US" altLang="en-US" sz="1800" dirty="0">
                <a:latin typeface="Arial" panose="020B0604020202020204" pitchFamily="34" charset="0"/>
              </a:rPr>
              <a:t>Suggest that the presenter talks about these strategies by drawing upon the three metaphors as follows:</a:t>
            </a:r>
          </a:p>
          <a:p>
            <a:pPr defTabSz="917575" eaLnBrk="1" hangingPunct="1">
              <a:spcBef>
                <a:spcPct val="0"/>
              </a:spcBef>
            </a:pPr>
            <a:r>
              <a:rPr lang="en-US" altLang="en-US" sz="1800" dirty="0">
                <a:latin typeface="Arial" panose="020B0604020202020204" pitchFamily="34" charset="0"/>
              </a:rPr>
              <a:t>Managing boundaries taps into the power of differentiation. It is represented by the image of a fence. In the picture you see an attractive white fence. You could climb over it, or crawl thru it, but the fence clearly plays a role in differentiating the trees on one side and the grass on the other side.</a:t>
            </a:r>
          </a:p>
          <a:p>
            <a:pPr defTabSz="917575" eaLnBrk="1" hangingPunct="1">
              <a:spcBef>
                <a:spcPct val="0"/>
              </a:spcBef>
            </a:pPr>
            <a:r>
              <a:rPr lang="en-US" altLang="en-US" sz="1800" dirty="0">
                <a:latin typeface="Arial" panose="020B0604020202020204" pitchFamily="34" charset="0"/>
              </a:rPr>
              <a:t>Forging common ground taps into the power of integration. It is represented by a bridge. A bridge is a universal sign of connection, of unification, or bringing things together.</a:t>
            </a:r>
          </a:p>
          <a:p>
            <a:pPr defTabSz="917575" eaLnBrk="1" hangingPunct="1">
              <a:spcBef>
                <a:spcPct val="0"/>
              </a:spcBef>
            </a:pPr>
            <a:r>
              <a:rPr lang="en-US" altLang="en-US" sz="1800" dirty="0">
                <a:latin typeface="Arial" panose="020B0604020202020204" pitchFamily="34" charset="0"/>
              </a:rPr>
              <a:t>Discovering new frontiers taps into the power of innovation. It is represented by the open highway – speed, adventure, agility, new possibility.</a:t>
            </a:r>
          </a:p>
          <a:p>
            <a:pPr defTabSz="917575" eaLnBrk="1" hangingPunct="1">
              <a:spcBef>
                <a:spcPct val="0"/>
              </a:spcBef>
            </a:pPr>
            <a:endParaRPr lang="en-US" altLang="en-US" sz="1800" dirty="0">
              <a:latin typeface="Arial" panose="020B0604020202020204" pitchFamily="34" charset="0"/>
            </a:endParaRPr>
          </a:p>
          <a:p>
            <a:pPr marL="0" marR="0" lvl="0" indent="0" algn="l" defTabSz="917575" rtl="0" eaLnBrk="1" fontAlgn="auto" latinLnBrk="0" hangingPunct="1">
              <a:lnSpc>
                <a:spcPct val="100000"/>
              </a:lnSpc>
              <a:spcBef>
                <a:spcPct val="0"/>
              </a:spcBef>
              <a:spcAft>
                <a:spcPts val="0"/>
              </a:spcAft>
              <a:buClrTx/>
              <a:buSzTx/>
              <a:buFontTx/>
              <a:buNone/>
              <a:tabLst/>
              <a:defRPr/>
            </a:pPr>
            <a:r>
              <a:rPr lang="en-US" altLang="en-US" sz="1800" dirty="0">
                <a:latin typeface="Arial" panose="020B0604020202020204" pitchFamily="34" charset="0"/>
              </a:rPr>
              <a:t>Strategies are interdependent and can have a cumulative effect. In other words, Managing Boundaries will enhance your ability to Forge Common Ground. Managing Boundaries and Forging Common Ground effectively will enhance your ability to Discover New Frontiers. That’s not to say these can’t function independently, but the effort will be stronger when all strategies are effectively utilized and sustained over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1DC251-0730-4F34-9D88-B9678A21A7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4568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C4675-6432-2587-033B-2FBD2C2638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3AD7F-4CE8-6D3C-12A6-D5E0378435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8D638-9013-80C9-CFB7-AD1697BFE69E}"/>
              </a:ext>
            </a:extLst>
          </p:cNvPr>
          <p:cNvSpPr>
            <a:spLocks noGrp="1"/>
          </p:cNvSpPr>
          <p:nvPr>
            <p:ph type="body" idx="1"/>
          </p:nvPr>
        </p:nvSpPr>
        <p:spPr/>
        <p:txBody>
          <a:bodyPr/>
          <a:lstStyle/>
          <a:p>
            <a:pPr marL="0" marR="0" lvl="0" indent="0" algn="l" defTabSz="917575" rtl="0" eaLnBrk="1" fontAlgn="auto" latinLnBrk="0" hangingPunct="1">
              <a:lnSpc>
                <a:spcPct val="100000"/>
              </a:lnSpc>
              <a:spcBef>
                <a:spcPct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0:54</a:t>
            </a:r>
          </a:p>
          <a:p>
            <a:pPr defTabSz="917575">
              <a:spcBef>
                <a:spcPct val="0"/>
              </a:spcBef>
            </a:pPr>
            <a:endParaRPr lang="en-US" altLang="en-US" sz="1800" dirty="0">
              <a:solidFill>
                <a:srgbClr val="4C4D4F"/>
              </a:solidFill>
              <a:latin typeface="Arial" panose="020B0604020202020204" pitchFamily="34" charset="0"/>
            </a:endParaRPr>
          </a:p>
          <a:p>
            <a:pPr defTabSz="917575">
              <a:spcBef>
                <a:spcPct val="0"/>
              </a:spcBef>
            </a:pPr>
            <a:r>
              <a:rPr lang="en-US" altLang="en-US" sz="1800" dirty="0">
                <a:solidFill>
                  <a:srgbClr val="4C4D4F"/>
                </a:solidFill>
                <a:latin typeface="Arial" panose="020B0604020202020204" pitchFamily="34" charset="0"/>
              </a:rPr>
              <a:t>To span boundaries, leaders and organizations need to learn how to use </a:t>
            </a:r>
            <a:r>
              <a:rPr lang="en-US" altLang="en-US" sz="1800" b="1" dirty="0">
                <a:solidFill>
                  <a:srgbClr val="68BD49"/>
                </a:solidFill>
                <a:latin typeface="Arial" panose="020B0604020202020204" pitchFamily="34" charset="0"/>
              </a:rPr>
              <a:t>three universal strategies.</a:t>
            </a:r>
          </a:p>
          <a:p>
            <a:pPr defTabSz="917575" eaLnBrk="1" hangingPunct="1">
              <a:spcBef>
                <a:spcPct val="0"/>
              </a:spcBef>
            </a:pPr>
            <a:endParaRPr lang="en-US" altLang="en-US" sz="1800" dirty="0">
              <a:latin typeface="Arial" panose="020B0604020202020204" pitchFamily="34" charset="0"/>
            </a:endParaRPr>
          </a:p>
          <a:p>
            <a:pPr defTabSz="917575" eaLnBrk="1" hangingPunct="1">
              <a:spcBef>
                <a:spcPct val="0"/>
              </a:spcBef>
            </a:pPr>
            <a:r>
              <a:rPr lang="en-US" altLang="en-US" sz="1800" dirty="0">
                <a:latin typeface="Arial" panose="020B0604020202020204" pitchFamily="34" charset="0"/>
              </a:rPr>
              <a:t>Suggest that the presenter talks about these strategies by drawing upon the three metaphors as follows:</a:t>
            </a:r>
          </a:p>
          <a:p>
            <a:pPr defTabSz="917575" eaLnBrk="1" hangingPunct="1">
              <a:spcBef>
                <a:spcPct val="0"/>
              </a:spcBef>
            </a:pPr>
            <a:r>
              <a:rPr lang="en-US" altLang="en-US" sz="1800" dirty="0">
                <a:latin typeface="Arial" panose="020B0604020202020204" pitchFamily="34" charset="0"/>
              </a:rPr>
              <a:t>Managing boundaries taps into the power of differentiation. It is represented by the image of a fence. In the picture you see an attractive white fence. You could climb over it, or crawl thru it, but the fence clearly plays a role in differentiating the trees on one side and the grass on the other side.</a:t>
            </a:r>
          </a:p>
          <a:p>
            <a:pPr defTabSz="917575" eaLnBrk="1" hangingPunct="1">
              <a:spcBef>
                <a:spcPct val="0"/>
              </a:spcBef>
            </a:pPr>
            <a:r>
              <a:rPr lang="en-US" altLang="en-US" sz="1800" dirty="0">
                <a:latin typeface="Arial" panose="020B0604020202020204" pitchFamily="34" charset="0"/>
              </a:rPr>
              <a:t>Forging common ground taps into the power of integration. It is represented by a bridge. A bridge is a universal sign of connection, of unification, or bringing things together.</a:t>
            </a:r>
          </a:p>
          <a:p>
            <a:pPr defTabSz="917575" eaLnBrk="1" hangingPunct="1">
              <a:spcBef>
                <a:spcPct val="0"/>
              </a:spcBef>
            </a:pPr>
            <a:r>
              <a:rPr lang="en-US" altLang="en-US" sz="1800" dirty="0">
                <a:latin typeface="Arial" panose="020B0604020202020204" pitchFamily="34" charset="0"/>
              </a:rPr>
              <a:t>Discovering new frontiers taps into the power of innovation. It is represented by the open highway – speed, adventure, agility, new possibility.</a:t>
            </a:r>
          </a:p>
          <a:p>
            <a:pPr defTabSz="917575" eaLnBrk="1" hangingPunct="1">
              <a:spcBef>
                <a:spcPct val="0"/>
              </a:spcBef>
            </a:pPr>
            <a:endParaRPr lang="en-US" altLang="en-US" sz="1800" dirty="0">
              <a:latin typeface="Arial" panose="020B0604020202020204" pitchFamily="34" charset="0"/>
            </a:endParaRPr>
          </a:p>
          <a:p>
            <a:pPr marL="0" marR="0" lvl="0" indent="0" algn="l" defTabSz="917575" rtl="0" eaLnBrk="1" fontAlgn="auto" latinLnBrk="0" hangingPunct="1">
              <a:lnSpc>
                <a:spcPct val="100000"/>
              </a:lnSpc>
              <a:spcBef>
                <a:spcPct val="0"/>
              </a:spcBef>
              <a:spcAft>
                <a:spcPts val="0"/>
              </a:spcAft>
              <a:buClrTx/>
              <a:buSzTx/>
              <a:buFontTx/>
              <a:buNone/>
              <a:tabLst/>
              <a:defRPr/>
            </a:pPr>
            <a:r>
              <a:rPr lang="en-US" altLang="en-US" sz="1800" dirty="0">
                <a:latin typeface="Arial" panose="020B0604020202020204" pitchFamily="34" charset="0"/>
              </a:rPr>
              <a:t>Strategies are interdependent and can have a cumulative effect. In other words, Managing Boundaries will enhance your ability to Forge Common Ground. Managing Boundaries and Forging Common Ground effectively will enhance your ability to Discover New Frontiers. That’s not to say these can’t function independently, but the effort will be stronger when all strategies are effectively utilized and sustained over time.</a:t>
            </a:r>
          </a:p>
        </p:txBody>
      </p:sp>
      <p:sp>
        <p:nvSpPr>
          <p:cNvPr id="4" name="Slide Number Placeholder 3">
            <a:extLst>
              <a:ext uri="{FF2B5EF4-FFF2-40B4-BE49-F238E27FC236}">
                <a16:creationId xmlns:a16="http://schemas.microsoft.com/office/drawing/2014/main" id="{C88BA24E-E59A-313A-F59B-89510A57A8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1DC251-0730-4F34-9D88-B9678A21A7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83719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0:60</a:t>
            </a:r>
          </a:p>
          <a:p>
            <a:endParaRPr lang="en-US" altLang="en-US" dirty="0"/>
          </a:p>
          <a:p>
            <a:r>
              <a:rPr lang="en-US" altLang="en-US" dirty="0"/>
              <a:t>Quick BSL Story</a:t>
            </a:r>
          </a:p>
          <a:p>
            <a:endParaRPr lang="en-US" altLang="en-US" dirty="0"/>
          </a:p>
          <a:p>
            <a:r>
              <a:rPr lang="en-US" altLang="en-US" dirty="0"/>
              <a:t>When you come back We’ll be eager to hear what themes and patterns came out in your</a:t>
            </a:r>
            <a:r>
              <a:rPr lang="en-US" altLang="en-US" baseline="0" dirty="0"/>
              <a:t> conversations.</a:t>
            </a:r>
            <a:endParaRPr lang="en-US" altLang="en-US" dirty="0"/>
          </a:p>
          <a:p>
            <a:endParaRPr lang="en-US" altLang="en-US" dirty="0">
              <a:cs typeface="Calibri" panose="020F0502020204030204" pitchFamily="34" charset="0"/>
            </a:endParaRPr>
          </a:p>
          <a:p>
            <a:endParaRPr lang="en-US" altLang="en-US" dirty="0"/>
          </a:p>
          <a:p>
            <a:r>
              <a:rPr lang="en-US" altLang="en-US" dirty="0"/>
              <a:t>*This could be done in the large group.  If you have more than 2 hours for this session participants can share their stories verbally (this could take an additional 20 min)</a:t>
            </a:r>
            <a:endParaRPr lang="en-US" altLang="en-US" dirty="0">
              <a:cs typeface="Calibri" panose="020F0502020204030204" pitchFamily="34" charset="0"/>
            </a:endParaRPr>
          </a:p>
        </p:txBody>
      </p:sp>
      <p:sp>
        <p:nvSpPr>
          <p:cNvPr id="4096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6F53646-C426-4A1E-90E9-CB1E5BA2D65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25337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7575">
              <a:spcBef>
                <a:spcPct val="0"/>
              </a:spcBef>
            </a:pPr>
            <a:endParaRPr lang="en-US" alt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78605-A36D-44FD-AD97-9552A9EB712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2802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Powerful questions: Can we be vulnerable together?</a:t>
            </a:r>
          </a:p>
        </p:txBody>
      </p:sp>
      <p:sp>
        <p:nvSpPr>
          <p:cNvPr id="4" name="Slide Number Placeholder 3"/>
          <p:cNvSpPr>
            <a:spLocks noGrp="1"/>
          </p:cNvSpPr>
          <p:nvPr>
            <p:ph type="sldNum" sz="quarter" idx="5"/>
          </p:nvPr>
        </p:nvSpPr>
        <p:spPr/>
        <p:txBody>
          <a:bodyPr/>
          <a:lstStyle/>
          <a:p>
            <a:pPr marL="0" marR="0" lvl="0" indent="0" algn="r" defTabSz="925378" rtl="0" eaLnBrk="1" fontAlgn="auto" latinLnBrk="0" hangingPunct="1">
              <a:lnSpc>
                <a:spcPct val="100000"/>
              </a:lnSpc>
              <a:spcBef>
                <a:spcPts val="0"/>
              </a:spcBef>
              <a:spcAft>
                <a:spcPts val="0"/>
              </a:spcAft>
              <a:buClrTx/>
              <a:buSzTx/>
              <a:buFontTx/>
              <a:buNone/>
              <a:tabLst/>
              <a:defRPr/>
            </a:pPr>
            <a:fld id="{4E11536A-229E-4CE4-AA50-256A0C9A0F73}"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25378"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0267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425CA-8F47-E7AA-C960-97001F203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1F5FC-BD26-6C6C-523F-8597A399B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BEB33-E8D4-A302-6C2B-E0EA4831A2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7DBCC4-4E47-BBF3-C9EE-F2985E706A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B45B6-03E1-42C8-8734-ACD33A28F045}"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9448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0868D-3A14-970C-1635-5028173AE4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9EEE9-9B25-57E0-EDAF-74EECADFF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B27B5-4DE6-2F48-B7C7-44F4186A9D4E}"/>
              </a:ext>
            </a:extLst>
          </p:cNvPr>
          <p:cNvSpPr>
            <a:spLocks noGrp="1"/>
          </p:cNvSpPr>
          <p:nvPr>
            <p:ph type="body" idx="1"/>
          </p:nvPr>
        </p:nvSpPr>
        <p:spPr/>
        <p:txBody>
          <a:bodyPr/>
          <a:lstStyle/>
          <a:p>
            <a:r>
              <a:rPr lang="en-US"/>
              <a:t>Powerful questions: Can we be vulnerable together?</a:t>
            </a:r>
          </a:p>
        </p:txBody>
      </p:sp>
      <p:sp>
        <p:nvSpPr>
          <p:cNvPr id="4" name="Slide Number Placeholder 3">
            <a:extLst>
              <a:ext uri="{FF2B5EF4-FFF2-40B4-BE49-F238E27FC236}">
                <a16:creationId xmlns:a16="http://schemas.microsoft.com/office/drawing/2014/main" id="{D91E4571-6AAF-5229-B27A-477295CF1782}"/>
              </a:ext>
            </a:extLst>
          </p:cNvPr>
          <p:cNvSpPr>
            <a:spLocks noGrp="1"/>
          </p:cNvSpPr>
          <p:nvPr>
            <p:ph type="sldNum" sz="quarter" idx="5"/>
          </p:nvPr>
        </p:nvSpPr>
        <p:spPr/>
        <p:txBody>
          <a:bodyPr/>
          <a:lstStyle/>
          <a:p>
            <a:pPr marL="0" marR="0" lvl="0" indent="0" algn="r" defTabSz="925378" rtl="0" eaLnBrk="1" fontAlgn="auto" latinLnBrk="0" hangingPunct="1">
              <a:lnSpc>
                <a:spcPct val="100000"/>
              </a:lnSpc>
              <a:spcBef>
                <a:spcPts val="0"/>
              </a:spcBef>
              <a:spcAft>
                <a:spcPts val="0"/>
              </a:spcAft>
              <a:buClrTx/>
              <a:buSzTx/>
              <a:buFontTx/>
              <a:buNone/>
              <a:tabLst/>
              <a:defRPr/>
            </a:pPr>
            <a:fld id="{4E11536A-229E-4CE4-AA50-256A0C9A0F73}"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25378"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1780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81B45B6-03E1-42C8-8734-ACD33A28F04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15062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lnSpc>
                <a:spcPct val="107000"/>
              </a:lnSpc>
              <a:spcBef>
                <a:spcPts val="0"/>
              </a:spcBef>
              <a:spcAft>
                <a:spcPts val="0"/>
              </a:spcAft>
            </a:pPr>
            <a:r>
              <a:rPr lang="en-US" sz="1800" b="1">
                <a:solidFill>
                  <a:srgbClr val="002D7D"/>
                </a:solidFill>
                <a:effectLst/>
                <a:latin typeface="Calibri" panose="020F0502020204030204" pitchFamily="34" charset="0"/>
                <a:ea typeface="Times New Roman" panose="02020603050405020304" pitchFamily="18" charset="0"/>
                <a:cs typeface="Calibri" panose="020F0502020204030204" pitchFamily="34" charset="0"/>
              </a:rPr>
              <a:t>Reflect &amp; Share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Now you’ll have an opportunity to pair up with someone and share perspectives on each of your networks.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Encourage participants to pair up with someone who is NOT currently part of their network to ensure fresh perspectives. (If there are any pairings that should be avoided, it may be necessary to inform the Producer prior to the breakout session.)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lnSpc>
                <a:spcPct val="107000"/>
              </a:lnSpc>
              <a:spcBef>
                <a:spcPts val="0"/>
              </a:spcBef>
              <a:spcAft>
                <a:spcPts val="800"/>
              </a:spcAft>
              <a:buFont typeface="Symbol" panose="05050102010706020507" pitchFamily="18" charset="2"/>
              <a:buChar char=""/>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Debrief: What was that experience like? Were there any particular insights or suggestions that emerged from that conversation that you will make an effort to apply?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67B721FB-7ACB-E244-8080-6BAA92DDBD95}" type="slidenum">
              <a:rPr lang="en-US" smtClean="0"/>
              <a:t>24</a:t>
            </a:fld>
            <a:endParaRPr lang="en-US"/>
          </a:p>
        </p:txBody>
      </p:sp>
    </p:spTree>
    <p:extLst>
      <p:ext uri="{BB962C8B-B14F-4D97-AF65-F5344CB8AC3E}">
        <p14:creationId xmlns:p14="http://schemas.microsoft.com/office/powerpoint/2010/main" val="3265925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5725" marR="85725" algn="l">
              <a:spcBef>
                <a:spcPts val="500"/>
              </a:spcBef>
              <a:buNone/>
            </a:pPr>
            <a:r>
              <a:rPr lang="en-US" sz="1200" b="1">
                <a:solidFill>
                  <a:srgbClr val="002060"/>
                </a:solidFill>
                <a:effectLst/>
                <a:latin typeface="Trade Gothic Next" panose="020B0503040303020004" pitchFamily="34" charset="0"/>
                <a:ea typeface="Yu Mincho" panose="02020400000000000000" pitchFamily="18" charset="-128"/>
                <a:cs typeface="Calibri" panose="020F0502020204030204" pitchFamily="34" charset="0"/>
              </a:rPr>
              <a:t>Takeaways</a:t>
            </a:r>
            <a:r>
              <a:rPr lang="en-US" sz="1200" b="1" u="sng">
                <a:solidFill>
                  <a:srgbClr val="008080"/>
                </a:solidFill>
                <a:effectLst/>
                <a:latin typeface="Trade Gothic Next" panose="020B0503040303020004" pitchFamily="34" charset="0"/>
                <a:ea typeface="Yu Mincho" panose="02020400000000000000" pitchFamily="18" charset="-128"/>
                <a:cs typeface="Calibri" panose="020F0502020204030204" pitchFamily="34" charset="0"/>
              </a:rPr>
              <a:t> </a:t>
            </a:r>
            <a:endParaRPr lang="en-US" sz="1200" b="1">
              <a:solidFill>
                <a:srgbClr val="002060"/>
              </a:solidFill>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algn="l">
              <a:lnSpc>
                <a:spcPct val="107000"/>
              </a:lnSpc>
              <a:buFont typeface="Symbol" panose="05050102010706020507" pitchFamily="18" charset="2"/>
              <a:buChar char=""/>
            </a:pPr>
            <a:r>
              <a:rPr lang="en-US" sz="1200">
                <a:effectLst/>
                <a:latin typeface="Trade Gothic Next" panose="020B0503040303020004" pitchFamily="34" charset="0"/>
                <a:ea typeface="Calibri" panose="020F0502020204030204" pitchFamily="34" charset="0"/>
                <a:cs typeface="Arial" panose="020B0604020202020204" pitchFamily="34" charset="0"/>
              </a:rPr>
              <a:t>Here you will see several key takeaways from our session.</a:t>
            </a:r>
            <a:endParaRPr lang="en-US" sz="12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Aft>
                <a:spcPts val="800"/>
              </a:spcAft>
              <a:buFont typeface="Symbol" panose="05050102010706020507" pitchFamily="18" charset="2"/>
              <a:buChar char=""/>
            </a:pPr>
            <a:r>
              <a:rPr lang="en-US" sz="1200">
                <a:effectLst/>
                <a:latin typeface="Trade Gothic Next" panose="020B0503040303020004" pitchFamily="34" charset="0"/>
                <a:ea typeface="Calibri" panose="020F0502020204030204" pitchFamily="34" charset="0"/>
                <a:cs typeface="Arial" panose="020B0604020202020204" pitchFamily="34" charset="0"/>
              </a:rPr>
              <a:t>There are many more resources in your workbook, including information if you want to explore this framework and processes further, and resources to address situations in each of the domains.</a:t>
            </a:r>
            <a:br>
              <a:rPr lang="en-US" sz="1200">
                <a:effectLst/>
                <a:latin typeface="Trade Gothic Next" panose="020B0503040303020004" pitchFamily="34" charset="0"/>
                <a:ea typeface="Calibri" panose="020F0502020204030204" pitchFamily="34" charset="0"/>
                <a:cs typeface="Arial" panose="020B0604020202020204" pitchFamily="34" charset="0"/>
              </a:rPr>
            </a:br>
            <a:endParaRPr lang="en-US" sz="1200">
              <a:effectLst/>
              <a:latin typeface="Calibri" panose="020F0502020204030204" pitchFamily="34" charset="0"/>
              <a:ea typeface="Calibri" panose="020F0502020204030204" pitchFamily="34" charset="0"/>
              <a:cs typeface="Arial" panose="020B0604020202020204" pitchFamily="34" charset="0"/>
            </a:endParaRPr>
          </a:p>
          <a:p>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BLM 4-hour Virtual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721FB-7ACB-E244-8080-6BAA92DDBD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824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4ED5F7-FAB6-431E-A652-AC8A003F251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jpe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jpe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1.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8.svg"/><Relationship Id="rId1" Type="http://schemas.openxmlformats.org/officeDocument/2006/relationships/slideMaster" Target="../slideMasters/slideMaster2.xml"/><Relationship Id="rId4"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0.svg"/><Relationship Id="rId1" Type="http://schemas.openxmlformats.org/officeDocument/2006/relationships/slideMaster" Target="../slideMasters/slideMaster2.xml"/><Relationship Id="rId4" Type="http://schemas.openxmlformats.org/officeDocument/2006/relationships/image" Target="../media/image51.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slideMaster" Target="../slideMasters/slideMaster2.xml"/><Relationship Id="rId4" Type="http://schemas.openxmlformats.org/officeDocument/2006/relationships/image" Target="../media/image59.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0.jpeg"/><Relationship Id="rId1" Type="http://schemas.openxmlformats.org/officeDocument/2006/relationships/slideMaster" Target="../slideMasters/slideMaster2.xml"/><Relationship Id="rId5" Type="http://schemas.openxmlformats.org/officeDocument/2006/relationships/image" Target="../media/image44.png"/><Relationship Id="rId4" Type="http://schemas.openxmlformats.org/officeDocument/2006/relationships/image" Target="../media/image43.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0.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slideMaster" Target="../slideMasters/slideMaster4.xml"/><Relationship Id="rId4" Type="http://schemas.openxmlformats.org/officeDocument/2006/relationships/image" Target="../media/image59.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2.jpeg"/><Relationship Id="rId1" Type="http://schemas.openxmlformats.org/officeDocument/2006/relationships/slideMaster" Target="../slideMasters/slideMaster4.xml"/><Relationship Id="rId5" Type="http://schemas.openxmlformats.org/officeDocument/2006/relationships/image" Target="../media/image74.png"/><Relationship Id="rId4" Type="http://schemas.openxmlformats.org/officeDocument/2006/relationships/image" Target="../media/image7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0.emf"/><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5.sv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Master" Target="../slideMasters/slideMaster4.xml"/><Relationship Id="rId4" Type="http://schemas.openxmlformats.org/officeDocument/2006/relationships/image" Target="../media/image7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2.sv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5.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5.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5.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1.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5.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5.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5.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8.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9.sv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0.sv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 Title Slide">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A048FB8-6193-B984-7287-0B107805AB03}"/>
              </a:ext>
            </a:extLst>
          </p:cNvPr>
          <p:cNvSpPr txBox="1"/>
          <p:nvPr userDrawn="1"/>
        </p:nvSpPr>
        <p:spPr>
          <a:xfrm>
            <a:off x="24587200" y="5918200"/>
            <a:ext cx="237566" cy="369332"/>
          </a:xfrm>
          <a:prstGeom prst="rect">
            <a:avLst/>
          </a:prstGeom>
          <a:noFill/>
        </p:spPr>
        <p:txBody>
          <a:bodyPr wrap="none" rtlCol="0">
            <a:spAutoFit/>
          </a:bodyPr>
          <a:lstStyle/>
          <a:p>
            <a:r>
              <a:rPr lang="en-US"/>
              <a:t> </a:t>
            </a:r>
          </a:p>
        </p:txBody>
      </p:sp>
      <p:sp>
        <p:nvSpPr>
          <p:cNvPr id="19" name="TextBox 18">
            <a:extLst>
              <a:ext uri="{FF2B5EF4-FFF2-40B4-BE49-F238E27FC236}">
                <a16:creationId xmlns:a16="http://schemas.microsoft.com/office/drawing/2014/main" id="{A864188F-5C48-BE9B-2A71-9B6C09BB8C50}"/>
              </a:ext>
            </a:extLst>
          </p:cNvPr>
          <p:cNvSpPr txBox="1"/>
          <p:nvPr userDrawn="1"/>
        </p:nvSpPr>
        <p:spPr>
          <a:xfrm>
            <a:off x="18153529" y="3899647"/>
            <a:ext cx="237566" cy="369332"/>
          </a:xfrm>
          <a:prstGeom prst="rect">
            <a:avLst/>
          </a:prstGeom>
          <a:noFill/>
        </p:spPr>
        <p:txBody>
          <a:bodyPr wrap="none" rtlCol="0">
            <a:spAutoFit/>
          </a:bodyPr>
          <a:lstStyle/>
          <a:p>
            <a:r>
              <a:rPr lang="en-US"/>
              <a:t> </a:t>
            </a:r>
          </a:p>
        </p:txBody>
      </p:sp>
      <p:sp>
        <p:nvSpPr>
          <p:cNvPr id="4" name="TextBox 3">
            <a:extLst>
              <a:ext uri="{FF2B5EF4-FFF2-40B4-BE49-F238E27FC236}">
                <a16:creationId xmlns:a16="http://schemas.microsoft.com/office/drawing/2014/main" id="{4ADD3ABA-8398-72E1-0912-E2DE2A112BA8}"/>
              </a:ext>
            </a:extLst>
          </p:cNvPr>
          <p:cNvSpPr txBox="1"/>
          <p:nvPr userDrawn="1"/>
        </p:nvSpPr>
        <p:spPr>
          <a:xfrm>
            <a:off x="13313664" y="118872"/>
            <a:ext cx="184731" cy="369332"/>
          </a:xfrm>
          <a:prstGeom prst="rect">
            <a:avLst/>
          </a:prstGeom>
          <a:noFill/>
        </p:spPr>
        <p:txBody>
          <a:bodyPr wrap="none" rtlCol="0">
            <a:spAutoFit/>
          </a:bodyPr>
          <a:lstStyle/>
          <a:p>
            <a:endParaRPr lang="en-US"/>
          </a:p>
        </p:txBody>
      </p:sp>
      <p:pic>
        <p:nvPicPr>
          <p:cNvPr id="9" name="Graphic 8">
            <a:extLst>
              <a:ext uri="{FF2B5EF4-FFF2-40B4-BE49-F238E27FC236}">
                <a16:creationId xmlns:a16="http://schemas.microsoft.com/office/drawing/2014/main" id="{81B506F4-A2E3-EF5B-54B4-180FD4E6A9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46388" y="-233454"/>
            <a:ext cx="5217300" cy="46035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8EE3A09B-1014-1EDB-DDAB-4AF196C5267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05417" y="339484"/>
            <a:ext cx="1754851" cy="877426"/>
          </a:xfrm>
          <a:prstGeom prst="rect">
            <a:avLst/>
          </a:prstGeom>
        </p:spPr>
      </p:pic>
      <p:pic>
        <p:nvPicPr>
          <p:cNvPr id="11" name="Picture 7">
            <a:extLst>
              <a:ext uri="{FF2B5EF4-FFF2-40B4-BE49-F238E27FC236}">
                <a16:creationId xmlns:a16="http://schemas.microsoft.com/office/drawing/2014/main" id="{51402C12-621F-3D9B-2886-839D638D3ABC}"/>
              </a:ext>
            </a:extLst>
          </p:cNvPr>
          <p:cNvPicPr>
            <a:picLocks noChangeAspect="1"/>
          </p:cNvPicPr>
          <p:nvPr userDrawn="1"/>
        </p:nvPicPr>
        <p:blipFill>
          <a:blip>
            <a:extLst>
              <a:ext uri="{96DAC541-7B7A-43D3-8B79-37D633B846F1}">
                <asvg:svgBlip xmlns:asvg="http://schemas.microsoft.com/office/drawing/2016/SVG/main" r:embed="rId4"/>
              </a:ext>
            </a:extLst>
          </a:blip>
          <a:srcRect t="513" b="513"/>
          <a:stretch/>
        </p:blipFill>
        <p:spPr>
          <a:xfrm>
            <a:off x="7728744" y="3145352"/>
            <a:ext cx="5350886" cy="4672970"/>
          </a:xfrm>
          <a:prstGeom prst="rect">
            <a:avLst/>
          </a:prstGeom>
        </p:spPr>
      </p:pic>
      <p:pic>
        <p:nvPicPr>
          <p:cNvPr id="12" name="Picture 11">
            <a:extLst>
              <a:ext uri="{FF2B5EF4-FFF2-40B4-BE49-F238E27FC236}">
                <a16:creationId xmlns:a16="http://schemas.microsoft.com/office/drawing/2014/main" id="{B7F11D9F-F35E-D37E-2A41-D83F553A9A46}"/>
              </a:ext>
            </a:extLst>
          </p:cNvPr>
          <p:cNvPicPr>
            <a:picLocks noChangeAspect="1"/>
          </p:cNvPicPr>
          <p:nvPr userDrawn="1"/>
        </p:nvPicPr>
        <p:blipFill>
          <a:blip r:embed="rId5"/>
          <a:srcRect l="17225" t="23293" r="31693" b="1920"/>
          <a:stretch>
            <a:fillRect/>
          </a:stretch>
        </p:blipFill>
        <p:spPr>
          <a:xfrm>
            <a:off x="6056545" y="878337"/>
            <a:ext cx="5217300" cy="5093650"/>
          </a:xfrm>
          <a:prstGeom prst="round2DiagRect">
            <a:avLst/>
          </a:prstGeom>
        </p:spPr>
      </p:pic>
      <p:pic>
        <p:nvPicPr>
          <p:cNvPr id="15" name="Graphic 14">
            <a:extLst>
              <a:ext uri="{FF2B5EF4-FFF2-40B4-BE49-F238E27FC236}">
                <a16:creationId xmlns:a16="http://schemas.microsoft.com/office/drawing/2014/main" id="{E5AA598E-E48B-406B-104D-024A8DCF6BB6}"/>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300432" y="5277177"/>
            <a:ext cx="1622515" cy="1431631"/>
          </a:xfrm>
          <a:prstGeom prst="rect">
            <a:avLst/>
          </a:prstGeom>
        </p:spPr>
      </p:pic>
    </p:spTree>
    <p:extLst>
      <p:ext uri="{BB962C8B-B14F-4D97-AF65-F5344CB8AC3E}">
        <p14:creationId xmlns:p14="http://schemas.microsoft.com/office/powerpoint/2010/main" val="2266239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age">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42457529-3ACA-885F-3FCB-A79B68CC05CD}"/>
              </a:ext>
            </a:extLst>
          </p:cNvPr>
          <p:cNvSpPr>
            <a:spLocks noGrp="1"/>
          </p:cNvSpPr>
          <p:nvPr>
            <p:ph type="title"/>
          </p:nvPr>
        </p:nvSpPr>
        <p:spPr/>
        <p:txBody>
          <a:bodyPr/>
          <a:lstStyle>
            <a:lvl1pPr>
              <a:defRPr>
                <a:solidFill>
                  <a:srgbClr val="003865"/>
                </a:solidFill>
              </a:defRPr>
            </a:lvl1pPr>
          </a:lstStyle>
          <a:p>
            <a:r>
              <a:rPr lang="en-US"/>
              <a:t>Click to edit Master title style</a:t>
            </a:r>
          </a:p>
        </p:txBody>
      </p:sp>
    </p:spTree>
    <p:extLst>
      <p:ext uri="{BB962C8B-B14F-4D97-AF65-F5344CB8AC3E}">
        <p14:creationId xmlns:p14="http://schemas.microsoft.com/office/powerpoint/2010/main" val="593416372"/>
      </p:ext>
    </p:extLst>
  </p:cSld>
  <p:clrMapOvr>
    <a:masterClrMapping/>
  </p:clrMapOvr>
  <p:extLst>
    <p:ext uri="{DCECCB84-F9BA-43D5-87BE-67443E8EF086}">
      <p15:sldGuideLst xmlns:p15="http://schemas.microsoft.com/office/powerpoint/2012/main">
        <p15:guide id="1" orient="horz" pos="4212">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Agenda Page">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42457529-3ACA-885F-3FCB-A79B68CC05CD}"/>
              </a:ext>
            </a:extLst>
          </p:cNvPr>
          <p:cNvSpPr>
            <a:spLocks noGrp="1"/>
          </p:cNvSpPr>
          <p:nvPr>
            <p:ph type="title"/>
          </p:nvPr>
        </p:nvSpPr>
        <p:spPr/>
        <p:txBody>
          <a:bodyPr/>
          <a:lstStyle>
            <a:lvl1pPr>
              <a:defRPr>
                <a:solidFill>
                  <a:srgbClr val="003865"/>
                </a:solidFill>
              </a:defRPr>
            </a:lvl1pPr>
          </a:lstStyle>
          <a:p>
            <a:r>
              <a:rPr lang="en-US"/>
              <a:t>Click to edit Master title style</a:t>
            </a:r>
          </a:p>
        </p:txBody>
      </p:sp>
      <p:pic>
        <p:nvPicPr>
          <p:cNvPr id="2" name="Picture 1" descr="A black background with grey and red letters&#10;&#10;AI-generated content may be incorrect.">
            <a:extLst>
              <a:ext uri="{FF2B5EF4-FFF2-40B4-BE49-F238E27FC236}">
                <a16:creationId xmlns:a16="http://schemas.microsoft.com/office/drawing/2014/main" id="{299BD3D2-2CC5-5709-4EE7-995B6BA6DF8D}"/>
              </a:ext>
            </a:extLst>
          </p:cNvPr>
          <p:cNvPicPr>
            <a:picLocks noChangeAspect="1"/>
          </p:cNvPicPr>
          <p:nvPr userDrawn="1"/>
        </p:nvPicPr>
        <p:blipFill>
          <a:blip r:embed="rId2"/>
          <a:stretch>
            <a:fillRect/>
          </a:stretch>
        </p:blipFill>
        <p:spPr>
          <a:xfrm>
            <a:off x="343819" y="6045608"/>
            <a:ext cx="2206225" cy="537079"/>
          </a:xfrm>
          <a:prstGeom prst="rect">
            <a:avLst/>
          </a:prstGeom>
        </p:spPr>
      </p:pic>
    </p:spTree>
    <p:extLst>
      <p:ext uri="{BB962C8B-B14F-4D97-AF65-F5344CB8AC3E}">
        <p14:creationId xmlns:p14="http://schemas.microsoft.com/office/powerpoint/2010/main" val="4291040494"/>
      </p:ext>
    </p:extLst>
  </p:cSld>
  <p:clrMapOvr>
    <a:masterClrMapping/>
  </p:clrMapOvr>
  <p:extLst>
    <p:ext uri="{DCECCB84-F9BA-43D5-87BE-67443E8EF086}">
      <p15:sldGuideLst xmlns:p15="http://schemas.microsoft.com/office/powerpoint/2012/main">
        <p15:guide id="1" orient="horz" pos="4212">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genda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D97AA0-8F4E-D51A-FEF5-88D08DC56481}"/>
              </a:ext>
              <a:ext uri="{C183D7F6-B498-43B3-948B-1728B52AA6E4}">
                <adec:decorative xmlns:adec="http://schemas.microsoft.com/office/drawing/2017/decorative" val="1"/>
              </a:ext>
            </a:extLst>
          </p:cNvPr>
          <p:cNvPicPr>
            <a:picLocks noChangeAspect="1"/>
          </p:cNvPicPr>
          <p:nvPr userDrawn="1"/>
        </p:nvPicPr>
        <p:blipFill>
          <a:blip r:embed="rId2"/>
          <a:srcRect l="27970" b="14721"/>
          <a:stretch>
            <a:fillRect/>
          </a:stretch>
        </p:blipFill>
        <p:spPr>
          <a:xfrm>
            <a:off x="3493039" y="-9622"/>
            <a:ext cx="8698961" cy="6899486"/>
          </a:xfrm>
          <a:prstGeom prst="rect">
            <a:avLst/>
          </a:prstGeom>
        </p:spPr>
      </p:pic>
      <p:sp>
        <p:nvSpPr>
          <p:cNvPr id="5" name="TextBox 4">
            <a:extLst>
              <a:ext uri="{FF2B5EF4-FFF2-40B4-BE49-F238E27FC236}">
                <a16:creationId xmlns:a16="http://schemas.microsoft.com/office/drawing/2014/main" id="{8DAB73FC-F04F-0FA7-5F95-B137473E1F44}"/>
              </a:ext>
            </a:extLst>
          </p:cNvPr>
          <p:cNvSpPr txBox="1"/>
          <p:nvPr userDrawn="1"/>
        </p:nvSpPr>
        <p:spPr>
          <a:xfrm>
            <a:off x="7302950" y="6264465"/>
            <a:ext cx="4341180" cy="461665"/>
          </a:xfrm>
          <a:prstGeom prst="rect">
            <a:avLst/>
          </a:prstGeom>
          <a:noFill/>
        </p:spPr>
        <p:txBody>
          <a:bodyPr wrap="square" rtlCol="0">
            <a:spAutoFit/>
          </a:bodyPr>
          <a:lstStyle/>
          <a:p>
            <a:pPr algn="r"/>
            <a:br>
              <a:rPr lang="en-US" sz="1200">
                <a:solidFill>
                  <a:schemeClr val="bg1"/>
                </a:solidFill>
                <a:latin typeface="Trade Gothic Next Cond" panose="020B0506040303020004" pitchFamily="34" charset="0"/>
              </a:rPr>
            </a:br>
            <a:r>
              <a:rPr lang="en-US" sz="1200">
                <a:solidFill>
                  <a:schemeClr val="bg1"/>
                </a:solidFill>
                <a:latin typeface="Trade Gothic Next Cond" panose="020B0506040303020004" pitchFamily="34" charset="0"/>
              </a:rPr>
              <a:t>© Center for Creative Leadership. All rights reserved.</a:t>
            </a:r>
          </a:p>
        </p:txBody>
      </p:sp>
      <p:pic>
        <p:nvPicPr>
          <p:cNvPr id="6" name="Graphic 5">
            <a:extLst>
              <a:ext uri="{FF2B5EF4-FFF2-40B4-BE49-F238E27FC236}">
                <a16:creationId xmlns:a16="http://schemas.microsoft.com/office/drawing/2014/main" id="{2EC4ADA7-91CD-2DE7-8B7A-90661DFD428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02496" y="4187687"/>
            <a:ext cx="8805476" cy="2474173"/>
          </a:xfrm>
          <a:prstGeom prst="rect">
            <a:avLst/>
          </a:prstGeom>
        </p:spPr>
      </p:pic>
      <p:pic>
        <p:nvPicPr>
          <p:cNvPr id="3" name="Graphic 2">
            <a:extLst>
              <a:ext uri="{FF2B5EF4-FFF2-40B4-BE49-F238E27FC236}">
                <a16:creationId xmlns:a16="http://schemas.microsoft.com/office/drawing/2014/main" id="{DD49FAE8-1456-FA7E-B103-AE0452E3601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9071" t="18106" b="15262"/>
          <a:stretch>
            <a:fillRect/>
          </a:stretch>
        </p:blipFill>
        <p:spPr>
          <a:xfrm>
            <a:off x="-1" y="0"/>
            <a:ext cx="7563679" cy="6889864"/>
          </a:xfrm>
          <a:prstGeom prst="rect">
            <a:avLst/>
          </a:prstGeom>
        </p:spPr>
      </p:pic>
      <p:pic>
        <p:nvPicPr>
          <p:cNvPr id="4" name="Picture 3">
            <a:extLst>
              <a:ext uri="{FF2B5EF4-FFF2-40B4-BE49-F238E27FC236}">
                <a16:creationId xmlns:a16="http://schemas.microsoft.com/office/drawing/2014/main" id="{725C0B1B-08CF-6B5E-2E80-456A022659CE}"/>
              </a:ext>
              <a:ext uri="{C183D7F6-B498-43B3-948B-1728B52AA6E4}">
                <adec:decorative xmlns:adec="http://schemas.microsoft.com/office/drawing/2017/decorative" val="1"/>
              </a:ext>
            </a:extLst>
          </p:cNvPr>
          <p:cNvPicPr>
            <a:picLocks noChangeAspect="1"/>
          </p:cNvPicPr>
          <p:nvPr userDrawn="1"/>
        </p:nvPicPr>
        <p:blipFill>
          <a:blip r:embed="rId5"/>
          <a:srcRect/>
          <a:stretch/>
        </p:blipFill>
        <p:spPr>
          <a:xfrm>
            <a:off x="230819" y="6382503"/>
            <a:ext cx="2769833" cy="312814"/>
          </a:xfrm>
          <a:prstGeom prst="rect">
            <a:avLst/>
          </a:prstGeom>
        </p:spPr>
      </p:pic>
      <p:sp>
        <p:nvSpPr>
          <p:cNvPr id="27" name="Title 26">
            <a:extLst>
              <a:ext uri="{FF2B5EF4-FFF2-40B4-BE49-F238E27FC236}">
                <a16:creationId xmlns:a16="http://schemas.microsoft.com/office/drawing/2014/main" id="{42457529-3ACA-885F-3FCB-A79B68CC05CD}"/>
              </a:ext>
            </a:extLst>
          </p:cNvPr>
          <p:cNvSpPr>
            <a:spLocks noGrp="1"/>
          </p:cNvSpPr>
          <p:nvPr>
            <p:ph type="title"/>
          </p:nvPr>
        </p:nvSpPr>
        <p:spPr>
          <a:xfrm>
            <a:off x="962186" y="2862124"/>
            <a:ext cx="4446721" cy="1325563"/>
          </a:xfrm>
        </p:spPr>
        <p:txBody>
          <a:bodyPr/>
          <a:lstStyle>
            <a:lvl1pPr>
              <a:defRPr>
                <a:solidFill>
                  <a:schemeClr val="bg1"/>
                </a:solidFill>
              </a:defRPr>
            </a:lvl1pPr>
          </a:lstStyle>
          <a:p>
            <a:r>
              <a:rPr lang="en-US"/>
              <a:t>Click to edit Master title style</a:t>
            </a:r>
          </a:p>
        </p:txBody>
      </p:sp>
      <p:sp>
        <p:nvSpPr>
          <p:cNvPr id="7" name="TextBox 6">
            <a:extLst>
              <a:ext uri="{FF2B5EF4-FFF2-40B4-BE49-F238E27FC236}">
                <a16:creationId xmlns:a16="http://schemas.microsoft.com/office/drawing/2014/main" id="{1F64C03B-AF14-864D-70EB-D7CAAAA31AB1}"/>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chemeClr val="bg1"/>
                </a:solidFill>
              </a:rPr>
              <a:t>‹#›</a:t>
            </a:fld>
            <a:endParaRPr lang="en-US" sz="1600">
              <a:solidFill>
                <a:schemeClr val="bg1"/>
              </a:solidFill>
            </a:endParaRPr>
          </a:p>
        </p:txBody>
      </p:sp>
    </p:spTree>
    <p:extLst>
      <p:ext uri="{BB962C8B-B14F-4D97-AF65-F5344CB8AC3E}">
        <p14:creationId xmlns:p14="http://schemas.microsoft.com/office/powerpoint/2010/main" val="461388778"/>
      </p:ext>
    </p:extLst>
  </p:cSld>
  <p:clrMapOvr>
    <a:masterClrMapping/>
  </p:clrMapOvr>
  <p:extLst>
    <p:ext uri="{DCECCB84-F9BA-43D5-87BE-67443E8EF086}">
      <p15:sldGuideLst xmlns:p15="http://schemas.microsoft.com/office/powerpoint/2012/main">
        <p15:guide id="1" orient="horz" pos="4212">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Agenda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D97AA0-8F4E-D51A-FEF5-88D08DC56481}"/>
              </a:ext>
              <a:ext uri="{C183D7F6-B498-43B3-948B-1728B52AA6E4}">
                <adec:decorative xmlns:adec="http://schemas.microsoft.com/office/drawing/2017/decorative" val="1"/>
              </a:ext>
            </a:extLst>
          </p:cNvPr>
          <p:cNvPicPr>
            <a:picLocks noChangeAspect="1"/>
          </p:cNvPicPr>
          <p:nvPr userDrawn="1"/>
        </p:nvPicPr>
        <p:blipFill>
          <a:blip r:embed="rId2"/>
          <a:srcRect l="7768" r="7768"/>
          <a:stretch/>
        </p:blipFill>
        <p:spPr>
          <a:xfrm>
            <a:off x="3508353" y="-22240"/>
            <a:ext cx="8698961" cy="6895030"/>
          </a:xfrm>
          <a:prstGeom prst="rect">
            <a:avLst/>
          </a:prstGeom>
        </p:spPr>
      </p:pic>
      <p:sp>
        <p:nvSpPr>
          <p:cNvPr id="5" name="TextBox 4">
            <a:extLst>
              <a:ext uri="{FF2B5EF4-FFF2-40B4-BE49-F238E27FC236}">
                <a16:creationId xmlns:a16="http://schemas.microsoft.com/office/drawing/2014/main" id="{8DAB73FC-F04F-0FA7-5F95-B137473E1F44}"/>
              </a:ext>
            </a:extLst>
          </p:cNvPr>
          <p:cNvSpPr txBox="1"/>
          <p:nvPr userDrawn="1"/>
        </p:nvSpPr>
        <p:spPr>
          <a:xfrm>
            <a:off x="7302950" y="6264465"/>
            <a:ext cx="4341180" cy="461665"/>
          </a:xfrm>
          <a:prstGeom prst="rect">
            <a:avLst/>
          </a:prstGeom>
          <a:noFill/>
        </p:spPr>
        <p:txBody>
          <a:bodyPr wrap="square" rtlCol="0">
            <a:spAutoFit/>
          </a:bodyPr>
          <a:lstStyle/>
          <a:p>
            <a:pPr algn="r"/>
            <a:br>
              <a:rPr lang="en-US" sz="1200">
                <a:solidFill>
                  <a:schemeClr val="bg1"/>
                </a:solidFill>
                <a:latin typeface="Trade Gothic Next Cond" panose="020B0506040303020004" pitchFamily="34" charset="0"/>
              </a:rPr>
            </a:br>
            <a:r>
              <a:rPr lang="en-US" sz="1200">
                <a:solidFill>
                  <a:schemeClr val="bg1"/>
                </a:solidFill>
                <a:latin typeface="Trade Gothic Next Cond" panose="020B0506040303020004" pitchFamily="34" charset="0"/>
              </a:rPr>
              <a:t>© Center for Creative Leadership. All rights reserved.</a:t>
            </a:r>
          </a:p>
        </p:txBody>
      </p:sp>
      <p:pic>
        <p:nvPicPr>
          <p:cNvPr id="3" name="Graphic 2">
            <a:extLst>
              <a:ext uri="{FF2B5EF4-FFF2-40B4-BE49-F238E27FC236}">
                <a16:creationId xmlns:a16="http://schemas.microsoft.com/office/drawing/2014/main" id="{DD49FAE8-1456-FA7E-B103-AE0452E3601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9071" t="18106" b="15262"/>
          <a:stretch>
            <a:fillRect/>
          </a:stretch>
        </p:blipFill>
        <p:spPr>
          <a:xfrm>
            <a:off x="-1" y="-22241"/>
            <a:ext cx="7544995" cy="6895029"/>
          </a:xfrm>
          <a:prstGeom prst="rect">
            <a:avLst/>
          </a:prstGeom>
        </p:spPr>
      </p:pic>
      <p:sp>
        <p:nvSpPr>
          <p:cNvPr id="27" name="Title 26">
            <a:extLst>
              <a:ext uri="{FF2B5EF4-FFF2-40B4-BE49-F238E27FC236}">
                <a16:creationId xmlns:a16="http://schemas.microsoft.com/office/drawing/2014/main" id="{42457529-3ACA-885F-3FCB-A79B68CC05CD}"/>
              </a:ext>
            </a:extLst>
          </p:cNvPr>
          <p:cNvSpPr>
            <a:spLocks noGrp="1"/>
          </p:cNvSpPr>
          <p:nvPr>
            <p:ph type="title"/>
          </p:nvPr>
        </p:nvSpPr>
        <p:spPr/>
        <p:txBody>
          <a:bodyPr/>
          <a:lstStyle>
            <a:lvl1pPr>
              <a:defRPr>
                <a:solidFill>
                  <a:srgbClr val="003865"/>
                </a:solidFill>
              </a:defRPr>
            </a:lvl1pPr>
          </a:lstStyle>
          <a:p>
            <a:r>
              <a:rPr lang="en-US"/>
              <a:t>Click to edit Master title style</a:t>
            </a:r>
          </a:p>
        </p:txBody>
      </p:sp>
      <p:sp>
        <p:nvSpPr>
          <p:cNvPr id="7" name="TextBox 6">
            <a:extLst>
              <a:ext uri="{FF2B5EF4-FFF2-40B4-BE49-F238E27FC236}">
                <a16:creationId xmlns:a16="http://schemas.microsoft.com/office/drawing/2014/main" id="{C5D1C8A2-F202-9A02-2DD9-75CA584F0B77}"/>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chemeClr val="bg1"/>
                </a:solidFill>
              </a:rPr>
              <a:t>‹#›</a:t>
            </a:fld>
            <a:endParaRPr lang="en-US" sz="1600">
              <a:solidFill>
                <a:schemeClr val="bg1"/>
              </a:solidFill>
            </a:endParaRPr>
          </a:p>
        </p:txBody>
      </p:sp>
      <p:pic>
        <p:nvPicPr>
          <p:cNvPr id="8" name="Picture 7">
            <a:extLst>
              <a:ext uri="{FF2B5EF4-FFF2-40B4-BE49-F238E27FC236}">
                <a16:creationId xmlns:a16="http://schemas.microsoft.com/office/drawing/2014/main" id="{986DAE53-06FF-7C42-2D77-6C8EA2B7CBD6}"/>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230819" y="6381619"/>
            <a:ext cx="2769833" cy="314583"/>
          </a:xfrm>
          <a:prstGeom prst="rect">
            <a:avLst/>
          </a:prstGeom>
        </p:spPr>
      </p:pic>
    </p:spTree>
    <p:extLst>
      <p:ext uri="{BB962C8B-B14F-4D97-AF65-F5344CB8AC3E}">
        <p14:creationId xmlns:p14="http://schemas.microsoft.com/office/powerpoint/2010/main" val="1314150366"/>
      </p:ext>
    </p:extLst>
  </p:cSld>
  <p:clrMapOvr>
    <a:masterClrMapping/>
  </p:clrMapOvr>
  <p:extLst>
    <p:ext uri="{DCECCB84-F9BA-43D5-87BE-67443E8EF086}">
      <p15:sldGuideLst xmlns:p15="http://schemas.microsoft.com/office/powerpoint/2012/main">
        <p15:guide id="1" orient="horz" pos="4212">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Agenda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D97AA0-8F4E-D51A-FEF5-88D08DC56481}"/>
              </a:ext>
              <a:ext uri="{C183D7F6-B498-43B3-948B-1728B52AA6E4}">
                <adec:decorative xmlns:adec="http://schemas.microsoft.com/office/drawing/2017/decorative" val="1"/>
              </a:ext>
            </a:extLst>
          </p:cNvPr>
          <p:cNvPicPr>
            <a:picLocks noChangeAspect="1"/>
          </p:cNvPicPr>
          <p:nvPr userDrawn="1"/>
        </p:nvPicPr>
        <p:blipFill>
          <a:blip r:embed="rId2"/>
          <a:srcRect l="8957" t="22484" r="25557" b="-167"/>
          <a:stretch>
            <a:fillRect/>
          </a:stretch>
        </p:blipFill>
        <p:spPr>
          <a:xfrm>
            <a:off x="3508353" y="0"/>
            <a:ext cx="8698961" cy="6872789"/>
          </a:xfrm>
          <a:prstGeom prst="rect">
            <a:avLst/>
          </a:prstGeom>
        </p:spPr>
      </p:pic>
      <p:sp>
        <p:nvSpPr>
          <p:cNvPr id="5" name="TextBox 4">
            <a:extLst>
              <a:ext uri="{FF2B5EF4-FFF2-40B4-BE49-F238E27FC236}">
                <a16:creationId xmlns:a16="http://schemas.microsoft.com/office/drawing/2014/main" id="{8DAB73FC-F04F-0FA7-5F95-B137473E1F44}"/>
              </a:ext>
            </a:extLst>
          </p:cNvPr>
          <p:cNvSpPr txBox="1"/>
          <p:nvPr userDrawn="1"/>
        </p:nvSpPr>
        <p:spPr>
          <a:xfrm>
            <a:off x="7302950" y="6264465"/>
            <a:ext cx="4341180" cy="461665"/>
          </a:xfrm>
          <a:prstGeom prst="rect">
            <a:avLst/>
          </a:prstGeom>
          <a:noFill/>
        </p:spPr>
        <p:txBody>
          <a:bodyPr wrap="square" rtlCol="0">
            <a:spAutoFit/>
          </a:bodyPr>
          <a:lstStyle/>
          <a:p>
            <a:pPr algn="r"/>
            <a:br>
              <a:rPr lang="en-US" sz="1200">
                <a:solidFill>
                  <a:schemeClr val="bg1"/>
                </a:solidFill>
                <a:latin typeface="Trade Gothic Next Cond" panose="020B0506040303020004" pitchFamily="34" charset="0"/>
              </a:rPr>
            </a:br>
            <a:r>
              <a:rPr lang="en-US" sz="1200">
                <a:solidFill>
                  <a:schemeClr val="bg1"/>
                </a:solidFill>
                <a:latin typeface="Trade Gothic Next Cond" panose="020B0506040303020004" pitchFamily="34" charset="0"/>
              </a:rPr>
              <a:t>© Center for Creative Leadership. All rights reserved.</a:t>
            </a:r>
          </a:p>
        </p:txBody>
      </p:sp>
      <p:pic>
        <p:nvPicPr>
          <p:cNvPr id="6" name="Graphic 5">
            <a:extLst>
              <a:ext uri="{FF2B5EF4-FFF2-40B4-BE49-F238E27FC236}">
                <a16:creationId xmlns:a16="http://schemas.microsoft.com/office/drawing/2014/main" id="{2EC4ADA7-91CD-2DE7-8B7A-90661DFD428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3402496" y="4187687"/>
            <a:ext cx="8805476" cy="2474173"/>
          </a:xfrm>
          <a:prstGeom prst="rect">
            <a:avLst/>
          </a:prstGeom>
        </p:spPr>
      </p:pic>
      <p:pic>
        <p:nvPicPr>
          <p:cNvPr id="3" name="Graphic 2">
            <a:extLst>
              <a:ext uri="{FF2B5EF4-FFF2-40B4-BE49-F238E27FC236}">
                <a16:creationId xmlns:a16="http://schemas.microsoft.com/office/drawing/2014/main" id="{DD49FAE8-1456-FA7E-B103-AE0452E3601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9071" t="18106" b="15262"/>
          <a:stretch>
            <a:fillRect/>
          </a:stretch>
        </p:blipFill>
        <p:spPr>
          <a:xfrm>
            <a:off x="-1" y="-22240"/>
            <a:ext cx="7526216" cy="6877868"/>
          </a:xfrm>
          <a:prstGeom prst="rect">
            <a:avLst/>
          </a:prstGeom>
        </p:spPr>
      </p:pic>
      <p:pic>
        <p:nvPicPr>
          <p:cNvPr id="4" name="Picture 3">
            <a:extLst>
              <a:ext uri="{FF2B5EF4-FFF2-40B4-BE49-F238E27FC236}">
                <a16:creationId xmlns:a16="http://schemas.microsoft.com/office/drawing/2014/main" id="{725C0B1B-08CF-6B5E-2E80-456A022659CE}"/>
              </a:ext>
              <a:ext uri="{C183D7F6-B498-43B3-948B-1728B52AA6E4}">
                <adec:decorative xmlns:adec="http://schemas.microsoft.com/office/drawing/2017/decorative" val="1"/>
              </a:ext>
            </a:extLst>
          </p:cNvPr>
          <p:cNvPicPr>
            <a:picLocks noChangeAspect="1"/>
          </p:cNvPicPr>
          <p:nvPr userDrawn="1"/>
        </p:nvPicPr>
        <p:blipFill>
          <a:blip r:embed="rId5"/>
          <a:srcRect/>
          <a:stretch/>
        </p:blipFill>
        <p:spPr>
          <a:xfrm>
            <a:off x="230819" y="6382503"/>
            <a:ext cx="2769833" cy="312814"/>
          </a:xfrm>
          <a:prstGeom prst="rect">
            <a:avLst/>
          </a:prstGeom>
        </p:spPr>
      </p:pic>
      <p:sp>
        <p:nvSpPr>
          <p:cNvPr id="27" name="Title 26">
            <a:extLst>
              <a:ext uri="{FF2B5EF4-FFF2-40B4-BE49-F238E27FC236}">
                <a16:creationId xmlns:a16="http://schemas.microsoft.com/office/drawing/2014/main" id="{42457529-3ACA-885F-3FCB-A79B68CC05CD}"/>
              </a:ext>
            </a:extLst>
          </p:cNvPr>
          <p:cNvSpPr>
            <a:spLocks noGrp="1"/>
          </p:cNvSpPr>
          <p:nvPr>
            <p:ph type="title"/>
          </p:nvPr>
        </p:nvSpPr>
        <p:spPr>
          <a:xfrm>
            <a:off x="609600" y="2862124"/>
            <a:ext cx="4321629" cy="1325563"/>
          </a:xfrm>
        </p:spPr>
        <p:txBody>
          <a:bodyPr/>
          <a:lstStyle>
            <a:lvl1pPr>
              <a:defRPr>
                <a:solidFill>
                  <a:schemeClr val="bg1"/>
                </a:solidFill>
              </a:defRPr>
            </a:lvl1pPr>
          </a:lstStyle>
          <a:p>
            <a:r>
              <a:rPr lang="en-US"/>
              <a:t>Click to edit Master title style</a:t>
            </a:r>
          </a:p>
        </p:txBody>
      </p:sp>
      <p:sp>
        <p:nvSpPr>
          <p:cNvPr id="7" name="TextBox 6">
            <a:extLst>
              <a:ext uri="{FF2B5EF4-FFF2-40B4-BE49-F238E27FC236}">
                <a16:creationId xmlns:a16="http://schemas.microsoft.com/office/drawing/2014/main" id="{6B555803-F345-D520-F17B-9FFC16D3B38A}"/>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chemeClr val="bg1"/>
                </a:solidFill>
              </a:rPr>
              <a:t>‹#›</a:t>
            </a:fld>
            <a:endParaRPr lang="en-US" sz="1600">
              <a:solidFill>
                <a:schemeClr val="bg1"/>
              </a:solidFill>
            </a:endParaRPr>
          </a:p>
        </p:txBody>
      </p:sp>
    </p:spTree>
    <p:extLst>
      <p:ext uri="{BB962C8B-B14F-4D97-AF65-F5344CB8AC3E}">
        <p14:creationId xmlns:p14="http://schemas.microsoft.com/office/powerpoint/2010/main" val="1470873996"/>
      </p:ext>
    </p:extLst>
  </p:cSld>
  <p:clrMapOvr>
    <a:masterClrMapping/>
  </p:clrMapOvr>
  <p:extLst>
    <p:ext uri="{DCECCB84-F9BA-43D5-87BE-67443E8EF086}">
      <p15:sldGuideLst xmlns:p15="http://schemas.microsoft.com/office/powerpoint/2012/main">
        <p15:guide id="1" orient="horz" pos="4212">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oals and Objectives Page">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B910B3F-B4E3-9429-F892-529D028D2160}"/>
              </a:ext>
            </a:extLst>
          </p:cNvPr>
          <p:cNvPicPr>
            <a:picLocks noChangeAspect="1"/>
          </p:cNvPicPr>
          <p:nvPr userDrawn="1"/>
        </p:nvPicPr>
        <p:blipFill>
          <a:blip>
            <a:extLst>
              <a:ext uri="{96DAC541-7B7A-43D3-8B79-37D633B846F1}">
                <asvg:svgBlip xmlns:asvg="http://schemas.microsoft.com/office/drawing/2016/SVG/main" r:embed="rId2"/>
              </a:ext>
            </a:extLst>
          </a:blip>
          <a:srcRect l="4324" t="17849"/>
          <a:stretch>
            <a:fillRect/>
          </a:stretch>
        </p:blipFill>
        <p:spPr>
          <a:xfrm>
            <a:off x="0" y="0"/>
            <a:ext cx="12191999" cy="2982562"/>
          </a:xfrm>
          <a:prstGeom prst="rect">
            <a:avLst/>
          </a:prstGeom>
        </p:spPr>
      </p:pic>
    </p:spTree>
    <p:extLst>
      <p:ext uri="{BB962C8B-B14F-4D97-AF65-F5344CB8AC3E}">
        <p14:creationId xmlns:p14="http://schemas.microsoft.com/office/powerpoint/2010/main" val="4076384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Goals and Objectives Page">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9EB97E1-903F-A67F-0844-4AB7C0B07E46}"/>
              </a:ext>
            </a:extLst>
          </p:cNvPr>
          <p:cNvPicPr>
            <a:picLocks noChangeAspect="1"/>
          </p:cNvPicPr>
          <p:nvPr userDrawn="1"/>
        </p:nvPicPr>
        <p:blipFill>
          <a:blip>
            <a:extLst>
              <a:ext uri="{96DAC541-7B7A-43D3-8B79-37D633B846F1}">
                <asvg:svgBlip xmlns:asvg="http://schemas.microsoft.com/office/drawing/2016/SVG/main" r:embed="rId2"/>
              </a:ext>
            </a:extLst>
          </a:blip>
          <a:srcRect l="5736" t="25064" r="2512"/>
          <a:stretch>
            <a:fillRect/>
          </a:stretch>
        </p:blipFill>
        <p:spPr>
          <a:xfrm>
            <a:off x="0" y="-1"/>
            <a:ext cx="12192000" cy="2836947"/>
          </a:xfrm>
          <a:prstGeom prst="rect">
            <a:avLst/>
          </a:prstGeom>
        </p:spPr>
      </p:pic>
    </p:spTree>
    <p:extLst>
      <p:ext uri="{BB962C8B-B14F-4D97-AF65-F5344CB8AC3E}">
        <p14:creationId xmlns:p14="http://schemas.microsoft.com/office/powerpoint/2010/main" val="1590464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Introductions Page">
    <p:bg>
      <p:bgPr>
        <a:solidFill>
          <a:schemeClr val="bg1"/>
        </a:solidFill>
        <a:effectLst/>
      </p:bgPr>
    </p:bg>
    <p:spTree>
      <p:nvGrpSpPr>
        <p:cNvPr id="1" name=""/>
        <p:cNvGrpSpPr/>
        <p:nvPr/>
      </p:nvGrpSpPr>
      <p:grpSpPr>
        <a:xfrm>
          <a:off x="0" y="0"/>
          <a:ext cx="0" cy="0"/>
          <a:chOff x="0" y="0"/>
          <a:chExt cx="0" cy="0"/>
        </a:xfrm>
      </p:grpSpPr>
      <p:pic>
        <p:nvPicPr>
          <p:cNvPr id="3" name="Picture Placeholder 7">
            <a:extLst>
              <a:ext uri="{FF2B5EF4-FFF2-40B4-BE49-F238E27FC236}">
                <a16:creationId xmlns:a16="http://schemas.microsoft.com/office/drawing/2014/main" id="{85FFDB80-C02A-24E0-8E1F-F03F772A3866}"/>
              </a:ext>
              <a:ext uri="{C183D7F6-B498-43B3-948B-1728B52AA6E4}">
                <adec:decorative xmlns:adec="http://schemas.microsoft.com/office/drawing/2017/decorative" val="1"/>
              </a:ext>
            </a:extLst>
          </p:cNvPr>
          <p:cNvPicPr>
            <a:picLocks noChangeAspect="1"/>
          </p:cNvPicPr>
          <p:nvPr userDrawn="1"/>
        </p:nvPicPr>
        <p:blipFill>
          <a:blip r:embed="rId2"/>
          <a:srcRect l="3395" r="3395"/>
          <a:stretch/>
        </p:blipFill>
        <p:spPr>
          <a:xfrm>
            <a:off x="3000652" y="0"/>
            <a:ext cx="9597951" cy="6858000"/>
          </a:xfrm>
          <a:prstGeom prst="rect">
            <a:avLst/>
          </a:prstGeom>
        </p:spPr>
      </p:pic>
      <p:pic>
        <p:nvPicPr>
          <p:cNvPr id="10" name="Graphic 9">
            <a:extLst>
              <a:ext uri="{FF2B5EF4-FFF2-40B4-BE49-F238E27FC236}">
                <a16:creationId xmlns:a16="http://schemas.microsoft.com/office/drawing/2014/main" id="{273D0664-85F7-5C07-7E7D-C9281814E86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0" y="4128020"/>
            <a:ext cx="7772400" cy="2182490"/>
          </a:xfrm>
          <a:prstGeom prst="rect">
            <a:avLst/>
          </a:prstGeom>
        </p:spPr>
      </p:pic>
      <p:pic>
        <p:nvPicPr>
          <p:cNvPr id="9" name="Picture 8" descr="A blue square with black background&#10;&#10;AI-generated content may be incorrect.">
            <a:extLst>
              <a:ext uri="{FF2B5EF4-FFF2-40B4-BE49-F238E27FC236}">
                <a16:creationId xmlns:a16="http://schemas.microsoft.com/office/drawing/2014/main" id="{E32D1C7A-B48B-9988-F50C-9F293681D179}"/>
              </a:ext>
            </a:extLst>
          </p:cNvPr>
          <p:cNvPicPr>
            <a:picLocks noChangeAspect="1"/>
          </p:cNvPicPr>
          <p:nvPr userDrawn="1"/>
        </p:nvPicPr>
        <p:blipFill>
          <a:blip r:embed="rId4"/>
          <a:srcRect l="18616" t="6259" b="11663"/>
          <a:stretch>
            <a:fillRect/>
          </a:stretch>
        </p:blipFill>
        <p:spPr>
          <a:xfrm>
            <a:off x="-1" y="0"/>
            <a:ext cx="6927213" cy="6858000"/>
          </a:xfrm>
          <a:prstGeom prst="rect">
            <a:avLst/>
          </a:prstGeom>
        </p:spPr>
      </p:pic>
      <p:sp>
        <p:nvSpPr>
          <p:cNvPr id="4" name="TextBox 3">
            <a:extLst>
              <a:ext uri="{FF2B5EF4-FFF2-40B4-BE49-F238E27FC236}">
                <a16:creationId xmlns:a16="http://schemas.microsoft.com/office/drawing/2014/main" id="{7B5CB985-0696-791B-1995-1904BAC71F3D}"/>
              </a:ext>
            </a:extLst>
          </p:cNvPr>
          <p:cNvSpPr txBox="1"/>
          <p:nvPr userDrawn="1"/>
        </p:nvSpPr>
        <p:spPr>
          <a:xfrm>
            <a:off x="11690430" y="6393194"/>
            <a:ext cx="532436" cy="338554"/>
          </a:xfrm>
          <a:prstGeom prst="rect">
            <a:avLst/>
          </a:prstGeom>
          <a:noFill/>
        </p:spPr>
        <p:txBody>
          <a:bodyPr wrap="square" rtlCol="0">
            <a:spAutoFit/>
          </a:bodyPr>
          <a:lstStyle/>
          <a:p>
            <a:fld id="{57A4AF65-836F-2246-A211-A4F62D2B21E0}" type="slidenum">
              <a:rPr lang="en-US" sz="1600" smtClean="0">
                <a:solidFill>
                  <a:schemeClr val="bg1"/>
                </a:solidFill>
              </a:rPr>
              <a:t>‹#›</a:t>
            </a:fld>
            <a:endParaRPr lang="en-US" sz="1600">
              <a:solidFill>
                <a:schemeClr val="bg1"/>
              </a:solidFill>
            </a:endParaRPr>
          </a:p>
        </p:txBody>
      </p:sp>
      <p:pic>
        <p:nvPicPr>
          <p:cNvPr id="6" name="Picture 5">
            <a:extLst>
              <a:ext uri="{FF2B5EF4-FFF2-40B4-BE49-F238E27FC236}">
                <a16:creationId xmlns:a16="http://schemas.microsoft.com/office/drawing/2014/main" id="{15E544DC-102A-8095-908C-5CE6719ABAD1}"/>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rcRect l="24" r="24"/>
          <a:stretch/>
        </p:blipFill>
        <p:spPr>
          <a:xfrm>
            <a:off x="454222" y="6270083"/>
            <a:ext cx="2638230" cy="298097"/>
          </a:xfrm>
          <a:prstGeom prst="rect">
            <a:avLst/>
          </a:prstGeom>
        </p:spPr>
      </p:pic>
      <p:sp>
        <p:nvSpPr>
          <p:cNvPr id="7" name="TextBox 6">
            <a:extLst>
              <a:ext uri="{FF2B5EF4-FFF2-40B4-BE49-F238E27FC236}">
                <a16:creationId xmlns:a16="http://schemas.microsoft.com/office/drawing/2014/main" id="{252B05D1-6696-4F12-6164-694AEE78408A}"/>
              </a:ext>
            </a:extLst>
          </p:cNvPr>
          <p:cNvSpPr txBox="1"/>
          <p:nvPr userDrawn="1"/>
        </p:nvSpPr>
        <p:spPr>
          <a:xfrm>
            <a:off x="7349250" y="6270083"/>
            <a:ext cx="4341180" cy="461665"/>
          </a:xfrm>
          <a:prstGeom prst="rect">
            <a:avLst/>
          </a:prstGeom>
          <a:noFill/>
        </p:spPr>
        <p:txBody>
          <a:bodyPr wrap="square" rtlCol="0">
            <a:spAutoFit/>
          </a:bodyPr>
          <a:lstStyle/>
          <a:p>
            <a:pPr algn="r"/>
            <a:br>
              <a:rPr lang="en-US" sz="1200">
                <a:solidFill>
                  <a:schemeClr val="bg1"/>
                </a:solidFill>
                <a:latin typeface="Trade Gothic Next Cond" panose="020B0506040303020004" pitchFamily="34" charset="0"/>
              </a:rPr>
            </a:br>
            <a:r>
              <a:rPr lang="en-US" sz="1200">
                <a:solidFill>
                  <a:schemeClr val="bg1"/>
                </a:solidFill>
                <a:latin typeface="Trade Gothic Next Cond" panose="020B0506040303020004" pitchFamily="34" charset="0"/>
              </a:rPr>
              <a:t>© Center for Creative Leadership. All rights reserved.</a:t>
            </a:r>
          </a:p>
        </p:txBody>
      </p:sp>
    </p:spTree>
    <p:extLst>
      <p:ext uri="{BB962C8B-B14F-4D97-AF65-F5344CB8AC3E}">
        <p14:creationId xmlns:p14="http://schemas.microsoft.com/office/powerpoint/2010/main" val="3187626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s Pag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988AC9CE-DACC-BB5B-9544-2539F2B7DF2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38200" y="1647991"/>
            <a:ext cx="6638468" cy="5857472"/>
          </a:xfrm>
          <a:prstGeom prst="rect">
            <a:avLst/>
          </a:prstGeom>
        </p:spPr>
      </p:pic>
      <p:pic>
        <p:nvPicPr>
          <p:cNvPr id="10" name="Graphic 9">
            <a:extLst>
              <a:ext uri="{FF2B5EF4-FFF2-40B4-BE49-F238E27FC236}">
                <a16:creationId xmlns:a16="http://schemas.microsoft.com/office/drawing/2014/main" id="{F9866A09-831A-206C-16F7-8A0588BA091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257396">
            <a:off x="4406436" y="3515956"/>
            <a:ext cx="2404414" cy="2121542"/>
          </a:xfrm>
          <a:prstGeom prst="rect">
            <a:avLst/>
          </a:prstGeom>
        </p:spPr>
      </p:pic>
      <p:pic>
        <p:nvPicPr>
          <p:cNvPr id="3" name="Picture 2" descr="A white clock with black numbers&#10;&#10;Description automatically generated">
            <a:extLst>
              <a:ext uri="{FF2B5EF4-FFF2-40B4-BE49-F238E27FC236}">
                <a16:creationId xmlns:a16="http://schemas.microsoft.com/office/drawing/2014/main" id="{34AF8CB6-1BA3-ADE8-6F43-7F6EB17B00E7}"/>
              </a:ext>
            </a:extLst>
          </p:cNvPr>
          <p:cNvPicPr>
            <a:picLocks noChangeAspect="1"/>
          </p:cNvPicPr>
          <p:nvPr userDrawn="1"/>
        </p:nvPicPr>
        <p:blipFill rotWithShape="1">
          <a:blip r:embed="rId4" cstate="hqprint">
            <a:extLst>
              <a:ext uri="{28A0092B-C50C-407E-A947-70E740481C1C}">
                <a14:useLocalDpi xmlns:a14="http://schemas.microsoft.com/office/drawing/2010/main"/>
              </a:ext>
            </a:extLst>
          </a:blip>
          <a:srcRect l="19024" r="18790"/>
          <a:stretch/>
        </p:blipFill>
        <p:spPr>
          <a:xfrm>
            <a:off x="1785622" y="881448"/>
            <a:ext cx="4310378" cy="4619363"/>
          </a:xfrm>
          <a:prstGeom prst="rect">
            <a:avLst/>
          </a:prstGeom>
        </p:spPr>
      </p:pic>
      <p:sp>
        <p:nvSpPr>
          <p:cNvPr id="13" name="Title 12">
            <a:extLst>
              <a:ext uri="{FF2B5EF4-FFF2-40B4-BE49-F238E27FC236}">
                <a16:creationId xmlns:a16="http://schemas.microsoft.com/office/drawing/2014/main" id="{86353EB2-D3DD-BE5E-4735-454680478C9D}"/>
              </a:ext>
            </a:extLst>
          </p:cNvPr>
          <p:cNvSpPr>
            <a:spLocks noGrp="1"/>
          </p:cNvSpPr>
          <p:nvPr>
            <p:ph type="title"/>
          </p:nvPr>
        </p:nvSpPr>
        <p:spPr>
          <a:xfrm>
            <a:off x="6610866" y="365125"/>
            <a:ext cx="4742934" cy="1325563"/>
          </a:xfrm>
        </p:spPr>
        <p:txBody>
          <a:bodyPr/>
          <a:lstStyle>
            <a:lvl1pPr>
              <a:defRPr>
                <a:solidFill>
                  <a:srgbClr val="003865"/>
                </a:solidFill>
              </a:defRPr>
            </a:lvl1pPr>
          </a:lstStyle>
          <a:p>
            <a:r>
              <a:rPr lang="en-US"/>
              <a:t>Click to edit Master title style</a:t>
            </a:r>
          </a:p>
        </p:txBody>
      </p:sp>
    </p:spTree>
    <p:extLst>
      <p:ext uri="{BB962C8B-B14F-4D97-AF65-F5344CB8AC3E}">
        <p14:creationId xmlns:p14="http://schemas.microsoft.com/office/powerpoint/2010/main" val="1515866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fle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D15F-D8A4-8E9A-B9D1-08D6586DAFA4}"/>
              </a:ext>
            </a:extLst>
          </p:cNvPr>
          <p:cNvSpPr>
            <a:spLocks noGrp="1"/>
          </p:cNvSpPr>
          <p:nvPr>
            <p:ph type="title"/>
          </p:nvPr>
        </p:nvSpPr>
        <p:spPr>
          <a:xfrm>
            <a:off x="1383957" y="365125"/>
            <a:ext cx="9969843" cy="1325563"/>
          </a:xfrm>
        </p:spPr>
        <p:txBody>
          <a:bodyPr/>
          <a:lstStyle>
            <a:lvl1pPr>
              <a:defRPr>
                <a:solidFill>
                  <a:srgbClr val="003865"/>
                </a:solidFill>
              </a:defRPr>
            </a:lvl1pPr>
          </a:lstStyle>
          <a:p>
            <a:r>
              <a:rPr lang="en-US"/>
              <a:t>Click to edit Master title style</a:t>
            </a:r>
          </a:p>
        </p:txBody>
      </p:sp>
      <p:grpSp>
        <p:nvGrpSpPr>
          <p:cNvPr id="17" name="Group 16">
            <a:extLst>
              <a:ext uri="{FF2B5EF4-FFF2-40B4-BE49-F238E27FC236}">
                <a16:creationId xmlns:a16="http://schemas.microsoft.com/office/drawing/2014/main" id="{C1D944A2-DF7F-9F0E-6366-C7D9A497AFAB}"/>
              </a:ext>
            </a:extLst>
          </p:cNvPr>
          <p:cNvGrpSpPr/>
          <p:nvPr userDrawn="1"/>
        </p:nvGrpSpPr>
        <p:grpSpPr>
          <a:xfrm>
            <a:off x="457200" y="550982"/>
            <a:ext cx="762835" cy="762952"/>
            <a:chOff x="457200" y="550982"/>
            <a:chExt cx="762835" cy="762952"/>
          </a:xfrm>
          <a:solidFill>
            <a:schemeClr val="tx1"/>
          </a:solidFill>
        </p:grpSpPr>
        <p:sp>
          <p:nvSpPr>
            <p:cNvPr id="15" name="Freeform: Shape 14">
              <a:extLst>
                <a:ext uri="{FF2B5EF4-FFF2-40B4-BE49-F238E27FC236}">
                  <a16:creationId xmlns:a16="http://schemas.microsoft.com/office/drawing/2014/main" id="{49F88A19-FEA3-3FA2-722D-95CE77045AE1}"/>
                </a:ext>
              </a:extLst>
            </p:cNvPr>
            <p:cNvSpPr/>
            <p:nvPr/>
          </p:nvSpPr>
          <p:spPr>
            <a:xfrm>
              <a:off x="457200" y="655757"/>
              <a:ext cx="658177" cy="658177"/>
            </a:xfrm>
            <a:custGeom>
              <a:avLst/>
              <a:gdLst>
                <a:gd name="connsiteX0" fmla="*/ 161925 w 658177"/>
                <a:gd name="connsiteY0" fmla="*/ 497205 h 658177"/>
                <a:gd name="connsiteX1" fmla="*/ 161925 w 658177"/>
                <a:gd name="connsiteY1" fmla="*/ 564833 h 658177"/>
                <a:gd name="connsiteX2" fmla="*/ 80963 w 658177"/>
                <a:gd name="connsiteY2" fmla="*/ 591503 h 658177"/>
                <a:gd name="connsiteX3" fmla="*/ 66675 w 658177"/>
                <a:gd name="connsiteY3" fmla="*/ 577215 h 658177"/>
                <a:gd name="connsiteX4" fmla="*/ 93345 w 658177"/>
                <a:gd name="connsiteY4" fmla="*/ 496253 h 658177"/>
                <a:gd name="connsiteX5" fmla="*/ 161925 w 658177"/>
                <a:gd name="connsiteY5" fmla="*/ 497205 h 658177"/>
                <a:gd name="connsiteX6" fmla="*/ 536258 w 658177"/>
                <a:gd name="connsiteY6" fmla="*/ 0 h 658177"/>
                <a:gd name="connsiteX7" fmla="*/ 60008 w 658177"/>
                <a:gd name="connsiteY7" fmla="*/ 477203 h 658177"/>
                <a:gd name="connsiteX8" fmla="*/ 0 w 658177"/>
                <a:gd name="connsiteY8" fmla="*/ 658178 h 658177"/>
                <a:gd name="connsiteX9" fmla="*/ 181928 w 658177"/>
                <a:gd name="connsiteY9" fmla="*/ 598170 h 658177"/>
                <a:gd name="connsiteX10" fmla="*/ 658178 w 658177"/>
                <a:gd name="connsiteY10" fmla="*/ 121920 h 658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8177" h="658177">
                  <a:moveTo>
                    <a:pt x="161925" y="497205"/>
                  </a:moveTo>
                  <a:cubicBezTo>
                    <a:pt x="180975" y="516255"/>
                    <a:pt x="180975" y="545783"/>
                    <a:pt x="161925" y="564833"/>
                  </a:cubicBezTo>
                  <a:lnTo>
                    <a:pt x="80963" y="591503"/>
                  </a:lnTo>
                  <a:lnTo>
                    <a:pt x="66675" y="577215"/>
                  </a:lnTo>
                  <a:lnTo>
                    <a:pt x="93345" y="496253"/>
                  </a:lnTo>
                  <a:cubicBezTo>
                    <a:pt x="113348" y="478155"/>
                    <a:pt x="142875" y="478155"/>
                    <a:pt x="161925" y="497205"/>
                  </a:cubicBezTo>
                  <a:close/>
                  <a:moveTo>
                    <a:pt x="536258" y="0"/>
                  </a:moveTo>
                  <a:lnTo>
                    <a:pt x="60008" y="477203"/>
                  </a:lnTo>
                  <a:lnTo>
                    <a:pt x="0" y="658178"/>
                  </a:lnTo>
                  <a:lnTo>
                    <a:pt x="181928" y="598170"/>
                  </a:lnTo>
                  <a:lnTo>
                    <a:pt x="658178" y="121920"/>
                  </a:lnTo>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DE5D404-28B5-114A-2E2E-93E0F5A75C2A}"/>
                </a:ext>
              </a:extLst>
            </p:cNvPr>
            <p:cNvSpPr/>
            <p:nvPr/>
          </p:nvSpPr>
          <p:spPr>
            <a:xfrm>
              <a:off x="1020127" y="550982"/>
              <a:ext cx="199908" cy="199072"/>
            </a:xfrm>
            <a:custGeom>
              <a:avLst/>
              <a:gdLst>
                <a:gd name="connsiteX0" fmla="*/ 188595 w 199908"/>
                <a:gd name="connsiteY0" fmla="*/ 79058 h 199072"/>
                <a:gd name="connsiteX1" fmla="*/ 120968 w 199908"/>
                <a:gd name="connsiteY1" fmla="*/ 11430 h 199072"/>
                <a:gd name="connsiteX2" fmla="*/ 66675 w 199908"/>
                <a:gd name="connsiteY2" fmla="*/ 11430 h 199072"/>
                <a:gd name="connsiteX3" fmla="*/ 0 w 199908"/>
                <a:gd name="connsiteY3" fmla="*/ 78105 h 199072"/>
                <a:gd name="connsiteX4" fmla="*/ 120968 w 199908"/>
                <a:gd name="connsiteY4" fmla="*/ 199072 h 199072"/>
                <a:gd name="connsiteX5" fmla="*/ 187643 w 199908"/>
                <a:gd name="connsiteY5" fmla="*/ 132397 h 199072"/>
                <a:gd name="connsiteX6" fmla="*/ 188595 w 199908"/>
                <a:gd name="connsiteY6" fmla="*/ 7905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908" h="199072">
                  <a:moveTo>
                    <a:pt x="188595" y="79058"/>
                  </a:moveTo>
                  <a:lnTo>
                    <a:pt x="120968" y="11430"/>
                  </a:lnTo>
                  <a:cubicBezTo>
                    <a:pt x="105727" y="-3810"/>
                    <a:pt x="81915" y="-3810"/>
                    <a:pt x="66675" y="11430"/>
                  </a:cubicBezTo>
                  <a:lnTo>
                    <a:pt x="0" y="78105"/>
                  </a:lnTo>
                  <a:lnTo>
                    <a:pt x="120968" y="199072"/>
                  </a:lnTo>
                  <a:lnTo>
                    <a:pt x="187643" y="132397"/>
                  </a:lnTo>
                  <a:cubicBezTo>
                    <a:pt x="203835" y="118110"/>
                    <a:pt x="203835" y="94297"/>
                    <a:pt x="188595" y="79058"/>
                  </a:cubicBezTo>
                  <a:close/>
                </a:path>
              </a:pathLst>
            </a:custGeom>
            <a:grpFill/>
            <a:ln w="9525" cap="flat">
              <a:noFill/>
              <a:prstDash val="solid"/>
              <a:miter/>
            </a:ln>
          </p:spPr>
          <p:txBody>
            <a:bodyPr rtlCol="0" anchor="ctr"/>
            <a:lstStyle/>
            <a:p>
              <a:endParaRPr lang="en-US"/>
            </a:p>
          </p:txBody>
        </p:sp>
      </p:grpSp>
      <p:sp>
        <p:nvSpPr>
          <p:cNvPr id="21" name="Content Placeholder 20">
            <a:extLst>
              <a:ext uri="{FF2B5EF4-FFF2-40B4-BE49-F238E27FC236}">
                <a16:creationId xmlns:a16="http://schemas.microsoft.com/office/drawing/2014/main" id="{2BD0F6E1-3565-9AEB-D7A3-7AE528999E11}"/>
              </a:ext>
            </a:extLst>
          </p:cNvPr>
          <p:cNvSpPr>
            <a:spLocks noGrp="1"/>
          </p:cNvSpPr>
          <p:nvPr>
            <p:ph sz="quarter" idx="12"/>
          </p:nvPr>
        </p:nvSpPr>
        <p:spPr>
          <a:xfrm>
            <a:off x="1384300" y="1854200"/>
            <a:ext cx="9969500" cy="4348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458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Refle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D15F-D8A4-8E9A-B9D1-08D6586DAFA4}"/>
              </a:ext>
            </a:extLst>
          </p:cNvPr>
          <p:cNvSpPr>
            <a:spLocks noGrp="1"/>
          </p:cNvSpPr>
          <p:nvPr>
            <p:ph type="title"/>
          </p:nvPr>
        </p:nvSpPr>
        <p:spPr>
          <a:xfrm>
            <a:off x="1383957" y="365125"/>
            <a:ext cx="9969843" cy="1325563"/>
          </a:xfrm>
        </p:spPr>
        <p:txBody>
          <a:bodyPr/>
          <a:lstStyle>
            <a:lvl1pPr>
              <a:defRPr>
                <a:solidFill>
                  <a:srgbClr val="003865"/>
                </a:solidFill>
              </a:defRPr>
            </a:lvl1pPr>
          </a:lstStyle>
          <a:p>
            <a:r>
              <a:rPr lang="en-US"/>
              <a:t>Click to edit Master title style</a:t>
            </a:r>
          </a:p>
        </p:txBody>
      </p:sp>
      <p:grpSp>
        <p:nvGrpSpPr>
          <p:cNvPr id="17" name="Group 16">
            <a:extLst>
              <a:ext uri="{FF2B5EF4-FFF2-40B4-BE49-F238E27FC236}">
                <a16:creationId xmlns:a16="http://schemas.microsoft.com/office/drawing/2014/main" id="{C1D944A2-DF7F-9F0E-6366-C7D9A497AFAB}"/>
              </a:ext>
            </a:extLst>
          </p:cNvPr>
          <p:cNvGrpSpPr/>
          <p:nvPr userDrawn="1"/>
        </p:nvGrpSpPr>
        <p:grpSpPr>
          <a:xfrm>
            <a:off x="457200" y="550982"/>
            <a:ext cx="762835" cy="762952"/>
            <a:chOff x="457200" y="550982"/>
            <a:chExt cx="762835" cy="762952"/>
          </a:xfrm>
          <a:solidFill>
            <a:schemeClr val="tx1"/>
          </a:solidFill>
        </p:grpSpPr>
        <p:sp>
          <p:nvSpPr>
            <p:cNvPr id="15" name="Freeform: Shape 14">
              <a:extLst>
                <a:ext uri="{FF2B5EF4-FFF2-40B4-BE49-F238E27FC236}">
                  <a16:creationId xmlns:a16="http://schemas.microsoft.com/office/drawing/2014/main" id="{49F88A19-FEA3-3FA2-722D-95CE77045AE1}"/>
                </a:ext>
              </a:extLst>
            </p:cNvPr>
            <p:cNvSpPr/>
            <p:nvPr/>
          </p:nvSpPr>
          <p:spPr>
            <a:xfrm>
              <a:off x="457200" y="655757"/>
              <a:ext cx="658177" cy="658177"/>
            </a:xfrm>
            <a:custGeom>
              <a:avLst/>
              <a:gdLst>
                <a:gd name="connsiteX0" fmla="*/ 161925 w 658177"/>
                <a:gd name="connsiteY0" fmla="*/ 497205 h 658177"/>
                <a:gd name="connsiteX1" fmla="*/ 161925 w 658177"/>
                <a:gd name="connsiteY1" fmla="*/ 564833 h 658177"/>
                <a:gd name="connsiteX2" fmla="*/ 80963 w 658177"/>
                <a:gd name="connsiteY2" fmla="*/ 591503 h 658177"/>
                <a:gd name="connsiteX3" fmla="*/ 66675 w 658177"/>
                <a:gd name="connsiteY3" fmla="*/ 577215 h 658177"/>
                <a:gd name="connsiteX4" fmla="*/ 93345 w 658177"/>
                <a:gd name="connsiteY4" fmla="*/ 496253 h 658177"/>
                <a:gd name="connsiteX5" fmla="*/ 161925 w 658177"/>
                <a:gd name="connsiteY5" fmla="*/ 497205 h 658177"/>
                <a:gd name="connsiteX6" fmla="*/ 536258 w 658177"/>
                <a:gd name="connsiteY6" fmla="*/ 0 h 658177"/>
                <a:gd name="connsiteX7" fmla="*/ 60008 w 658177"/>
                <a:gd name="connsiteY7" fmla="*/ 477203 h 658177"/>
                <a:gd name="connsiteX8" fmla="*/ 0 w 658177"/>
                <a:gd name="connsiteY8" fmla="*/ 658178 h 658177"/>
                <a:gd name="connsiteX9" fmla="*/ 181928 w 658177"/>
                <a:gd name="connsiteY9" fmla="*/ 598170 h 658177"/>
                <a:gd name="connsiteX10" fmla="*/ 658178 w 658177"/>
                <a:gd name="connsiteY10" fmla="*/ 121920 h 658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8177" h="658177">
                  <a:moveTo>
                    <a:pt x="161925" y="497205"/>
                  </a:moveTo>
                  <a:cubicBezTo>
                    <a:pt x="180975" y="516255"/>
                    <a:pt x="180975" y="545783"/>
                    <a:pt x="161925" y="564833"/>
                  </a:cubicBezTo>
                  <a:lnTo>
                    <a:pt x="80963" y="591503"/>
                  </a:lnTo>
                  <a:lnTo>
                    <a:pt x="66675" y="577215"/>
                  </a:lnTo>
                  <a:lnTo>
                    <a:pt x="93345" y="496253"/>
                  </a:lnTo>
                  <a:cubicBezTo>
                    <a:pt x="113348" y="478155"/>
                    <a:pt x="142875" y="478155"/>
                    <a:pt x="161925" y="497205"/>
                  </a:cubicBezTo>
                  <a:close/>
                  <a:moveTo>
                    <a:pt x="536258" y="0"/>
                  </a:moveTo>
                  <a:lnTo>
                    <a:pt x="60008" y="477203"/>
                  </a:lnTo>
                  <a:lnTo>
                    <a:pt x="0" y="658178"/>
                  </a:lnTo>
                  <a:lnTo>
                    <a:pt x="181928" y="598170"/>
                  </a:lnTo>
                  <a:lnTo>
                    <a:pt x="658178" y="121920"/>
                  </a:lnTo>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DE5D404-28B5-114A-2E2E-93E0F5A75C2A}"/>
                </a:ext>
              </a:extLst>
            </p:cNvPr>
            <p:cNvSpPr/>
            <p:nvPr/>
          </p:nvSpPr>
          <p:spPr>
            <a:xfrm>
              <a:off x="1020127" y="550982"/>
              <a:ext cx="199908" cy="199072"/>
            </a:xfrm>
            <a:custGeom>
              <a:avLst/>
              <a:gdLst>
                <a:gd name="connsiteX0" fmla="*/ 188595 w 199908"/>
                <a:gd name="connsiteY0" fmla="*/ 79058 h 199072"/>
                <a:gd name="connsiteX1" fmla="*/ 120968 w 199908"/>
                <a:gd name="connsiteY1" fmla="*/ 11430 h 199072"/>
                <a:gd name="connsiteX2" fmla="*/ 66675 w 199908"/>
                <a:gd name="connsiteY2" fmla="*/ 11430 h 199072"/>
                <a:gd name="connsiteX3" fmla="*/ 0 w 199908"/>
                <a:gd name="connsiteY3" fmla="*/ 78105 h 199072"/>
                <a:gd name="connsiteX4" fmla="*/ 120968 w 199908"/>
                <a:gd name="connsiteY4" fmla="*/ 199072 h 199072"/>
                <a:gd name="connsiteX5" fmla="*/ 187643 w 199908"/>
                <a:gd name="connsiteY5" fmla="*/ 132397 h 199072"/>
                <a:gd name="connsiteX6" fmla="*/ 188595 w 199908"/>
                <a:gd name="connsiteY6" fmla="*/ 7905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908" h="199072">
                  <a:moveTo>
                    <a:pt x="188595" y="79058"/>
                  </a:moveTo>
                  <a:lnTo>
                    <a:pt x="120968" y="11430"/>
                  </a:lnTo>
                  <a:cubicBezTo>
                    <a:pt x="105727" y="-3810"/>
                    <a:pt x="81915" y="-3810"/>
                    <a:pt x="66675" y="11430"/>
                  </a:cubicBezTo>
                  <a:lnTo>
                    <a:pt x="0" y="78105"/>
                  </a:lnTo>
                  <a:lnTo>
                    <a:pt x="120968" y="199072"/>
                  </a:lnTo>
                  <a:lnTo>
                    <a:pt x="187643" y="132397"/>
                  </a:lnTo>
                  <a:cubicBezTo>
                    <a:pt x="203835" y="118110"/>
                    <a:pt x="203835" y="94297"/>
                    <a:pt x="188595" y="79058"/>
                  </a:cubicBezTo>
                  <a:close/>
                </a:path>
              </a:pathLst>
            </a:custGeom>
            <a:grpFill/>
            <a:ln w="9525" cap="flat">
              <a:noFill/>
              <a:prstDash val="solid"/>
              <a:miter/>
            </a:ln>
          </p:spPr>
          <p:txBody>
            <a:bodyPr rtlCol="0" anchor="ctr"/>
            <a:lstStyle/>
            <a:p>
              <a:endParaRPr lang="en-US"/>
            </a:p>
          </p:txBody>
        </p:sp>
      </p:grpSp>
      <p:sp>
        <p:nvSpPr>
          <p:cNvPr id="21" name="Content Placeholder 20">
            <a:extLst>
              <a:ext uri="{FF2B5EF4-FFF2-40B4-BE49-F238E27FC236}">
                <a16:creationId xmlns:a16="http://schemas.microsoft.com/office/drawing/2014/main" id="{2BD0F6E1-3565-9AEB-D7A3-7AE528999E11}"/>
              </a:ext>
            </a:extLst>
          </p:cNvPr>
          <p:cNvSpPr>
            <a:spLocks noGrp="1"/>
          </p:cNvSpPr>
          <p:nvPr>
            <p:ph sz="quarter" idx="12"/>
          </p:nvPr>
        </p:nvSpPr>
        <p:spPr>
          <a:xfrm>
            <a:off x="1384300" y="1854200"/>
            <a:ext cx="9969500" cy="4348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descr="Group brainstorm with solid fill">
            <a:extLst>
              <a:ext uri="{FF2B5EF4-FFF2-40B4-BE49-F238E27FC236}">
                <a16:creationId xmlns:a16="http://schemas.microsoft.com/office/drawing/2014/main" id="{AC32F396-A332-6DB5-555D-95E98ABD70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66757" y="1418709"/>
            <a:ext cx="1082910" cy="1082910"/>
          </a:xfrm>
          <a:prstGeom prst="rect">
            <a:avLst/>
          </a:prstGeom>
        </p:spPr>
      </p:pic>
    </p:spTree>
    <p:extLst>
      <p:ext uri="{BB962C8B-B14F-4D97-AF65-F5344CB8AC3E}">
        <p14:creationId xmlns:p14="http://schemas.microsoft.com/office/powerpoint/2010/main" val="776891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out Gro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D15F-D8A4-8E9A-B9D1-08D6586DAFA4}"/>
              </a:ext>
            </a:extLst>
          </p:cNvPr>
          <p:cNvSpPr>
            <a:spLocks noGrp="1"/>
          </p:cNvSpPr>
          <p:nvPr>
            <p:ph type="title"/>
          </p:nvPr>
        </p:nvSpPr>
        <p:spPr>
          <a:xfrm>
            <a:off x="1383957" y="365125"/>
            <a:ext cx="9969843" cy="1325563"/>
          </a:xfrm>
        </p:spPr>
        <p:txBody>
          <a:bodyPr/>
          <a:lstStyle>
            <a:lvl1pPr>
              <a:defRPr>
                <a:solidFill>
                  <a:srgbClr val="003865"/>
                </a:solidFill>
              </a:defRPr>
            </a:lvl1pPr>
          </a:lstStyle>
          <a:p>
            <a:r>
              <a:rPr lang="en-US"/>
              <a:t>Click to edit Master title style</a:t>
            </a:r>
          </a:p>
        </p:txBody>
      </p:sp>
      <p:pic>
        <p:nvPicPr>
          <p:cNvPr id="5" name="Graphic 4" descr="Users with solid fill">
            <a:extLst>
              <a:ext uri="{FF2B5EF4-FFF2-40B4-BE49-F238E27FC236}">
                <a16:creationId xmlns:a16="http://schemas.microsoft.com/office/drawing/2014/main" id="{E06754E2-F8BF-62AD-A27A-C3DD8BF311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3929" y="558349"/>
            <a:ext cx="914400" cy="914400"/>
          </a:xfrm>
          <a:prstGeom prst="rect">
            <a:avLst/>
          </a:prstGeom>
        </p:spPr>
      </p:pic>
    </p:spTree>
    <p:extLst>
      <p:ext uri="{BB962C8B-B14F-4D97-AF65-F5344CB8AC3E}">
        <p14:creationId xmlns:p14="http://schemas.microsoft.com/office/powerpoint/2010/main" val="1148410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akout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D15F-D8A4-8E9A-B9D1-08D6586DAFA4}"/>
              </a:ext>
            </a:extLst>
          </p:cNvPr>
          <p:cNvSpPr>
            <a:spLocks noGrp="1"/>
          </p:cNvSpPr>
          <p:nvPr>
            <p:ph type="title"/>
          </p:nvPr>
        </p:nvSpPr>
        <p:spPr>
          <a:xfrm>
            <a:off x="1551597" y="365125"/>
            <a:ext cx="9969843" cy="1325563"/>
          </a:xfrm>
        </p:spPr>
        <p:txBody>
          <a:bodyPr/>
          <a:lstStyle>
            <a:lvl1pPr>
              <a:defRPr>
                <a:solidFill>
                  <a:srgbClr val="003865"/>
                </a:solidFill>
              </a:defRPr>
            </a:lvl1pPr>
          </a:lstStyle>
          <a:p>
            <a:r>
              <a:rPr lang="en-US"/>
              <a:t>Click to edit Master title style</a:t>
            </a:r>
          </a:p>
        </p:txBody>
      </p:sp>
      <p:pic>
        <p:nvPicPr>
          <p:cNvPr id="7" name="Graphic 6" descr="Group brainstorm with solid fill">
            <a:extLst>
              <a:ext uri="{FF2B5EF4-FFF2-40B4-BE49-F238E27FC236}">
                <a16:creationId xmlns:a16="http://schemas.microsoft.com/office/drawing/2014/main" id="{A496C317-673B-1470-C39B-45F2157B9FB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93222" y="365125"/>
            <a:ext cx="1082910" cy="1082910"/>
          </a:xfrm>
          <a:prstGeom prst="rect">
            <a:avLst/>
          </a:prstGeom>
        </p:spPr>
      </p:pic>
      <p:sp>
        <p:nvSpPr>
          <p:cNvPr id="9" name="Content Placeholder 8">
            <a:extLst>
              <a:ext uri="{FF2B5EF4-FFF2-40B4-BE49-F238E27FC236}">
                <a16:creationId xmlns:a16="http://schemas.microsoft.com/office/drawing/2014/main" id="{423EE9D2-1DC4-B8D0-2BF5-743CFE445351}"/>
              </a:ext>
            </a:extLst>
          </p:cNvPr>
          <p:cNvSpPr>
            <a:spLocks noGrp="1"/>
          </p:cNvSpPr>
          <p:nvPr>
            <p:ph sz="quarter" idx="10"/>
          </p:nvPr>
        </p:nvSpPr>
        <p:spPr>
          <a:xfrm>
            <a:off x="1551940" y="1779588"/>
            <a:ext cx="103917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7623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lvl1pPr>
              <a:defRPr>
                <a:solidFill>
                  <a:srgbClr val="003865"/>
                </a:solidFill>
              </a:defRPr>
            </a:lvl1pPr>
          </a:lstStyle>
          <a:p>
            <a:r>
              <a:rPr lang="en-US"/>
              <a:t>Click to edit Master title style</a:t>
            </a:r>
          </a:p>
        </p:txBody>
      </p:sp>
    </p:spTree>
    <p:extLst>
      <p:ext uri="{BB962C8B-B14F-4D97-AF65-F5344CB8AC3E}">
        <p14:creationId xmlns:p14="http://schemas.microsoft.com/office/powerpoint/2010/main" val="369483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olarity Partnership Copyrigh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a:xfrm>
            <a:off x="838200" y="389908"/>
            <a:ext cx="10515600" cy="1325563"/>
          </a:xfrm>
        </p:spPr>
        <p:txBody>
          <a:bodyPr/>
          <a:lstStyle>
            <a:lvl1pPr>
              <a:defRPr>
                <a:solidFill>
                  <a:srgbClr val="003865"/>
                </a:solidFill>
              </a:defRPr>
            </a:lvl1pPr>
          </a:lstStyle>
          <a:p>
            <a:r>
              <a:rPr lang="en-US"/>
              <a:t>Click to edit Master title style</a:t>
            </a:r>
          </a:p>
        </p:txBody>
      </p:sp>
      <p:pic>
        <p:nvPicPr>
          <p:cNvPr id="2" name="Picture 1">
            <a:extLst>
              <a:ext uri="{FF2B5EF4-FFF2-40B4-BE49-F238E27FC236}">
                <a16:creationId xmlns:a16="http://schemas.microsoft.com/office/drawing/2014/main" id="{4E057B4F-5359-3F68-9B31-A1C5A44F52CC}"/>
              </a:ext>
            </a:extLst>
          </p:cNvPr>
          <p:cNvPicPr>
            <a:picLocks noChangeAspect="1"/>
          </p:cNvPicPr>
          <p:nvPr userDrawn="1"/>
        </p:nvPicPr>
        <p:blipFill>
          <a:blip r:embed="rId2"/>
          <a:stretch>
            <a:fillRect/>
          </a:stretch>
        </p:blipFill>
        <p:spPr>
          <a:xfrm>
            <a:off x="166631" y="6158627"/>
            <a:ext cx="3930650" cy="664034"/>
          </a:xfrm>
          <a:prstGeom prst="rect">
            <a:avLst/>
          </a:prstGeom>
        </p:spPr>
      </p:pic>
      <p:sp>
        <p:nvSpPr>
          <p:cNvPr id="5" name="TextBox 4">
            <a:extLst>
              <a:ext uri="{FF2B5EF4-FFF2-40B4-BE49-F238E27FC236}">
                <a16:creationId xmlns:a16="http://schemas.microsoft.com/office/drawing/2014/main" id="{6562EA01-B12D-B181-361A-AA2454388E5F}"/>
              </a:ext>
            </a:extLst>
          </p:cNvPr>
          <p:cNvSpPr txBox="1"/>
          <p:nvPr userDrawn="1"/>
        </p:nvSpPr>
        <p:spPr>
          <a:xfrm>
            <a:off x="8094721" y="6364844"/>
            <a:ext cx="3333314" cy="276999"/>
          </a:xfrm>
          <a:prstGeom prst="rect">
            <a:avLst/>
          </a:prstGeom>
          <a:noFill/>
        </p:spPr>
        <p:txBody>
          <a:bodyPr wrap="square">
            <a:spAutoFit/>
          </a:bodyPr>
          <a:lstStyle/>
          <a:p>
            <a:pPr algn="r"/>
            <a:r>
              <a:rPr lang="en-US" sz="1200" b="0" i="0">
                <a:solidFill>
                  <a:schemeClr val="bg1">
                    <a:lumMod val="50000"/>
                  </a:schemeClr>
                </a:solidFill>
                <a:latin typeface="Trade Gothic Next Cond" panose="020B0506040303020004" pitchFamily="34" charset="0"/>
              </a:rPr>
              <a:t>© Polarity Partnerships, LLC. All rights reserved.</a:t>
            </a:r>
          </a:p>
        </p:txBody>
      </p:sp>
      <p:sp>
        <p:nvSpPr>
          <p:cNvPr id="3" name="TextBox 2">
            <a:extLst>
              <a:ext uri="{FF2B5EF4-FFF2-40B4-BE49-F238E27FC236}">
                <a16:creationId xmlns:a16="http://schemas.microsoft.com/office/drawing/2014/main" id="{A5181ED2-3318-F784-764A-3D01F683D6D7}"/>
              </a:ext>
            </a:extLst>
          </p:cNvPr>
          <p:cNvSpPr txBox="1"/>
          <p:nvPr userDrawn="1"/>
        </p:nvSpPr>
        <p:spPr>
          <a:xfrm>
            <a:off x="11596064" y="6352144"/>
            <a:ext cx="532436" cy="307777"/>
          </a:xfrm>
          <a:prstGeom prst="rect">
            <a:avLst/>
          </a:prstGeom>
          <a:noFill/>
        </p:spPr>
        <p:txBody>
          <a:bodyPr wrap="square" rtlCol="0">
            <a:spAutoFit/>
          </a:bodyPr>
          <a:lstStyle/>
          <a:p>
            <a:fld id="{57A4AF65-836F-2246-A211-A4F62D2B21E0}" type="slidenum">
              <a:rPr lang="en-US" sz="1400" smtClean="0">
                <a:solidFill>
                  <a:srgbClr val="003865"/>
                </a:solidFill>
              </a:rPr>
              <a:t>‹#›</a:t>
            </a:fld>
            <a:endParaRPr lang="en-US" sz="1600">
              <a:solidFill>
                <a:srgbClr val="003865"/>
              </a:solidFill>
            </a:endParaRPr>
          </a:p>
        </p:txBody>
      </p:sp>
    </p:spTree>
    <p:extLst>
      <p:ext uri="{BB962C8B-B14F-4D97-AF65-F5344CB8AC3E}">
        <p14:creationId xmlns:p14="http://schemas.microsoft.com/office/powerpoint/2010/main" val="698431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Polarity Partnership Copyrigh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a:xfrm>
            <a:off x="838200" y="389908"/>
            <a:ext cx="10515600" cy="1325563"/>
          </a:xfrm>
        </p:spPr>
        <p:txBody>
          <a:bodyPr/>
          <a:lstStyle>
            <a:lvl1pPr>
              <a:defRPr>
                <a:solidFill>
                  <a:srgbClr val="003865"/>
                </a:solidFill>
              </a:defRPr>
            </a:lvl1pPr>
          </a:lstStyle>
          <a:p>
            <a:r>
              <a:rPr lang="en-US"/>
              <a:t>Click to edit Master title style</a:t>
            </a:r>
          </a:p>
        </p:txBody>
      </p:sp>
      <p:pic>
        <p:nvPicPr>
          <p:cNvPr id="2" name="Picture 1">
            <a:extLst>
              <a:ext uri="{FF2B5EF4-FFF2-40B4-BE49-F238E27FC236}">
                <a16:creationId xmlns:a16="http://schemas.microsoft.com/office/drawing/2014/main" id="{4E057B4F-5359-3F68-9B31-A1C5A44F52CC}"/>
              </a:ext>
            </a:extLst>
          </p:cNvPr>
          <p:cNvPicPr>
            <a:picLocks noChangeAspect="1"/>
          </p:cNvPicPr>
          <p:nvPr userDrawn="1"/>
        </p:nvPicPr>
        <p:blipFill>
          <a:blip r:embed="rId2"/>
          <a:stretch>
            <a:fillRect/>
          </a:stretch>
        </p:blipFill>
        <p:spPr>
          <a:xfrm>
            <a:off x="166631" y="6158627"/>
            <a:ext cx="3930650" cy="664034"/>
          </a:xfrm>
          <a:prstGeom prst="rect">
            <a:avLst/>
          </a:prstGeom>
        </p:spPr>
      </p:pic>
      <p:sp>
        <p:nvSpPr>
          <p:cNvPr id="5" name="TextBox 4">
            <a:extLst>
              <a:ext uri="{FF2B5EF4-FFF2-40B4-BE49-F238E27FC236}">
                <a16:creationId xmlns:a16="http://schemas.microsoft.com/office/drawing/2014/main" id="{6562EA01-B12D-B181-361A-AA2454388E5F}"/>
              </a:ext>
            </a:extLst>
          </p:cNvPr>
          <p:cNvSpPr txBox="1"/>
          <p:nvPr userDrawn="1"/>
        </p:nvSpPr>
        <p:spPr>
          <a:xfrm>
            <a:off x="5006295" y="6382922"/>
            <a:ext cx="6589769" cy="276999"/>
          </a:xfrm>
          <a:prstGeom prst="rect">
            <a:avLst/>
          </a:prstGeom>
          <a:noFill/>
        </p:spPr>
        <p:txBody>
          <a:bodyPr wrap="square">
            <a:spAutoFit/>
          </a:bodyPr>
          <a:lstStyle/>
          <a:p>
            <a:pPr algn="r"/>
            <a:r>
              <a:rPr lang="en-US" sz="1200" b="0" i="0">
                <a:solidFill>
                  <a:schemeClr val="bg1">
                    <a:lumMod val="50000"/>
                  </a:schemeClr>
                </a:solidFill>
                <a:latin typeface="Trade Gothic Next Cond" panose="020B0506040303020004" pitchFamily="34" charset="0"/>
              </a:rPr>
              <a:t>© 2020 Barry Johnson and Polarity Partnerships, LLC. All rights reserved. Commercial use encouraged with permission. </a:t>
            </a:r>
          </a:p>
        </p:txBody>
      </p:sp>
      <p:sp>
        <p:nvSpPr>
          <p:cNvPr id="3" name="TextBox 2">
            <a:extLst>
              <a:ext uri="{FF2B5EF4-FFF2-40B4-BE49-F238E27FC236}">
                <a16:creationId xmlns:a16="http://schemas.microsoft.com/office/drawing/2014/main" id="{A5181ED2-3318-F784-764A-3D01F683D6D7}"/>
              </a:ext>
            </a:extLst>
          </p:cNvPr>
          <p:cNvSpPr txBox="1"/>
          <p:nvPr userDrawn="1"/>
        </p:nvSpPr>
        <p:spPr>
          <a:xfrm>
            <a:off x="11596064" y="6352144"/>
            <a:ext cx="532436" cy="307777"/>
          </a:xfrm>
          <a:prstGeom prst="rect">
            <a:avLst/>
          </a:prstGeom>
          <a:noFill/>
        </p:spPr>
        <p:txBody>
          <a:bodyPr wrap="square" rtlCol="0">
            <a:spAutoFit/>
          </a:bodyPr>
          <a:lstStyle/>
          <a:p>
            <a:fld id="{57A4AF65-836F-2246-A211-A4F62D2B21E0}" type="slidenum">
              <a:rPr lang="en-US" sz="1400" smtClean="0">
                <a:solidFill>
                  <a:srgbClr val="003865"/>
                </a:solidFill>
              </a:rPr>
              <a:t>‹#›</a:t>
            </a:fld>
            <a:endParaRPr lang="en-US" sz="1600">
              <a:solidFill>
                <a:srgbClr val="003865"/>
              </a:solidFill>
            </a:endParaRPr>
          </a:p>
        </p:txBody>
      </p:sp>
    </p:spTree>
    <p:extLst>
      <p:ext uri="{BB962C8B-B14F-4D97-AF65-F5344CB8AC3E}">
        <p14:creationId xmlns:p14="http://schemas.microsoft.com/office/powerpoint/2010/main" val="965145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 Only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5D3EAB-9E7B-1541-E04D-270497EF86A7}"/>
              </a:ext>
            </a:extLst>
          </p:cNvPr>
          <p:cNvPicPr>
            <a:picLocks noChangeAspect="1"/>
          </p:cNvPicPr>
          <p:nvPr userDrawn="1"/>
        </p:nvPicPr>
        <p:blipFill>
          <a:blip r:embed="rId2"/>
          <a:srcRect/>
          <a:stretch/>
        </p:blipFill>
        <p:spPr>
          <a:xfrm>
            <a:off x="1906149" y="0"/>
            <a:ext cx="10275737" cy="6857234"/>
          </a:xfrm>
          <a:prstGeom prst="rect">
            <a:avLst/>
          </a:prstGeom>
        </p:spPr>
      </p:pic>
      <p:pic>
        <p:nvPicPr>
          <p:cNvPr id="3" name="Graphic 2">
            <a:extLst>
              <a:ext uri="{FF2B5EF4-FFF2-40B4-BE49-F238E27FC236}">
                <a16:creationId xmlns:a16="http://schemas.microsoft.com/office/drawing/2014/main" id="{2EE135FE-64B9-8681-2524-85E4830CEE18}"/>
              </a:ext>
            </a:extLst>
          </p:cNvPr>
          <p:cNvPicPr>
            <a:picLocks noChangeAspect="1"/>
          </p:cNvPicPr>
          <p:nvPr userDrawn="1"/>
        </p:nvPicPr>
        <p:blipFill>
          <a:blip>
            <a:extLst>
              <a:ext uri="{96DAC541-7B7A-43D3-8B79-37D633B846F1}">
                <asvg:svgBlip xmlns:asvg="http://schemas.microsoft.com/office/drawing/2016/SVG/main" r:embed="rId3"/>
              </a:ext>
            </a:extLst>
          </a:blip>
          <a:srcRect l="37940" t="32951" r="26789" b="25439"/>
          <a:stretch>
            <a:fillRect/>
          </a:stretch>
        </p:blipFill>
        <p:spPr>
          <a:xfrm>
            <a:off x="0" y="1"/>
            <a:ext cx="6583679" cy="6858000"/>
          </a:xfrm>
          <a:prstGeom prst="rect">
            <a:avLst/>
          </a:prstGeom>
        </p:spPr>
      </p:pic>
      <p:sp>
        <p:nvSpPr>
          <p:cNvPr id="8" name="Title 1">
            <a:extLst>
              <a:ext uri="{FF2B5EF4-FFF2-40B4-BE49-F238E27FC236}">
                <a16:creationId xmlns:a16="http://schemas.microsoft.com/office/drawing/2014/main" id="{6A9DE21A-AE5F-8C4E-BBFF-958C4E1ECA5E}"/>
              </a:ext>
            </a:extLst>
          </p:cNvPr>
          <p:cNvSpPr>
            <a:spLocks noGrp="1"/>
          </p:cNvSpPr>
          <p:nvPr>
            <p:ph type="title"/>
          </p:nvPr>
        </p:nvSpPr>
        <p:spPr>
          <a:xfrm>
            <a:off x="922710" y="2819745"/>
            <a:ext cx="4442666" cy="1029036"/>
          </a:xfrm>
        </p:spPr>
        <p:txBody>
          <a:bodyPr/>
          <a:lstStyle>
            <a:lvl1pPr>
              <a:defRPr lang="en-US" sz="4000" dirty="0">
                <a:solidFill>
                  <a:schemeClr val="bg1"/>
                </a:solidFill>
              </a:defRPr>
            </a:lvl1pPr>
          </a:lstStyle>
          <a:p>
            <a:r>
              <a:rPr lang="en-US"/>
              <a:t>Click to edit Master title style</a:t>
            </a:r>
          </a:p>
        </p:txBody>
      </p:sp>
      <p:sp>
        <p:nvSpPr>
          <p:cNvPr id="7" name="TextBox 6">
            <a:extLst>
              <a:ext uri="{FF2B5EF4-FFF2-40B4-BE49-F238E27FC236}">
                <a16:creationId xmlns:a16="http://schemas.microsoft.com/office/drawing/2014/main" id="{2C32BFB4-F1A8-B1BD-ECD8-5204B10833B5}"/>
              </a:ext>
            </a:extLst>
          </p:cNvPr>
          <p:cNvSpPr txBox="1"/>
          <p:nvPr userDrawn="1"/>
        </p:nvSpPr>
        <p:spPr>
          <a:xfrm>
            <a:off x="11690430" y="6393194"/>
            <a:ext cx="532436" cy="338554"/>
          </a:xfrm>
          <a:prstGeom prst="rect">
            <a:avLst/>
          </a:prstGeom>
          <a:noFill/>
        </p:spPr>
        <p:txBody>
          <a:bodyPr wrap="square" rtlCol="0">
            <a:spAutoFit/>
          </a:bodyPr>
          <a:lstStyle/>
          <a:p>
            <a:fld id="{57A4AF65-836F-2246-A211-A4F62D2B21E0}" type="slidenum">
              <a:rPr lang="en-US" sz="1600" smtClean="0">
                <a:solidFill>
                  <a:schemeClr val="bg1"/>
                </a:solidFill>
              </a:rPr>
              <a:t>‹#›</a:t>
            </a:fld>
            <a:endParaRPr lang="en-US" sz="1600">
              <a:solidFill>
                <a:schemeClr val="bg1"/>
              </a:solidFill>
            </a:endParaRPr>
          </a:p>
        </p:txBody>
      </p:sp>
      <p:sp>
        <p:nvSpPr>
          <p:cNvPr id="10" name="TextBox 9">
            <a:extLst>
              <a:ext uri="{FF2B5EF4-FFF2-40B4-BE49-F238E27FC236}">
                <a16:creationId xmlns:a16="http://schemas.microsoft.com/office/drawing/2014/main" id="{FF4B5E0E-7A8A-6B22-191F-DABDAEB017F9}"/>
              </a:ext>
            </a:extLst>
          </p:cNvPr>
          <p:cNvSpPr txBox="1"/>
          <p:nvPr userDrawn="1"/>
        </p:nvSpPr>
        <p:spPr>
          <a:xfrm>
            <a:off x="7349250" y="6270083"/>
            <a:ext cx="4341180" cy="461665"/>
          </a:xfrm>
          <a:prstGeom prst="rect">
            <a:avLst/>
          </a:prstGeom>
          <a:noFill/>
        </p:spPr>
        <p:txBody>
          <a:bodyPr wrap="square" rtlCol="0">
            <a:spAutoFit/>
          </a:bodyPr>
          <a:lstStyle/>
          <a:p>
            <a:pPr algn="r"/>
            <a:br>
              <a:rPr lang="en-US" sz="1200">
                <a:solidFill>
                  <a:schemeClr val="bg1"/>
                </a:solidFill>
                <a:latin typeface="Trade Gothic Next Cond" panose="020B0506040303020004" pitchFamily="34" charset="0"/>
              </a:rPr>
            </a:br>
            <a:r>
              <a:rPr lang="en-US" sz="1200">
                <a:solidFill>
                  <a:schemeClr val="bg1"/>
                </a:solidFill>
                <a:latin typeface="Trade Gothic Next Cond" panose="020B0506040303020004" pitchFamily="34" charset="0"/>
              </a:rPr>
              <a:t>© Center for Creative Leadership. All rights reserved.</a:t>
            </a:r>
          </a:p>
        </p:txBody>
      </p:sp>
      <p:pic>
        <p:nvPicPr>
          <p:cNvPr id="4" name="Picture 3">
            <a:extLst>
              <a:ext uri="{FF2B5EF4-FFF2-40B4-BE49-F238E27FC236}">
                <a16:creationId xmlns:a16="http://schemas.microsoft.com/office/drawing/2014/main" id="{B2630069-2E41-2E5E-4D1C-B582024F043D}"/>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230819" y="6381619"/>
            <a:ext cx="2769833" cy="314583"/>
          </a:xfrm>
          <a:prstGeom prst="rect">
            <a:avLst/>
          </a:prstGeom>
        </p:spPr>
      </p:pic>
    </p:spTree>
    <p:extLst>
      <p:ext uri="{BB962C8B-B14F-4D97-AF65-F5344CB8AC3E}">
        <p14:creationId xmlns:p14="http://schemas.microsoft.com/office/powerpoint/2010/main" val="17719911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Only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A9DE21A-AE5F-8C4E-BBFF-958C4E1ECA5E}"/>
              </a:ext>
            </a:extLst>
          </p:cNvPr>
          <p:cNvSpPr>
            <a:spLocks noGrp="1"/>
          </p:cNvSpPr>
          <p:nvPr>
            <p:ph type="title"/>
          </p:nvPr>
        </p:nvSpPr>
        <p:spPr>
          <a:xfrm>
            <a:off x="465510" y="372381"/>
            <a:ext cx="10515600" cy="1029036"/>
          </a:xfrm>
        </p:spPr>
        <p:txBody>
          <a:bodyPr/>
          <a:lstStyle>
            <a:lvl1pPr>
              <a:defRPr lang="en-US" sz="4000" dirty="0"/>
            </a:lvl1pPr>
          </a:lstStyle>
          <a:p>
            <a:r>
              <a:rPr lang="en-US"/>
              <a:t>Click to edit Master title style</a:t>
            </a:r>
          </a:p>
        </p:txBody>
      </p:sp>
    </p:spTree>
    <p:extLst>
      <p:ext uri="{BB962C8B-B14F-4D97-AF65-F5344CB8AC3E}">
        <p14:creationId xmlns:p14="http://schemas.microsoft.com/office/powerpoint/2010/main" val="4289469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41772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eam Page">
    <p:bg>
      <p:bgRef idx="1001">
        <a:schemeClr val="bg1"/>
      </p:bgRef>
    </p:bg>
    <p:spTree>
      <p:nvGrpSpPr>
        <p:cNvPr id="1" name=""/>
        <p:cNvGrpSpPr/>
        <p:nvPr/>
      </p:nvGrpSpPr>
      <p:grpSpPr>
        <a:xfrm>
          <a:off x="0" y="0"/>
          <a:ext cx="0" cy="0"/>
          <a:chOff x="0" y="0"/>
          <a:chExt cx="0" cy="0"/>
        </a:xfrm>
      </p:grpSpPr>
      <p:pic>
        <p:nvPicPr>
          <p:cNvPr id="9" name="Picture 8" descr="A person in an orange jacket&#10;&#10;AI-generated content may be incorrect.">
            <a:extLst>
              <a:ext uri="{FF2B5EF4-FFF2-40B4-BE49-F238E27FC236}">
                <a16:creationId xmlns:a16="http://schemas.microsoft.com/office/drawing/2014/main" id="{3F15582E-5A43-836B-1419-14F5244A1D97}"/>
              </a:ext>
            </a:extLst>
          </p:cNvPr>
          <p:cNvPicPr>
            <a:picLocks noChangeAspect="1"/>
          </p:cNvPicPr>
          <p:nvPr userDrawn="1"/>
        </p:nvPicPr>
        <p:blipFill>
          <a:blip r:embed="rId2"/>
          <a:srcRect l="435" t="31983" r="31903" b="353"/>
          <a:stretch>
            <a:fillRect/>
          </a:stretch>
        </p:blipFill>
        <p:spPr>
          <a:xfrm>
            <a:off x="2127301" y="-1"/>
            <a:ext cx="10276131" cy="6857999"/>
          </a:xfrm>
          <a:prstGeom prst="rect">
            <a:avLst/>
          </a:prstGeom>
        </p:spPr>
      </p:pic>
      <p:pic>
        <p:nvPicPr>
          <p:cNvPr id="4" name="Graphic 3">
            <a:extLst>
              <a:ext uri="{FF2B5EF4-FFF2-40B4-BE49-F238E27FC236}">
                <a16:creationId xmlns:a16="http://schemas.microsoft.com/office/drawing/2014/main" id="{C3A3A60C-A61F-2740-F754-FC5D4BF653D7}"/>
              </a:ext>
            </a:extLst>
          </p:cNvPr>
          <p:cNvPicPr>
            <a:picLocks noChangeAspect="1"/>
          </p:cNvPicPr>
          <p:nvPr userDrawn="1"/>
        </p:nvPicPr>
        <p:blipFill>
          <a:blip>
            <a:extLst>
              <a:ext uri="{96DAC541-7B7A-43D3-8B79-37D633B846F1}">
                <asvg:svgBlip xmlns:asvg="http://schemas.microsoft.com/office/drawing/2016/SVG/main" r:embed="rId3"/>
              </a:ext>
            </a:extLst>
          </a:blip>
          <a:srcRect l="6914" t="18909" r="32083" b="18909"/>
          <a:stretch>
            <a:fillRect/>
          </a:stretch>
        </p:blipFill>
        <p:spPr>
          <a:xfrm flipH="1">
            <a:off x="-2" y="0"/>
            <a:ext cx="7308397" cy="6858000"/>
          </a:xfrm>
          <a:prstGeom prst="rect">
            <a:avLst/>
          </a:prstGeom>
        </p:spPr>
      </p:pic>
      <p:sp>
        <p:nvSpPr>
          <p:cNvPr id="2" name="Title 1">
            <a:extLst>
              <a:ext uri="{FF2B5EF4-FFF2-40B4-BE49-F238E27FC236}">
                <a16:creationId xmlns:a16="http://schemas.microsoft.com/office/drawing/2014/main" id="{5DE73FD8-7735-B3FB-56A9-3255A127DD1B}"/>
              </a:ext>
            </a:extLst>
          </p:cNvPr>
          <p:cNvSpPr>
            <a:spLocks noGrp="1"/>
          </p:cNvSpPr>
          <p:nvPr>
            <p:ph type="title"/>
          </p:nvPr>
        </p:nvSpPr>
        <p:spPr>
          <a:xfrm>
            <a:off x="482600" y="500500"/>
            <a:ext cx="10515600" cy="1325563"/>
          </a:xfrm>
        </p:spPr>
        <p:txBody>
          <a:bodyPr/>
          <a:lstStyle/>
          <a:p>
            <a:r>
              <a:rPr lang="en-US"/>
              <a:t>Click to edit Master title style</a:t>
            </a:r>
          </a:p>
        </p:txBody>
      </p:sp>
      <p:pic>
        <p:nvPicPr>
          <p:cNvPr id="7" name="Picture 6">
            <a:extLst>
              <a:ext uri="{FF2B5EF4-FFF2-40B4-BE49-F238E27FC236}">
                <a16:creationId xmlns:a16="http://schemas.microsoft.com/office/drawing/2014/main" id="{89A7ED06-613B-70CB-76F9-AEB6A714E39D}"/>
              </a:ext>
            </a:extLst>
          </p:cNvPr>
          <p:cNvPicPr>
            <a:picLocks noChangeAspect="1"/>
          </p:cNvPicPr>
          <p:nvPr userDrawn="1"/>
        </p:nvPicPr>
        <p:blipFill>
          <a:blip r:embed="rId4"/>
          <a:srcRect/>
          <a:stretch/>
        </p:blipFill>
        <p:spPr>
          <a:xfrm>
            <a:off x="317107" y="6222020"/>
            <a:ext cx="3243532" cy="366312"/>
          </a:xfrm>
          <a:prstGeom prst="rect">
            <a:avLst/>
          </a:prstGeom>
        </p:spPr>
      </p:pic>
      <p:sp>
        <p:nvSpPr>
          <p:cNvPr id="8" name="TextBox 7">
            <a:extLst>
              <a:ext uri="{FF2B5EF4-FFF2-40B4-BE49-F238E27FC236}">
                <a16:creationId xmlns:a16="http://schemas.microsoft.com/office/drawing/2014/main" id="{F21F7588-6D21-6114-11E1-1ED5012D2747}"/>
              </a:ext>
            </a:extLst>
          </p:cNvPr>
          <p:cNvSpPr txBox="1"/>
          <p:nvPr userDrawn="1"/>
        </p:nvSpPr>
        <p:spPr>
          <a:xfrm>
            <a:off x="7308396" y="6174344"/>
            <a:ext cx="4341180" cy="461665"/>
          </a:xfrm>
          <a:prstGeom prst="rect">
            <a:avLst/>
          </a:prstGeom>
          <a:noFill/>
        </p:spPr>
        <p:txBody>
          <a:bodyPr wrap="square" rtlCol="0">
            <a:spAutoFit/>
          </a:bodyPr>
          <a:lstStyle/>
          <a:p>
            <a:pPr algn="r"/>
            <a:br>
              <a:rPr lang="en-US" sz="1200">
                <a:solidFill>
                  <a:schemeClr val="bg1"/>
                </a:solidFill>
                <a:latin typeface="Trade Gothic Next Cond" panose="020B0506040303020004" pitchFamily="34" charset="0"/>
              </a:rPr>
            </a:br>
            <a:r>
              <a:rPr lang="en-US" sz="1200">
                <a:solidFill>
                  <a:schemeClr val="bg1"/>
                </a:solidFill>
                <a:latin typeface="Trade Gothic Next Cond" panose="020B0506040303020004" pitchFamily="34" charset="0"/>
              </a:rPr>
              <a:t>© Center for Creative Leadership. All rights reserved.</a:t>
            </a:r>
          </a:p>
        </p:txBody>
      </p:sp>
      <p:sp>
        <p:nvSpPr>
          <p:cNvPr id="3" name="TextBox 2">
            <a:extLst>
              <a:ext uri="{FF2B5EF4-FFF2-40B4-BE49-F238E27FC236}">
                <a16:creationId xmlns:a16="http://schemas.microsoft.com/office/drawing/2014/main" id="{9C0C51CF-25CC-D39B-2C78-B3BF79E191EB}"/>
              </a:ext>
            </a:extLst>
          </p:cNvPr>
          <p:cNvSpPr txBox="1"/>
          <p:nvPr userDrawn="1"/>
        </p:nvSpPr>
        <p:spPr>
          <a:xfrm>
            <a:off x="11659564" y="6328232"/>
            <a:ext cx="532436" cy="307777"/>
          </a:xfrm>
          <a:prstGeom prst="rect">
            <a:avLst/>
          </a:prstGeom>
          <a:noFill/>
        </p:spPr>
        <p:txBody>
          <a:bodyPr wrap="square" rtlCol="0">
            <a:spAutoFit/>
          </a:bodyPr>
          <a:lstStyle/>
          <a:p>
            <a:fld id="{57A4AF65-836F-2246-A211-A4F62D2B21E0}" type="slidenum">
              <a:rPr lang="en-US" sz="1400" smtClean="0">
                <a:solidFill>
                  <a:schemeClr val="bg1"/>
                </a:solidFill>
              </a:rPr>
              <a:t>‹#›</a:t>
            </a:fld>
            <a:endParaRPr lang="en-US" sz="1600">
              <a:solidFill>
                <a:schemeClr val="bg1"/>
              </a:solidFill>
            </a:endParaRPr>
          </a:p>
        </p:txBody>
      </p:sp>
    </p:spTree>
    <p:extLst>
      <p:ext uri="{BB962C8B-B14F-4D97-AF65-F5344CB8AC3E}">
        <p14:creationId xmlns:p14="http://schemas.microsoft.com/office/powerpoint/2010/main" val="1432367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212">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3"/>
        <p:cNvGrpSpPr/>
        <p:nvPr/>
      </p:nvGrpSpPr>
      <p:grpSpPr>
        <a:xfrm>
          <a:off x="0" y="0"/>
          <a:ext cx="0" cy="0"/>
          <a:chOff x="0" y="0"/>
          <a:chExt cx="0" cy="0"/>
        </a:xfrm>
      </p:grpSpPr>
    </p:spTree>
    <p:extLst>
      <p:ext uri="{BB962C8B-B14F-4D97-AF65-F5344CB8AC3E}">
        <p14:creationId xmlns:p14="http://schemas.microsoft.com/office/powerpoint/2010/main" val="872227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6_Title Only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7BEC26-10F9-3820-4265-87E2BB7EA8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4872" y="6430867"/>
            <a:ext cx="2639505" cy="298097"/>
          </a:xfrm>
          <a:prstGeom prst="rect">
            <a:avLst/>
          </a:prstGeom>
        </p:spPr>
      </p:pic>
      <p:pic>
        <p:nvPicPr>
          <p:cNvPr id="5" name="Picture 4" descr="A black background with grey and red letters&#10;&#10;AI-generated content may be incorrect.">
            <a:extLst>
              <a:ext uri="{FF2B5EF4-FFF2-40B4-BE49-F238E27FC236}">
                <a16:creationId xmlns:a16="http://schemas.microsoft.com/office/drawing/2014/main" id="{4AC6B4FD-E7BE-3F25-7507-02B9866C26B6}"/>
              </a:ext>
            </a:extLst>
          </p:cNvPr>
          <p:cNvPicPr>
            <a:picLocks noChangeAspect="1"/>
          </p:cNvPicPr>
          <p:nvPr userDrawn="1"/>
        </p:nvPicPr>
        <p:blipFill>
          <a:blip r:embed="rId3"/>
          <a:stretch>
            <a:fillRect/>
          </a:stretch>
        </p:blipFill>
        <p:spPr>
          <a:xfrm>
            <a:off x="379377" y="6157056"/>
            <a:ext cx="1906623" cy="464144"/>
          </a:xfrm>
          <a:prstGeom prst="rect">
            <a:avLst/>
          </a:prstGeom>
        </p:spPr>
      </p:pic>
      <p:sp>
        <p:nvSpPr>
          <p:cNvPr id="4" name="Hexagon 3">
            <a:extLst>
              <a:ext uri="{FF2B5EF4-FFF2-40B4-BE49-F238E27FC236}">
                <a16:creationId xmlns:a16="http://schemas.microsoft.com/office/drawing/2014/main" id="{83DD57FA-47FE-4672-637A-62AA6722C9AA}"/>
              </a:ext>
            </a:extLst>
          </p:cNvPr>
          <p:cNvSpPr/>
          <p:nvPr userDrawn="1"/>
        </p:nvSpPr>
        <p:spPr>
          <a:xfrm>
            <a:off x="4324413" y="798307"/>
            <a:ext cx="1771587" cy="1325563"/>
          </a:xfrm>
          <a:prstGeom prst="hexagon">
            <a:avLst/>
          </a:prstGeom>
          <a:solidFill>
            <a:schemeClr val="bg2">
              <a:lumMod val="50000"/>
              <a:lumOff val="5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2"/>
                </a:solidFill>
                <a:effectLst/>
                <a:uLnTx/>
                <a:uFillTx/>
                <a:latin typeface="Trade Gothic Next"/>
                <a:ea typeface="+mn-ea"/>
                <a:cs typeface="+mn-cs"/>
              </a:rPr>
              <a:t>There is no way to predict the outcome; we need to try different things to learn by doing.</a:t>
            </a:r>
          </a:p>
        </p:txBody>
      </p:sp>
      <p:sp>
        <p:nvSpPr>
          <p:cNvPr id="6" name="Hexagon 5">
            <a:extLst>
              <a:ext uri="{FF2B5EF4-FFF2-40B4-BE49-F238E27FC236}">
                <a16:creationId xmlns:a16="http://schemas.microsoft.com/office/drawing/2014/main" id="{A633402C-9483-93ED-7623-DB5D16CC1849}"/>
              </a:ext>
            </a:extLst>
          </p:cNvPr>
          <p:cNvSpPr/>
          <p:nvPr userDrawn="1"/>
        </p:nvSpPr>
        <p:spPr>
          <a:xfrm>
            <a:off x="9487518" y="2766218"/>
            <a:ext cx="1771587" cy="1325563"/>
          </a:xfrm>
          <a:prstGeom prst="hexagon">
            <a:avLst/>
          </a:prstGeom>
          <a:solidFill>
            <a:schemeClr val="bg2">
              <a:lumMod val="50000"/>
              <a:lumOff val="5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2"/>
                </a:solidFill>
                <a:effectLst/>
                <a:uLnTx/>
                <a:uFillTx/>
                <a:latin typeface="Trade Gothic Next"/>
                <a:ea typeface="+mn-ea"/>
                <a:cs typeface="+mn-cs"/>
              </a:rPr>
              <a:t>We know, or an expert knows, what to do – cause-and-effect relationships are known or can be discovered.</a:t>
            </a:r>
          </a:p>
        </p:txBody>
      </p:sp>
      <p:sp>
        <p:nvSpPr>
          <p:cNvPr id="13" name="Hexagon 12">
            <a:extLst>
              <a:ext uri="{FF2B5EF4-FFF2-40B4-BE49-F238E27FC236}">
                <a16:creationId xmlns:a16="http://schemas.microsoft.com/office/drawing/2014/main" id="{0FD48632-08EB-AC1F-36EC-456A85858A80}"/>
              </a:ext>
            </a:extLst>
          </p:cNvPr>
          <p:cNvSpPr/>
          <p:nvPr userDrawn="1"/>
        </p:nvSpPr>
        <p:spPr>
          <a:xfrm>
            <a:off x="4324413" y="4734130"/>
            <a:ext cx="1771587" cy="1325563"/>
          </a:xfrm>
          <a:prstGeom prst="hexagon">
            <a:avLst/>
          </a:prstGeom>
          <a:solidFill>
            <a:schemeClr val="bg2">
              <a:lumMod val="50000"/>
              <a:lumOff val="5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2"/>
                </a:solidFill>
                <a:effectLst/>
                <a:uLnTx/>
                <a:uFillTx/>
                <a:latin typeface="Trade Gothic Next"/>
                <a:ea typeface="+mn-ea"/>
                <a:cs typeface="+mn-cs"/>
              </a:rPr>
              <a:t>We need to act fast to constrain and stabilize – things appear random, anything could happen next.</a:t>
            </a:r>
          </a:p>
        </p:txBody>
      </p:sp>
      <p:sp>
        <p:nvSpPr>
          <p:cNvPr id="2" name="TextBox 1">
            <a:extLst>
              <a:ext uri="{FF2B5EF4-FFF2-40B4-BE49-F238E27FC236}">
                <a16:creationId xmlns:a16="http://schemas.microsoft.com/office/drawing/2014/main" id="{35F460F4-7145-073A-4CE8-C30D36F329A4}"/>
              </a:ext>
            </a:extLst>
          </p:cNvPr>
          <p:cNvSpPr txBox="1"/>
          <p:nvPr userDrawn="1"/>
        </p:nvSpPr>
        <p:spPr>
          <a:xfrm>
            <a:off x="11546405" y="6416085"/>
            <a:ext cx="532436" cy="307777"/>
          </a:xfrm>
          <a:prstGeom prst="rect">
            <a:avLst/>
          </a:prstGeom>
          <a:noFill/>
        </p:spPr>
        <p:txBody>
          <a:bodyPr wrap="square" rtlCol="0">
            <a:spAutoFit/>
          </a:bodyPr>
          <a:lstStyle/>
          <a:p>
            <a:fld id="{57A4AF65-836F-2246-A211-A4F62D2B21E0}" type="slidenum">
              <a:rPr lang="en-US" sz="1400" smtClean="0">
                <a:solidFill>
                  <a:schemeClr val="tx1"/>
                </a:solidFill>
              </a:rPr>
              <a:t>‹#›</a:t>
            </a:fld>
            <a:endParaRPr lang="en-US" sz="1600">
              <a:solidFill>
                <a:schemeClr val="tx1"/>
              </a:solidFill>
            </a:endParaRPr>
          </a:p>
        </p:txBody>
      </p:sp>
    </p:spTree>
    <p:extLst>
      <p:ext uri="{BB962C8B-B14F-4D97-AF65-F5344CB8AC3E}">
        <p14:creationId xmlns:p14="http://schemas.microsoft.com/office/powerpoint/2010/main" val="17555324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7_Title Only Slide">
    <p:spTree>
      <p:nvGrpSpPr>
        <p:cNvPr id="1" name=""/>
        <p:cNvGrpSpPr/>
        <p:nvPr/>
      </p:nvGrpSpPr>
      <p:grpSpPr>
        <a:xfrm>
          <a:off x="0" y="0"/>
          <a:ext cx="0" cy="0"/>
          <a:chOff x="0" y="0"/>
          <a:chExt cx="0" cy="0"/>
        </a:xfrm>
      </p:grpSpPr>
      <p:pic>
        <p:nvPicPr>
          <p:cNvPr id="5" name="Picture 4" descr="A black background with grey and red letters&#10;&#10;AI-generated content may be incorrect.">
            <a:extLst>
              <a:ext uri="{FF2B5EF4-FFF2-40B4-BE49-F238E27FC236}">
                <a16:creationId xmlns:a16="http://schemas.microsoft.com/office/drawing/2014/main" id="{4AC6B4FD-E7BE-3F25-7507-02B9866C26B6}"/>
              </a:ext>
            </a:extLst>
          </p:cNvPr>
          <p:cNvPicPr>
            <a:picLocks noChangeAspect="1"/>
          </p:cNvPicPr>
          <p:nvPr userDrawn="1"/>
        </p:nvPicPr>
        <p:blipFill>
          <a:blip r:embed="rId2"/>
          <a:stretch>
            <a:fillRect/>
          </a:stretch>
        </p:blipFill>
        <p:spPr>
          <a:xfrm>
            <a:off x="379377" y="6157056"/>
            <a:ext cx="1906623" cy="464144"/>
          </a:xfrm>
          <a:prstGeom prst="rect">
            <a:avLst/>
          </a:prstGeom>
        </p:spPr>
      </p:pic>
      <p:sp>
        <p:nvSpPr>
          <p:cNvPr id="2" name="TextBox 1">
            <a:extLst>
              <a:ext uri="{FF2B5EF4-FFF2-40B4-BE49-F238E27FC236}">
                <a16:creationId xmlns:a16="http://schemas.microsoft.com/office/drawing/2014/main" id="{9095D712-4771-129E-BBDE-BFBCDE08AB6C}"/>
              </a:ext>
            </a:extLst>
          </p:cNvPr>
          <p:cNvSpPr txBox="1"/>
          <p:nvPr userDrawn="1"/>
        </p:nvSpPr>
        <p:spPr>
          <a:xfrm>
            <a:off x="7302950" y="6264465"/>
            <a:ext cx="4341180" cy="461665"/>
          </a:xfrm>
          <a:prstGeom prst="rect">
            <a:avLst/>
          </a:prstGeom>
          <a:noFill/>
        </p:spPr>
        <p:txBody>
          <a:bodyPr wrap="square" rtlCol="0">
            <a:spAutoFit/>
          </a:bodyPr>
          <a:lstStyle/>
          <a:p>
            <a:pPr algn="r"/>
            <a:br>
              <a:rPr lang="en-US" sz="1200">
                <a:solidFill>
                  <a:schemeClr val="tx2">
                    <a:lumMod val="50000"/>
                    <a:lumOff val="50000"/>
                  </a:schemeClr>
                </a:solidFill>
                <a:latin typeface="Trade Gothic Next Cond" panose="020B0506040303020004" pitchFamily="34" charset="0"/>
              </a:rPr>
            </a:br>
            <a:r>
              <a:rPr lang="en-US" sz="1200">
                <a:solidFill>
                  <a:schemeClr val="tx2">
                    <a:lumMod val="50000"/>
                    <a:lumOff val="50000"/>
                  </a:schemeClr>
                </a:solidFill>
                <a:latin typeface="Trade Gothic Next Cond" panose="020B0506040303020004" pitchFamily="34" charset="0"/>
              </a:rPr>
              <a:t>© Center for Creative Leadership. All rights reserved.</a:t>
            </a:r>
          </a:p>
        </p:txBody>
      </p:sp>
      <p:sp>
        <p:nvSpPr>
          <p:cNvPr id="7" name="TextBox 6">
            <a:extLst>
              <a:ext uri="{FF2B5EF4-FFF2-40B4-BE49-F238E27FC236}">
                <a16:creationId xmlns:a16="http://schemas.microsoft.com/office/drawing/2014/main" id="{99129EE4-091D-A4AA-F2A1-038C1D6A2886}"/>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rgbClr val="003865"/>
                </a:solidFill>
              </a:rPr>
              <a:t>‹#›</a:t>
            </a:fld>
            <a:endParaRPr lang="en-US" sz="1600">
              <a:solidFill>
                <a:srgbClr val="003865"/>
              </a:solidFill>
            </a:endParaRPr>
          </a:p>
        </p:txBody>
      </p:sp>
    </p:spTree>
    <p:extLst>
      <p:ext uri="{BB962C8B-B14F-4D97-AF65-F5344CB8AC3E}">
        <p14:creationId xmlns:p14="http://schemas.microsoft.com/office/powerpoint/2010/main" val="1992041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9" name="Title 1"/>
          <p:cNvSpPr>
            <a:spLocks noGrp="1"/>
          </p:cNvSpPr>
          <p:nvPr>
            <p:ph type="title"/>
          </p:nvPr>
        </p:nvSpPr>
        <p:spPr>
          <a:xfrm>
            <a:off x="628538" y="365125"/>
            <a:ext cx="8554535" cy="880871"/>
          </a:xfrm>
          <a:prstGeom prst="rect">
            <a:avLst/>
          </a:prstGeom>
        </p:spPr>
        <p:txBody>
          <a:bodyPr>
            <a:normAutofit/>
          </a:bodyPr>
          <a:lstStyle>
            <a:lvl1pPr>
              <a:defRPr sz="4000" b="0">
                <a:solidFill>
                  <a:schemeClr val="tx1"/>
                </a:solidFill>
                <a:latin typeface="+mj-lt"/>
                <a:cs typeface="Arial" panose="020B0604020202020204" pitchFamily="34" charset="0"/>
              </a:defRPr>
            </a:lvl1pPr>
          </a:lstStyle>
          <a:p>
            <a:r>
              <a:rPr lang="en-US"/>
              <a:t>Click to edit Master title style</a:t>
            </a:r>
            <a:endParaRPr lang="en-IE"/>
          </a:p>
        </p:txBody>
      </p:sp>
    </p:spTree>
    <p:extLst>
      <p:ext uri="{BB962C8B-B14F-4D97-AF65-F5344CB8AC3E}">
        <p14:creationId xmlns:p14="http://schemas.microsoft.com/office/powerpoint/2010/main" val="981475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1C768B-700C-EC4D-DBA1-0BD7D09F79BC}"/>
              </a:ext>
            </a:extLst>
          </p:cNvPr>
          <p:cNvSpPr>
            <a:spLocks noGrp="1"/>
          </p:cNvSpPr>
          <p:nvPr>
            <p:ph type="sldNum" sz="quarter" idx="10"/>
          </p:nvPr>
        </p:nvSpPr>
        <p:spPr>
          <a:xfrm>
            <a:off x="11232529" y="6299504"/>
            <a:ext cx="472265" cy="365125"/>
          </a:xfrm>
          <a:prstGeom prst="rect">
            <a:avLst/>
          </a:prstGeom>
        </p:spPr>
        <p:txBody>
          <a:bodyPr/>
          <a:lstStyle/>
          <a:p>
            <a:fld id="{E9ECFEDC-28ED-D142-9909-79C7D185D5F1}" type="slidenum">
              <a:rPr lang="en-US" smtClean="0"/>
              <a:pPr/>
              <a:t>‹#›</a:t>
            </a:fld>
            <a:endParaRPr lang="en-US"/>
          </a:p>
        </p:txBody>
      </p:sp>
      <p:sp>
        <p:nvSpPr>
          <p:cNvPr id="4" name="Picture Placeholder 4">
            <a:extLst>
              <a:ext uri="{FF2B5EF4-FFF2-40B4-BE49-F238E27FC236}">
                <a16:creationId xmlns:a16="http://schemas.microsoft.com/office/drawing/2014/main" id="{D21291C0-9660-5554-EA00-43B51AFC00ED}"/>
              </a:ext>
            </a:extLst>
          </p:cNvPr>
          <p:cNvSpPr>
            <a:spLocks noGrp="1"/>
          </p:cNvSpPr>
          <p:nvPr>
            <p:ph type="pic" sz="quarter" idx="11"/>
          </p:nvPr>
        </p:nvSpPr>
        <p:spPr>
          <a:xfrm>
            <a:off x="-9940" y="0"/>
            <a:ext cx="12215191"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2682867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Only Layout">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535E4A2-ABF2-D9B6-9299-F7257F9612B7}"/>
              </a:ext>
              <a:ext uri="{C183D7F6-B498-43B3-948B-1728B52AA6E4}">
                <adec:decorative xmlns:adec="http://schemas.microsoft.com/office/drawing/2017/decorative" val="1"/>
              </a:ext>
            </a:extLst>
          </p:cNvPr>
          <p:cNvSpPr/>
          <p:nvPr userDrawn="1"/>
        </p:nvSpPr>
        <p:spPr>
          <a:xfrm>
            <a:off x="485507" y="746554"/>
            <a:ext cx="5284965" cy="4930245"/>
          </a:xfrm>
          <a:prstGeom prst="roundRect">
            <a:avLst>
              <a:gd name="adj" fmla="val 1840"/>
            </a:avLst>
          </a:prstGeom>
          <a:solidFill>
            <a:schemeClr val="tx2">
              <a:lumMod val="20000"/>
              <a:lumOff val="80000"/>
              <a:alpha val="501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5" name="Title 7">
            <a:extLst>
              <a:ext uri="{FF2B5EF4-FFF2-40B4-BE49-F238E27FC236}">
                <a16:creationId xmlns:a16="http://schemas.microsoft.com/office/drawing/2014/main" id="{CA3981BD-B565-CB44-36AE-FDBD8C48C807}"/>
              </a:ext>
            </a:extLst>
          </p:cNvPr>
          <p:cNvSpPr txBox="1">
            <a:spLocks/>
          </p:cNvSpPr>
          <p:nvPr userDrawn="1"/>
        </p:nvSpPr>
        <p:spPr>
          <a:xfrm>
            <a:off x="807387" y="2456083"/>
            <a:ext cx="2842043" cy="111122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b="0" i="0" kern="1200">
                <a:solidFill>
                  <a:schemeClr val="tx1"/>
                </a:solidFill>
                <a:latin typeface="Georgia" panose="02040502050405020303" pitchFamily="18" charset="0"/>
                <a:ea typeface="GT Flexa Condensed Lazer" pitchFamily="2" charset="77"/>
                <a:cs typeface="GT Flexa Condensed Lazer" pitchFamily="2" charset="77"/>
              </a:defRPr>
            </a:lvl1pPr>
          </a:lstStyle>
          <a:p>
            <a:pPr>
              <a:lnSpc>
                <a:spcPct val="100000"/>
              </a:lnSpc>
            </a:pPr>
            <a:r>
              <a:rPr lang="en-US" sz="1800"/>
              <a:t>*Note that if you are using </a:t>
            </a:r>
            <a:br>
              <a:rPr lang="en-US" sz="1800"/>
            </a:br>
            <a:r>
              <a:rPr lang="en-US" sz="1800"/>
              <a:t>a non-Windows OS, the </a:t>
            </a:r>
            <a:br>
              <a:rPr lang="en-US" sz="1800"/>
            </a:br>
            <a:r>
              <a:rPr lang="en-US" sz="1800"/>
              <a:t>layout on your screen may vary slightly</a:t>
            </a:r>
            <a:endParaRPr lang="en-EG" sz="1800"/>
          </a:p>
        </p:txBody>
      </p:sp>
      <p:grpSp>
        <p:nvGrpSpPr>
          <p:cNvPr id="6" name="Group 5" descr="Image of the PC configuration">
            <a:extLst>
              <a:ext uri="{FF2B5EF4-FFF2-40B4-BE49-F238E27FC236}">
                <a16:creationId xmlns:a16="http://schemas.microsoft.com/office/drawing/2014/main" id="{5402E6F5-AD3B-E1C8-FDD9-AE167DBA5EEB}"/>
              </a:ext>
              <a:ext uri="{C183D7F6-B498-43B3-948B-1728B52AA6E4}">
                <adec:decorative xmlns:adec="http://schemas.microsoft.com/office/drawing/2017/decorative" val="0"/>
              </a:ext>
            </a:extLst>
          </p:cNvPr>
          <p:cNvGrpSpPr/>
          <p:nvPr userDrawn="1"/>
        </p:nvGrpSpPr>
        <p:grpSpPr>
          <a:xfrm>
            <a:off x="2247642" y="-347492"/>
            <a:ext cx="11379570" cy="6233340"/>
            <a:chOff x="2439584" y="-327222"/>
            <a:chExt cx="11379570" cy="6233340"/>
          </a:xfrm>
        </p:grpSpPr>
        <p:grpSp>
          <p:nvGrpSpPr>
            <p:cNvPr id="7" name="Group 6">
              <a:extLst>
                <a:ext uri="{FF2B5EF4-FFF2-40B4-BE49-F238E27FC236}">
                  <a16:creationId xmlns:a16="http://schemas.microsoft.com/office/drawing/2014/main" id="{0C0D38BB-F31D-B071-B4D5-CABBD035ABCB}"/>
                </a:ext>
              </a:extLst>
            </p:cNvPr>
            <p:cNvGrpSpPr/>
            <p:nvPr/>
          </p:nvGrpSpPr>
          <p:grpSpPr>
            <a:xfrm>
              <a:off x="4091087" y="862344"/>
              <a:ext cx="8083375" cy="4428114"/>
              <a:chOff x="2463402" y="773700"/>
              <a:chExt cx="9000000" cy="4930246"/>
            </a:xfrm>
          </p:grpSpPr>
          <p:grpSp>
            <p:nvGrpSpPr>
              <p:cNvPr id="9" name="Group 8" descr="See slide notes for full description.">
                <a:extLst>
                  <a:ext uri="{FF2B5EF4-FFF2-40B4-BE49-F238E27FC236}">
                    <a16:creationId xmlns:a16="http://schemas.microsoft.com/office/drawing/2014/main" id="{3E6C04D8-066D-F310-C241-F5761CE9A825}"/>
                  </a:ext>
                </a:extLst>
              </p:cNvPr>
              <p:cNvGrpSpPr/>
              <p:nvPr/>
            </p:nvGrpSpPr>
            <p:grpSpPr>
              <a:xfrm>
                <a:off x="2463402" y="773701"/>
                <a:ext cx="9000000" cy="4930245"/>
                <a:chOff x="1596000" y="1241952"/>
                <a:chExt cx="9000000" cy="4930245"/>
              </a:xfrm>
            </p:grpSpPr>
            <p:grpSp>
              <p:nvGrpSpPr>
                <p:cNvPr id="11" name="Group 10">
                  <a:extLst>
                    <a:ext uri="{FF2B5EF4-FFF2-40B4-BE49-F238E27FC236}">
                      <a16:creationId xmlns:a16="http://schemas.microsoft.com/office/drawing/2014/main" id="{E87DA7F5-6AA2-6FCC-34B2-2E19B88E6E4E}"/>
                    </a:ext>
                  </a:extLst>
                </p:cNvPr>
                <p:cNvGrpSpPr/>
                <p:nvPr/>
              </p:nvGrpSpPr>
              <p:grpSpPr>
                <a:xfrm>
                  <a:off x="1596000" y="1241952"/>
                  <a:ext cx="9000000" cy="4930245"/>
                  <a:chOff x="1596000" y="1241952"/>
                  <a:chExt cx="9000000" cy="4930245"/>
                </a:xfrm>
              </p:grpSpPr>
              <p:grpSp>
                <p:nvGrpSpPr>
                  <p:cNvPr id="13" name="Group 12">
                    <a:extLst>
                      <a:ext uri="{FF2B5EF4-FFF2-40B4-BE49-F238E27FC236}">
                        <a16:creationId xmlns:a16="http://schemas.microsoft.com/office/drawing/2014/main" id="{32019D34-9BEF-1E71-273A-E5AD743679D0}"/>
                      </a:ext>
                    </a:extLst>
                  </p:cNvPr>
                  <p:cNvGrpSpPr/>
                  <p:nvPr/>
                </p:nvGrpSpPr>
                <p:grpSpPr>
                  <a:xfrm>
                    <a:off x="1596000" y="1241952"/>
                    <a:ext cx="9000000" cy="4930245"/>
                    <a:chOff x="1596000" y="1690688"/>
                    <a:chExt cx="9000000" cy="4930245"/>
                  </a:xfrm>
                  <a:noFill/>
                </p:grpSpPr>
                <p:pic>
                  <p:nvPicPr>
                    <p:cNvPr id="15" name="Picture 14">
                      <a:extLst>
                        <a:ext uri="{FF2B5EF4-FFF2-40B4-BE49-F238E27FC236}">
                          <a16:creationId xmlns:a16="http://schemas.microsoft.com/office/drawing/2014/main" id="{53201617-61A1-72F6-31E6-ED0C80427F22}"/>
                        </a:ext>
                      </a:extLst>
                    </p:cNvPr>
                    <p:cNvPicPr>
                      <a:picLocks noChangeAspect="1"/>
                    </p:cNvPicPr>
                    <p:nvPr/>
                  </p:nvPicPr>
                  <p:blipFill rotWithShape="1">
                    <a:blip r:embed="rId2"/>
                    <a:srcRect b="2612"/>
                    <a:stretch/>
                  </p:blipFill>
                  <p:spPr>
                    <a:xfrm>
                      <a:off x="1596000" y="1690688"/>
                      <a:ext cx="9000000" cy="4930245"/>
                    </a:xfrm>
                    <a:prstGeom prst="rect">
                      <a:avLst/>
                    </a:prstGeom>
                    <a:grpFill/>
                    <a:ln>
                      <a:solidFill>
                        <a:schemeClr val="tx1"/>
                      </a:solidFill>
                    </a:ln>
                  </p:spPr>
                </p:pic>
                <p:sp>
                  <p:nvSpPr>
                    <p:cNvPr id="16" name="Rectangle 15">
                      <a:extLst>
                        <a:ext uri="{FF2B5EF4-FFF2-40B4-BE49-F238E27FC236}">
                          <a16:creationId xmlns:a16="http://schemas.microsoft.com/office/drawing/2014/main" id="{46007017-5DA9-A8B1-1477-ECF3B2A62006}"/>
                        </a:ext>
                      </a:extLst>
                    </p:cNvPr>
                    <p:cNvSpPr/>
                    <p:nvPr/>
                  </p:nvSpPr>
                  <p:spPr>
                    <a:xfrm>
                      <a:off x="1659466" y="3031066"/>
                      <a:ext cx="4148668" cy="233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12">
                        <a:defRPr/>
                      </a:pPr>
                      <a:endParaRPr lang="en-SG">
                        <a:solidFill>
                          <a:prstClr val="white"/>
                        </a:solidFill>
                        <a:latin typeface="Calibri" panose="020F0502020204030204" pitchFamily="34" charset="0"/>
                        <a:cs typeface="Calibri" panose="020F0502020204030204" pitchFamily="34" charset="0"/>
                      </a:endParaRPr>
                    </a:p>
                  </p:txBody>
                </p:sp>
                <p:pic>
                  <p:nvPicPr>
                    <p:cNvPr id="17" name="Picture 16">
                      <a:extLst>
                        <a:ext uri="{FF2B5EF4-FFF2-40B4-BE49-F238E27FC236}">
                          <a16:creationId xmlns:a16="http://schemas.microsoft.com/office/drawing/2014/main" id="{2B2F6536-1FFB-A2FE-5162-3191AA96CDB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59466" y="3031066"/>
                      <a:ext cx="2095037" cy="2336800"/>
                    </a:xfrm>
                    <a:prstGeom prst="rect">
                      <a:avLst/>
                    </a:prstGeom>
                    <a:grpFill/>
                  </p:spPr>
                </p:pic>
                <p:sp>
                  <p:nvSpPr>
                    <p:cNvPr id="18" name="Rectangle 17" descr="Zoom room view. Enlarge your screen using the slider within Zoom. Under View &gt; options, choose side-by-side mode.">
                      <a:extLst>
                        <a:ext uri="{FF2B5EF4-FFF2-40B4-BE49-F238E27FC236}">
                          <a16:creationId xmlns:a16="http://schemas.microsoft.com/office/drawing/2014/main" id="{346AE871-C318-D3F1-A9B1-8FD8B8EF558B}"/>
                        </a:ext>
                      </a:extLst>
                    </p:cNvPr>
                    <p:cNvSpPr/>
                    <p:nvPr/>
                  </p:nvSpPr>
                  <p:spPr>
                    <a:xfrm>
                      <a:off x="6036733" y="2175933"/>
                      <a:ext cx="2641600" cy="4030134"/>
                    </a:xfrm>
                    <a:prstGeom prst="rect">
                      <a:avLst/>
                    </a:prstGeom>
                    <a:solidFill>
                      <a:srgbClr val="00000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12">
                        <a:defRPr/>
                      </a:pPr>
                      <a:endParaRPr lang="en-SG">
                        <a:solidFill>
                          <a:prstClr val="white"/>
                        </a:solidFill>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72029BA2-CBC0-6F22-D86D-572D450909E9}"/>
                        </a:ext>
                      </a:extLst>
                    </p:cNvPr>
                    <p:cNvSpPr/>
                    <p:nvPr/>
                  </p:nvSpPr>
                  <p:spPr>
                    <a:xfrm>
                      <a:off x="8839200" y="2184400"/>
                      <a:ext cx="1439333" cy="14901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12">
                        <a:defRPr/>
                      </a:pPr>
                      <a:endParaRPr lang="en-SG">
                        <a:solidFill>
                          <a:prstClr val="white"/>
                        </a:solidFill>
                        <a:latin typeface="Calibri" panose="020F0502020204030204" pitchFamily="34" charset="0"/>
                        <a:cs typeface="Calibri" panose="020F0502020204030204" pitchFamily="34" charset="0"/>
                      </a:endParaRPr>
                    </a:p>
                  </p:txBody>
                </p:sp>
                <p:pic>
                  <p:nvPicPr>
                    <p:cNvPr id="20" name="Picture 19">
                      <a:extLst>
                        <a:ext uri="{FF2B5EF4-FFF2-40B4-BE49-F238E27FC236}">
                          <a16:creationId xmlns:a16="http://schemas.microsoft.com/office/drawing/2014/main" id="{38C869BA-71FC-2492-E867-A3AC46F1F55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66533" y="3031067"/>
                      <a:ext cx="2650067" cy="2173690"/>
                    </a:xfrm>
                    <a:prstGeom prst="rect">
                      <a:avLst/>
                    </a:prstGeom>
                    <a:grpFill/>
                  </p:spPr>
                </p:pic>
              </p:grpSp>
              <p:sp>
                <p:nvSpPr>
                  <p:cNvPr id="14" name="Rectangle 13">
                    <a:extLst>
                      <a:ext uri="{FF2B5EF4-FFF2-40B4-BE49-F238E27FC236}">
                        <a16:creationId xmlns:a16="http://schemas.microsoft.com/office/drawing/2014/main" id="{B3B40D7E-5CC7-0C71-3165-E6BE0AD19AEE}"/>
                      </a:ext>
                    </a:extLst>
                  </p:cNvPr>
                  <p:cNvSpPr/>
                  <p:nvPr/>
                </p:nvSpPr>
                <p:spPr>
                  <a:xfrm>
                    <a:off x="8839200" y="3945467"/>
                    <a:ext cx="948267" cy="186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12">
                      <a:defRPr/>
                    </a:pPr>
                    <a:endParaRPr lang="en-SG">
                      <a:solidFill>
                        <a:prstClr val="white"/>
                      </a:solidFill>
                      <a:latin typeface="Calibri" panose="020F0502020204030204" pitchFamily="34" charset="0"/>
                      <a:cs typeface="Calibri" panose="020F0502020204030204" pitchFamily="34" charset="0"/>
                    </a:endParaRPr>
                  </a:p>
                </p:txBody>
              </p:sp>
            </p:grpSp>
            <p:pic>
              <p:nvPicPr>
                <p:cNvPr id="12" name="Picture 11">
                  <a:extLst>
                    <a:ext uri="{FF2B5EF4-FFF2-40B4-BE49-F238E27FC236}">
                      <a16:creationId xmlns:a16="http://schemas.microsoft.com/office/drawing/2014/main" id="{5E10A817-2C3B-C44B-897B-6920778E3714}"/>
                    </a:ext>
                  </a:extLst>
                </p:cNvPr>
                <p:cNvPicPr>
                  <a:picLocks noChangeAspect="1"/>
                </p:cNvPicPr>
                <p:nvPr/>
              </p:nvPicPr>
              <p:blipFill>
                <a:blip r:embed="rId5"/>
                <a:stretch>
                  <a:fillRect/>
                </a:stretch>
              </p:blipFill>
              <p:spPr>
                <a:xfrm>
                  <a:off x="5400677" y="1244001"/>
                  <a:ext cx="1944895" cy="790114"/>
                </a:xfrm>
                <a:prstGeom prst="rect">
                  <a:avLst/>
                </a:prstGeom>
              </p:spPr>
            </p:pic>
          </p:grpSp>
          <p:pic>
            <p:nvPicPr>
              <p:cNvPr id="10" name="Picture 9">
                <a:extLst>
                  <a:ext uri="{FF2B5EF4-FFF2-40B4-BE49-F238E27FC236}">
                    <a16:creationId xmlns:a16="http://schemas.microsoft.com/office/drawing/2014/main" id="{96550C77-A068-57D8-E595-B952F02A427B}"/>
                  </a:ext>
                </a:extLst>
              </p:cNvPr>
              <p:cNvPicPr>
                <a:picLocks noChangeAspect="1"/>
              </p:cNvPicPr>
              <p:nvPr/>
            </p:nvPicPr>
            <p:blipFill>
              <a:blip r:embed="rId5"/>
              <a:stretch>
                <a:fillRect/>
              </a:stretch>
            </p:blipFill>
            <p:spPr>
              <a:xfrm>
                <a:off x="6271507" y="773700"/>
                <a:ext cx="1944895" cy="790114"/>
              </a:xfrm>
              <a:prstGeom prst="rect">
                <a:avLst/>
              </a:prstGeom>
            </p:spPr>
          </p:pic>
        </p:grpSp>
        <p:pic>
          <p:nvPicPr>
            <p:cNvPr id="8" name="Picture 7">
              <a:extLst>
                <a:ext uri="{FF2B5EF4-FFF2-40B4-BE49-F238E27FC236}">
                  <a16:creationId xmlns:a16="http://schemas.microsoft.com/office/drawing/2014/main" id="{57B353EC-2B41-9FD4-E711-95BD6404280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b="8232"/>
            <a:stretch/>
          </p:blipFill>
          <p:spPr>
            <a:xfrm>
              <a:off x="2439584" y="-327222"/>
              <a:ext cx="11379570" cy="6233340"/>
            </a:xfrm>
            <a:prstGeom prst="rect">
              <a:avLst/>
            </a:prstGeom>
          </p:spPr>
        </p:pic>
      </p:grpSp>
      <p:sp>
        <p:nvSpPr>
          <p:cNvPr id="21" name="Rounded Rectangle 20">
            <a:extLst>
              <a:ext uri="{FF2B5EF4-FFF2-40B4-BE49-F238E27FC236}">
                <a16:creationId xmlns:a16="http://schemas.microsoft.com/office/drawing/2014/main" id="{984EFF75-4D98-AFCB-38CE-7ED68ABD761F}"/>
              </a:ext>
              <a:ext uri="{C183D7F6-B498-43B3-948B-1728B52AA6E4}">
                <adec:decorative xmlns:adec="http://schemas.microsoft.com/office/drawing/2017/decorative" val="1"/>
              </a:ext>
            </a:extLst>
          </p:cNvPr>
          <p:cNvSpPr/>
          <p:nvPr userDrawn="1"/>
        </p:nvSpPr>
        <p:spPr>
          <a:xfrm>
            <a:off x="3874698" y="5047129"/>
            <a:ext cx="1022280" cy="243329"/>
          </a:xfrm>
          <a:prstGeom prst="roundRect">
            <a:avLst>
              <a:gd name="adj" fmla="val 6308"/>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22" name="Rounded Rectangle 21">
            <a:extLst>
              <a:ext uri="{FF2B5EF4-FFF2-40B4-BE49-F238E27FC236}">
                <a16:creationId xmlns:a16="http://schemas.microsoft.com/office/drawing/2014/main" id="{6D048812-6ED4-5952-6017-A98D02395C50}"/>
              </a:ext>
            </a:extLst>
          </p:cNvPr>
          <p:cNvSpPr/>
          <p:nvPr userDrawn="1"/>
        </p:nvSpPr>
        <p:spPr>
          <a:xfrm>
            <a:off x="3874698" y="5356834"/>
            <a:ext cx="1022280" cy="321427"/>
          </a:xfrm>
          <a:prstGeom prst="roundRect">
            <a:avLst>
              <a:gd name="adj" fmla="val 4803"/>
            </a:avLst>
          </a:prstGeom>
          <a:solidFill>
            <a:schemeClr val="tx2"/>
          </a:solidFill>
          <a:ln>
            <a:noFill/>
          </a:ln>
          <a:effectLst>
            <a:outerShdw blurRad="139700" sx="109091" sy="109091" algn="ctr" rotWithShape="0">
              <a:schemeClr val="tx2">
                <a:alpha val="50179"/>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SG" sz="700">
                <a:solidFill>
                  <a:schemeClr val="bg1"/>
                </a:solidFill>
                <a:latin typeface="+mj-lt"/>
                <a:cs typeface="Calibri" panose="020F0502020204030204" pitchFamily="34" charset="0"/>
              </a:rPr>
              <a:t>Ensure that you are unmuted and video is on</a:t>
            </a:r>
          </a:p>
        </p:txBody>
      </p:sp>
      <p:sp>
        <p:nvSpPr>
          <p:cNvPr id="23" name="Rounded Rectangle 22">
            <a:extLst>
              <a:ext uri="{FF2B5EF4-FFF2-40B4-BE49-F238E27FC236}">
                <a16:creationId xmlns:a16="http://schemas.microsoft.com/office/drawing/2014/main" id="{5E74C841-EE48-1016-B7EA-02DA9B7C23EE}"/>
              </a:ext>
              <a:ext uri="{C183D7F6-B498-43B3-948B-1728B52AA6E4}">
                <adec:decorative xmlns:adec="http://schemas.microsoft.com/office/drawing/2017/decorative" val="1"/>
              </a:ext>
            </a:extLst>
          </p:cNvPr>
          <p:cNvSpPr/>
          <p:nvPr userDrawn="1"/>
        </p:nvSpPr>
        <p:spPr>
          <a:xfrm>
            <a:off x="6605845" y="5047129"/>
            <a:ext cx="316418" cy="243329"/>
          </a:xfrm>
          <a:prstGeom prst="roundRect">
            <a:avLst>
              <a:gd name="adj" fmla="val 6308"/>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24" name="Rounded Rectangle 23">
            <a:extLst>
              <a:ext uri="{FF2B5EF4-FFF2-40B4-BE49-F238E27FC236}">
                <a16:creationId xmlns:a16="http://schemas.microsoft.com/office/drawing/2014/main" id="{3B9A240F-82A8-03BE-F4C1-D40E40771914}"/>
              </a:ext>
            </a:extLst>
          </p:cNvPr>
          <p:cNvSpPr/>
          <p:nvPr userDrawn="1"/>
        </p:nvSpPr>
        <p:spPr>
          <a:xfrm>
            <a:off x="6762567" y="5387840"/>
            <a:ext cx="1050438" cy="321427"/>
          </a:xfrm>
          <a:prstGeom prst="roundRect">
            <a:avLst>
              <a:gd name="adj" fmla="val 4803"/>
            </a:avLst>
          </a:prstGeom>
          <a:solidFill>
            <a:schemeClr val="accent4"/>
          </a:solidFill>
          <a:ln>
            <a:noFill/>
          </a:ln>
          <a:effectLst>
            <a:outerShdw blurRad="127000" sx="109091" sy="109091" algn="ctr" rotWithShape="0">
              <a:schemeClr val="accent4">
                <a:alpha val="31294"/>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SG" sz="700">
                <a:solidFill>
                  <a:schemeClr val="bg2">
                    <a:lumMod val="10000"/>
                  </a:schemeClr>
                </a:solidFill>
                <a:latin typeface="+mj-lt"/>
                <a:cs typeface="Calibri" panose="020F0502020204030204" pitchFamily="34" charset="0"/>
              </a:rPr>
              <a:t>Have both Participants </a:t>
            </a:r>
            <a:br>
              <a:rPr lang="en-SG" sz="700">
                <a:solidFill>
                  <a:schemeClr val="bg2">
                    <a:lumMod val="10000"/>
                  </a:schemeClr>
                </a:solidFill>
                <a:latin typeface="+mj-lt"/>
                <a:cs typeface="Calibri" panose="020F0502020204030204" pitchFamily="34" charset="0"/>
              </a:rPr>
            </a:br>
            <a:r>
              <a:rPr lang="en-SG" sz="700">
                <a:solidFill>
                  <a:schemeClr val="bg2">
                    <a:lumMod val="10000"/>
                  </a:schemeClr>
                </a:solidFill>
                <a:latin typeface="+mj-lt"/>
                <a:cs typeface="Calibri" panose="020F0502020204030204" pitchFamily="34" charset="0"/>
              </a:rPr>
              <a:t>and Chat open</a:t>
            </a:r>
          </a:p>
        </p:txBody>
      </p:sp>
      <p:sp>
        <p:nvSpPr>
          <p:cNvPr id="25" name="Rounded Rectangle 24">
            <a:extLst>
              <a:ext uri="{FF2B5EF4-FFF2-40B4-BE49-F238E27FC236}">
                <a16:creationId xmlns:a16="http://schemas.microsoft.com/office/drawing/2014/main" id="{6BFA7EE1-3452-5D91-3D3A-FDF640A86275}"/>
              </a:ext>
              <a:ext uri="{C183D7F6-B498-43B3-948B-1728B52AA6E4}">
                <adec:decorative xmlns:adec="http://schemas.microsoft.com/office/drawing/2017/decorative" val="1"/>
              </a:ext>
            </a:extLst>
          </p:cNvPr>
          <p:cNvSpPr/>
          <p:nvPr userDrawn="1"/>
        </p:nvSpPr>
        <p:spPr>
          <a:xfrm>
            <a:off x="7397528" y="5036293"/>
            <a:ext cx="261503" cy="243329"/>
          </a:xfrm>
          <a:prstGeom prst="roundRect">
            <a:avLst>
              <a:gd name="adj" fmla="val 6308"/>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26" name="Rounded Rectangle 25">
            <a:extLst>
              <a:ext uri="{FF2B5EF4-FFF2-40B4-BE49-F238E27FC236}">
                <a16:creationId xmlns:a16="http://schemas.microsoft.com/office/drawing/2014/main" id="{175E5120-EC20-4528-541E-83986883FBE2}"/>
              </a:ext>
            </a:extLst>
          </p:cNvPr>
          <p:cNvSpPr/>
          <p:nvPr userDrawn="1"/>
        </p:nvSpPr>
        <p:spPr>
          <a:xfrm>
            <a:off x="6158134" y="2933697"/>
            <a:ext cx="1431934" cy="321427"/>
          </a:xfrm>
          <a:prstGeom prst="roundRect">
            <a:avLst>
              <a:gd name="adj" fmla="val 4803"/>
            </a:avLst>
          </a:prstGeom>
          <a:solidFill>
            <a:schemeClr val="accent2"/>
          </a:solidFill>
          <a:ln>
            <a:noFill/>
          </a:ln>
          <a:effectLst>
            <a:outerShdw blurRad="380574" sx="105000" sy="105000" algn="ctr" rotWithShape="0">
              <a:schemeClr val="accent2">
                <a:lumMod val="50000"/>
                <a:alpha val="77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SG" sz="700">
                <a:solidFill>
                  <a:schemeClr val="bg2">
                    <a:lumMod val="10000"/>
                  </a:schemeClr>
                </a:solidFill>
                <a:latin typeface="+mj-lt"/>
                <a:cs typeface="Calibri" panose="020F0502020204030204" pitchFamily="34" charset="0"/>
              </a:rPr>
              <a:t>Slide this to the left/right to change the size of the screen/videos</a:t>
            </a:r>
          </a:p>
        </p:txBody>
      </p:sp>
      <p:sp>
        <p:nvSpPr>
          <p:cNvPr id="27" name="Rounded Rectangle 26">
            <a:extLst>
              <a:ext uri="{FF2B5EF4-FFF2-40B4-BE49-F238E27FC236}">
                <a16:creationId xmlns:a16="http://schemas.microsoft.com/office/drawing/2014/main" id="{72F3F63E-7E2E-FB16-A56C-41A8C7C1561F}"/>
              </a:ext>
              <a:ext uri="{C183D7F6-B498-43B3-948B-1728B52AA6E4}">
                <adec:decorative xmlns:adec="http://schemas.microsoft.com/office/drawing/2017/decorative" val="1"/>
              </a:ext>
            </a:extLst>
          </p:cNvPr>
          <p:cNvSpPr/>
          <p:nvPr userDrawn="1"/>
        </p:nvSpPr>
        <p:spPr>
          <a:xfrm>
            <a:off x="7646858" y="2935556"/>
            <a:ext cx="147612" cy="319568"/>
          </a:xfrm>
          <a:prstGeom prst="roundRect">
            <a:avLst>
              <a:gd name="adj" fmla="val 6308"/>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28" name="Rounded Rectangle 27">
            <a:extLst>
              <a:ext uri="{FF2B5EF4-FFF2-40B4-BE49-F238E27FC236}">
                <a16:creationId xmlns:a16="http://schemas.microsoft.com/office/drawing/2014/main" id="{CCD4AF48-53AE-E27E-21D7-41BBF3F007E1}"/>
              </a:ext>
            </a:extLst>
          </p:cNvPr>
          <p:cNvSpPr/>
          <p:nvPr userDrawn="1"/>
        </p:nvSpPr>
        <p:spPr>
          <a:xfrm>
            <a:off x="7346899" y="1271263"/>
            <a:ext cx="683481" cy="321427"/>
          </a:xfrm>
          <a:prstGeom prst="roundRect">
            <a:avLst>
              <a:gd name="adj" fmla="val 4803"/>
            </a:avLst>
          </a:prstGeom>
          <a:solidFill>
            <a:schemeClr val="accent1"/>
          </a:solidFill>
          <a:ln>
            <a:noFill/>
          </a:ln>
          <a:effectLst>
            <a:outerShdw blurRad="137286" sx="102000" sy="102000" algn="ctr" rotWithShape="0">
              <a:schemeClr val="accent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SG" sz="700">
                <a:solidFill>
                  <a:schemeClr val="bg2">
                    <a:lumMod val="10000"/>
                  </a:schemeClr>
                </a:solidFill>
                <a:latin typeface="+mj-lt"/>
                <a:cs typeface="Calibri" panose="020F0502020204030204" pitchFamily="34" charset="0"/>
              </a:rPr>
              <a:t>Choose Side-</a:t>
            </a:r>
            <a:br>
              <a:rPr lang="en-SG" sz="700">
                <a:solidFill>
                  <a:schemeClr val="bg2">
                    <a:lumMod val="10000"/>
                  </a:schemeClr>
                </a:solidFill>
                <a:latin typeface="+mj-lt"/>
                <a:cs typeface="Calibri" panose="020F0502020204030204" pitchFamily="34" charset="0"/>
              </a:rPr>
            </a:br>
            <a:r>
              <a:rPr lang="en-SG" sz="700">
                <a:solidFill>
                  <a:schemeClr val="bg2">
                    <a:lumMod val="10000"/>
                  </a:schemeClr>
                </a:solidFill>
                <a:latin typeface="+mj-lt"/>
                <a:cs typeface="Calibri" panose="020F0502020204030204" pitchFamily="34" charset="0"/>
              </a:rPr>
              <a:t>by-Side mode</a:t>
            </a:r>
          </a:p>
        </p:txBody>
      </p:sp>
      <p:sp>
        <p:nvSpPr>
          <p:cNvPr id="29" name="Rounded Rectangle 28">
            <a:extLst>
              <a:ext uri="{FF2B5EF4-FFF2-40B4-BE49-F238E27FC236}">
                <a16:creationId xmlns:a16="http://schemas.microsoft.com/office/drawing/2014/main" id="{3862FFDB-6A13-F1FF-C438-1D441BF27A33}"/>
              </a:ext>
              <a:ext uri="{C183D7F6-B498-43B3-948B-1728B52AA6E4}">
                <adec:decorative xmlns:adec="http://schemas.microsoft.com/office/drawing/2017/decorative" val="1"/>
              </a:ext>
            </a:extLst>
          </p:cNvPr>
          <p:cNvSpPr/>
          <p:nvPr userDrawn="1"/>
        </p:nvSpPr>
        <p:spPr>
          <a:xfrm>
            <a:off x="8286751" y="859725"/>
            <a:ext cx="503950" cy="93814"/>
          </a:xfrm>
          <a:prstGeom prst="roundRect">
            <a:avLst>
              <a:gd name="adj" fmla="val 6308"/>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pic>
        <p:nvPicPr>
          <p:cNvPr id="30" name="Graphic 29">
            <a:extLst>
              <a:ext uri="{FF2B5EF4-FFF2-40B4-BE49-F238E27FC236}">
                <a16:creationId xmlns:a16="http://schemas.microsoft.com/office/drawing/2014/main" id="{F2D01610-61BC-6F1D-821F-2362BAF430F7}"/>
              </a:ext>
              <a:ext uri="{C183D7F6-B498-43B3-948B-1728B52AA6E4}">
                <adec:decorative xmlns:adec="http://schemas.microsoft.com/office/drawing/2017/decorative" val="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a:off x="8885663" y="1395544"/>
            <a:ext cx="157760" cy="157760"/>
          </a:xfrm>
          <a:prstGeom prst="rect">
            <a:avLst/>
          </a:prstGeom>
        </p:spPr>
      </p:pic>
      <p:sp>
        <p:nvSpPr>
          <p:cNvPr id="31" name="Rounded Rectangle 30">
            <a:extLst>
              <a:ext uri="{FF2B5EF4-FFF2-40B4-BE49-F238E27FC236}">
                <a16:creationId xmlns:a16="http://schemas.microsoft.com/office/drawing/2014/main" id="{779F56D5-D8A7-0A93-7EC0-A2ADDC82C710}"/>
              </a:ext>
              <a:ext uri="{C183D7F6-B498-43B3-948B-1728B52AA6E4}">
                <adec:decorative xmlns:adec="http://schemas.microsoft.com/office/drawing/2017/decorative" val="1"/>
              </a:ext>
            </a:extLst>
          </p:cNvPr>
          <p:cNvSpPr/>
          <p:nvPr userDrawn="1"/>
        </p:nvSpPr>
        <p:spPr>
          <a:xfrm>
            <a:off x="9715290" y="960279"/>
            <a:ext cx="458136" cy="113515"/>
          </a:xfrm>
          <a:prstGeom prst="roundRect">
            <a:avLst>
              <a:gd name="adj" fmla="val 6308"/>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G"/>
          </a:p>
        </p:txBody>
      </p:sp>
      <p:sp>
        <p:nvSpPr>
          <p:cNvPr id="32" name="Rounded Rectangle 31">
            <a:extLst>
              <a:ext uri="{FF2B5EF4-FFF2-40B4-BE49-F238E27FC236}">
                <a16:creationId xmlns:a16="http://schemas.microsoft.com/office/drawing/2014/main" id="{F05899A1-C80C-0D0C-21E6-739BF867D931}"/>
              </a:ext>
            </a:extLst>
          </p:cNvPr>
          <p:cNvSpPr/>
          <p:nvPr userDrawn="1"/>
        </p:nvSpPr>
        <p:spPr>
          <a:xfrm>
            <a:off x="9494874" y="1145060"/>
            <a:ext cx="842046" cy="321427"/>
          </a:xfrm>
          <a:prstGeom prst="roundRect">
            <a:avLst>
              <a:gd name="adj" fmla="val 4803"/>
            </a:avLst>
          </a:prstGeom>
          <a:solidFill>
            <a:schemeClr val="accent3"/>
          </a:solidFill>
          <a:ln>
            <a:noFill/>
          </a:ln>
          <a:effectLst>
            <a:outerShdw blurRad="127000" sx="103221" sy="103221" algn="ctr" rotWithShape="0">
              <a:schemeClr val="accent3">
                <a:alpha val="50243"/>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SG" sz="700">
                <a:solidFill>
                  <a:schemeClr val="bg2">
                    <a:lumMod val="10000"/>
                  </a:schemeClr>
                </a:solidFill>
                <a:latin typeface="+mj-lt"/>
                <a:cs typeface="Calibri" panose="020F0502020204030204" pitchFamily="34" charset="0"/>
              </a:rPr>
              <a:t>Ensure that you are on Gallery View</a:t>
            </a:r>
          </a:p>
        </p:txBody>
      </p:sp>
      <p:sp>
        <p:nvSpPr>
          <p:cNvPr id="33" name="Slide Number Placeholder 5">
            <a:extLst>
              <a:ext uri="{FF2B5EF4-FFF2-40B4-BE49-F238E27FC236}">
                <a16:creationId xmlns:a16="http://schemas.microsoft.com/office/drawing/2014/main" id="{A6085913-BA02-632F-9934-DC05C3D1A2EE}"/>
              </a:ext>
            </a:extLst>
          </p:cNvPr>
          <p:cNvSpPr txBox="1">
            <a:spLocks/>
          </p:cNvSpPr>
          <p:nvPr userDrawn="1"/>
        </p:nvSpPr>
        <p:spPr>
          <a:xfrm>
            <a:off x="11232529" y="6299504"/>
            <a:ext cx="472265" cy="365125"/>
          </a:xfrm>
          <a:prstGeom prst="rect">
            <a:avLst/>
          </a:prstGeom>
        </p:spPr>
        <p:txBody>
          <a:bodyPr vert="horz" lIns="91440" tIns="45720" rIns="91440" bIns="45720" rtlCol="0" anchor="ctr"/>
          <a:lstStyle>
            <a:defPPr>
              <a:defRPr lang="en-US"/>
            </a:defPPr>
            <a:lvl1pPr marL="0" algn="r" defTabSz="914400" rtl="0" eaLnBrk="1" latinLnBrk="0" hangingPunct="1">
              <a:defRPr sz="1600" b="1" kern="1200" baseline="0">
                <a:solidFill>
                  <a:schemeClr val="accent1"/>
                </a:solidFill>
                <a:latin typeface="GT Flexa Condensed Black"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ECFEDC-28ED-D142-9909-79C7D185D5F1}" type="slidenum">
              <a:rPr lang="en-US" sz="1100" b="0" smtClean="0">
                <a:solidFill>
                  <a:schemeClr val="accent6">
                    <a:lumMod val="10000"/>
                  </a:schemeClr>
                </a:solidFill>
                <a:latin typeface="+mn-lt"/>
              </a:rPr>
              <a:pPr/>
              <a:t>‹#›</a:t>
            </a:fld>
            <a:endParaRPr lang="en-US" sz="1100" b="0">
              <a:solidFill>
                <a:schemeClr val="accent6">
                  <a:lumMod val="10000"/>
                </a:schemeClr>
              </a:solidFill>
              <a:latin typeface="+mn-lt"/>
            </a:endParaRPr>
          </a:p>
        </p:txBody>
      </p:sp>
      <p:sp>
        <p:nvSpPr>
          <p:cNvPr id="4" name="Title 3">
            <a:extLst>
              <a:ext uri="{FF2B5EF4-FFF2-40B4-BE49-F238E27FC236}">
                <a16:creationId xmlns:a16="http://schemas.microsoft.com/office/drawing/2014/main" id="{8DB5BB99-D2B0-8A8F-51B0-9000DAA4F4A1}"/>
              </a:ext>
            </a:extLst>
          </p:cNvPr>
          <p:cNvSpPr>
            <a:spLocks noGrp="1"/>
          </p:cNvSpPr>
          <p:nvPr>
            <p:ph type="title" hasCustomPrompt="1"/>
          </p:nvPr>
        </p:nvSpPr>
        <p:spPr>
          <a:xfrm>
            <a:off x="641382" y="620713"/>
            <a:ext cx="3673920" cy="2237833"/>
          </a:xfrm>
          <a:prstGeom prst="rect">
            <a:avLst/>
          </a:prstGeom>
        </p:spPr>
        <p:txBody>
          <a:bodyPr>
            <a:normAutofit/>
          </a:bodyPr>
          <a:lstStyle>
            <a:lvl1pPr>
              <a:defRPr sz="3600"/>
            </a:lvl1pPr>
          </a:lstStyle>
          <a:p>
            <a:r>
              <a:rPr lang="en-US"/>
              <a:t>Configuring Your Screen</a:t>
            </a:r>
          </a:p>
        </p:txBody>
      </p:sp>
    </p:spTree>
    <p:extLst>
      <p:ext uri="{BB962C8B-B14F-4D97-AF65-F5344CB8AC3E}">
        <p14:creationId xmlns:p14="http://schemas.microsoft.com/office/powerpoint/2010/main" val="23013890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itle Only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73883A-8851-7451-CC8B-5E4B1AF7AE51}"/>
              </a:ext>
              <a:ext uri="{C183D7F6-B498-43B3-948B-1728B52AA6E4}">
                <adec:decorative xmlns:adec="http://schemas.microsoft.com/office/drawing/2017/decorative" val="1"/>
              </a:ext>
            </a:extLst>
          </p:cNvPr>
          <p:cNvPicPr>
            <a:picLocks noChangeAspect="1"/>
          </p:cNvPicPr>
          <p:nvPr userDrawn="1"/>
        </p:nvPicPr>
        <p:blipFill>
          <a:blip r:embed="rId2"/>
          <a:srcRect l="36" r="32028" b="31992"/>
          <a:stretch>
            <a:fillRect/>
          </a:stretch>
        </p:blipFill>
        <p:spPr>
          <a:xfrm>
            <a:off x="1886080" y="0"/>
            <a:ext cx="10299310" cy="6880191"/>
          </a:xfrm>
          <a:prstGeom prst="rect">
            <a:avLst/>
          </a:prstGeom>
        </p:spPr>
      </p:pic>
      <p:pic>
        <p:nvPicPr>
          <p:cNvPr id="3" name="Graphic 2">
            <a:extLst>
              <a:ext uri="{FF2B5EF4-FFF2-40B4-BE49-F238E27FC236}">
                <a16:creationId xmlns:a16="http://schemas.microsoft.com/office/drawing/2014/main" id="{8E19276F-7A91-4A4C-C91A-0209E8A69830}"/>
              </a:ext>
            </a:extLst>
          </p:cNvPr>
          <p:cNvPicPr>
            <a:picLocks noChangeAspect="1"/>
          </p:cNvPicPr>
          <p:nvPr userDrawn="1"/>
        </p:nvPicPr>
        <p:blipFill>
          <a:blip>
            <a:extLst>
              <a:ext uri="{96DAC541-7B7A-43D3-8B79-37D633B846F1}">
                <asvg:svgBlip xmlns:asvg="http://schemas.microsoft.com/office/drawing/2016/SVG/main" r:embed="rId3"/>
              </a:ext>
            </a:extLst>
          </a:blip>
          <a:srcRect l="41056"/>
          <a:stretch>
            <a:fillRect/>
          </a:stretch>
        </p:blipFill>
        <p:spPr>
          <a:xfrm>
            <a:off x="5189147" y="4267222"/>
            <a:ext cx="7002853" cy="3120631"/>
          </a:xfrm>
          <a:prstGeom prst="rect">
            <a:avLst/>
          </a:prstGeom>
        </p:spPr>
      </p:pic>
      <p:sp>
        <p:nvSpPr>
          <p:cNvPr id="5" name="Freeform 4">
            <a:extLst>
              <a:ext uri="{FF2B5EF4-FFF2-40B4-BE49-F238E27FC236}">
                <a16:creationId xmlns:a16="http://schemas.microsoft.com/office/drawing/2014/main" id="{F4BBBD84-ED4F-AF52-AAED-BD4AD84EAD8B}"/>
              </a:ext>
              <a:ext uri="{C183D7F6-B498-43B3-948B-1728B52AA6E4}">
                <adec:decorative xmlns:adec="http://schemas.microsoft.com/office/drawing/2017/decorative" val="1"/>
              </a:ext>
            </a:extLst>
          </p:cNvPr>
          <p:cNvSpPr/>
          <p:nvPr userDrawn="1"/>
        </p:nvSpPr>
        <p:spPr>
          <a:xfrm rot="11513019">
            <a:off x="-692129" y="-435774"/>
            <a:ext cx="7069764" cy="7852158"/>
          </a:xfrm>
          <a:custGeom>
            <a:avLst/>
            <a:gdLst>
              <a:gd name="connsiteX0" fmla="*/ 6870125 w 6870125"/>
              <a:gd name="connsiteY0" fmla="*/ 6711018 h 7610425"/>
              <a:gd name="connsiteX1" fmla="*/ 2596090 w 6870125"/>
              <a:gd name="connsiteY1" fmla="*/ 7610425 h 7610425"/>
              <a:gd name="connsiteX2" fmla="*/ 2524099 w 6870125"/>
              <a:gd name="connsiteY2" fmla="*/ 7584473 h 7610425"/>
              <a:gd name="connsiteX3" fmla="*/ 0 w 6870125"/>
              <a:gd name="connsiteY3" fmla="*/ 3866689 h 7610425"/>
              <a:gd name="connsiteX4" fmla="*/ 1096280 w 6870125"/>
              <a:gd name="connsiteY4" fmla="*/ 1010453 h 7610425"/>
              <a:gd name="connsiteX5" fmla="*/ 1198445 w 6870125"/>
              <a:gd name="connsiteY5" fmla="*/ 896337 h 7610425"/>
              <a:gd name="connsiteX6" fmla="*/ 5457891 w 6870125"/>
              <a:gd name="connsiteY6" fmla="*/ 0 h 7610425"/>
              <a:gd name="connsiteX7" fmla="*/ 6870125 w 6870125"/>
              <a:gd name="connsiteY7" fmla="*/ 6711018 h 7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70125" h="7610425">
                <a:moveTo>
                  <a:pt x="6870125" y="6711018"/>
                </a:moveTo>
                <a:lnTo>
                  <a:pt x="2596090" y="7610425"/>
                </a:lnTo>
                <a:lnTo>
                  <a:pt x="2524099" y="7584473"/>
                </a:lnTo>
                <a:cubicBezTo>
                  <a:pt x="894054" y="6925507"/>
                  <a:pt x="1" y="5269435"/>
                  <a:pt x="0" y="3866689"/>
                </a:cubicBezTo>
                <a:cubicBezTo>
                  <a:pt x="1" y="3005607"/>
                  <a:pt x="351494" y="1902807"/>
                  <a:pt x="1096280" y="1010453"/>
                </a:cubicBezTo>
                <a:lnTo>
                  <a:pt x="1198445" y="896337"/>
                </a:lnTo>
                <a:lnTo>
                  <a:pt x="5457891" y="0"/>
                </a:lnTo>
                <a:lnTo>
                  <a:pt x="6870125" y="6711018"/>
                </a:lnTo>
                <a:close/>
              </a:path>
            </a:pathLst>
          </a:custGeom>
          <a:solidFill>
            <a:schemeClr val="bg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65"/>
              </a:solidFill>
              <a:effectLst/>
              <a:uLnTx/>
              <a:uFillTx/>
              <a:latin typeface="Trade Gothic Next"/>
              <a:ea typeface="+mn-ea"/>
              <a:cs typeface="+mn-cs"/>
            </a:endParaRPr>
          </a:p>
        </p:txBody>
      </p:sp>
      <p:pic>
        <p:nvPicPr>
          <p:cNvPr id="6" name="Picture 5">
            <a:extLst>
              <a:ext uri="{FF2B5EF4-FFF2-40B4-BE49-F238E27FC236}">
                <a16:creationId xmlns:a16="http://schemas.microsoft.com/office/drawing/2014/main" id="{30D3D2D5-8B61-375B-A8D3-592DA048676A}"/>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6328" y="6333018"/>
            <a:ext cx="2639505" cy="298097"/>
          </a:xfrm>
          <a:prstGeom prst="rect">
            <a:avLst/>
          </a:prstGeom>
        </p:spPr>
      </p:pic>
      <p:sp>
        <p:nvSpPr>
          <p:cNvPr id="7" name="TextBox 6">
            <a:extLst>
              <a:ext uri="{FF2B5EF4-FFF2-40B4-BE49-F238E27FC236}">
                <a16:creationId xmlns:a16="http://schemas.microsoft.com/office/drawing/2014/main" id="{D07D5499-319F-39E9-FB8E-CC7A6AA33D55}"/>
              </a:ext>
            </a:extLst>
          </p:cNvPr>
          <p:cNvSpPr txBox="1"/>
          <p:nvPr userDrawn="1"/>
        </p:nvSpPr>
        <p:spPr>
          <a:xfrm>
            <a:off x="7837567" y="6372230"/>
            <a:ext cx="3374642" cy="2616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Trade Gothic Next"/>
                <a:ea typeface="+mn-ea"/>
                <a:cs typeface="+mn-cs"/>
              </a:rPr>
              <a:t>© Center for Creative Leadership. All rights reserved. </a:t>
            </a:r>
          </a:p>
        </p:txBody>
      </p:sp>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a:xfrm>
            <a:off x="512523" y="365125"/>
            <a:ext cx="11048999" cy="1325563"/>
          </a:xfrm>
          <a:prstGeom prst="rect">
            <a:avLst/>
          </a:prstGeom>
        </p:spPr>
        <p:txBody>
          <a:bodyPr/>
          <a:lstStyle/>
          <a:p>
            <a:r>
              <a:rPr lang="en-US"/>
              <a:t>Click to edit Master title style</a:t>
            </a:r>
          </a:p>
        </p:txBody>
      </p:sp>
      <p:sp>
        <p:nvSpPr>
          <p:cNvPr id="8" name="TextBox 7">
            <a:extLst>
              <a:ext uri="{FF2B5EF4-FFF2-40B4-BE49-F238E27FC236}">
                <a16:creationId xmlns:a16="http://schemas.microsoft.com/office/drawing/2014/main" id="{A0661358-D0C5-0DA1-8D76-1C3CDE049B9E}"/>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chemeClr val="bg1"/>
                </a:solidFill>
              </a:rPr>
              <a:t>‹#›</a:t>
            </a:fld>
            <a:endParaRPr lang="en-US" sz="1600">
              <a:solidFill>
                <a:schemeClr val="bg1"/>
              </a:solidFill>
            </a:endParaRPr>
          </a:p>
        </p:txBody>
      </p:sp>
    </p:spTree>
    <p:extLst>
      <p:ext uri="{BB962C8B-B14F-4D97-AF65-F5344CB8AC3E}">
        <p14:creationId xmlns:p14="http://schemas.microsoft.com/office/powerpoint/2010/main" val="138017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9_Cover 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B3AE7B6-A812-1D51-B6FA-2217871E8196}"/>
              </a:ext>
            </a:extLst>
          </p:cNvPr>
          <p:cNvPicPr>
            <a:picLocks noChangeAspect="1"/>
          </p:cNvPicPr>
          <p:nvPr userDrawn="1"/>
        </p:nvPicPr>
        <p:blipFill>
          <a:blip r:embed="rId2"/>
          <a:srcRect l="10362" r="10362"/>
          <a:stretch/>
        </p:blipFill>
        <p:spPr>
          <a:xfrm>
            <a:off x="4163733" y="-21058"/>
            <a:ext cx="8016815" cy="6879058"/>
          </a:xfrm>
          <a:prstGeom prst="rect">
            <a:avLst/>
          </a:prstGeom>
        </p:spPr>
      </p:pic>
      <p:pic>
        <p:nvPicPr>
          <p:cNvPr id="5" name="Picture 4" descr="A blue triangle on a black background&#10;&#10;Description automatically generated">
            <a:extLst>
              <a:ext uri="{FF2B5EF4-FFF2-40B4-BE49-F238E27FC236}">
                <a16:creationId xmlns:a16="http://schemas.microsoft.com/office/drawing/2014/main" id="{96F589CE-F780-8A58-7122-4E1894737A9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2488" t="25362" r="20478" b="25367"/>
          <a:stretch/>
        </p:blipFill>
        <p:spPr>
          <a:xfrm rot="5400000" flipV="1">
            <a:off x="-986441" y="801984"/>
            <a:ext cx="6891999" cy="5253525"/>
          </a:xfrm>
          <a:prstGeom prst="rect">
            <a:avLst/>
          </a:prstGeom>
        </p:spPr>
      </p:pic>
      <p:sp>
        <p:nvSpPr>
          <p:cNvPr id="3" name="Title 2">
            <a:extLst>
              <a:ext uri="{FF2B5EF4-FFF2-40B4-BE49-F238E27FC236}">
                <a16:creationId xmlns:a16="http://schemas.microsoft.com/office/drawing/2014/main" id="{D1DF6314-7364-0043-D7C9-4998C22067EA}"/>
              </a:ext>
            </a:extLst>
          </p:cNvPr>
          <p:cNvSpPr>
            <a:spLocks noGrp="1"/>
          </p:cNvSpPr>
          <p:nvPr>
            <p:ph type="title"/>
          </p:nvPr>
        </p:nvSpPr>
        <p:spPr>
          <a:xfrm>
            <a:off x="89416" y="5000493"/>
            <a:ext cx="4740284" cy="1325563"/>
          </a:xfrm>
          <a:prstGeom prst="rect">
            <a:avLst/>
          </a:prstGeom>
        </p:spPr>
        <p:txBody>
          <a:bodyPr>
            <a:normAutofit/>
          </a:bodyPr>
          <a:lstStyle>
            <a:lvl1pPr>
              <a:defRPr sz="2400">
                <a:solidFill>
                  <a:schemeClr val="bg1"/>
                </a:solidFill>
              </a:defRPr>
            </a:lvl1pPr>
          </a:lstStyle>
          <a:p>
            <a:r>
              <a:rPr lang="en-US"/>
              <a:t>Click to edit Master title style</a:t>
            </a:r>
          </a:p>
        </p:txBody>
      </p:sp>
      <p:pic>
        <p:nvPicPr>
          <p:cNvPr id="10" name="Picture 9" descr="A blue oval with black background&#10;&#10;Description automatically generated">
            <a:extLst>
              <a:ext uri="{FF2B5EF4-FFF2-40B4-BE49-F238E27FC236}">
                <a16:creationId xmlns:a16="http://schemas.microsoft.com/office/drawing/2014/main" id="{F0CD4FE4-894C-ADE2-1F7E-C3A4C874962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94067" y="1310938"/>
            <a:ext cx="3825794" cy="3825794"/>
          </a:xfrm>
          <a:prstGeom prst="rect">
            <a:avLst/>
          </a:prstGeom>
        </p:spPr>
      </p:pic>
      <p:pic>
        <p:nvPicPr>
          <p:cNvPr id="13" name="Picture 12">
            <a:extLst>
              <a:ext uri="{FF2B5EF4-FFF2-40B4-BE49-F238E27FC236}">
                <a16:creationId xmlns:a16="http://schemas.microsoft.com/office/drawing/2014/main" id="{17CEAC52-0EF7-6A34-0342-34D91952828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4399" y="5957672"/>
            <a:ext cx="3243532" cy="368384"/>
          </a:xfrm>
          <a:prstGeom prst="rect">
            <a:avLst/>
          </a:prstGeom>
        </p:spPr>
      </p:pic>
      <p:pic>
        <p:nvPicPr>
          <p:cNvPr id="4" name="Graphic 3">
            <a:extLst>
              <a:ext uri="{FF2B5EF4-FFF2-40B4-BE49-F238E27FC236}">
                <a16:creationId xmlns:a16="http://schemas.microsoft.com/office/drawing/2014/main" id="{5B88B016-C1C3-47F4-13B0-DF507C26D0B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60040">
            <a:off x="4289950" y="4281327"/>
            <a:ext cx="7925544" cy="2225493"/>
          </a:xfrm>
          <a:prstGeom prst="rect">
            <a:avLst/>
          </a:prstGeom>
        </p:spPr>
      </p:pic>
      <p:sp>
        <p:nvSpPr>
          <p:cNvPr id="2" name="TextBox 1">
            <a:extLst>
              <a:ext uri="{FF2B5EF4-FFF2-40B4-BE49-F238E27FC236}">
                <a16:creationId xmlns:a16="http://schemas.microsoft.com/office/drawing/2014/main" id="{A141EF17-8FFA-D23B-88F6-F124D8978B5A}"/>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chemeClr val="bg1"/>
                </a:solidFill>
              </a:rPr>
              <a:t>‹#›</a:t>
            </a:fld>
            <a:endParaRPr lang="en-US" sz="1600">
              <a:solidFill>
                <a:schemeClr val="bg1"/>
              </a:solidFill>
            </a:endParaRPr>
          </a:p>
        </p:txBody>
      </p:sp>
    </p:spTree>
    <p:extLst>
      <p:ext uri="{BB962C8B-B14F-4D97-AF65-F5344CB8AC3E}">
        <p14:creationId xmlns:p14="http://schemas.microsoft.com/office/powerpoint/2010/main" val="35254679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694882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ver Title Slide">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a16="http://schemas.microsoft.com/office/drawing/2014/main" id="{0B4BFC3C-BDEF-C868-D85A-89814491AE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540" y="517569"/>
            <a:ext cx="1754851" cy="877426"/>
          </a:xfrm>
          <a:prstGeom prst="rect">
            <a:avLst/>
          </a:prstGeom>
        </p:spPr>
      </p:pic>
      <p:sp>
        <p:nvSpPr>
          <p:cNvPr id="6" name="Text Placeholder 4">
            <a:extLst>
              <a:ext uri="{FF2B5EF4-FFF2-40B4-BE49-F238E27FC236}">
                <a16:creationId xmlns:a16="http://schemas.microsoft.com/office/drawing/2014/main" id="{79EEFA38-3F4D-4562-941F-281349A18A4A}"/>
              </a:ext>
            </a:extLst>
          </p:cNvPr>
          <p:cNvSpPr>
            <a:spLocks noGrp="1"/>
          </p:cNvSpPr>
          <p:nvPr>
            <p:ph type="body" sz="quarter" idx="10" hasCustomPrompt="1"/>
          </p:nvPr>
        </p:nvSpPr>
        <p:spPr>
          <a:xfrm>
            <a:off x="487964" y="4856741"/>
            <a:ext cx="3697287" cy="625475"/>
          </a:xfrm>
        </p:spPr>
        <p:txBody>
          <a:bodyPr>
            <a:normAutofit/>
          </a:bodyPr>
          <a:lstStyle>
            <a:lvl1pPr marL="0" indent="0" algn="l">
              <a:buNone/>
              <a:defRPr sz="2200" b="0" i="0" baseline="0">
                <a:latin typeface="+mj-lt"/>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Subtitle</a:t>
            </a:r>
          </a:p>
        </p:txBody>
      </p:sp>
      <p:sp>
        <p:nvSpPr>
          <p:cNvPr id="7" name="Title 2">
            <a:extLst>
              <a:ext uri="{FF2B5EF4-FFF2-40B4-BE49-F238E27FC236}">
                <a16:creationId xmlns:a16="http://schemas.microsoft.com/office/drawing/2014/main" id="{6533518D-4F8B-8ADE-3F22-05084893FCA6}"/>
              </a:ext>
            </a:extLst>
          </p:cNvPr>
          <p:cNvSpPr>
            <a:spLocks noGrp="1"/>
          </p:cNvSpPr>
          <p:nvPr>
            <p:ph type="title"/>
          </p:nvPr>
        </p:nvSpPr>
        <p:spPr>
          <a:xfrm>
            <a:off x="487964" y="2035336"/>
            <a:ext cx="5608036" cy="2508089"/>
          </a:xfrm>
        </p:spPr>
        <p:txBody>
          <a:bodyPr>
            <a:normAutofit/>
          </a:bodyPr>
          <a:lstStyle>
            <a:lvl1pPr>
              <a:defRPr sz="6000"/>
            </a:lvl1pPr>
          </a:lstStyle>
          <a:p>
            <a:r>
              <a:rPr lang="en-US"/>
              <a:t>Click to edit Master title style</a:t>
            </a:r>
          </a:p>
        </p:txBody>
      </p:sp>
    </p:spTree>
    <p:extLst>
      <p:ext uri="{BB962C8B-B14F-4D97-AF65-F5344CB8AC3E}">
        <p14:creationId xmlns:p14="http://schemas.microsoft.com/office/powerpoint/2010/main" val="3329645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chemeClr val="bg1"/>
        </a:solidFill>
        <a:effectLst/>
      </p:bgPr>
    </p:bg>
    <p:spTree>
      <p:nvGrpSpPr>
        <p:cNvPr id="1" name=""/>
        <p:cNvGrpSpPr/>
        <p:nvPr/>
      </p:nvGrpSpPr>
      <p:grpSpPr>
        <a:xfrm>
          <a:off x="0" y="0"/>
          <a:ext cx="0" cy="0"/>
          <a:chOff x="0" y="0"/>
          <a:chExt cx="0" cy="0"/>
        </a:xfrm>
      </p:grpSpPr>
      <p:sp>
        <p:nvSpPr>
          <p:cNvPr id="8" name="Graphic 34">
            <a:extLst>
              <a:ext uri="{FF2B5EF4-FFF2-40B4-BE49-F238E27FC236}">
                <a16:creationId xmlns:a16="http://schemas.microsoft.com/office/drawing/2014/main" id="{46AD1C53-A3DB-E7BF-0983-69BB1CE5DC5B}"/>
              </a:ext>
            </a:extLst>
          </p:cNvPr>
          <p:cNvSpPr/>
          <p:nvPr userDrawn="1"/>
        </p:nvSpPr>
        <p:spPr>
          <a:xfrm rot="21004863">
            <a:off x="20041" y="1346635"/>
            <a:ext cx="7847130" cy="5565964"/>
          </a:xfrm>
          <a:custGeom>
            <a:avLst/>
            <a:gdLst>
              <a:gd name="connsiteX0" fmla="*/ 895418 w 909415"/>
              <a:gd name="connsiteY0" fmla="*/ 644827 h 645047"/>
              <a:gd name="connsiteX1" fmla="*/ 905514 w 909415"/>
              <a:gd name="connsiteY1" fmla="*/ 624253 h 645047"/>
              <a:gd name="connsiteX2" fmla="*/ 519847 w 909415"/>
              <a:gd name="connsiteY2" fmla="*/ 220298 h 645047"/>
              <a:gd name="connsiteX3" fmla="*/ 503464 w 909415"/>
              <a:gd name="connsiteY3" fmla="*/ 209154 h 645047"/>
              <a:gd name="connsiteX4" fmla="*/ 12641 w 909415"/>
              <a:gd name="connsiteY4" fmla="*/ 1223 h 645047"/>
              <a:gd name="connsiteX5" fmla="*/ 639 w 909415"/>
              <a:gd name="connsiteY5" fmla="*/ 14653 h 645047"/>
              <a:gd name="connsiteX6" fmla="*/ 278579 w 909415"/>
              <a:gd name="connsiteY6" fmla="*/ 465186 h 645047"/>
              <a:gd name="connsiteX7" fmla="*/ 312774 w 909415"/>
              <a:gd name="connsiteY7" fmla="*/ 486807 h 645047"/>
              <a:gd name="connsiteX8" fmla="*/ 895513 w 909415"/>
              <a:gd name="connsiteY8" fmla="*/ 644827 h 64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415" h="645047">
                <a:moveTo>
                  <a:pt x="895418" y="644827"/>
                </a:moveTo>
                <a:cubicBezTo>
                  <a:pt x="907134" y="647018"/>
                  <a:pt x="914277" y="632349"/>
                  <a:pt x="905514" y="624253"/>
                </a:cubicBezTo>
                <a:cubicBezTo>
                  <a:pt x="763401" y="493189"/>
                  <a:pt x="635290" y="357934"/>
                  <a:pt x="519847" y="220298"/>
                </a:cubicBezTo>
                <a:cubicBezTo>
                  <a:pt x="515561" y="215154"/>
                  <a:pt x="509846" y="211344"/>
                  <a:pt x="503464" y="209154"/>
                </a:cubicBezTo>
                <a:cubicBezTo>
                  <a:pt x="336205" y="153337"/>
                  <a:pt x="172185" y="83805"/>
                  <a:pt x="12641" y="1223"/>
                </a:cubicBezTo>
                <a:cubicBezTo>
                  <a:pt x="3973" y="-3254"/>
                  <a:pt x="-2028" y="5319"/>
                  <a:pt x="639" y="14653"/>
                </a:cubicBezTo>
                <a:cubicBezTo>
                  <a:pt x="21404" y="87234"/>
                  <a:pt x="153325" y="343742"/>
                  <a:pt x="278579" y="465186"/>
                </a:cubicBezTo>
                <a:cubicBezTo>
                  <a:pt x="288390" y="474711"/>
                  <a:pt x="299915" y="482140"/>
                  <a:pt x="312774" y="486807"/>
                </a:cubicBezTo>
                <a:cubicBezTo>
                  <a:pt x="501750" y="554816"/>
                  <a:pt x="696536" y="607870"/>
                  <a:pt x="895513" y="644827"/>
                </a:cubicBezTo>
                <a:close/>
              </a:path>
            </a:pathLst>
          </a:custGeom>
          <a:solidFill>
            <a:schemeClr val="tx2"/>
          </a:solidFill>
          <a:ln w="0" cap="flat">
            <a:noFill/>
            <a:prstDash val="solid"/>
            <a:miter/>
          </a:ln>
        </p:spPr>
        <p:txBody>
          <a:bodyPr rtlCol="0" anchor="ctr"/>
          <a:lstStyle/>
          <a:p>
            <a:endParaRPr lang="en-US"/>
          </a:p>
        </p:txBody>
      </p:sp>
      <p:pic>
        <p:nvPicPr>
          <p:cNvPr id="6" name="Picture 5">
            <a:extLst>
              <a:ext uri="{FF2B5EF4-FFF2-40B4-BE49-F238E27FC236}">
                <a16:creationId xmlns:a16="http://schemas.microsoft.com/office/drawing/2014/main" id="{C8C28B86-15BF-B5AE-718C-DF8BC68750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09683" y="6252319"/>
            <a:ext cx="2639505" cy="298097"/>
          </a:xfrm>
          <a:prstGeom prst="rect">
            <a:avLst/>
          </a:prstGeom>
        </p:spPr>
      </p:pic>
      <p:sp>
        <p:nvSpPr>
          <p:cNvPr id="4" name="Title 3">
            <a:extLst>
              <a:ext uri="{FF2B5EF4-FFF2-40B4-BE49-F238E27FC236}">
                <a16:creationId xmlns:a16="http://schemas.microsoft.com/office/drawing/2014/main" id="{EE46F3E5-9130-FF85-F27F-4A5CFB301F94}"/>
              </a:ext>
            </a:extLst>
          </p:cNvPr>
          <p:cNvSpPr>
            <a:spLocks noGrp="1"/>
          </p:cNvSpPr>
          <p:nvPr>
            <p:ph type="title" hasCustomPrompt="1"/>
          </p:nvPr>
        </p:nvSpPr>
        <p:spPr>
          <a:xfrm>
            <a:off x="495300" y="584001"/>
            <a:ext cx="11153888" cy="1325563"/>
          </a:xfrm>
        </p:spPr>
        <p:txBody>
          <a:bodyPr anchor="t"/>
          <a:lstStyle>
            <a:lvl1pPr algn="r">
              <a:defRPr/>
            </a:lvl1pPr>
          </a:lstStyle>
          <a:p>
            <a:r>
              <a:rPr lang="en-US"/>
              <a:t>Click to edit </a:t>
            </a:r>
            <a:br>
              <a:rPr lang="en-US"/>
            </a:br>
            <a:r>
              <a:rPr lang="en-US"/>
              <a:t>Master title style</a:t>
            </a:r>
          </a:p>
        </p:txBody>
      </p:sp>
      <p:pic>
        <p:nvPicPr>
          <p:cNvPr id="7" name="Picture 6" descr="A person in a long dress&#10;&#10;Description automatically generated">
            <a:extLst>
              <a:ext uri="{FF2B5EF4-FFF2-40B4-BE49-F238E27FC236}">
                <a16:creationId xmlns:a16="http://schemas.microsoft.com/office/drawing/2014/main" id="{60DC4F22-2B92-6B8C-2D03-6784F33962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42813" y="802105"/>
            <a:ext cx="5906114" cy="6055895"/>
          </a:xfrm>
          <a:prstGeom prst="rect">
            <a:avLst/>
          </a:prstGeom>
        </p:spPr>
      </p:pic>
    </p:spTree>
    <p:extLst>
      <p:ext uri="{BB962C8B-B14F-4D97-AF65-F5344CB8AC3E}">
        <p14:creationId xmlns:p14="http://schemas.microsoft.com/office/powerpoint/2010/main" val="39243810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Subtitle Slide">
    <p:bg>
      <p:bgPr>
        <a:solidFill>
          <a:schemeClr val="bg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D678B3F-54AF-A39D-837D-02B789075FF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020807"/>
            <a:ext cx="7379113" cy="4725949"/>
          </a:xfrm>
          <a:prstGeom prst="rect">
            <a:avLst/>
          </a:prstGeom>
        </p:spPr>
      </p:pic>
      <p:pic>
        <p:nvPicPr>
          <p:cNvPr id="6" name="Picture 5">
            <a:extLst>
              <a:ext uri="{FF2B5EF4-FFF2-40B4-BE49-F238E27FC236}">
                <a16:creationId xmlns:a16="http://schemas.microsoft.com/office/drawing/2014/main" id="{C8C28B86-15BF-B5AE-718C-DF8BC68750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09683" y="6252319"/>
            <a:ext cx="2639505" cy="298097"/>
          </a:xfrm>
          <a:prstGeom prst="rect">
            <a:avLst/>
          </a:prstGeom>
        </p:spPr>
      </p:pic>
      <p:sp>
        <p:nvSpPr>
          <p:cNvPr id="4" name="Title 3">
            <a:extLst>
              <a:ext uri="{FF2B5EF4-FFF2-40B4-BE49-F238E27FC236}">
                <a16:creationId xmlns:a16="http://schemas.microsoft.com/office/drawing/2014/main" id="{EE46F3E5-9130-FF85-F27F-4A5CFB301F94}"/>
              </a:ext>
            </a:extLst>
          </p:cNvPr>
          <p:cNvSpPr>
            <a:spLocks noGrp="1"/>
          </p:cNvSpPr>
          <p:nvPr>
            <p:ph type="title" hasCustomPrompt="1"/>
          </p:nvPr>
        </p:nvSpPr>
        <p:spPr>
          <a:xfrm>
            <a:off x="495300" y="584001"/>
            <a:ext cx="11153888" cy="1325563"/>
          </a:xfrm>
        </p:spPr>
        <p:txBody>
          <a:bodyPr anchor="t"/>
          <a:lstStyle>
            <a:lvl1pPr algn="r">
              <a:defRPr/>
            </a:lvl1pPr>
          </a:lstStyle>
          <a:p>
            <a:r>
              <a:rPr lang="en-US"/>
              <a:t>Click to edit </a:t>
            </a:r>
            <a:br>
              <a:rPr lang="en-US"/>
            </a:br>
            <a:r>
              <a:rPr lang="en-US"/>
              <a:t>Master title style</a:t>
            </a:r>
          </a:p>
        </p:txBody>
      </p:sp>
      <p:pic>
        <p:nvPicPr>
          <p:cNvPr id="7" name="Picture 6">
            <a:extLst>
              <a:ext uri="{FF2B5EF4-FFF2-40B4-BE49-F238E27FC236}">
                <a16:creationId xmlns:a16="http://schemas.microsoft.com/office/drawing/2014/main" id="{60DC4F22-2B92-6B8C-2D03-6784F339625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42813" y="802105"/>
            <a:ext cx="5906114" cy="6055895"/>
          </a:xfrm>
          <a:prstGeom prst="rect">
            <a:avLst/>
          </a:prstGeom>
        </p:spPr>
      </p:pic>
    </p:spTree>
    <p:extLst>
      <p:ext uri="{BB962C8B-B14F-4D97-AF65-F5344CB8AC3E}">
        <p14:creationId xmlns:p14="http://schemas.microsoft.com/office/powerpoint/2010/main" val="33608496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Subtitle Slide">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5565987-3A1E-8E1C-5DBA-C3177AA00A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817950">
            <a:off x="408111" y="2625819"/>
            <a:ext cx="5906759" cy="3515925"/>
          </a:xfrm>
          <a:prstGeom prst="rect">
            <a:avLst/>
          </a:prstGeom>
        </p:spPr>
      </p:pic>
      <p:pic>
        <p:nvPicPr>
          <p:cNvPr id="6" name="Picture 5">
            <a:extLst>
              <a:ext uri="{FF2B5EF4-FFF2-40B4-BE49-F238E27FC236}">
                <a16:creationId xmlns:a16="http://schemas.microsoft.com/office/drawing/2014/main" id="{C8C28B86-15BF-B5AE-718C-DF8BC68750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09683" y="6252319"/>
            <a:ext cx="2639505" cy="298097"/>
          </a:xfrm>
          <a:prstGeom prst="rect">
            <a:avLst/>
          </a:prstGeom>
        </p:spPr>
      </p:pic>
      <p:sp>
        <p:nvSpPr>
          <p:cNvPr id="4" name="Title 3">
            <a:extLst>
              <a:ext uri="{FF2B5EF4-FFF2-40B4-BE49-F238E27FC236}">
                <a16:creationId xmlns:a16="http://schemas.microsoft.com/office/drawing/2014/main" id="{EE46F3E5-9130-FF85-F27F-4A5CFB301F94}"/>
              </a:ext>
            </a:extLst>
          </p:cNvPr>
          <p:cNvSpPr>
            <a:spLocks noGrp="1"/>
          </p:cNvSpPr>
          <p:nvPr>
            <p:ph type="title" hasCustomPrompt="1"/>
          </p:nvPr>
        </p:nvSpPr>
        <p:spPr>
          <a:xfrm>
            <a:off x="495300" y="584001"/>
            <a:ext cx="11153888" cy="1325563"/>
          </a:xfrm>
        </p:spPr>
        <p:txBody>
          <a:bodyPr anchor="t"/>
          <a:lstStyle>
            <a:lvl1pPr algn="r">
              <a:defRPr/>
            </a:lvl1pPr>
          </a:lstStyle>
          <a:p>
            <a:r>
              <a:rPr lang="en-US"/>
              <a:t>Click to edit </a:t>
            </a:r>
            <a:br>
              <a:rPr lang="en-US"/>
            </a:br>
            <a:r>
              <a:rPr lang="en-US"/>
              <a:t>Master title style</a:t>
            </a:r>
          </a:p>
        </p:txBody>
      </p:sp>
      <p:pic>
        <p:nvPicPr>
          <p:cNvPr id="9" name="Picture 8" descr="A person in green shirt and green pants&#10;&#10;Description automatically generated">
            <a:extLst>
              <a:ext uri="{FF2B5EF4-FFF2-40B4-BE49-F238E27FC236}">
                <a16:creationId xmlns:a16="http://schemas.microsoft.com/office/drawing/2014/main" id="{8705EB0C-7C1F-2C57-8F62-25FF0797A15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9000" t="18525" r="18162" b="35225"/>
          <a:stretch/>
        </p:blipFill>
        <p:spPr>
          <a:xfrm>
            <a:off x="1157467" y="1099594"/>
            <a:ext cx="4386805" cy="5758405"/>
          </a:xfrm>
          <a:prstGeom prst="rect">
            <a:avLst/>
          </a:prstGeom>
        </p:spPr>
      </p:pic>
    </p:spTree>
    <p:extLst>
      <p:ext uri="{BB962C8B-B14F-4D97-AF65-F5344CB8AC3E}">
        <p14:creationId xmlns:p14="http://schemas.microsoft.com/office/powerpoint/2010/main" val="22913103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01">
    <p:bg>
      <p:bgPr>
        <a:solidFill>
          <a:schemeClr val="bg1"/>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790C036C-EE63-41C4-1503-4A8B66AE869A}"/>
              </a:ext>
            </a:extLst>
          </p:cNvPr>
          <p:cNvSpPr/>
          <p:nvPr userDrawn="1"/>
        </p:nvSpPr>
        <p:spPr>
          <a:xfrm rot="1496331">
            <a:off x="5621792" y="2005245"/>
            <a:ext cx="6167656" cy="5238486"/>
          </a:xfrm>
          <a:custGeom>
            <a:avLst/>
            <a:gdLst>
              <a:gd name="connsiteX0" fmla="*/ 744474 w 749317"/>
              <a:gd name="connsiteY0" fmla="*/ 328777 h 636430"/>
              <a:gd name="connsiteX1" fmla="*/ 199168 w 749317"/>
              <a:gd name="connsiteY1" fmla="*/ 29501 h 636430"/>
              <a:gd name="connsiteX2" fmla="*/ 0 w 749317"/>
              <a:gd name="connsiteY2" fmla="*/ 328777 h 636430"/>
              <a:gd name="connsiteX3" fmla="*/ 640556 w 749317"/>
              <a:gd name="connsiteY3" fmla="*/ 548042 h 636430"/>
              <a:gd name="connsiteX4" fmla="*/ 744474 w 749317"/>
              <a:gd name="connsiteY4" fmla="*/ 328777 h 636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17" h="636430">
                <a:moveTo>
                  <a:pt x="744474" y="328777"/>
                </a:moveTo>
                <a:cubicBezTo>
                  <a:pt x="682657" y="111511"/>
                  <a:pt x="407289" y="-74036"/>
                  <a:pt x="199168" y="29501"/>
                </a:cubicBezTo>
                <a:cubicBezTo>
                  <a:pt x="62770" y="97319"/>
                  <a:pt x="0" y="232669"/>
                  <a:pt x="0" y="328777"/>
                </a:cubicBezTo>
                <a:cubicBezTo>
                  <a:pt x="0" y="520134"/>
                  <a:pt x="238506" y="772927"/>
                  <a:pt x="640556" y="548042"/>
                </a:cubicBezTo>
                <a:cubicBezTo>
                  <a:pt x="744474" y="489940"/>
                  <a:pt x="759238" y="380593"/>
                  <a:pt x="744474" y="328777"/>
                </a:cubicBezTo>
                <a:close/>
              </a:path>
            </a:pathLst>
          </a:custGeom>
          <a:solidFill>
            <a:srgbClr val="98AEC9"/>
          </a:solidFill>
          <a:ln w="9525" cap="flat">
            <a:noFill/>
            <a:prstDash val="solid"/>
            <a:miter/>
          </a:ln>
        </p:spPr>
        <p:txBody>
          <a:bodyPr rtlCol="0" anchor="ctr"/>
          <a:lstStyle/>
          <a:p>
            <a:endParaRPr lang="en-US"/>
          </a:p>
        </p:txBody>
      </p:sp>
      <p:sp>
        <p:nvSpPr>
          <p:cNvPr id="4" name="Title 3">
            <a:extLst>
              <a:ext uri="{FF2B5EF4-FFF2-40B4-BE49-F238E27FC236}">
                <a16:creationId xmlns:a16="http://schemas.microsoft.com/office/drawing/2014/main" id="{75E48E8B-BE73-6CAB-BD92-EBAF5AC7EF70}"/>
              </a:ext>
            </a:extLst>
          </p:cNvPr>
          <p:cNvSpPr>
            <a:spLocks noGrp="1"/>
          </p:cNvSpPr>
          <p:nvPr>
            <p:ph type="title" hasCustomPrompt="1"/>
          </p:nvPr>
        </p:nvSpPr>
        <p:spPr>
          <a:xfrm>
            <a:off x="495300" y="584001"/>
            <a:ext cx="10515600" cy="1325563"/>
          </a:xfrm>
        </p:spPr>
        <p:txBody>
          <a:bodyPr anchor="t"/>
          <a:lstStyle>
            <a:lvl1pPr>
              <a:defRPr/>
            </a:lvl1pPr>
          </a:lstStyle>
          <a:p>
            <a:r>
              <a:rPr lang="en-US"/>
              <a:t>Click to edit </a:t>
            </a:r>
            <a:br>
              <a:rPr lang="en-US"/>
            </a:br>
            <a:r>
              <a:rPr lang="en-US"/>
              <a:t>Master title style</a:t>
            </a:r>
          </a:p>
        </p:txBody>
      </p:sp>
      <p:pic>
        <p:nvPicPr>
          <p:cNvPr id="5" name="Picture 4" descr="A person in a blue shirt and black sweater&#10;&#10;Description automatically generated">
            <a:extLst>
              <a:ext uri="{FF2B5EF4-FFF2-40B4-BE49-F238E27FC236}">
                <a16:creationId xmlns:a16="http://schemas.microsoft.com/office/drawing/2014/main" id="{94405A4D-6599-840A-8233-A7F2FD1C7A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717164" y="818008"/>
            <a:ext cx="3813544" cy="6039992"/>
          </a:xfrm>
          <a:prstGeom prst="rect">
            <a:avLst/>
          </a:prstGeom>
        </p:spPr>
      </p:pic>
    </p:spTree>
    <p:extLst>
      <p:ext uri="{BB962C8B-B14F-4D97-AF65-F5344CB8AC3E}">
        <p14:creationId xmlns:p14="http://schemas.microsoft.com/office/powerpoint/2010/main" val="18826440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Slide 01">
    <p:bg>
      <p:bgPr>
        <a:solidFill>
          <a:schemeClr val="bg1"/>
        </a:solidFill>
        <a:effectLst/>
      </p:bgPr>
    </p:bg>
    <p:spTree>
      <p:nvGrpSpPr>
        <p:cNvPr id="1" name=""/>
        <p:cNvGrpSpPr/>
        <p:nvPr/>
      </p:nvGrpSpPr>
      <p:grpSpPr>
        <a:xfrm>
          <a:off x="0" y="0"/>
          <a:ext cx="0" cy="0"/>
          <a:chOff x="0" y="0"/>
          <a:chExt cx="0" cy="0"/>
        </a:xfrm>
      </p:grpSpPr>
      <p:sp>
        <p:nvSpPr>
          <p:cNvPr id="2" name="Graphic 5">
            <a:extLst>
              <a:ext uri="{FF2B5EF4-FFF2-40B4-BE49-F238E27FC236}">
                <a16:creationId xmlns:a16="http://schemas.microsoft.com/office/drawing/2014/main" id="{CE84AE75-B828-BBED-C851-B9B3547C5D7A}"/>
              </a:ext>
            </a:extLst>
          </p:cNvPr>
          <p:cNvSpPr/>
          <p:nvPr userDrawn="1"/>
        </p:nvSpPr>
        <p:spPr>
          <a:xfrm rot="2921223">
            <a:off x="5473121" y="2683494"/>
            <a:ext cx="7372738" cy="3939596"/>
          </a:xfrm>
          <a:custGeom>
            <a:avLst/>
            <a:gdLst>
              <a:gd name="connsiteX0" fmla="*/ 5037 w 750999"/>
              <a:gd name="connsiteY0" fmla="*/ 370968 h 395510"/>
              <a:gd name="connsiteX1" fmla="*/ 15991 w 750999"/>
              <a:gd name="connsiteY1" fmla="*/ 395352 h 395510"/>
              <a:gd name="connsiteX2" fmla="*/ 739510 w 750999"/>
              <a:gd name="connsiteY2" fmla="*/ 339821 h 395510"/>
              <a:gd name="connsiteX3" fmla="*/ 748939 w 750999"/>
              <a:gd name="connsiteY3" fmla="*/ 321533 h 395510"/>
              <a:gd name="connsiteX4" fmla="*/ 547867 w 750999"/>
              <a:gd name="connsiteY4" fmla="*/ 9684 h 395510"/>
              <a:gd name="connsiteX5" fmla="*/ 519958 w 750999"/>
              <a:gd name="connsiteY5" fmla="*/ 3017 h 395510"/>
              <a:gd name="connsiteX6" fmla="*/ 5037 w 750999"/>
              <a:gd name="connsiteY6" fmla="*/ 370968 h 39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999" h="395510">
                <a:moveTo>
                  <a:pt x="5037" y="370968"/>
                </a:moveTo>
                <a:cubicBezTo>
                  <a:pt x="-5726" y="379921"/>
                  <a:pt x="2084" y="397352"/>
                  <a:pt x="15991" y="395352"/>
                </a:cubicBezTo>
                <a:cubicBezTo>
                  <a:pt x="263926" y="360681"/>
                  <a:pt x="505480" y="343250"/>
                  <a:pt x="739510" y="339821"/>
                </a:cubicBezTo>
                <a:cubicBezTo>
                  <a:pt x="748844" y="339726"/>
                  <a:pt x="754178" y="329343"/>
                  <a:pt x="748939" y="321533"/>
                </a:cubicBezTo>
                <a:cubicBezTo>
                  <a:pt x="678835" y="218187"/>
                  <a:pt x="611589" y="113602"/>
                  <a:pt x="547867" y="9684"/>
                </a:cubicBezTo>
                <a:cubicBezTo>
                  <a:pt x="541961" y="159"/>
                  <a:pt x="529483" y="-2889"/>
                  <a:pt x="519958" y="3017"/>
                </a:cubicBezTo>
                <a:cubicBezTo>
                  <a:pt x="340222" y="113697"/>
                  <a:pt x="168105" y="236570"/>
                  <a:pt x="5037" y="370968"/>
                </a:cubicBezTo>
                <a:close/>
              </a:path>
            </a:pathLst>
          </a:custGeom>
          <a:solidFill>
            <a:srgbClr val="9BC5CF"/>
          </a:solidFill>
          <a:ln w="0" cap="flat">
            <a:noFill/>
            <a:prstDash val="solid"/>
            <a:miter/>
          </a:ln>
        </p:spPr>
        <p:txBody>
          <a:bodyPr rtlCol="0" anchor="ctr"/>
          <a:lstStyle/>
          <a:p>
            <a:endParaRPr lang="en-US"/>
          </a:p>
        </p:txBody>
      </p:sp>
      <p:sp>
        <p:nvSpPr>
          <p:cNvPr id="4" name="Title 3">
            <a:extLst>
              <a:ext uri="{FF2B5EF4-FFF2-40B4-BE49-F238E27FC236}">
                <a16:creationId xmlns:a16="http://schemas.microsoft.com/office/drawing/2014/main" id="{75E48E8B-BE73-6CAB-BD92-EBAF5AC7EF70}"/>
              </a:ext>
            </a:extLst>
          </p:cNvPr>
          <p:cNvSpPr>
            <a:spLocks noGrp="1"/>
          </p:cNvSpPr>
          <p:nvPr>
            <p:ph type="title" hasCustomPrompt="1"/>
          </p:nvPr>
        </p:nvSpPr>
        <p:spPr>
          <a:xfrm>
            <a:off x="495300" y="584001"/>
            <a:ext cx="10515600" cy="1325563"/>
          </a:xfrm>
        </p:spPr>
        <p:txBody>
          <a:bodyPr anchor="t"/>
          <a:lstStyle>
            <a:lvl1pPr>
              <a:defRPr/>
            </a:lvl1pPr>
          </a:lstStyle>
          <a:p>
            <a:r>
              <a:rPr lang="en-US"/>
              <a:t>Click to edit </a:t>
            </a:r>
            <a:br>
              <a:rPr lang="en-US"/>
            </a:br>
            <a:r>
              <a:rPr lang="en-US"/>
              <a:t>Master title style</a:t>
            </a:r>
          </a:p>
        </p:txBody>
      </p:sp>
      <p:pic>
        <p:nvPicPr>
          <p:cNvPr id="5" name="Picture 4">
            <a:extLst>
              <a:ext uri="{FF2B5EF4-FFF2-40B4-BE49-F238E27FC236}">
                <a16:creationId xmlns:a16="http://schemas.microsoft.com/office/drawing/2014/main" id="{94405A4D-6599-840A-8233-A7F2FD1C7A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604868" y="818008"/>
            <a:ext cx="3813544" cy="6039992"/>
          </a:xfrm>
          <a:prstGeom prst="rect">
            <a:avLst/>
          </a:prstGeom>
        </p:spPr>
      </p:pic>
    </p:spTree>
    <p:extLst>
      <p:ext uri="{BB962C8B-B14F-4D97-AF65-F5344CB8AC3E}">
        <p14:creationId xmlns:p14="http://schemas.microsoft.com/office/powerpoint/2010/main" val="25322079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Slide 01">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6CE243F-4DF0-B5E6-7C0A-330A5DEB910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6796335">
            <a:off x="6368462" y="2947623"/>
            <a:ext cx="5066855" cy="4983796"/>
          </a:xfrm>
          <a:prstGeom prst="rect">
            <a:avLst/>
          </a:prstGeom>
        </p:spPr>
      </p:pic>
      <p:sp>
        <p:nvSpPr>
          <p:cNvPr id="4" name="Title 3">
            <a:extLst>
              <a:ext uri="{FF2B5EF4-FFF2-40B4-BE49-F238E27FC236}">
                <a16:creationId xmlns:a16="http://schemas.microsoft.com/office/drawing/2014/main" id="{75E48E8B-BE73-6CAB-BD92-EBAF5AC7EF70}"/>
              </a:ext>
            </a:extLst>
          </p:cNvPr>
          <p:cNvSpPr>
            <a:spLocks noGrp="1"/>
          </p:cNvSpPr>
          <p:nvPr>
            <p:ph type="title" hasCustomPrompt="1"/>
          </p:nvPr>
        </p:nvSpPr>
        <p:spPr>
          <a:xfrm>
            <a:off x="495300" y="584001"/>
            <a:ext cx="10515600" cy="1325563"/>
          </a:xfrm>
        </p:spPr>
        <p:txBody>
          <a:bodyPr anchor="t"/>
          <a:lstStyle>
            <a:lvl1pPr>
              <a:defRPr/>
            </a:lvl1pPr>
          </a:lstStyle>
          <a:p>
            <a:r>
              <a:rPr lang="en-US"/>
              <a:t>Click to edit </a:t>
            </a:r>
            <a:br>
              <a:rPr lang="en-US"/>
            </a:br>
            <a:r>
              <a:rPr lang="en-US"/>
              <a:t>Master title style</a:t>
            </a:r>
          </a:p>
        </p:txBody>
      </p:sp>
      <p:pic>
        <p:nvPicPr>
          <p:cNvPr id="3" name="Picture 2">
            <a:extLst>
              <a:ext uri="{FF2B5EF4-FFF2-40B4-BE49-F238E27FC236}">
                <a16:creationId xmlns:a16="http://schemas.microsoft.com/office/drawing/2014/main" id="{DC2494F4-B172-12FB-740A-0B3398F9E80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6681" t="8325" r="30404" b="45552"/>
          <a:stretch/>
        </p:blipFill>
        <p:spPr>
          <a:xfrm>
            <a:off x="7662441" y="802105"/>
            <a:ext cx="2882096" cy="6055895"/>
          </a:xfrm>
          <a:prstGeom prst="rect">
            <a:avLst/>
          </a:prstGeom>
        </p:spPr>
      </p:pic>
    </p:spTree>
    <p:extLst>
      <p:ext uri="{BB962C8B-B14F-4D97-AF65-F5344CB8AC3E}">
        <p14:creationId xmlns:p14="http://schemas.microsoft.com/office/powerpoint/2010/main" val="6861786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01">
    <p:bg>
      <p:bgPr>
        <a:solidFill>
          <a:schemeClr val="bg1"/>
        </a:solidFill>
        <a:effectLst/>
      </p:bgPr>
    </p:bg>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5883ECF0-9130-0779-5AF9-EC24131A519D}"/>
              </a:ext>
            </a:extLst>
          </p:cNvPr>
          <p:cNvSpPr>
            <a:spLocks noGrp="1"/>
          </p:cNvSpPr>
          <p:nvPr>
            <p:ph type="pic" sz="quarter" idx="10"/>
          </p:nvPr>
        </p:nvSpPr>
        <p:spPr>
          <a:xfrm>
            <a:off x="8045450" y="457200"/>
            <a:ext cx="4146550" cy="5715000"/>
          </a:xfrm>
        </p:spPr>
        <p:txBody>
          <a:bodyPr/>
          <a:lstStyle/>
          <a:p>
            <a:endParaRPr lang="en-US"/>
          </a:p>
        </p:txBody>
      </p:sp>
      <p:sp>
        <p:nvSpPr>
          <p:cNvPr id="3" name="Text Placeholder 5">
            <a:extLst>
              <a:ext uri="{FF2B5EF4-FFF2-40B4-BE49-F238E27FC236}">
                <a16:creationId xmlns:a16="http://schemas.microsoft.com/office/drawing/2014/main" id="{19F72CFB-C677-F048-8CCC-29F2D9595D67}"/>
              </a:ext>
            </a:extLst>
          </p:cNvPr>
          <p:cNvSpPr>
            <a:spLocks noGrp="1"/>
          </p:cNvSpPr>
          <p:nvPr>
            <p:ph type="body" sz="quarter" idx="11"/>
          </p:nvPr>
        </p:nvSpPr>
        <p:spPr>
          <a:xfrm>
            <a:off x="505980" y="1891089"/>
            <a:ext cx="11055542" cy="3876675"/>
          </a:xfrm>
        </p:spPr>
        <p:txBody>
          <a:bodyPr>
            <a:normAutofit/>
          </a:bodyPr>
          <a:lstStyle>
            <a:lvl1pPr>
              <a:defRPr sz="2000"/>
            </a:lvl1pPr>
            <a:lvl2pPr>
              <a:defRPr sz="1800"/>
            </a:lvl2pPr>
            <a:lvl3pPr>
              <a:defRPr sz="11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3">
            <a:extLst>
              <a:ext uri="{FF2B5EF4-FFF2-40B4-BE49-F238E27FC236}">
                <a16:creationId xmlns:a16="http://schemas.microsoft.com/office/drawing/2014/main" id="{5E7DBD8E-AD7D-244D-0581-9B98020CD4FF}"/>
              </a:ext>
            </a:extLst>
          </p:cNvPr>
          <p:cNvSpPr>
            <a:spLocks noGrp="1"/>
          </p:cNvSpPr>
          <p:nvPr>
            <p:ph type="title" hasCustomPrompt="1"/>
          </p:nvPr>
        </p:nvSpPr>
        <p:spPr>
          <a:xfrm>
            <a:off x="509588" y="669729"/>
            <a:ext cx="6677025" cy="1325563"/>
          </a:xfrm>
        </p:spPr>
        <p:txBody>
          <a:bodyPr anchor="t"/>
          <a:lstStyle>
            <a:lvl1pPr>
              <a:defRPr/>
            </a:lvl1pPr>
          </a:lstStyle>
          <a:p>
            <a:r>
              <a:rPr lang="en-US"/>
              <a:t>Click to edit </a:t>
            </a:r>
            <a:br>
              <a:rPr lang="en-US"/>
            </a:br>
            <a:endParaRPr lang="en-US"/>
          </a:p>
        </p:txBody>
      </p:sp>
    </p:spTree>
    <p:extLst>
      <p:ext uri="{BB962C8B-B14F-4D97-AF65-F5344CB8AC3E}">
        <p14:creationId xmlns:p14="http://schemas.microsoft.com/office/powerpoint/2010/main" val="12561127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Body Copy/Imag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F0564FD-92B5-B1D4-56DD-B516652E9DF7}"/>
              </a:ext>
            </a:extLst>
          </p:cNvPr>
          <p:cNvSpPr>
            <a:spLocks noGrp="1"/>
          </p:cNvSpPr>
          <p:nvPr>
            <p:ph type="body" sz="quarter" idx="14"/>
          </p:nvPr>
        </p:nvSpPr>
        <p:spPr>
          <a:xfrm>
            <a:off x="508647" y="1846313"/>
            <a:ext cx="3086961" cy="439045"/>
          </a:xfrm>
        </p:spPr>
        <p:txBody>
          <a:bodyPr>
            <a:normAutofit/>
          </a:bodyPr>
          <a:lstStyle>
            <a:lvl1pPr marL="0" indent="0">
              <a:buNone/>
              <a:defRPr sz="2400" b="1" i="0">
                <a:latin typeface="+mj-lt"/>
              </a:defRPr>
            </a:lvl1pPr>
          </a:lstStyle>
          <a:p>
            <a:pPr lvl="0"/>
            <a:endParaRPr lang="en-US"/>
          </a:p>
        </p:txBody>
      </p:sp>
      <p:sp>
        <p:nvSpPr>
          <p:cNvPr id="5" name="Text Placeholder 11">
            <a:extLst>
              <a:ext uri="{FF2B5EF4-FFF2-40B4-BE49-F238E27FC236}">
                <a16:creationId xmlns:a16="http://schemas.microsoft.com/office/drawing/2014/main" id="{DA1CFB23-EB2F-6E11-CC88-635FF36A7218}"/>
              </a:ext>
            </a:extLst>
          </p:cNvPr>
          <p:cNvSpPr>
            <a:spLocks noGrp="1"/>
          </p:cNvSpPr>
          <p:nvPr>
            <p:ph type="body" sz="quarter" idx="15"/>
          </p:nvPr>
        </p:nvSpPr>
        <p:spPr>
          <a:xfrm>
            <a:off x="4180813" y="1846313"/>
            <a:ext cx="5428656" cy="921350"/>
          </a:xfrm>
        </p:spPr>
        <p:txBody>
          <a:bodyPr>
            <a:normAutofit/>
          </a:bodyPr>
          <a:lstStyle>
            <a:lvl1pPr marL="0" indent="0">
              <a:buNone/>
              <a:defRPr sz="2000" b="0" i="0">
                <a:latin typeface="+mj-lt"/>
              </a:defRPr>
            </a:lvl1pPr>
          </a:lstStyle>
          <a:p>
            <a:pPr lvl="0"/>
            <a:endParaRPr lang="en-US"/>
          </a:p>
        </p:txBody>
      </p:sp>
      <p:sp>
        <p:nvSpPr>
          <p:cNvPr id="7" name="Text Placeholder 11">
            <a:extLst>
              <a:ext uri="{FF2B5EF4-FFF2-40B4-BE49-F238E27FC236}">
                <a16:creationId xmlns:a16="http://schemas.microsoft.com/office/drawing/2014/main" id="{6BAD4A30-6016-23AF-E4A9-29308073F5C3}"/>
              </a:ext>
            </a:extLst>
          </p:cNvPr>
          <p:cNvSpPr>
            <a:spLocks noGrp="1"/>
          </p:cNvSpPr>
          <p:nvPr>
            <p:ph type="body" sz="quarter" idx="16"/>
          </p:nvPr>
        </p:nvSpPr>
        <p:spPr>
          <a:xfrm>
            <a:off x="496980" y="3087680"/>
            <a:ext cx="3086961" cy="439045"/>
          </a:xfrm>
        </p:spPr>
        <p:txBody>
          <a:bodyPr>
            <a:normAutofit/>
          </a:bodyPr>
          <a:lstStyle>
            <a:lvl1pPr marL="0" indent="0">
              <a:buNone/>
              <a:defRPr sz="2400" b="1" i="0">
                <a:latin typeface="+mj-lt"/>
              </a:defRPr>
            </a:lvl1pPr>
          </a:lstStyle>
          <a:p>
            <a:pPr lvl="0"/>
            <a:endParaRPr lang="en-US"/>
          </a:p>
        </p:txBody>
      </p:sp>
      <p:sp>
        <p:nvSpPr>
          <p:cNvPr id="8" name="Text Placeholder 11">
            <a:extLst>
              <a:ext uri="{FF2B5EF4-FFF2-40B4-BE49-F238E27FC236}">
                <a16:creationId xmlns:a16="http://schemas.microsoft.com/office/drawing/2014/main" id="{DE44B1CF-B2D9-B99B-FF59-AEB3B651E52B}"/>
              </a:ext>
            </a:extLst>
          </p:cNvPr>
          <p:cNvSpPr>
            <a:spLocks noGrp="1"/>
          </p:cNvSpPr>
          <p:nvPr>
            <p:ph type="body" sz="quarter" idx="17"/>
          </p:nvPr>
        </p:nvSpPr>
        <p:spPr>
          <a:xfrm>
            <a:off x="4157953" y="3087680"/>
            <a:ext cx="5428656" cy="986130"/>
          </a:xfrm>
        </p:spPr>
        <p:txBody>
          <a:bodyPr>
            <a:normAutofit/>
          </a:bodyPr>
          <a:lstStyle>
            <a:lvl1pPr marL="0" indent="0">
              <a:buNone/>
              <a:defRPr sz="2000" b="0" i="0">
                <a:latin typeface="+mj-lt"/>
              </a:defRPr>
            </a:lvl1pPr>
          </a:lstStyle>
          <a:p>
            <a:pPr lvl="0"/>
            <a:endParaRPr lang="en-US"/>
          </a:p>
        </p:txBody>
      </p:sp>
      <p:sp>
        <p:nvSpPr>
          <p:cNvPr id="11" name="Text Placeholder 11">
            <a:extLst>
              <a:ext uri="{FF2B5EF4-FFF2-40B4-BE49-F238E27FC236}">
                <a16:creationId xmlns:a16="http://schemas.microsoft.com/office/drawing/2014/main" id="{6E9A8C18-26BB-B10D-B315-DA80541A7751}"/>
              </a:ext>
            </a:extLst>
          </p:cNvPr>
          <p:cNvSpPr>
            <a:spLocks noGrp="1"/>
          </p:cNvSpPr>
          <p:nvPr>
            <p:ph type="body" sz="quarter" idx="18"/>
          </p:nvPr>
        </p:nvSpPr>
        <p:spPr>
          <a:xfrm>
            <a:off x="519839" y="4393827"/>
            <a:ext cx="3086961" cy="439045"/>
          </a:xfrm>
        </p:spPr>
        <p:txBody>
          <a:bodyPr>
            <a:normAutofit/>
          </a:bodyPr>
          <a:lstStyle>
            <a:lvl1pPr marL="0" indent="0">
              <a:buNone/>
              <a:defRPr sz="2400" b="1" i="0">
                <a:latin typeface="+mj-lt"/>
              </a:defRPr>
            </a:lvl1pPr>
          </a:lstStyle>
          <a:p>
            <a:pPr lvl="0"/>
            <a:endParaRPr lang="en-US"/>
          </a:p>
        </p:txBody>
      </p:sp>
      <p:sp>
        <p:nvSpPr>
          <p:cNvPr id="14" name="Text Placeholder 11">
            <a:extLst>
              <a:ext uri="{FF2B5EF4-FFF2-40B4-BE49-F238E27FC236}">
                <a16:creationId xmlns:a16="http://schemas.microsoft.com/office/drawing/2014/main" id="{744336FA-B56D-38A3-FE1E-3673BDAA94F4}"/>
              </a:ext>
            </a:extLst>
          </p:cNvPr>
          <p:cNvSpPr>
            <a:spLocks noGrp="1"/>
          </p:cNvSpPr>
          <p:nvPr>
            <p:ph type="body" sz="quarter" idx="19"/>
          </p:nvPr>
        </p:nvSpPr>
        <p:spPr>
          <a:xfrm>
            <a:off x="4169383" y="4393827"/>
            <a:ext cx="5428656" cy="974045"/>
          </a:xfrm>
        </p:spPr>
        <p:txBody>
          <a:bodyPr>
            <a:normAutofit/>
          </a:bodyPr>
          <a:lstStyle>
            <a:lvl1pPr marL="0" indent="0">
              <a:buNone/>
              <a:defRPr sz="2000" b="0" i="0">
                <a:latin typeface="+mj-lt"/>
              </a:defRPr>
            </a:lvl1pPr>
          </a:lstStyle>
          <a:p>
            <a:pPr lvl="0"/>
            <a:endParaRPr lang="en-US"/>
          </a:p>
        </p:txBody>
      </p:sp>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93659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52099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
        <p:nvSpPr>
          <p:cNvPr id="2" name="Text Placeholder 5">
            <a:extLst>
              <a:ext uri="{FF2B5EF4-FFF2-40B4-BE49-F238E27FC236}">
                <a16:creationId xmlns:a16="http://schemas.microsoft.com/office/drawing/2014/main" id="{CDA83AE3-27FF-05EC-FAE5-5E34FF3163F1}"/>
              </a:ext>
            </a:extLst>
          </p:cNvPr>
          <p:cNvSpPr>
            <a:spLocks noGrp="1"/>
          </p:cNvSpPr>
          <p:nvPr>
            <p:ph type="body" sz="quarter" idx="10"/>
          </p:nvPr>
        </p:nvSpPr>
        <p:spPr>
          <a:xfrm>
            <a:off x="505980" y="1576759"/>
            <a:ext cx="11055542" cy="3876675"/>
          </a:xfrm>
        </p:spPr>
        <p:txBody>
          <a:bodyPr>
            <a:normAutofit/>
          </a:bodyPr>
          <a:lstStyle>
            <a:lvl1pPr>
              <a:defRPr sz="2000"/>
            </a:lvl1pPr>
            <a:lvl2pPr>
              <a:defRPr sz="1800"/>
            </a:lvl2pPr>
            <a:lvl3pPr>
              <a:defRPr sz="11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65219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
        <p:nvSpPr>
          <p:cNvPr id="2" name="Text Placeholder 5">
            <a:extLst>
              <a:ext uri="{FF2B5EF4-FFF2-40B4-BE49-F238E27FC236}">
                <a16:creationId xmlns:a16="http://schemas.microsoft.com/office/drawing/2014/main" id="{CDA83AE3-27FF-05EC-FAE5-5E34FF3163F1}"/>
              </a:ext>
            </a:extLst>
          </p:cNvPr>
          <p:cNvSpPr>
            <a:spLocks noGrp="1"/>
          </p:cNvSpPr>
          <p:nvPr>
            <p:ph type="body" sz="quarter" idx="10"/>
          </p:nvPr>
        </p:nvSpPr>
        <p:spPr>
          <a:xfrm>
            <a:off x="505980" y="1576759"/>
            <a:ext cx="11055542" cy="3876675"/>
          </a:xfrm>
        </p:spPr>
        <p:txBody>
          <a:bodyPr>
            <a:normAutofit/>
          </a:bodyPr>
          <a:lstStyle>
            <a:lvl1pPr>
              <a:defRPr sz="2000"/>
            </a:lvl1pPr>
            <a:lvl2pPr>
              <a:defRPr sz="1800"/>
            </a:lvl2pPr>
            <a:lvl3pPr>
              <a:defRPr sz="11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2">
            <a:extLst>
              <a:ext uri="{FF2B5EF4-FFF2-40B4-BE49-F238E27FC236}">
                <a16:creationId xmlns:a16="http://schemas.microsoft.com/office/drawing/2014/main" id="{A7466FE4-E902-D0F8-E36B-767BD46EBED6}"/>
              </a:ext>
            </a:extLst>
          </p:cNvPr>
          <p:cNvSpPr/>
          <p:nvPr userDrawn="1"/>
        </p:nvSpPr>
        <p:spPr>
          <a:xfrm rot="16457318">
            <a:off x="10062179" y="2858440"/>
            <a:ext cx="2987782" cy="1499489"/>
          </a:xfrm>
          <a:custGeom>
            <a:avLst/>
            <a:gdLst>
              <a:gd name="connsiteX0" fmla="*/ 3719787 w 3719787"/>
              <a:gd name="connsiteY0" fmla="*/ 1587913 h 1866863"/>
              <a:gd name="connsiteX1" fmla="*/ 0 w 3719787"/>
              <a:gd name="connsiteY1" fmla="*/ 1866863 h 1866863"/>
              <a:gd name="connsiteX2" fmla="*/ 12873 w 3719787"/>
              <a:gd name="connsiteY2" fmla="*/ 1845905 h 1866863"/>
              <a:gd name="connsiteX3" fmla="*/ 2584528 w 3719787"/>
              <a:gd name="connsiteY3" fmla="*/ 15009 h 1866863"/>
              <a:gd name="connsiteX4" fmla="*/ 2723888 w 3719787"/>
              <a:gd name="connsiteY4" fmla="*/ 48201 h 1866863"/>
              <a:gd name="connsiteX5" fmla="*/ 3213898 w 3719787"/>
              <a:gd name="connsiteY5" fmla="*/ 825176 h 186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9787" h="1866863">
                <a:moveTo>
                  <a:pt x="3719787" y="1587913"/>
                </a:moveTo>
                <a:lnTo>
                  <a:pt x="0" y="1866863"/>
                </a:lnTo>
                <a:lnTo>
                  <a:pt x="12873" y="1845905"/>
                </a:lnTo>
                <a:cubicBezTo>
                  <a:pt x="827324" y="1177150"/>
                  <a:pt x="1687014" y="565574"/>
                  <a:pt x="2584528" y="15009"/>
                </a:cubicBezTo>
                <a:cubicBezTo>
                  <a:pt x="2632195" y="-14286"/>
                  <a:pt x="2694627" y="630"/>
                  <a:pt x="2723888" y="48201"/>
                </a:cubicBezTo>
                <a:cubicBezTo>
                  <a:pt x="2882969" y="306754"/>
                  <a:pt x="3046432" y="566129"/>
                  <a:pt x="3213898" y="825176"/>
                </a:cubicBezTo>
                <a:close/>
              </a:path>
            </a:pathLst>
          </a:custGeom>
          <a:solidFill>
            <a:srgbClr val="CBD7E4"/>
          </a:solidFill>
          <a:ln w="0" cap="flat">
            <a:noFill/>
            <a:prstDash val="solid"/>
            <a:miter/>
          </a:ln>
        </p:spPr>
        <p:txBody>
          <a:bodyPr rtlCol="0" anchor="ctr"/>
          <a:lstStyle/>
          <a:p>
            <a:endParaRPr lang="en-US"/>
          </a:p>
        </p:txBody>
      </p:sp>
    </p:spTree>
    <p:extLst>
      <p:ext uri="{BB962C8B-B14F-4D97-AF65-F5344CB8AC3E}">
        <p14:creationId xmlns:p14="http://schemas.microsoft.com/office/powerpoint/2010/main" val="23759116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
        <p:nvSpPr>
          <p:cNvPr id="2" name="Text Placeholder 5">
            <a:extLst>
              <a:ext uri="{FF2B5EF4-FFF2-40B4-BE49-F238E27FC236}">
                <a16:creationId xmlns:a16="http://schemas.microsoft.com/office/drawing/2014/main" id="{CDA83AE3-27FF-05EC-FAE5-5E34FF3163F1}"/>
              </a:ext>
            </a:extLst>
          </p:cNvPr>
          <p:cNvSpPr>
            <a:spLocks noGrp="1"/>
          </p:cNvSpPr>
          <p:nvPr>
            <p:ph type="body" sz="quarter" idx="10"/>
          </p:nvPr>
        </p:nvSpPr>
        <p:spPr>
          <a:xfrm>
            <a:off x="505980" y="1576759"/>
            <a:ext cx="11055542" cy="3876675"/>
          </a:xfrm>
        </p:spPr>
        <p:txBody>
          <a:bodyPr>
            <a:normAutofit/>
          </a:bodyPr>
          <a:lstStyle>
            <a:lvl1pPr>
              <a:defRPr sz="2000"/>
            </a:lvl1pPr>
            <a:lvl2pPr>
              <a:defRPr sz="1800"/>
            </a:lvl2pPr>
            <a:lvl3pPr>
              <a:defRPr sz="11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31AA494E-7B0F-177D-E5E3-96DE2DB921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683" t="-14386" r="27983" b="25130"/>
          <a:stretch/>
        </p:blipFill>
        <p:spPr>
          <a:xfrm flipV="1">
            <a:off x="8215745" y="0"/>
            <a:ext cx="3976255" cy="2618509"/>
          </a:xfrm>
          <a:prstGeom prst="rect">
            <a:avLst/>
          </a:prstGeom>
        </p:spPr>
      </p:pic>
    </p:spTree>
    <p:extLst>
      <p:ext uri="{BB962C8B-B14F-4D97-AF65-F5344CB8AC3E}">
        <p14:creationId xmlns:p14="http://schemas.microsoft.com/office/powerpoint/2010/main" val="877591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Only Layout">
    <p:spTree>
      <p:nvGrpSpPr>
        <p:cNvPr id="1" name=""/>
        <p:cNvGrpSpPr/>
        <p:nvPr/>
      </p:nvGrpSpPr>
      <p:grpSpPr>
        <a:xfrm>
          <a:off x="0" y="0"/>
          <a:ext cx="0" cy="0"/>
          <a:chOff x="0" y="0"/>
          <a:chExt cx="0" cy="0"/>
        </a:xfrm>
      </p:grpSpPr>
      <p:sp>
        <p:nvSpPr>
          <p:cNvPr id="2" name="Graphic 34">
            <a:extLst>
              <a:ext uri="{FF2B5EF4-FFF2-40B4-BE49-F238E27FC236}">
                <a16:creationId xmlns:a16="http://schemas.microsoft.com/office/drawing/2014/main" id="{7A574258-4FBC-92EC-71B6-31A65EE23759}"/>
              </a:ext>
            </a:extLst>
          </p:cNvPr>
          <p:cNvSpPr/>
          <p:nvPr userDrawn="1"/>
        </p:nvSpPr>
        <p:spPr>
          <a:xfrm rot="378517">
            <a:off x="5858642" y="1584663"/>
            <a:ext cx="6483768" cy="4598932"/>
          </a:xfrm>
          <a:custGeom>
            <a:avLst/>
            <a:gdLst>
              <a:gd name="connsiteX0" fmla="*/ 895418 w 909415"/>
              <a:gd name="connsiteY0" fmla="*/ 644827 h 645047"/>
              <a:gd name="connsiteX1" fmla="*/ 905514 w 909415"/>
              <a:gd name="connsiteY1" fmla="*/ 624253 h 645047"/>
              <a:gd name="connsiteX2" fmla="*/ 519847 w 909415"/>
              <a:gd name="connsiteY2" fmla="*/ 220298 h 645047"/>
              <a:gd name="connsiteX3" fmla="*/ 503464 w 909415"/>
              <a:gd name="connsiteY3" fmla="*/ 209154 h 645047"/>
              <a:gd name="connsiteX4" fmla="*/ 12641 w 909415"/>
              <a:gd name="connsiteY4" fmla="*/ 1223 h 645047"/>
              <a:gd name="connsiteX5" fmla="*/ 639 w 909415"/>
              <a:gd name="connsiteY5" fmla="*/ 14653 h 645047"/>
              <a:gd name="connsiteX6" fmla="*/ 278579 w 909415"/>
              <a:gd name="connsiteY6" fmla="*/ 465186 h 645047"/>
              <a:gd name="connsiteX7" fmla="*/ 312774 w 909415"/>
              <a:gd name="connsiteY7" fmla="*/ 486807 h 645047"/>
              <a:gd name="connsiteX8" fmla="*/ 895513 w 909415"/>
              <a:gd name="connsiteY8" fmla="*/ 644827 h 64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415" h="645047">
                <a:moveTo>
                  <a:pt x="895418" y="644827"/>
                </a:moveTo>
                <a:cubicBezTo>
                  <a:pt x="907134" y="647018"/>
                  <a:pt x="914277" y="632349"/>
                  <a:pt x="905514" y="624253"/>
                </a:cubicBezTo>
                <a:cubicBezTo>
                  <a:pt x="763401" y="493189"/>
                  <a:pt x="635290" y="357934"/>
                  <a:pt x="519847" y="220298"/>
                </a:cubicBezTo>
                <a:cubicBezTo>
                  <a:pt x="515561" y="215154"/>
                  <a:pt x="509846" y="211344"/>
                  <a:pt x="503464" y="209154"/>
                </a:cubicBezTo>
                <a:cubicBezTo>
                  <a:pt x="336205" y="153337"/>
                  <a:pt x="172185" y="83805"/>
                  <a:pt x="12641" y="1223"/>
                </a:cubicBezTo>
                <a:cubicBezTo>
                  <a:pt x="3973" y="-3254"/>
                  <a:pt x="-2028" y="5319"/>
                  <a:pt x="639" y="14653"/>
                </a:cubicBezTo>
                <a:cubicBezTo>
                  <a:pt x="21404" y="87234"/>
                  <a:pt x="153325" y="343742"/>
                  <a:pt x="278579" y="465186"/>
                </a:cubicBezTo>
                <a:cubicBezTo>
                  <a:pt x="288390" y="474711"/>
                  <a:pt x="299915" y="482140"/>
                  <a:pt x="312774" y="486807"/>
                </a:cubicBezTo>
                <a:cubicBezTo>
                  <a:pt x="501750" y="554816"/>
                  <a:pt x="696536" y="607870"/>
                  <a:pt x="895513" y="644827"/>
                </a:cubicBezTo>
                <a:close/>
              </a:path>
            </a:pathLst>
          </a:custGeom>
          <a:solidFill>
            <a:schemeClr val="tx2"/>
          </a:solidFill>
          <a:ln w="0" cap="flat">
            <a:noFill/>
            <a:prstDash val="solid"/>
            <a:miter/>
          </a:ln>
        </p:spPr>
        <p:txBody>
          <a:bodyPr rtlCol="0" anchor="ctr"/>
          <a:lstStyle/>
          <a:p>
            <a:endParaRPr lang="en-US"/>
          </a:p>
        </p:txBody>
      </p:sp>
      <p:sp>
        <p:nvSpPr>
          <p:cNvPr id="3" name="Picture Placeholder 8">
            <a:extLst>
              <a:ext uri="{FF2B5EF4-FFF2-40B4-BE49-F238E27FC236}">
                <a16:creationId xmlns:a16="http://schemas.microsoft.com/office/drawing/2014/main" id="{687562B7-2757-7D6C-C457-DCF3ADA6ADB0}"/>
              </a:ext>
            </a:extLst>
          </p:cNvPr>
          <p:cNvSpPr>
            <a:spLocks noGrp="1"/>
          </p:cNvSpPr>
          <p:nvPr>
            <p:ph type="pic" sz="quarter" idx="10"/>
          </p:nvPr>
        </p:nvSpPr>
        <p:spPr>
          <a:xfrm>
            <a:off x="6804232" y="775343"/>
            <a:ext cx="4277898" cy="5307314"/>
          </a:xfrm>
          <a:prstGeom prst="round1Rect">
            <a:avLst>
              <a:gd name="adj" fmla="val 9967"/>
            </a:avLst>
          </a:prstGeom>
        </p:spPr>
        <p:txBody>
          <a:bodyPr/>
          <a:lstStyle/>
          <a:p>
            <a:endParaRPr lang="en-US"/>
          </a:p>
        </p:txBody>
      </p:sp>
      <p:sp>
        <p:nvSpPr>
          <p:cNvPr id="6" name="Title 3">
            <a:extLst>
              <a:ext uri="{FF2B5EF4-FFF2-40B4-BE49-F238E27FC236}">
                <a16:creationId xmlns:a16="http://schemas.microsoft.com/office/drawing/2014/main" id="{C9533914-6DFB-A6A8-E1D5-AC7029769866}"/>
              </a:ext>
            </a:extLst>
          </p:cNvPr>
          <p:cNvSpPr>
            <a:spLocks noGrp="1"/>
          </p:cNvSpPr>
          <p:nvPr>
            <p:ph type="title" hasCustomPrompt="1"/>
          </p:nvPr>
        </p:nvSpPr>
        <p:spPr>
          <a:xfrm>
            <a:off x="509588" y="669729"/>
            <a:ext cx="6677025" cy="1325563"/>
          </a:xfrm>
        </p:spPr>
        <p:txBody>
          <a:bodyPr anchor="t"/>
          <a:lstStyle>
            <a:lvl1pPr>
              <a:defRPr/>
            </a:lvl1pPr>
          </a:lstStyle>
          <a:p>
            <a:r>
              <a:rPr lang="en-US"/>
              <a:t>Click to edit </a:t>
            </a:r>
            <a:br>
              <a:rPr lang="en-US"/>
            </a:br>
            <a:r>
              <a:rPr lang="en-US"/>
              <a:t>Master title style</a:t>
            </a:r>
          </a:p>
        </p:txBody>
      </p:sp>
      <p:sp>
        <p:nvSpPr>
          <p:cNvPr id="4" name="Text Placeholder 5">
            <a:extLst>
              <a:ext uri="{FF2B5EF4-FFF2-40B4-BE49-F238E27FC236}">
                <a16:creationId xmlns:a16="http://schemas.microsoft.com/office/drawing/2014/main" id="{88DFDD0C-545D-C26B-89A1-24A63E974E28}"/>
              </a:ext>
            </a:extLst>
          </p:cNvPr>
          <p:cNvSpPr>
            <a:spLocks noGrp="1"/>
          </p:cNvSpPr>
          <p:nvPr>
            <p:ph type="body" sz="quarter" idx="11"/>
          </p:nvPr>
        </p:nvSpPr>
        <p:spPr>
          <a:xfrm>
            <a:off x="505981" y="2050113"/>
            <a:ext cx="5507194" cy="3876675"/>
          </a:xfrm>
        </p:spPr>
        <p:txBody>
          <a:bodyPr>
            <a:normAutofit/>
          </a:bodyPr>
          <a:lstStyle>
            <a:lvl1pPr>
              <a:defRPr sz="2000"/>
            </a:lvl1pPr>
            <a:lvl2pPr>
              <a:defRPr sz="1800"/>
            </a:lvl2pPr>
            <a:lvl3pPr>
              <a:defRPr sz="11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10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Only Layout">
    <p:spTree>
      <p:nvGrpSpPr>
        <p:cNvPr id="1" name=""/>
        <p:cNvGrpSpPr/>
        <p:nvPr/>
      </p:nvGrpSpPr>
      <p:grpSpPr>
        <a:xfrm>
          <a:off x="0" y="0"/>
          <a:ext cx="0" cy="0"/>
          <a:chOff x="0" y="0"/>
          <a:chExt cx="0" cy="0"/>
        </a:xfrm>
      </p:grpSpPr>
      <p:sp>
        <p:nvSpPr>
          <p:cNvPr id="6" name="Graphic 5">
            <a:extLst>
              <a:ext uri="{FF2B5EF4-FFF2-40B4-BE49-F238E27FC236}">
                <a16:creationId xmlns:a16="http://schemas.microsoft.com/office/drawing/2014/main" id="{D79EE762-95D6-65E0-30F0-3570ED1BDBF8}"/>
              </a:ext>
            </a:extLst>
          </p:cNvPr>
          <p:cNvSpPr/>
          <p:nvPr userDrawn="1"/>
        </p:nvSpPr>
        <p:spPr>
          <a:xfrm>
            <a:off x="6457740" y="372381"/>
            <a:ext cx="5470044" cy="2880768"/>
          </a:xfrm>
          <a:custGeom>
            <a:avLst/>
            <a:gdLst>
              <a:gd name="connsiteX0" fmla="*/ 5037 w 750999"/>
              <a:gd name="connsiteY0" fmla="*/ 370968 h 395510"/>
              <a:gd name="connsiteX1" fmla="*/ 15991 w 750999"/>
              <a:gd name="connsiteY1" fmla="*/ 395352 h 395510"/>
              <a:gd name="connsiteX2" fmla="*/ 739510 w 750999"/>
              <a:gd name="connsiteY2" fmla="*/ 339821 h 395510"/>
              <a:gd name="connsiteX3" fmla="*/ 748939 w 750999"/>
              <a:gd name="connsiteY3" fmla="*/ 321533 h 395510"/>
              <a:gd name="connsiteX4" fmla="*/ 547867 w 750999"/>
              <a:gd name="connsiteY4" fmla="*/ 9684 h 395510"/>
              <a:gd name="connsiteX5" fmla="*/ 519958 w 750999"/>
              <a:gd name="connsiteY5" fmla="*/ 3017 h 395510"/>
              <a:gd name="connsiteX6" fmla="*/ 5037 w 750999"/>
              <a:gd name="connsiteY6" fmla="*/ 370968 h 39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0999" h="395510">
                <a:moveTo>
                  <a:pt x="5037" y="370968"/>
                </a:moveTo>
                <a:cubicBezTo>
                  <a:pt x="-5726" y="379921"/>
                  <a:pt x="2084" y="397352"/>
                  <a:pt x="15991" y="395352"/>
                </a:cubicBezTo>
                <a:cubicBezTo>
                  <a:pt x="263926" y="360681"/>
                  <a:pt x="505480" y="343250"/>
                  <a:pt x="739510" y="339821"/>
                </a:cubicBezTo>
                <a:cubicBezTo>
                  <a:pt x="748844" y="339726"/>
                  <a:pt x="754178" y="329343"/>
                  <a:pt x="748939" y="321533"/>
                </a:cubicBezTo>
                <a:cubicBezTo>
                  <a:pt x="678835" y="218187"/>
                  <a:pt x="611589" y="113602"/>
                  <a:pt x="547867" y="9684"/>
                </a:cubicBezTo>
                <a:cubicBezTo>
                  <a:pt x="541961" y="159"/>
                  <a:pt x="529483" y="-2889"/>
                  <a:pt x="519958" y="3017"/>
                </a:cubicBezTo>
                <a:cubicBezTo>
                  <a:pt x="340222" y="113697"/>
                  <a:pt x="168105" y="236570"/>
                  <a:pt x="5037" y="370968"/>
                </a:cubicBezTo>
                <a:close/>
              </a:path>
            </a:pathLst>
          </a:custGeom>
          <a:solidFill>
            <a:schemeClr val="accent6"/>
          </a:solidFill>
          <a:ln w="0" cap="flat">
            <a:noFill/>
            <a:prstDash val="solid"/>
            <a:miter/>
          </a:ln>
        </p:spPr>
        <p:txBody>
          <a:bodyPr rtlCol="0" anchor="ctr"/>
          <a:lstStyle/>
          <a:p>
            <a:endParaRPr lang="en-US"/>
          </a:p>
        </p:txBody>
      </p:sp>
      <p:sp>
        <p:nvSpPr>
          <p:cNvPr id="3" name="Picture Placeholder 8">
            <a:extLst>
              <a:ext uri="{FF2B5EF4-FFF2-40B4-BE49-F238E27FC236}">
                <a16:creationId xmlns:a16="http://schemas.microsoft.com/office/drawing/2014/main" id="{687562B7-2757-7D6C-C457-DCF3ADA6ADB0}"/>
              </a:ext>
            </a:extLst>
          </p:cNvPr>
          <p:cNvSpPr>
            <a:spLocks noGrp="1"/>
          </p:cNvSpPr>
          <p:nvPr>
            <p:ph type="pic" sz="quarter" idx="10"/>
          </p:nvPr>
        </p:nvSpPr>
        <p:spPr>
          <a:xfrm>
            <a:off x="6804232" y="775343"/>
            <a:ext cx="4277898" cy="5307314"/>
          </a:xfrm>
          <a:prstGeom prst="round1Rect">
            <a:avLst>
              <a:gd name="adj" fmla="val 9967"/>
            </a:avLst>
          </a:prstGeom>
        </p:spPr>
        <p:txBody>
          <a:bodyPr/>
          <a:lstStyle/>
          <a:p>
            <a:endParaRPr lang="en-US"/>
          </a:p>
        </p:txBody>
      </p:sp>
      <p:sp>
        <p:nvSpPr>
          <p:cNvPr id="9" name="Title 3">
            <a:extLst>
              <a:ext uri="{FF2B5EF4-FFF2-40B4-BE49-F238E27FC236}">
                <a16:creationId xmlns:a16="http://schemas.microsoft.com/office/drawing/2014/main" id="{2F16B3BE-95A8-9173-1FC6-1E1FF0616DF4}"/>
              </a:ext>
            </a:extLst>
          </p:cNvPr>
          <p:cNvSpPr>
            <a:spLocks noGrp="1"/>
          </p:cNvSpPr>
          <p:nvPr>
            <p:ph type="title" hasCustomPrompt="1"/>
          </p:nvPr>
        </p:nvSpPr>
        <p:spPr>
          <a:xfrm>
            <a:off x="509588" y="669729"/>
            <a:ext cx="6677025" cy="1325563"/>
          </a:xfrm>
        </p:spPr>
        <p:txBody>
          <a:bodyPr anchor="t"/>
          <a:lstStyle>
            <a:lvl1pPr>
              <a:defRPr/>
            </a:lvl1pPr>
          </a:lstStyle>
          <a:p>
            <a:r>
              <a:rPr lang="en-US"/>
              <a:t>Click to edit </a:t>
            </a:r>
            <a:br>
              <a:rPr lang="en-US"/>
            </a:br>
            <a:r>
              <a:rPr lang="en-US"/>
              <a:t>Master title style</a:t>
            </a:r>
          </a:p>
        </p:txBody>
      </p:sp>
      <p:sp>
        <p:nvSpPr>
          <p:cNvPr id="4" name="Text Placeholder 5">
            <a:extLst>
              <a:ext uri="{FF2B5EF4-FFF2-40B4-BE49-F238E27FC236}">
                <a16:creationId xmlns:a16="http://schemas.microsoft.com/office/drawing/2014/main" id="{B2BF72D1-F648-3BC6-4C1D-5FF437276E47}"/>
              </a:ext>
            </a:extLst>
          </p:cNvPr>
          <p:cNvSpPr>
            <a:spLocks noGrp="1"/>
          </p:cNvSpPr>
          <p:nvPr>
            <p:ph type="body" sz="quarter" idx="11"/>
          </p:nvPr>
        </p:nvSpPr>
        <p:spPr>
          <a:xfrm>
            <a:off x="505981" y="2050113"/>
            <a:ext cx="5507194" cy="3876675"/>
          </a:xfrm>
        </p:spPr>
        <p:txBody>
          <a:bodyPr>
            <a:normAutofit/>
          </a:bodyPr>
          <a:lstStyle>
            <a:lvl1pPr>
              <a:defRPr sz="2000"/>
            </a:lvl1pPr>
            <a:lvl2pPr>
              <a:defRPr sz="1800"/>
            </a:lvl2pPr>
            <a:lvl3pPr>
              <a:defRPr sz="11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65879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BB1853F-73C3-3A44-5701-92E5554779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70307">
            <a:off x="531817" y="2063309"/>
            <a:ext cx="1183925" cy="758246"/>
          </a:xfrm>
          <a:prstGeom prst="rect">
            <a:avLst/>
          </a:prstGeom>
        </p:spPr>
      </p:pic>
      <p:sp>
        <p:nvSpPr>
          <p:cNvPr id="3" name="Graphic 8">
            <a:extLst>
              <a:ext uri="{FF2B5EF4-FFF2-40B4-BE49-F238E27FC236}">
                <a16:creationId xmlns:a16="http://schemas.microsoft.com/office/drawing/2014/main" id="{DF6651FF-E06F-8C70-E051-23BE14FBAC51}"/>
              </a:ext>
            </a:extLst>
          </p:cNvPr>
          <p:cNvSpPr/>
          <p:nvPr userDrawn="1"/>
        </p:nvSpPr>
        <p:spPr>
          <a:xfrm>
            <a:off x="652729" y="3415205"/>
            <a:ext cx="1014984" cy="649224"/>
          </a:xfrm>
          <a:custGeom>
            <a:avLst/>
            <a:gdLst>
              <a:gd name="connsiteX0" fmla="*/ 950013 w 2949222"/>
              <a:gd name="connsiteY0" fmla="*/ 128 h 1748469"/>
              <a:gd name="connsiteX1" fmla="*/ 543 w 2949222"/>
              <a:gd name="connsiteY1" fmla="*/ 1386431 h 1748469"/>
              <a:gd name="connsiteX2" fmla="*/ 93269 w 2949222"/>
              <a:gd name="connsiteY2" fmla="*/ 1516529 h 1748469"/>
              <a:gd name="connsiteX3" fmla="*/ 2887735 w 2949222"/>
              <a:gd name="connsiteY3" fmla="*/ 1524285 h 1748469"/>
              <a:gd name="connsiteX4" fmla="*/ 2939210 w 2949222"/>
              <a:gd name="connsiteY4" fmla="*/ 1412521 h 1748469"/>
              <a:gd name="connsiteX5" fmla="*/ 950013 w 2949222"/>
              <a:gd name="connsiteY5" fmla="*/ 128 h 174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22" h="1748469">
                <a:moveTo>
                  <a:pt x="950013" y="128"/>
                </a:moveTo>
                <a:cubicBezTo>
                  <a:pt x="223720" y="10353"/>
                  <a:pt x="63653" y="764851"/>
                  <a:pt x="543" y="1386431"/>
                </a:cubicBezTo>
                <a:cubicBezTo>
                  <a:pt x="-5450" y="1446720"/>
                  <a:pt x="38973" y="1489028"/>
                  <a:pt x="93269" y="1516529"/>
                </a:cubicBezTo>
                <a:cubicBezTo>
                  <a:pt x="635874" y="1791533"/>
                  <a:pt x="2097274" y="1855348"/>
                  <a:pt x="2887735" y="1524285"/>
                </a:cubicBezTo>
                <a:cubicBezTo>
                  <a:pt x="2935685" y="1504189"/>
                  <a:pt x="2966006" y="1456944"/>
                  <a:pt x="2939210" y="1412521"/>
                </a:cubicBezTo>
                <a:cubicBezTo>
                  <a:pt x="2443498" y="591387"/>
                  <a:pt x="1712268" y="-10096"/>
                  <a:pt x="950013" y="128"/>
                </a:cubicBezTo>
                <a:close/>
              </a:path>
            </a:pathLst>
          </a:custGeom>
          <a:solidFill>
            <a:srgbClr val="358CA2"/>
          </a:solidFill>
          <a:ln w="35152" cap="flat">
            <a:noFill/>
            <a:prstDash val="solid"/>
            <a:miter/>
          </a:ln>
        </p:spPr>
        <p:txBody>
          <a:bodyPr rtlCol="0" anchor="ctr"/>
          <a:lstStyle/>
          <a:p>
            <a:endParaRPr lang="en-US"/>
          </a:p>
        </p:txBody>
      </p:sp>
      <p:sp>
        <p:nvSpPr>
          <p:cNvPr id="5" name="Graphic 3">
            <a:extLst>
              <a:ext uri="{FF2B5EF4-FFF2-40B4-BE49-F238E27FC236}">
                <a16:creationId xmlns:a16="http://schemas.microsoft.com/office/drawing/2014/main" id="{5D8F8262-CD35-D4CF-5AA9-4F60067FD1C3}"/>
              </a:ext>
            </a:extLst>
          </p:cNvPr>
          <p:cNvSpPr/>
          <p:nvPr/>
        </p:nvSpPr>
        <p:spPr>
          <a:xfrm rot="9939569">
            <a:off x="620756" y="4829145"/>
            <a:ext cx="1014984" cy="649224"/>
          </a:xfrm>
          <a:custGeom>
            <a:avLst/>
            <a:gdLst>
              <a:gd name="connsiteX0" fmla="*/ 3267792 w 3472665"/>
              <a:gd name="connsiteY0" fmla="*/ 778 h 1811722"/>
              <a:gd name="connsiteX1" fmla="*/ 89919 w 3472665"/>
              <a:gd name="connsiteY1" fmla="*/ 146061 h 1811722"/>
              <a:gd name="connsiteX2" fmla="*/ 5312 w 3472665"/>
              <a:gd name="connsiteY2" fmla="*/ 263998 h 1811722"/>
              <a:gd name="connsiteX3" fmla="*/ 1681633 w 3472665"/>
              <a:gd name="connsiteY3" fmla="*/ 1810843 h 1811722"/>
              <a:gd name="connsiteX4" fmla="*/ 3379745 w 3472665"/>
              <a:gd name="connsiteY4" fmla="*/ 1671541 h 1811722"/>
              <a:gd name="connsiteX5" fmla="*/ 3472471 w 3472665"/>
              <a:gd name="connsiteY5" fmla="*/ 1560442 h 1811722"/>
              <a:gd name="connsiteX6" fmla="*/ 3393847 w 3472665"/>
              <a:gd name="connsiteY6" fmla="*/ 100340 h 1811722"/>
              <a:gd name="connsiteX7" fmla="*/ 3267792 w 3472665"/>
              <a:gd name="connsiteY7" fmla="*/ 778 h 1811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2665" h="1811722">
                <a:moveTo>
                  <a:pt x="3267792" y="778"/>
                </a:moveTo>
                <a:cubicBezTo>
                  <a:pt x="2204655" y="127687"/>
                  <a:pt x="1142800" y="175545"/>
                  <a:pt x="89919" y="146061"/>
                </a:cubicBezTo>
                <a:cubicBezTo>
                  <a:pt x="27960" y="144352"/>
                  <a:pt x="-15626" y="205457"/>
                  <a:pt x="5312" y="263998"/>
                </a:cubicBezTo>
                <a:cubicBezTo>
                  <a:pt x="266824" y="992980"/>
                  <a:pt x="851805" y="1842891"/>
                  <a:pt x="1681633" y="1810843"/>
                </a:cubicBezTo>
                <a:cubicBezTo>
                  <a:pt x="2249522" y="1789050"/>
                  <a:pt x="2815702" y="1738628"/>
                  <a:pt x="3379745" y="1671541"/>
                </a:cubicBezTo>
                <a:cubicBezTo>
                  <a:pt x="3434013" y="1665132"/>
                  <a:pt x="3475889" y="1615137"/>
                  <a:pt x="3472471" y="1560442"/>
                </a:cubicBezTo>
                <a:cubicBezTo>
                  <a:pt x="3435295" y="971615"/>
                  <a:pt x="3434440" y="780182"/>
                  <a:pt x="3393847" y="100340"/>
                </a:cubicBezTo>
                <a:cubicBezTo>
                  <a:pt x="3390001" y="37953"/>
                  <a:pt x="3330178" y="-6487"/>
                  <a:pt x="3267792" y="778"/>
                </a:cubicBezTo>
                <a:close/>
              </a:path>
            </a:pathLst>
          </a:custGeom>
          <a:solidFill>
            <a:srgbClr val="34BCAA"/>
          </a:solidFill>
          <a:ln w="42686" cap="flat">
            <a:noFill/>
            <a:prstDash val="solid"/>
            <a:miter/>
          </a:ln>
        </p:spPr>
        <p:txBody>
          <a:bodyPr rtlCol="0" anchor="ctr"/>
          <a:lstStyle/>
          <a:p>
            <a:endParaRPr lang="en-US"/>
          </a:p>
        </p:txBody>
      </p:sp>
      <p:sp>
        <p:nvSpPr>
          <p:cNvPr id="7" name="Text Placeholder 17">
            <a:extLst>
              <a:ext uri="{FF2B5EF4-FFF2-40B4-BE49-F238E27FC236}">
                <a16:creationId xmlns:a16="http://schemas.microsoft.com/office/drawing/2014/main" id="{50CEC00A-1217-1C77-E78B-603DE944020B}"/>
              </a:ext>
            </a:extLst>
          </p:cNvPr>
          <p:cNvSpPr>
            <a:spLocks noGrp="1"/>
          </p:cNvSpPr>
          <p:nvPr>
            <p:ph type="body" sz="quarter" idx="19"/>
          </p:nvPr>
        </p:nvSpPr>
        <p:spPr>
          <a:xfrm>
            <a:off x="1920356" y="2134779"/>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endParaRPr lang="en-US"/>
          </a:p>
        </p:txBody>
      </p:sp>
      <p:sp>
        <p:nvSpPr>
          <p:cNvPr id="26" name="Graphic 16">
            <a:extLst>
              <a:ext uri="{FF2B5EF4-FFF2-40B4-BE49-F238E27FC236}">
                <a16:creationId xmlns:a16="http://schemas.microsoft.com/office/drawing/2014/main" id="{675219C0-4CC8-3F14-3429-4D648DA2D89A}"/>
              </a:ext>
            </a:extLst>
          </p:cNvPr>
          <p:cNvSpPr/>
          <p:nvPr/>
        </p:nvSpPr>
        <p:spPr>
          <a:xfrm>
            <a:off x="5969613" y="2052497"/>
            <a:ext cx="1014984" cy="649224"/>
          </a:xfrm>
          <a:custGeom>
            <a:avLst/>
            <a:gdLst>
              <a:gd name="connsiteX0" fmla="*/ 3340095 w 3340094"/>
              <a:gd name="connsiteY0" fmla="*/ 1033878 h 2067756"/>
              <a:gd name="connsiteX1" fmla="*/ 1670047 w 3340094"/>
              <a:gd name="connsiteY1" fmla="*/ 2067756 h 2067756"/>
              <a:gd name="connsiteX2" fmla="*/ 0 w 3340094"/>
              <a:gd name="connsiteY2" fmla="*/ 1033878 h 2067756"/>
              <a:gd name="connsiteX3" fmla="*/ 1670047 w 3340094"/>
              <a:gd name="connsiteY3" fmla="*/ 0 h 2067756"/>
              <a:gd name="connsiteX4" fmla="*/ 3340095 w 3340094"/>
              <a:gd name="connsiteY4" fmla="*/ 1033878 h 2067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0094" h="2067756">
                <a:moveTo>
                  <a:pt x="3340095" y="1033878"/>
                </a:moveTo>
                <a:cubicBezTo>
                  <a:pt x="3340095" y="1604873"/>
                  <a:pt x="2592389" y="2067756"/>
                  <a:pt x="1670047" y="2067756"/>
                </a:cubicBezTo>
                <a:cubicBezTo>
                  <a:pt x="747706" y="2067756"/>
                  <a:pt x="0" y="1604873"/>
                  <a:pt x="0" y="1033878"/>
                </a:cubicBezTo>
                <a:cubicBezTo>
                  <a:pt x="0" y="462883"/>
                  <a:pt x="747706" y="0"/>
                  <a:pt x="1670047" y="0"/>
                </a:cubicBezTo>
                <a:cubicBezTo>
                  <a:pt x="2592389" y="0"/>
                  <a:pt x="3340095" y="462883"/>
                  <a:pt x="3340095" y="1033878"/>
                </a:cubicBezTo>
                <a:close/>
              </a:path>
            </a:pathLst>
          </a:custGeom>
          <a:solidFill>
            <a:srgbClr val="CCE2E7"/>
          </a:solidFill>
          <a:ln w="43172" cap="flat">
            <a:noFill/>
            <a:prstDash val="solid"/>
            <a:miter/>
          </a:ln>
        </p:spPr>
        <p:txBody>
          <a:bodyPr rtlCol="0" anchor="ctr"/>
          <a:lstStyle/>
          <a:p>
            <a:endParaRPr lang="en-US"/>
          </a:p>
        </p:txBody>
      </p:sp>
      <p:pic>
        <p:nvPicPr>
          <p:cNvPr id="30" name="Graphic 29">
            <a:extLst>
              <a:ext uri="{FF2B5EF4-FFF2-40B4-BE49-F238E27FC236}">
                <a16:creationId xmlns:a16="http://schemas.microsoft.com/office/drawing/2014/main" id="{92089CA6-72B2-21E5-829A-A62733BA22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0" y="3415205"/>
            <a:ext cx="660044" cy="649224"/>
          </a:xfrm>
          <a:prstGeom prst="rect">
            <a:avLst/>
          </a:prstGeom>
        </p:spPr>
      </p:pic>
      <p:pic>
        <p:nvPicPr>
          <p:cNvPr id="32" name="Graphic 31">
            <a:extLst>
              <a:ext uri="{FF2B5EF4-FFF2-40B4-BE49-F238E27FC236}">
                <a16:creationId xmlns:a16="http://schemas.microsoft.com/office/drawing/2014/main" id="{C788B5E0-5744-0FA6-13A6-3FE50B99CDC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918530" y="4883950"/>
            <a:ext cx="1014984" cy="539612"/>
          </a:xfrm>
          <a:prstGeom prst="rect">
            <a:avLst/>
          </a:prstGeom>
        </p:spPr>
      </p:pic>
      <p:sp>
        <p:nvSpPr>
          <p:cNvPr id="40" name="Text Placeholder 17">
            <a:extLst>
              <a:ext uri="{FF2B5EF4-FFF2-40B4-BE49-F238E27FC236}">
                <a16:creationId xmlns:a16="http://schemas.microsoft.com/office/drawing/2014/main" id="{8E79E677-3979-C942-D8BF-C4F9FDD8F352}"/>
              </a:ext>
            </a:extLst>
          </p:cNvPr>
          <p:cNvSpPr>
            <a:spLocks noGrp="1"/>
          </p:cNvSpPr>
          <p:nvPr>
            <p:ph type="body" sz="quarter" idx="20"/>
          </p:nvPr>
        </p:nvSpPr>
        <p:spPr>
          <a:xfrm>
            <a:off x="7238596" y="2134779"/>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endParaRPr lang="en-US"/>
          </a:p>
        </p:txBody>
      </p:sp>
      <p:sp>
        <p:nvSpPr>
          <p:cNvPr id="45" name="Text Placeholder 17">
            <a:extLst>
              <a:ext uri="{FF2B5EF4-FFF2-40B4-BE49-F238E27FC236}">
                <a16:creationId xmlns:a16="http://schemas.microsoft.com/office/drawing/2014/main" id="{532BBEBF-EABC-2782-F8A8-537C3B3CD3E3}"/>
              </a:ext>
            </a:extLst>
          </p:cNvPr>
          <p:cNvSpPr>
            <a:spLocks noGrp="1"/>
          </p:cNvSpPr>
          <p:nvPr>
            <p:ph type="body" sz="quarter" idx="21"/>
          </p:nvPr>
        </p:nvSpPr>
        <p:spPr>
          <a:xfrm>
            <a:off x="1920356" y="3517807"/>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endParaRPr lang="en-US"/>
          </a:p>
        </p:txBody>
      </p:sp>
      <p:sp>
        <p:nvSpPr>
          <p:cNvPr id="46" name="Text Placeholder 17">
            <a:extLst>
              <a:ext uri="{FF2B5EF4-FFF2-40B4-BE49-F238E27FC236}">
                <a16:creationId xmlns:a16="http://schemas.microsoft.com/office/drawing/2014/main" id="{ED99BA7D-719F-24E4-1849-CE01BD54D166}"/>
              </a:ext>
            </a:extLst>
          </p:cNvPr>
          <p:cNvSpPr>
            <a:spLocks noGrp="1"/>
          </p:cNvSpPr>
          <p:nvPr>
            <p:ph type="body" sz="quarter" idx="22"/>
          </p:nvPr>
        </p:nvSpPr>
        <p:spPr>
          <a:xfrm>
            <a:off x="1920356" y="4936573"/>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endParaRPr lang="en-US"/>
          </a:p>
        </p:txBody>
      </p:sp>
      <p:sp>
        <p:nvSpPr>
          <p:cNvPr id="47" name="Text Placeholder 17">
            <a:extLst>
              <a:ext uri="{FF2B5EF4-FFF2-40B4-BE49-F238E27FC236}">
                <a16:creationId xmlns:a16="http://schemas.microsoft.com/office/drawing/2014/main" id="{0643B373-696D-B9A5-F0FE-66B56E0834CC}"/>
              </a:ext>
            </a:extLst>
          </p:cNvPr>
          <p:cNvSpPr>
            <a:spLocks noGrp="1"/>
          </p:cNvSpPr>
          <p:nvPr>
            <p:ph type="body" sz="quarter" idx="23"/>
          </p:nvPr>
        </p:nvSpPr>
        <p:spPr>
          <a:xfrm>
            <a:off x="7238596" y="3497487"/>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endParaRPr lang="en-US"/>
          </a:p>
        </p:txBody>
      </p:sp>
      <p:sp>
        <p:nvSpPr>
          <p:cNvPr id="48" name="Text Placeholder 17">
            <a:extLst>
              <a:ext uri="{FF2B5EF4-FFF2-40B4-BE49-F238E27FC236}">
                <a16:creationId xmlns:a16="http://schemas.microsoft.com/office/drawing/2014/main" id="{BC965198-42A7-E360-4942-A1D38AD8EAAE}"/>
              </a:ext>
            </a:extLst>
          </p:cNvPr>
          <p:cNvSpPr>
            <a:spLocks noGrp="1"/>
          </p:cNvSpPr>
          <p:nvPr>
            <p:ph type="body" sz="quarter" idx="24"/>
          </p:nvPr>
        </p:nvSpPr>
        <p:spPr>
          <a:xfrm>
            <a:off x="7238596" y="4941349"/>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endParaRPr lang="en-US"/>
          </a:p>
        </p:txBody>
      </p:sp>
      <p:sp>
        <p:nvSpPr>
          <p:cNvPr id="4" name="Title 3">
            <a:extLst>
              <a:ext uri="{FF2B5EF4-FFF2-40B4-BE49-F238E27FC236}">
                <a16:creationId xmlns:a16="http://schemas.microsoft.com/office/drawing/2014/main" id="{8A6B0ECD-AD76-F011-9880-08FF12D7CB2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7422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B3AE7B6-A812-1D51-B6FA-2217871E81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75184" y="-21058"/>
            <a:ext cx="8016815" cy="6879058"/>
          </a:xfrm>
          <a:prstGeom prst="rect">
            <a:avLst/>
          </a:prstGeom>
        </p:spPr>
      </p:pic>
      <p:pic>
        <p:nvPicPr>
          <p:cNvPr id="5" name="Picture 4" descr="A blue triangle on a black background&#10;&#10;Description automatically generated">
            <a:extLst>
              <a:ext uri="{FF2B5EF4-FFF2-40B4-BE49-F238E27FC236}">
                <a16:creationId xmlns:a16="http://schemas.microsoft.com/office/drawing/2014/main" id="{96F589CE-F780-8A58-7122-4E1894737A9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2488" t="25362" r="20478" b="25367"/>
          <a:stretch/>
        </p:blipFill>
        <p:spPr>
          <a:xfrm rot="5400000" flipV="1">
            <a:off x="-986441" y="801984"/>
            <a:ext cx="6891999" cy="5253525"/>
          </a:xfrm>
          <a:prstGeom prst="rect">
            <a:avLst/>
          </a:prstGeom>
        </p:spPr>
      </p:pic>
      <p:sp>
        <p:nvSpPr>
          <p:cNvPr id="3" name="Title 2">
            <a:extLst>
              <a:ext uri="{FF2B5EF4-FFF2-40B4-BE49-F238E27FC236}">
                <a16:creationId xmlns:a16="http://schemas.microsoft.com/office/drawing/2014/main" id="{D1DF6314-7364-0043-D7C9-4998C22067EA}"/>
              </a:ext>
            </a:extLst>
          </p:cNvPr>
          <p:cNvSpPr>
            <a:spLocks noGrp="1"/>
          </p:cNvSpPr>
          <p:nvPr>
            <p:ph type="title"/>
          </p:nvPr>
        </p:nvSpPr>
        <p:spPr>
          <a:xfrm>
            <a:off x="89416" y="5000493"/>
            <a:ext cx="4740284" cy="1325563"/>
          </a:xfrm>
        </p:spPr>
        <p:txBody>
          <a:bodyPr>
            <a:normAutofit/>
          </a:bodyPr>
          <a:lstStyle>
            <a:lvl1pPr>
              <a:defRPr sz="2400">
                <a:solidFill>
                  <a:schemeClr val="bg1"/>
                </a:solidFill>
              </a:defRPr>
            </a:lvl1pPr>
          </a:lstStyle>
          <a:p>
            <a:r>
              <a:rPr lang="en-US"/>
              <a:t>Click to edit Master title style</a:t>
            </a:r>
          </a:p>
        </p:txBody>
      </p:sp>
      <p:pic>
        <p:nvPicPr>
          <p:cNvPr id="10" name="Picture 9" descr="A blue oval with black background&#10;&#10;Description automatically generated">
            <a:extLst>
              <a:ext uri="{FF2B5EF4-FFF2-40B4-BE49-F238E27FC236}">
                <a16:creationId xmlns:a16="http://schemas.microsoft.com/office/drawing/2014/main" id="{F0CD4FE4-894C-ADE2-1F7E-C3A4C874962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94067" y="1310938"/>
            <a:ext cx="3825794" cy="3825794"/>
          </a:xfrm>
          <a:prstGeom prst="rect">
            <a:avLst/>
          </a:prstGeom>
        </p:spPr>
      </p:pic>
      <p:pic>
        <p:nvPicPr>
          <p:cNvPr id="13" name="Picture 12">
            <a:extLst>
              <a:ext uri="{FF2B5EF4-FFF2-40B4-BE49-F238E27FC236}">
                <a16:creationId xmlns:a16="http://schemas.microsoft.com/office/drawing/2014/main" id="{17CEAC52-0EF7-6A34-0342-34D91952828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4399" y="5957672"/>
            <a:ext cx="3243532" cy="368384"/>
          </a:xfrm>
          <a:prstGeom prst="rect">
            <a:avLst/>
          </a:prstGeom>
        </p:spPr>
      </p:pic>
    </p:spTree>
    <p:extLst>
      <p:ext uri="{BB962C8B-B14F-4D97-AF65-F5344CB8AC3E}">
        <p14:creationId xmlns:p14="http://schemas.microsoft.com/office/powerpoint/2010/main" val="27858627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10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nchor="ctr"/>
          <a:lstStyle>
            <a:lvl1pPr>
              <a:defRPr sz="3800" b="1" i="0">
                <a:solidFill>
                  <a:srgbClr val="002060"/>
                </a:solidFill>
                <a:latin typeface="+mn-lt"/>
                <a:cs typeface="Verdana"/>
              </a:defRPr>
            </a:lvl1pPr>
          </a:lstStyle>
          <a:p>
            <a:endParaRPr/>
          </a:p>
        </p:txBody>
      </p:sp>
      <p:sp>
        <p:nvSpPr>
          <p:cNvPr id="3" name="Holder 3"/>
          <p:cNvSpPr>
            <a:spLocks noGrp="1"/>
          </p:cNvSpPr>
          <p:nvPr>
            <p:ph type="body" idx="1"/>
          </p:nvPr>
        </p:nvSpPr>
        <p:spPr>
          <a:xfrm>
            <a:off x="406401" y="1658679"/>
            <a:ext cx="11379201" cy="4721485"/>
          </a:xfrm>
        </p:spPr>
        <p:txBody>
          <a:bodyPr lIns="0" tIns="0" rIns="0" bIns="0"/>
          <a:lstStyle>
            <a:lvl1pPr>
              <a:defRPr b="0" i="0">
                <a:solidFill>
                  <a:srgbClr val="002060"/>
                </a:solidFill>
                <a:latin typeface="+mn-lt"/>
              </a:defRPr>
            </a:lvl1pPr>
          </a:lstStyle>
          <a:p>
            <a:pPr lvl="0"/>
            <a:r>
              <a:rPr lang="en-US"/>
              <a:t>Click to edit Master text styles</a:t>
            </a:r>
          </a:p>
        </p:txBody>
      </p:sp>
      <p:sp>
        <p:nvSpPr>
          <p:cNvPr id="12" name="TextBox 11"/>
          <p:cNvSpPr txBox="1"/>
          <p:nvPr userDrawn="1"/>
        </p:nvSpPr>
        <p:spPr>
          <a:xfrm>
            <a:off x="8015516" y="6335130"/>
            <a:ext cx="3853555" cy="276999"/>
          </a:xfrm>
          <a:prstGeom prst="rect">
            <a:avLst/>
          </a:prstGeom>
          <a:noFill/>
        </p:spPr>
        <p:txBody>
          <a:bodyPr wrap="none" rtlCol="0">
            <a:spAutoFit/>
          </a:bodyPr>
          <a:lstStyle/>
          <a:p>
            <a:r>
              <a:rPr lang="en-US" sz="1200">
                <a:solidFill>
                  <a:schemeClr val="bg1"/>
                </a:solidFill>
              </a:rPr>
              <a:t>©2021 Center for Creative Leadership. All Rights</a:t>
            </a:r>
            <a:r>
              <a:rPr lang="en-US" sz="1200" baseline="0">
                <a:solidFill>
                  <a:schemeClr val="bg1"/>
                </a:solidFill>
              </a:rPr>
              <a:t> Reserved.</a:t>
            </a:r>
            <a:endParaRPr lang="en-US" sz="1200">
              <a:solidFill>
                <a:schemeClr val="bg1"/>
              </a:solidFill>
            </a:endParaRPr>
          </a:p>
        </p:txBody>
      </p:sp>
      <p:sp>
        <p:nvSpPr>
          <p:cNvPr id="16" name="TextBox 15">
            <a:extLst>
              <a:ext uri="{FF2B5EF4-FFF2-40B4-BE49-F238E27FC236}">
                <a16:creationId xmlns:a16="http://schemas.microsoft.com/office/drawing/2014/main" id="{83D90622-B52E-4677-B1AC-CB9004EE824A}"/>
              </a:ext>
            </a:extLst>
          </p:cNvPr>
          <p:cNvSpPr txBox="1"/>
          <p:nvPr userDrawn="1"/>
        </p:nvSpPr>
        <p:spPr>
          <a:xfrm>
            <a:off x="11699003" y="6492960"/>
            <a:ext cx="492998" cy="365040"/>
          </a:xfrm>
          <a:prstGeom prst="rect">
            <a:avLst/>
          </a:prstGeom>
          <a:solidFill>
            <a:schemeClr val="bg1">
              <a:lumMod val="85000"/>
            </a:schemeClr>
          </a:solidFill>
          <a:ln>
            <a:noFill/>
          </a:ln>
        </p:spPr>
        <p:txBody>
          <a:bodyPr wrap="square" rtlCol="0">
            <a:noAutofit/>
          </a:bodyPr>
          <a:lstStyle/>
          <a:p>
            <a:pPr algn="ctr"/>
            <a:fld id="{34226C63-8696-4788-8F98-C06E511B5F98}" type="slidenum">
              <a:rPr lang="en-US" b="1" smtClean="0">
                <a:solidFill>
                  <a:srgbClr val="002060"/>
                </a:solidFill>
              </a:rPr>
              <a:pPr algn="ctr"/>
              <a:t>‹#›</a:t>
            </a:fld>
            <a:endParaRPr lang="en-US" b="1">
              <a:solidFill>
                <a:srgbClr val="002060"/>
              </a:solidFill>
            </a:endParaRPr>
          </a:p>
        </p:txBody>
      </p:sp>
      <p:sp>
        <p:nvSpPr>
          <p:cNvPr id="17" name="Rectangle 16"/>
          <p:cNvSpPr/>
          <p:nvPr userDrawn="1"/>
        </p:nvSpPr>
        <p:spPr>
          <a:xfrm>
            <a:off x="5603002" y="6544640"/>
            <a:ext cx="6096000" cy="246221"/>
          </a:xfrm>
          <a:prstGeom prst="rect">
            <a:avLst/>
          </a:prstGeom>
        </p:spPr>
        <p:txBody>
          <a:bodyPr>
            <a:spAutoFit/>
          </a:bodyPr>
          <a:lstStyle/>
          <a:p>
            <a:pPr algn="r"/>
            <a:r>
              <a:rPr lang="en-US" sz="1000">
                <a:solidFill>
                  <a:schemeClr val="bg1">
                    <a:lumMod val="50000"/>
                  </a:schemeClr>
                </a:solidFill>
                <a:latin typeface="+mn-lt"/>
                <a:cs typeface="Calibri"/>
              </a:rPr>
              <a:t>©</a:t>
            </a:r>
            <a:r>
              <a:rPr lang="en-US" sz="1000">
                <a:solidFill>
                  <a:schemeClr val="bg1">
                    <a:lumMod val="50000"/>
                  </a:schemeClr>
                </a:solidFill>
                <a:latin typeface="+mn-lt"/>
              </a:rPr>
              <a:t>Center for Creative Leadership. All Rights Reserved.</a:t>
            </a:r>
          </a:p>
        </p:txBody>
      </p:sp>
      <p:sp>
        <p:nvSpPr>
          <p:cNvPr id="18" name="Rectangle 17">
            <a:extLst>
              <a:ext uri="{FF2B5EF4-FFF2-40B4-BE49-F238E27FC236}">
                <a16:creationId xmlns:a16="http://schemas.microsoft.com/office/drawing/2014/main" id="{C39A3B42-D208-4A90-85E1-DB5BA89A914A}"/>
              </a:ext>
            </a:extLst>
          </p:cNvPr>
          <p:cNvSpPr/>
          <p:nvPr userDrawn="1"/>
        </p:nvSpPr>
        <p:spPr>
          <a:xfrm>
            <a:off x="0" y="6403455"/>
            <a:ext cx="12192000" cy="89505"/>
          </a:xfrm>
          <a:prstGeom prst="rect">
            <a:avLst/>
          </a:prstGeom>
          <a:solidFill>
            <a:srgbClr val="26BEB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n-lt"/>
            </a:endParaRPr>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248" y="6465185"/>
            <a:ext cx="2680138" cy="396092"/>
          </a:xfrm>
          <a:prstGeom prst="rect">
            <a:avLst/>
          </a:prstGeom>
        </p:spPr>
      </p:pic>
    </p:spTree>
    <p:extLst>
      <p:ext uri="{BB962C8B-B14F-4D97-AF65-F5344CB8AC3E}">
        <p14:creationId xmlns:p14="http://schemas.microsoft.com/office/powerpoint/2010/main" val="42146394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13" name="Title Placeholder 7"/>
          <p:cNvSpPr>
            <a:spLocks noGrp="1"/>
          </p:cNvSpPr>
          <p:nvPr>
            <p:ph type="title"/>
          </p:nvPr>
        </p:nvSpPr>
        <p:spPr>
          <a:xfrm>
            <a:off x="1320800" y="0"/>
            <a:ext cx="9042400" cy="1371600"/>
          </a:xfrm>
          <a:prstGeom prst="rect">
            <a:avLst/>
          </a:prstGeom>
        </p:spPr>
        <p:txBody>
          <a:bodyPr vert="horz" lIns="91440" tIns="45720" rIns="91440" bIns="45720" rtlCol="0" anchor="ctr">
            <a:normAutofit/>
          </a:bodyPr>
          <a:lstStyle>
            <a:lvl1pPr>
              <a:defRPr sz="4000" b="1">
                <a:solidFill>
                  <a:srgbClr val="0D0D0D"/>
                </a:solidFill>
              </a:defRPr>
            </a:lvl1pPr>
          </a:lstStyle>
          <a:p>
            <a:r>
              <a:rPr lang="en-US"/>
              <a:t>Click to edit Master title style</a:t>
            </a:r>
          </a:p>
        </p:txBody>
      </p:sp>
      <p:sp>
        <p:nvSpPr>
          <p:cNvPr id="11" name="Rectangle 10"/>
          <p:cNvSpPr/>
          <p:nvPr userDrawn="1"/>
        </p:nvSpPr>
        <p:spPr>
          <a:xfrm>
            <a:off x="0" y="6331768"/>
            <a:ext cx="12192000" cy="55347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306795" y="6442040"/>
            <a:ext cx="3666089" cy="332924"/>
          </a:xfrm>
          <a:prstGeom prst="rect">
            <a:avLst/>
          </a:prstGeom>
        </p:spPr>
      </p:pic>
      <p:sp>
        <p:nvSpPr>
          <p:cNvPr id="15" name="TextBox 14"/>
          <p:cNvSpPr txBox="1"/>
          <p:nvPr userDrawn="1"/>
        </p:nvSpPr>
        <p:spPr>
          <a:xfrm>
            <a:off x="-1" y="6477000"/>
            <a:ext cx="11978640" cy="253916"/>
          </a:xfrm>
          <a:prstGeom prst="rect">
            <a:avLst/>
          </a:prstGeom>
          <a:noFill/>
        </p:spPr>
        <p:txBody>
          <a:bodyPr wrap="square" rtlCol="0">
            <a:spAutoFit/>
          </a:bodyPr>
          <a:lstStyle/>
          <a:p>
            <a:pPr algn="r"/>
            <a:r>
              <a:rPr lang="en-US" sz="1050">
                <a:solidFill>
                  <a:prstClr val="white"/>
                </a:solidFill>
                <a:sym typeface="Symbol"/>
              </a:rPr>
              <a:t>©</a:t>
            </a:r>
            <a:r>
              <a:rPr lang="en-US" sz="1050">
                <a:solidFill>
                  <a:prstClr val="white"/>
                </a:solidFill>
              </a:rPr>
              <a:t> Center for Creative Leadership. All Rights Reserved.</a:t>
            </a:r>
          </a:p>
        </p:txBody>
      </p:sp>
    </p:spTree>
    <p:extLst>
      <p:ext uri="{BB962C8B-B14F-4D97-AF65-F5344CB8AC3E}">
        <p14:creationId xmlns:p14="http://schemas.microsoft.com/office/powerpoint/2010/main" val="239463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48730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3"/>
        <p:cNvGrpSpPr/>
        <p:nvPr/>
      </p:nvGrpSpPr>
      <p:grpSpPr>
        <a:xfrm>
          <a:off x="0" y="0"/>
          <a:ext cx="0" cy="0"/>
          <a:chOff x="0" y="0"/>
          <a:chExt cx="0" cy="0"/>
        </a:xfrm>
      </p:grpSpPr>
    </p:spTree>
    <p:extLst>
      <p:ext uri="{BB962C8B-B14F-4D97-AF65-F5344CB8AC3E}">
        <p14:creationId xmlns:p14="http://schemas.microsoft.com/office/powerpoint/2010/main" val="35900856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3"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475501"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2555515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12653772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 y="320040"/>
            <a:ext cx="11155680" cy="841248"/>
          </a:xfrm>
        </p:spPr>
        <p:txBody>
          <a:bodyPr/>
          <a:lstStyle>
            <a:lvl1pPr algn="l">
              <a:defRPr sz="260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r>
              <a:rPr lang="en-US"/>
              <a:t>©2024 YMCA of the USA</a:t>
            </a:r>
          </a:p>
        </p:txBody>
      </p:sp>
      <p:sp>
        <p:nvSpPr>
          <p:cNvPr id="6" name="Content Placeholder 2"/>
          <p:cNvSpPr>
            <a:spLocks noGrp="1"/>
          </p:cNvSpPr>
          <p:nvPr>
            <p:ph idx="1"/>
          </p:nvPr>
        </p:nvSpPr>
        <p:spPr>
          <a:xfrm>
            <a:off x="472030" y="1739911"/>
            <a:ext cx="11118849" cy="4375151"/>
          </a:xfrm>
        </p:spPr>
        <p:txBody>
          <a:bodyPr/>
          <a:lstStyle>
            <a:lvl1pPr marL="457095" indent="-457095">
              <a:spcBef>
                <a:spcPts val="528"/>
              </a:spcBef>
              <a:buFont typeface="+mj-lt"/>
              <a:buAutoNum type="arabicPeriod"/>
              <a:defRPr sz="2200" b="1" cap="all" baseline="0">
                <a:solidFill>
                  <a:schemeClr val="bg1"/>
                </a:solidFill>
              </a:defRPr>
            </a:lvl1pPr>
            <a:lvl2pPr marL="740496" indent="-283404">
              <a:spcBef>
                <a:spcPts val="528"/>
              </a:spcBef>
              <a:buSzPct val="100000"/>
              <a:buFont typeface="Verdana" pitchFamily="34" charset="0"/>
              <a:buChar char="–"/>
              <a:defRPr sz="2200" baseline="0">
                <a:solidFill>
                  <a:schemeClr val="bg1"/>
                </a:solidFill>
              </a:defRPr>
            </a:lvl2pPr>
            <a:lvl3pPr marL="1142746">
              <a:spcBef>
                <a:spcPts val="528"/>
              </a:spcBef>
              <a:buFont typeface="Arial" pitchFamily="34" charset="0"/>
              <a:buChar char="•"/>
              <a:defRPr sz="2200" baseline="0">
                <a:solidFill>
                  <a:schemeClr val="bg1"/>
                </a:solidFill>
              </a:defRPr>
            </a:lvl3pPr>
            <a:lvl4pPr>
              <a:spcBef>
                <a:spcPts val="528"/>
              </a:spcBef>
              <a:defRPr sz="2200" baseline="0">
                <a:solidFill>
                  <a:schemeClr val="bg1"/>
                </a:solidFill>
              </a:defRPr>
            </a:lvl4pPr>
            <a:lvl5pPr>
              <a:spcBef>
                <a:spcPts val="528"/>
              </a:spcBef>
              <a:defRPr sz="220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664765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0144" y="374904"/>
            <a:ext cx="11643360" cy="1636776"/>
          </a:xfrm>
        </p:spPr>
        <p:txBody>
          <a:bodyPr/>
          <a:lstStyle>
            <a:lvl1pPr algn="l">
              <a:lnSpc>
                <a:spcPct val="80000"/>
              </a:lnSpc>
              <a:defRPr sz="64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39267868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0144" y="2756167"/>
            <a:ext cx="11643360" cy="949071"/>
          </a:xfrm>
        </p:spPr>
        <p:txBody>
          <a:bodyPr/>
          <a:lstStyle>
            <a:lvl1pPr algn="l">
              <a:lnSpc>
                <a:spcPct val="80000"/>
              </a:lnSpc>
              <a:defRPr sz="64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368300" y="4467225"/>
            <a:ext cx="9398000" cy="1924051"/>
          </a:xfrm>
        </p:spPr>
        <p:txBody>
          <a:bodyPr/>
          <a:lstStyle>
            <a:lvl1pPr>
              <a:spcBef>
                <a:spcPts val="20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9751" y="466344"/>
            <a:ext cx="1371600" cy="1051560"/>
          </a:xfrm>
          <a:prstGeom prst="rect">
            <a:avLst/>
          </a:prstGeom>
        </p:spPr>
      </p:pic>
    </p:spTree>
    <p:extLst>
      <p:ext uri="{BB962C8B-B14F-4D97-AF65-F5344CB8AC3E}">
        <p14:creationId xmlns:p14="http://schemas.microsoft.com/office/powerpoint/2010/main" val="18260350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2030" y="1739911"/>
            <a:ext cx="5456767" cy="43751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1985" y="1739911"/>
            <a:ext cx="5458883" cy="43751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30370757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095" indent="0">
              <a:buNone/>
              <a:defRPr sz="2000" b="1"/>
            </a:lvl2pPr>
            <a:lvl3pPr marL="914196" indent="0">
              <a:buNone/>
              <a:defRPr sz="1800" b="1"/>
            </a:lvl3pPr>
            <a:lvl4pPr marL="1371294" indent="0">
              <a:buNone/>
              <a:defRPr sz="1600" b="1"/>
            </a:lvl4pPr>
            <a:lvl5pPr marL="1828392" indent="0">
              <a:buNone/>
              <a:defRPr sz="1600" b="1"/>
            </a:lvl5pPr>
            <a:lvl6pPr marL="2285494" indent="0">
              <a:buNone/>
              <a:defRPr sz="1600" b="1"/>
            </a:lvl6pPr>
            <a:lvl7pPr marL="2742586" indent="0">
              <a:buNone/>
              <a:defRPr sz="1600" b="1"/>
            </a:lvl7pPr>
            <a:lvl8pPr marL="3199680" indent="0">
              <a:buNone/>
              <a:defRPr sz="1600" b="1"/>
            </a:lvl8pPr>
            <a:lvl9pPr marL="3656775"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0" y="1535113"/>
            <a:ext cx="5389033" cy="639763"/>
          </a:xfrm>
        </p:spPr>
        <p:txBody>
          <a:bodyPr anchor="b"/>
          <a:lstStyle>
            <a:lvl1pPr marL="0" indent="0">
              <a:buNone/>
              <a:defRPr sz="2400" b="1"/>
            </a:lvl1pPr>
            <a:lvl2pPr marL="457095" indent="0">
              <a:buNone/>
              <a:defRPr sz="2000" b="1"/>
            </a:lvl2pPr>
            <a:lvl3pPr marL="914196" indent="0">
              <a:buNone/>
              <a:defRPr sz="1800" b="1"/>
            </a:lvl3pPr>
            <a:lvl4pPr marL="1371294" indent="0">
              <a:buNone/>
              <a:defRPr sz="1600" b="1"/>
            </a:lvl4pPr>
            <a:lvl5pPr marL="1828392" indent="0">
              <a:buNone/>
              <a:defRPr sz="1600" b="1"/>
            </a:lvl5pPr>
            <a:lvl6pPr marL="2285494" indent="0">
              <a:buNone/>
              <a:defRPr sz="1600" b="1"/>
            </a:lvl6pPr>
            <a:lvl7pPr marL="2742586" indent="0">
              <a:buNone/>
              <a:defRPr sz="1600" b="1"/>
            </a:lvl7pPr>
            <a:lvl8pPr marL="3199680" indent="0">
              <a:buNone/>
              <a:defRPr sz="1600" b="1"/>
            </a:lvl8pPr>
            <a:lvl9pPr marL="365677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29114963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36950867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5769656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6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400"/>
            </a:lvl1pPr>
            <a:lvl2pPr marL="457095" indent="0">
              <a:buNone/>
              <a:defRPr sz="1200"/>
            </a:lvl2pPr>
            <a:lvl3pPr marL="914196" indent="0">
              <a:buNone/>
              <a:defRPr sz="1000"/>
            </a:lvl3pPr>
            <a:lvl4pPr marL="1371294" indent="0">
              <a:buNone/>
              <a:defRPr sz="900"/>
            </a:lvl4pPr>
            <a:lvl5pPr marL="1828392" indent="0">
              <a:buNone/>
              <a:defRPr sz="900"/>
            </a:lvl5pPr>
            <a:lvl6pPr marL="2285494" indent="0">
              <a:buNone/>
              <a:defRPr sz="900"/>
            </a:lvl6pPr>
            <a:lvl7pPr marL="2742586" indent="0">
              <a:buNone/>
              <a:defRPr sz="900"/>
            </a:lvl7pPr>
            <a:lvl8pPr marL="3199680" indent="0">
              <a:buNone/>
              <a:defRPr sz="900"/>
            </a:lvl8pPr>
            <a:lvl9pPr marL="3656775"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29432580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095" indent="0">
              <a:buNone/>
              <a:defRPr sz="2800"/>
            </a:lvl2pPr>
            <a:lvl3pPr marL="914196" indent="0">
              <a:buNone/>
              <a:defRPr sz="2400"/>
            </a:lvl3pPr>
            <a:lvl4pPr marL="1371294" indent="0">
              <a:buNone/>
              <a:defRPr sz="2000"/>
            </a:lvl4pPr>
            <a:lvl5pPr marL="1828392" indent="0">
              <a:buNone/>
              <a:defRPr sz="2000"/>
            </a:lvl5pPr>
            <a:lvl6pPr marL="2285494" indent="0">
              <a:buNone/>
              <a:defRPr sz="2000"/>
            </a:lvl6pPr>
            <a:lvl7pPr marL="2742586" indent="0">
              <a:buNone/>
              <a:defRPr sz="2000"/>
            </a:lvl7pPr>
            <a:lvl8pPr marL="3199680" indent="0">
              <a:buNone/>
              <a:defRPr sz="2000"/>
            </a:lvl8pPr>
            <a:lvl9pPr marL="3656775"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49"/>
            <a:ext cx="7315200" cy="804863"/>
          </a:xfrm>
        </p:spPr>
        <p:txBody>
          <a:bodyPr/>
          <a:lstStyle>
            <a:lvl1pPr marL="0" indent="0">
              <a:buNone/>
              <a:defRPr sz="1400"/>
            </a:lvl1pPr>
            <a:lvl2pPr marL="457095" indent="0">
              <a:buNone/>
              <a:defRPr sz="1200"/>
            </a:lvl2pPr>
            <a:lvl3pPr marL="914196" indent="0">
              <a:buNone/>
              <a:defRPr sz="1000"/>
            </a:lvl3pPr>
            <a:lvl4pPr marL="1371294" indent="0">
              <a:buNone/>
              <a:defRPr sz="900"/>
            </a:lvl4pPr>
            <a:lvl5pPr marL="1828392" indent="0">
              <a:buNone/>
              <a:defRPr sz="900"/>
            </a:lvl5pPr>
            <a:lvl6pPr marL="2285494" indent="0">
              <a:buNone/>
              <a:defRPr sz="900"/>
            </a:lvl6pPr>
            <a:lvl7pPr marL="2742586" indent="0">
              <a:buNone/>
              <a:defRPr sz="900"/>
            </a:lvl7pPr>
            <a:lvl8pPr marL="3199680" indent="0">
              <a:buNone/>
              <a:defRPr sz="900"/>
            </a:lvl8pPr>
            <a:lvl9pPr marL="3656775"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16331953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10236525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13" y="328616"/>
            <a:ext cx="2789767" cy="57864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64" y="328616"/>
            <a:ext cx="8172449" cy="5786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r>
              <a:rPr lang="en-US">
                <a:solidFill>
                  <a:schemeClr val="tx2"/>
                </a:solidFill>
              </a:rPr>
              <a:t>©2024 YMCA of the USA</a:t>
            </a:r>
          </a:p>
        </p:txBody>
      </p:sp>
    </p:spTree>
    <p:extLst>
      <p:ext uri="{BB962C8B-B14F-4D97-AF65-F5344CB8AC3E}">
        <p14:creationId xmlns:p14="http://schemas.microsoft.com/office/powerpoint/2010/main" val="9268350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3"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475501"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17065346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3"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475501"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448729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3"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475501"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244666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Cover 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B01FD4-B24E-30EF-9A05-2A2666F61BF3}"/>
              </a:ext>
            </a:extLst>
          </p:cNvPr>
          <p:cNvSpPr>
            <a:spLocks noGrp="1"/>
          </p:cNvSpPr>
          <p:nvPr>
            <p:ph type="body" sz="quarter" idx="10" hasCustomPrompt="1"/>
          </p:nvPr>
        </p:nvSpPr>
        <p:spPr>
          <a:xfrm>
            <a:off x="514260" y="3497102"/>
            <a:ext cx="3697287" cy="625475"/>
          </a:xfrm>
        </p:spPr>
        <p:txBody>
          <a:bodyPr>
            <a:normAutofit/>
          </a:bodyPr>
          <a:lstStyle>
            <a:lvl1pPr marL="0" indent="0" algn="l">
              <a:buNone/>
              <a:defRPr sz="2200" b="0" i="0" baseline="0">
                <a:latin typeface="+mj-lt"/>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Subtitle</a:t>
            </a:r>
          </a:p>
        </p:txBody>
      </p:sp>
      <p:pic>
        <p:nvPicPr>
          <p:cNvPr id="2" name="Picture 1" descr="A picture containing graphical user interface&#10;&#10;Description automatically generated">
            <a:extLst>
              <a:ext uri="{FF2B5EF4-FFF2-40B4-BE49-F238E27FC236}">
                <a16:creationId xmlns:a16="http://schemas.microsoft.com/office/drawing/2014/main" id="{0B4BFC3C-BDEF-C868-D85A-89814491AE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540" y="517569"/>
            <a:ext cx="1754851" cy="877426"/>
          </a:xfrm>
          <a:prstGeom prst="rect">
            <a:avLst/>
          </a:prstGeom>
        </p:spPr>
      </p:pic>
      <p:sp>
        <p:nvSpPr>
          <p:cNvPr id="3" name="Title 2">
            <a:extLst>
              <a:ext uri="{FF2B5EF4-FFF2-40B4-BE49-F238E27FC236}">
                <a16:creationId xmlns:a16="http://schemas.microsoft.com/office/drawing/2014/main" id="{4F721AFB-924F-A79B-7619-B2823817D850}"/>
              </a:ext>
            </a:extLst>
          </p:cNvPr>
          <p:cNvSpPr>
            <a:spLocks noGrp="1"/>
          </p:cNvSpPr>
          <p:nvPr>
            <p:ph type="title"/>
          </p:nvPr>
        </p:nvSpPr>
        <p:spPr>
          <a:xfrm>
            <a:off x="487964" y="2035336"/>
            <a:ext cx="10515600" cy="1325563"/>
          </a:xfrm>
        </p:spPr>
        <p:txBody>
          <a:bodyPr>
            <a:normAutofit/>
          </a:bodyPr>
          <a:lstStyle>
            <a:lvl1pPr>
              <a:defRPr sz="6000"/>
            </a:lvl1pPr>
          </a:lstStyle>
          <a:p>
            <a:r>
              <a:rPr lang="en-US"/>
              <a:t>Click to edit Master title style</a:t>
            </a:r>
            <a:endParaRPr lang="en-US" dirty="0"/>
          </a:p>
        </p:txBody>
      </p:sp>
    </p:spTree>
    <p:extLst>
      <p:ext uri="{BB962C8B-B14F-4D97-AF65-F5344CB8AC3E}">
        <p14:creationId xmlns:p14="http://schemas.microsoft.com/office/powerpoint/2010/main" val="544385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01">
    <p:bg>
      <p:bgPr>
        <a:solidFill>
          <a:schemeClr val="bg1"/>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790C036C-EE63-41C4-1503-4A8B66AE869A}"/>
              </a:ext>
            </a:extLst>
          </p:cNvPr>
          <p:cNvSpPr/>
          <p:nvPr userDrawn="1"/>
        </p:nvSpPr>
        <p:spPr>
          <a:xfrm>
            <a:off x="4878353" y="1377932"/>
            <a:ext cx="6465430" cy="5491400"/>
          </a:xfrm>
          <a:custGeom>
            <a:avLst/>
            <a:gdLst>
              <a:gd name="connsiteX0" fmla="*/ 744474 w 749317"/>
              <a:gd name="connsiteY0" fmla="*/ 328777 h 636430"/>
              <a:gd name="connsiteX1" fmla="*/ 199168 w 749317"/>
              <a:gd name="connsiteY1" fmla="*/ 29501 h 636430"/>
              <a:gd name="connsiteX2" fmla="*/ 0 w 749317"/>
              <a:gd name="connsiteY2" fmla="*/ 328777 h 636430"/>
              <a:gd name="connsiteX3" fmla="*/ 640556 w 749317"/>
              <a:gd name="connsiteY3" fmla="*/ 548042 h 636430"/>
              <a:gd name="connsiteX4" fmla="*/ 744474 w 749317"/>
              <a:gd name="connsiteY4" fmla="*/ 328777 h 636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17" h="636430">
                <a:moveTo>
                  <a:pt x="744474" y="328777"/>
                </a:moveTo>
                <a:cubicBezTo>
                  <a:pt x="682657" y="111511"/>
                  <a:pt x="407289" y="-74036"/>
                  <a:pt x="199168" y="29501"/>
                </a:cubicBezTo>
                <a:cubicBezTo>
                  <a:pt x="62770" y="97319"/>
                  <a:pt x="0" y="232669"/>
                  <a:pt x="0" y="328777"/>
                </a:cubicBezTo>
                <a:cubicBezTo>
                  <a:pt x="0" y="520134"/>
                  <a:pt x="238506" y="772927"/>
                  <a:pt x="640556" y="548042"/>
                </a:cubicBezTo>
                <a:cubicBezTo>
                  <a:pt x="744474" y="489940"/>
                  <a:pt x="759238" y="380593"/>
                  <a:pt x="744474" y="328777"/>
                </a:cubicBezTo>
                <a:close/>
              </a:path>
            </a:pathLst>
          </a:custGeom>
          <a:solidFill>
            <a:srgbClr val="003865"/>
          </a:solidFill>
          <a:ln w="9525" cap="flat">
            <a:noFill/>
            <a:prstDash val="solid"/>
            <a:miter/>
          </a:ln>
        </p:spPr>
        <p:txBody>
          <a:bodyPr rtlCol="0" anchor="ctr"/>
          <a:lstStyle/>
          <a:p>
            <a:endParaRPr lang="en-US" dirty="0"/>
          </a:p>
        </p:txBody>
      </p:sp>
      <p:pic>
        <p:nvPicPr>
          <p:cNvPr id="6" name="Picture 5" descr="A person in a suit looking up&#10;&#10;Description automatically generated">
            <a:extLst>
              <a:ext uri="{FF2B5EF4-FFF2-40B4-BE49-F238E27FC236}">
                <a16:creationId xmlns:a16="http://schemas.microsoft.com/office/drawing/2014/main" id="{FE9D0EEC-F210-D623-D9E1-7956B302BE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89893" y="625276"/>
            <a:ext cx="6597950" cy="6232724"/>
          </a:xfrm>
          <a:prstGeom prst="rect">
            <a:avLst/>
          </a:prstGeom>
        </p:spPr>
      </p:pic>
      <p:sp>
        <p:nvSpPr>
          <p:cNvPr id="4" name="Title 3">
            <a:extLst>
              <a:ext uri="{FF2B5EF4-FFF2-40B4-BE49-F238E27FC236}">
                <a16:creationId xmlns:a16="http://schemas.microsoft.com/office/drawing/2014/main" id="{75E48E8B-BE73-6CAB-BD92-EBAF5AC7EF70}"/>
              </a:ext>
            </a:extLst>
          </p:cNvPr>
          <p:cNvSpPr>
            <a:spLocks noGrp="1"/>
          </p:cNvSpPr>
          <p:nvPr>
            <p:ph type="title" hasCustomPrompt="1"/>
          </p:nvPr>
        </p:nvSpPr>
        <p:spPr>
          <a:xfrm>
            <a:off x="495300" y="584001"/>
            <a:ext cx="10515600" cy="1325563"/>
          </a:xfrm>
        </p:spPr>
        <p:txBody>
          <a:bodyPr/>
          <a:lstStyle>
            <a:lvl1pPr>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26747852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Body Copy/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DEE687-5374-50DA-1F27-4539B82C6652}"/>
              </a:ext>
            </a:extLst>
          </p:cNvPr>
          <p:cNvPicPr>
            <a:picLocks noChangeAspect="1"/>
          </p:cNvPicPr>
          <p:nvPr userDrawn="1"/>
        </p:nvPicPr>
        <p:blipFill rotWithShape="1">
          <a:blip r:embed="rId2"/>
          <a:srcRect l="33026" r="2417" b="63763"/>
          <a:stretch/>
        </p:blipFill>
        <p:spPr>
          <a:xfrm>
            <a:off x="1" y="4764087"/>
            <a:ext cx="12192000" cy="2093913"/>
          </a:xfrm>
          <a:prstGeom prst="rect">
            <a:avLst/>
          </a:prstGeom>
        </p:spPr>
      </p:pic>
      <p:sp>
        <p:nvSpPr>
          <p:cNvPr id="12" name="Text Placeholder 11">
            <a:extLst>
              <a:ext uri="{FF2B5EF4-FFF2-40B4-BE49-F238E27FC236}">
                <a16:creationId xmlns:a16="http://schemas.microsoft.com/office/drawing/2014/main" id="{FF0564FD-92B5-B1D4-56DD-B516652E9DF7}"/>
              </a:ext>
            </a:extLst>
          </p:cNvPr>
          <p:cNvSpPr>
            <a:spLocks noGrp="1"/>
          </p:cNvSpPr>
          <p:nvPr>
            <p:ph type="body" sz="quarter" idx="14"/>
          </p:nvPr>
        </p:nvSpPr>
        <p:spPr>
          <a:xfrm>
            <a:off x="508647" y="1755766"/>
            <a:ext cx="3063933" cy="439045"/>
          </a:xfrm>
        </p:spPr>
        <p:txBody>
          <a:bodyPr>
            <a:normAutofit/>
          </a:bodyPr>
          <a:lstStyle>
            <a:lvl1pPr marL="0" indent="0">
              <a:buNone/>
              <a:defRPr sz="2400" b="1" i="0">
                <a:latin typeface="+mj-lt"/>
              </a:defRPr>
            </a:lvl1pPr>
          </a:lstStyle>
          <a:p>
            <a:pPr lvl="0"/>
            <a:r>
              <a:rPr lang="en-US"/>
              <a:t>Click to edit Master text styles</a:t>
            </a:r>
          </a:p>
        </p:txBody>
      </p:sp>
      <p:sp>
        <p:nvSpPr>
          <p:cNvPr id="5" name="Text Placeholder 11">
            <a:extLst>
              <a:ext uri="{FF2B5EF4-FFF2-40B4-BE49-F238E27FC236}">
                <a16:creationId xmlns:a16="http://schemas.microsoft.com/office/drawing/2014/main" id="{DA1CFB23-EB2F-6E11-CC88-635FF36A7218}"/>
              </a:ext>
            </a:extLst>
          </p:cNvPr>
          <p:cNvSpPr>
            <a:spLocks noGrp="1"/>
          </p:cNvSpPr>
          <p:nvPr>
            <p:ph type="body" sz="quarter" idx="15"/>
          </p:nvPr>
        </p:nvSpPr>
        <p:spPr>
          <a:xfrm>
            <a:off x="4157953" y="1755766"/>
            <a:ext cx="7418404" cy="921350"/>
          </a:xfrm>
        </p:spPr>
        <p:txBody>
          <a:bodyPr>
            <a:normAutofit/>
          </a:bodyPr>
          <a:lstStyle>
            <a:lvl1pPr marL="0" indent="0">
              <a:buNone/>
              <a:defRPr sz="2000" b="0" i="0">
                <a:latin typeface="+mn-lt"/>
              </a:defRPr>
            </a:lvl1pPr>
          </a:lstStyle>
          <a:p>
            <a:pPr lvl="0"/>
            <a:r>
              <a:rPr lang="en-US"/>
              <a:t>Click to edit Master text styles</a:t>
            </a:r>
          </a:p>
        </p:txBody>
      </p:sp>
      <p:sp>
        <p:nvSpPr>
          <p:cNvPr id="7" name="Text Placeholder 11">
            <a:extLst>
              <a:ext uri="{FF2B5EF4-FFF2-40B4-BE49-F238E27FC236}">
                <a16:creationId xmlns:a16="http://schemas.microsoft.com/office/drawing/2014/main" id="{6BAD4A30-6016-23AF-E4A9-29308073F5C3}"/>
              </a:ext>
            </a:extLst>
          </p:cNvPr>
          <p:cNvSpPr>
            <a:spLocks noGrp="1"/>
          </p:cNvSpPr>
          <p:nvPr>
            <p:ph type="body" sz="quarter" idx="16"/>
          </p:nvPr>
        </p:nvSpPr>
        <p:spPr>
          <a:xfrm>
            <a:off x="496980" y="2749092"/>
            <a:ext cx="3068153" cy="439045"/>
          </a:xfrm>
        </p:spPr>
        <p:txBody>
          <a:bodyPr>
            <a:normAutofit/>
          </a:bodyPr>
          <a:lstStyle>
            <a:lvl1pPr marL="0" indent="0">
              <a:buNone/>
              <a:defRPr sz="2400" b="1" i="0">
                <a:latin typeface="+mj-lt"/>
              </a:defRPr>
            </a:lvl1pPr>
          </a:lstStyle>
          <a:p>
            <a:pPr lvl="0"/>
            <a:r>
              <a:rPr lang="en-US"/>
              <a:t>Click to edit Master text styles</a:t>
            </a:r>
          </a:p>
        </p:txBody>
      </p:sp>
      <p:sp>
        <p:nvSpPr>
          <p:cNvPr id="8" name="Text Placeholder 11">
            <a:extLst>
              <a:ext uri="{FF2B5EF4-FFF2-40B4-BE49-F238E27FC236}">
                <a16:creationId xmlns:a16="http://schemas.microsoft.com/office/drawing/2014/main" id="{DE44B1CF-B2D9-B99B-FF59-AEB3B651E52B}"/>
              </a:ext>
            </a:extLst>
          </p:cNvPr>
          <p:cNvSpPr>
            <a:spLocks noGrp="1"/>
          </p:cNvSpPr>
          <p:nvPr>
            <p:ph type="body" sz="quarter" idx="17"/>
          </p:nvPr>
        </p:nvSpPr>
        <p:spPr>
          <a:xfrm>
            <a:off x="4157953" y="2749092"/>
            <a:ext cx="7428622" cy="986130"/>
          </a:xfrm>
        </p:spPr>
        <p:txBody>
          <a:bodyPr>
            <a:normAutofit/>
          </a:bodyPr>
          <a:lstStyle>
            <a:lvl1pPr marL="0" indent="0">
              <a:buNone/>
              <a:defRPr sz="2000" b="0" i="0">
                <a:latin typeface="+mn-lt"/>
              </a:defRPr>
            </a:lvl1pPr>
          </a:lstStyle>
          <a:p>
            <a:pPr lvl="0"/>
            <a:r>
              <a:rPr lang="en-US"/>
              <a:t>Click to edit Master text styles</a:t>
            </a:r>
          </a:p>
        </p:txBody>
      </p:sp>
      <p:sp>
        <p:nvSpPr>
          <p:cNvPr id="11" name="Text Placeholder 11">
            <a:extLst>
              <a:ext uri="{FF2B5EF4-FFF2-40B4-BE49-F238E27FC236}">
                <a16:creationId xmlns:a16="http://schemas.microsoft.com/office/drawing/2014/main" id="{6E9A8C18-26BB-B10D-B315-DA80541A7751}"/>
              </a:ext>
            </a:extLst>
          </p:cNvPr>
          <p:cNvSpPr>
            <a:spLocks noGrp="1"/>
          </p:cNvSpPr>
          <p:nvPr>
            <p:ph type="body" sz="quarter" idx="18"/>
          </p:nvPr>
        </p:nvSpPr>
        <p:spPr>
          <a:xfrm>
            <a:off x="519839" y="3807198"/>
            <a:ext cx="3068153" cy="439045"/>
          </a:xfrm>
        </p:spPr>
        <p:txBody>
          <a:bodyPr>
            <a:normAutofit/>
          </a:bodyPr>
          <a:lstStyle>
            <a:lvl1pPr marL="0" indent="0">
              <a:buNone/>
              <a:defRPr sz="2400" b="1" i="0">
                <a:latin typeface="+mj-lt"/>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44336FA-B56D-38A3-FE1E-3673BDAA94F4}"/>
              </a:ext>
            </a:extLst>
          </p:cNvPr>
          <p:cNvSpPr>
            <a:spLocks noGrp="1"/>
          </p:cNvSpPr>
          <p:nvPr>
            <p:ph type="body" sz="quarter" idx="19"/>
          </p:nvPr>
        </p:nvSpPr>
        <p:spPr>
          <a:xfrm>
            <a:off x="4157953" y="3807198"/>
            <a:ext cx="7428622" cy="974045"/>
          </a:xfrm>
        </p:spPr>
        <p:txBody>
          <a:bodyPr>
            <a:normAutofit/>
          </a:bodyPr>
          <a:lstStyle>
            <a:lvl1pPr marL="0" indent="0">
              <a:buNone/>
              <a:defRPr sz="2000" b="0" i="0">
                <a:latin typeface="+mn-lt"/>
              </a:defRPr>
            </a:lvl1pPr>
          </a:lstStyle>
          <a:p>
            <a:pPr lvl="0"/>
            <a:r>
              <a:rPr lang="en-US"/>
              <a:t>Click to edit Master text styles</a:t>
            </a:r>
          </a:p>
        </p:txBody>
      </p:sp>
      <p:sp>
        <p:nvSpPr>
          <p:cNvPr id="4" name="TextBox 3">
            <a:extLst>
              <a:ext uri="{FF2B5EF4-FFF2-40B4-BE49-F238E27FC236}">
                <a16:creationId xmlns:a16="http://schemas.microsoft.com/office/drawing/2014/main" id="{D00C0489-F439-ADF9-528F-CC7C01775401}"/>
              </a:ext>
            </a:extLst>
          </p:cNvPr>
          <p:cNvSpPr txBox="1"/>
          <p:nvPr userDrawn="1"/>
        </p:nvSpPr>
        <p:spPr>
          <a:xfrm>
            <a:off x="7718945" y="6372230"/>
            <a:ext cx="3493264" cy="261610"/>
          </a:xfrm>
          <a:prstGeom prst="rect">
            <a:avLst/>
          </a:prstGeom>
          <a:noFill/>
        </p:spPr>
        <p:txBody>
          <a:bodyPr wrap="none" rtlCol="0">
            <a:spAutoFit/>
          </a:bodyPr>
          <a:lstStyle/>
          <a:p>
            <a:pPr algn="r"/>
            <a:r>
              <a:rPr lang="en-US" sz="1100" dirty="0">
                <a:solidFill>
                  <a:schemeClr val="accent6">
                    <a:lumMod val="10000"/>
                  </a:schemeClr>
                </a:solidFill>
              </a:rPr>
              <a:t>© Center for Creative Leadership. All rights reserved. </a:t>
            </a:r>
          </a:p>
        </p:txBody>
      </p:sp>
      <p:sp>
        <p:nvSpPr>
          <p:cNvPr id="6" name="Title 5">
            <a:extLst>
              <a:ext uri="{FF2B5EF4-FFF2-40B4-BE49-F238E27FC236}">
                <a16:creationId xmlns:a16="http://schemas.microsoft.com/office/drawing/2014/main" id="{CF605FCC-FA15-E27C-21E2-EA805AA3CBD5}"/>
              </a:ext>
            </a:extLst>
          </p:cNvPr>
          <p:cNvSpPr>
            <a:spLocks noGrp="1"/>
          </p:cNvSpPr>
          <p:nvPr>
            <p:ph type="title"/>
          </p:nvPr>
        </p:nvSpPr>
        <p:spPr/>
        <p:txBody>
          <a:bodyPr/>
          <a:lstStyle/>
          <a:p>
            <a:r>
              <a:rPr lang="en-US"/>
              <a:t>Click to edit Master title style</a:t>
            </a:r>
          </a:p>
        </p:txBody>
      </p:sp>
      <p:pic>
        <p:nvPicPr>
          <p:cNvPr id="13" name="Picture 12">
            <a:extLst>
              <a:ext uri="{FF2B5EF4-FFF2-40B4-BE49-F238E27FC236}">
                <a16:creationId xmlns:a16="http://schemas.microsoft.com/office/drawing/2014/main" id="{07919900-323D-76F5-6FFE-A4801DC716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328" y="6333018"/>
            <a:ext cx="2639505" cy="298097"/>
          </a:xfrm>
          <a:prstGeom prst="rect">
            <a:avLst/>
          </a:prstGeom>
        </p:spPr>
      </p:pic>
    </p:spTree>
    <p:extLst>
      <p:ext uri="{BB962C8B-B14F-4D97-AF65-F5344CB8AC3E}">
        <p14:creationId xmlns:p14="http://schemas.microsoft.com/office/powerpoint/2010/main" val="22954623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21160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6" name="Picture 5" descr="A blue square with black background&#10;&#10;Description automatically generated">
            <a:extLst>
              <a:ext uri="{FF2B5EF4-FFF2-40B4-BE49-F238E27FC236}">
                <a16:creationId xmlns:a16="http://schemas.microsoft.com/office/drawing/2014/main" id="{35E6220B-5A91-EBCE-BCEF-4E2D41BFDA8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144" r="13946"/>
          <a:stretch/>
        </p:blipFill>
        <p:spPr>
          <a:xfrm>
            <a:off x="5174647" y="-1"/>
            <a:ext cx="7017353" cy="7164297"/>
          </a:xfrm>
          <a:prstGeom prst="rect">
            <a:avLst/>
          </a:prstGeom>
        </p:spPr>
      </p:pic>
      <p:sp>
        <p:nvSpPr>
          <p:cNvPr id="3" name="Text Placeholder 2">
            <a:extLst>
              <a:ext uri="{FF2B5EF4-FFF2-40B4-BE49-F238E27FC236}">
                <a16:creationId xmlns:a16="http://schemas.microsoft.com/office/drawing/2014/main" id="{ECE108BD-8919-4673-752A-635884BBAFD7}"/>
              </a:ext>
            </a:extLst>
          </p:cNvPr>
          <p:cNvSpPr>
            <a:spLocks noGrp="1"/>
          </p:cNvSpPr>
          <p:nvPr>
            <p:ph type="body" sz="quarter" idx="13"/>
          </p:nvPr>
        </p:nvSpPr>
        <p:spPr>
          <a:xfrm>
            <a:off x="524762" y="1917849"/>
            <a:ext cx="5046699" cy="275856"/>
          </a:xfrm>
        </p:spPr>
        <p:txBody>
          <a:bodyPr>
            <a:noAutofit/>
          </a:bodyPr>
          <a:lstStyle>
            <a:lvl1pPr marL="0" indent="0">
              <a:buNone/>
              <a:defRPr sz="2000" b="0" i="0">
                <a:solidFill>
                  <a:schemeClr val="accent1"/>
                </a:solidFill>
                <a:latin typeface="+mj-lt"/>
              </a:defRPr>
            </a:lvl1pPr>
          </a:lstStyle>
          <a:p>
            <a:pPr lvl="0"/>
            <a:r>
              <a:rPr lang="en-US"/>
              <a:t>Click to edit Master text styles</a:t>
            </a:r>
          </a:p>
        </p:txBody>
      </p:sp>
      <p:sp>
        <p:nvSpPr>
          <p:cNvPr id="5" name="Text Placeholder 4">
            <a:extLst>
              <a:ext uri="{FF2B5EF4-FFF2-40B4-BE49-F238E27FC236}">
                <a16:creationId xmlns:a16="http://schemas.microsoft.com/office/drawing/2014/main" id="{FF235310-0020-B009-838B-0E7EA28A50FF}"/>
              </a:ext>
            </a:extLst>
          </p:cNvPr>
          <p:cNvSpPr>
            <a:spLocks noGrp="1"/>
          </p:cNvSpPr>
          <p:nvPr>
            <p:ph type="body" sz="quarter" idx="14"/>
          </p:nvPr>
        </p:nvSpPr>
        <p:spPr>
          <a:xfrm>
            <a:off x="524761" y="2387729"/>
            <a:ext cx="5110163" cy="3850233"/>
          </a:xfrm>
        </p:spPr>
        <p:txBody>
          <a:bodyPr>
            <a:normAutofit/>
          </a:bodyPr>
          <a:lstStyle>
            <a:lvl1pPr marL="0" indent="0">
              <a:buNone/>
              <a:defRPr sz="1200">
                <a:latin typeface="+mn-lt"/>
              </a:defRPr>
            </a:lvl1pPr>
            <a:lvl2pPr>
              <a:defRPr sz="1200">
                <a:latin typeface="Lora Medium" pitchFamily="2" charset="77"/>
              </a:defRPr>
            </a:lvl2pPr>
            <a:lvl3pPr>
              <a:defRPr sz="1200">
                <a:latin typeface="Lora Medium" pitchFamily="2" charset="77"/>
              </a:defRPr>
            </a:lvl3pPr>
            <a:lvl4pPr>
              <a:defRPr sz="1200">
                <a:latin typeface="Lora Medium" pitchFamily="2" charset="77"/>
              </a:defRPr>
            </a:lvl4pPr>
            <a:lvl5pPr>
              <a:defRPr sz="1200">
                <a:latin typeface="Lora Medium" pitchFamily="2" charset="77"/>
              </a:defRPr>
            </a:lvl5pPr>
          </a:lstStyle>
          <a:p>
            <a:pPr lvl="0"/>
            <a:r>
              <a:rPr lang="en-US"/>
              <a:t>Click to edit Master text styles</a:t>
            </a:r>
          </a:p>
        </p:txBody>
      </p:sp>
      <p:sp>
        <p:nvSpPr>
          <p:cNvPr id="15" name="Text Placeholder 14">
            <a:extLst>
              <a:ext uri="{FF2B5EF4-FFF2-40B4-BE49-F238E27FC236}">
                <a16:creationId xmlns:a16="http://schemas.microsoft.com/office/drawing/2014/main" id="{910106B5-28FE-18E5-E511-5C02A5298040}"/>
              </a:ext>
            </a:extLst>
          </p:cNvPr>
          <p:cNvSpPr>
            <a:spLocks noGrp="1"/>
          </p:cNvSpPr>
          <p:nvPr>
            <p:ph type="body" sz="quarter" idx="15" hasCustomPrompt="1"/>
          </p:nvPr>
        </p:nvSpPr>
        <p:spPr>
          <a:xfrm>
            <a:off x="6899884" y="1913321"/>
            <a:ext cx="4492625" cy="1835150"/>
          </a:xfrm>
        </p:spPr>
        <p:txBody>
          <a:bodyPr>
            <a:normAutofit/>
          </a:bodyPr>
          <a:lstStyle>
            <a:lvl1pPr marL="0" indent="0">
              <a:buNone/>
              <a:defRPr sz="1600" b="0" i="0">
                <a:solidFill>
                  <a:schemeClr val="bg2"/>
                </a:solidFill>
                <a:latin typeface="Lora Medium" pitchFamily="2" charset="77"/>
              </a:defRPr>
            </a:lvl1pPr>
            <a:lvl2pPr>
              <a:defRPr sz="1600" b="0" i="0">
                <a:solidFill>
                  <a:schemeClr val="bg2"/>
                </a:solidFill>
                <a:latin typeface="Lora Medium" pitchFamily="2" charset="77"/>
              </a:defRPr>
            </a:lvl2pPr>
            <a:lvl3pPr>
              <a:defRPr sz="1600" b="0" i="0">
                <a:solidFill>
                  <a:schemeClr val="bg2"/>
                </a:solidFill>
                <a:latin typeface="Lora Medium" pitchFamily="2" charset="77"/>
              </a:defRPr>
            </a:lvl3pPr>
            <a:lvl4pPr>
              <a:defRPr sz="1600" b="0" i="0">
                <a:solidFill>
                  <a:schemeClr val="bg2"/>
                </a:solidFill>
                <a:latin typeface="Lora Medium" pitchFamily="2" charset="77"/>
              </a:defRPr>
            </a:lvl4pPr>
            <a:lvl5pPr>
              <a:defRPr sz="1600" b="0" i="0">
                <a:solidFill>
                  <a:schemeClr val="bg2"/>
                </a:solidFill>
                <a:latin typeface="Lora Medium" pitchFamily="2" charset="77"/>
              </a:defRPr>
            </a:lvl5pPr>
          </a:lstStyle>
          <a:p>
            <a:pPr lvl="0"/>
            <a:r>
              <a:rPr lang="en-US" dirty="0"/>
              <a:t>“</a:t>
            </a:r>
          </a:p>
        </p:txBody>
      </p:sp>
      <p:sp>
        <p:nvSpPr>
          <p:cNvPr id="2" name="Title 1">
            <a:extLst>
              <a:ext uri="{FF2B5EF4-FFF2-40B4-BE49-F238E27FC236}">
                <a16:creationId xmlns:a16="http://schemas.microsoft.com/office/drawing/2014/main" id="{6245841B-0B28-861B-215E-171BF4B71D84}"/>
              </a:ext>
            </a:extLst>
          </p:cNvPr>
          <p:cNvSpPr>
            <a:spLocks noGrp="1"/>
          </p:cNvSpPr>
          <p:nvPr>
            <p:ph type="title" hasCustomPrompt="1"/>
          </p:nvPr>
        </p:nvSpPr>
        <p:spPr/>
        <p:txBody>
          <a:bodyPr/>
          <a:lstStyle>
            <a:lvl1pPr>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23386449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BB1853F-73C3-3A44-5701-92E5554779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70307">
            <a:off x="531817" y="2063309"/>
            <a:ext cx="1183925" cy="758246"/>
          </a:xfrm>
          <a:prstGeom prst="rect">
            <a:avLst/>
          </a:prstGeom>
        </p:spPr>
      </p:pic>
      <p:sp>
        <p:nvSpPr>
          <p:cNvPr id="3" name="Graphic 8">
            <a:extLst>
              <a:ext uri="{FF2B5EF4-FFF2-40B4-BE49-F238E27FC236}">
                <a16:creationId xmlns:a16="http://schemas.microsoft.com/office/drawing/2014/main" id="{DF6651FF-E06F-8C70-E051-23BE14FBAC51}"/>
              </a:ext>
            </a:extLst>
          </p:cNvPr>
          <p:cNvSpPr/>
          <p:nvPr userDrawn="1"/>
        </p:nvSpPr>
        <p:spPr>
          <a:xfrm>
            <a:off x="652729" y="3415205"/>
            <a:ext cx="1014984" cy="649224"/>
          </a:xfrm>
          <a:custGeom>
            <a:avLst/>
            <a:gdLst>
              <a:gd name="connsiteX0" fmla="*/ 950013 w 2949222"/>
              <a:gd name="connsiteY0" fmla="*/ 128 h 1748469"/>
              <a:gd name="connsiteX1" fmla="*/ 543 w 2949222"/>
              <a:gd name="connsiteY1" fmla="*/ 1386431 h 1748469"/>
              <a:gd name="connsiteX2" fmla="*/ 93269 w 2949222"/>
              <a:gd name="connsiteY2" fmla="*/ 1516529 h 1748469"/>
              <a:gd name="connsiteX3" fmla="*/ 2887735 w 2949222"/>
              <a:gd name="connsiteY3" fmla="*/ 1524285 h 1748469"/>
              <a:gd name="connsiteX4" fmla="*/ 2939210 w 2949222"/>
              <a:gd name="connsiteY4" fmla="*/ 1412521 h 1748469"/>
              <a:gd name="connsiteX5" fmla="*/ 950013 w 2949222"/>
              <a:gd name="connsiteY5" fmla="*/ 128 h 174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22" h="1748469">
                <a:moveTo>
                  <a:pt x="950013" y="128"/>
                </a:moveTo>
                <a:cubicBezTo>
                  <a:pt x="223720" y="10353"/>
                  <a:pt x="63653" y="764851"/>
                  <a:pt x="543" y="1386431"/>
                </a:cubicBezTo>
                <a:cubicBezTo>
                  <a:pt x="-5450" y="1446720"/>
                  <a:pt x="38973" y="1489028"/>
                  <a:pt x="93269" y="1516529"/>
                </a:cubicBezTo>
                <a:cubicBezTo>
                  <a:pt x="635874" y="1791533"/>
                  <a:pt x="2097274" y="1855348"/>
                  <a:pt x="2887735" y="1524285"/>
                </a:cubicBezTo>
                <a:cubicBezTo>
                  <a:pt x="2935685" y="1504189"/>
                  <a:pt x="2966006" y="1456944"/>
                  <a:pt x="2939210" y="1412521"/>
                </a:cubicBezTo>
                <a:cubicBezTo>
                  <a:pt x="2443498" y="591387"/>
                  <a:pt x="1712268" y="-10096"/>
                  <a:pt x="950013" y="128"/>
                </a:cubicBezTo>
                <a:close/>
              </a:path>
            </a:pathLst>
          </a:custGeom>
          <a:solidFill>
            <a:srgbClr val="358CA2"/>
          </a:solidFill>
          <a:ln w="35152" cap="flat">
            <a:noFill/>
            <a:prstDash val="solid"/>
            <a:miter/>
          </a:ln>
        </p:spPr>
        <p:txBody>
          <a:bodyPr rtlCol="0" anchor="ctr"/>
          <a:lstStyle/>
          <a:p>
            <a:endParaRPr lang="en-US"/>
          </a:p>
        </p:txBody>
      </p:sp>
      <p:sp>
        <p:nvSpPr>
          <p:cNvPr id="5" name="Graphic 3">
            <a:extLst>
              <a:ext uri="{FF2B5EF4-FFF2-40B4-BE49-F238E27FC236}">
                <a16:creationId xmlns:a16="http://schemas.microsoft.com/office/drawing/2014/main" id="{5D8F8262-CD35-D4CF-5AA9-4F60067FD1C3}"/>
              </a:ext>
            </a:extLst>
          </p:cNvPr>
          <p:cNvSpPr/>
          <p:nvPr/>
        </p:nvSpPr>
        <p:spPr>
          <a:xfrm rot="9939569">
            <a:off x="620756" y="4829145"/>
            <a:ext cx="1014984" cy="649224"/>
          </a:xfrm>
          <a:custGeom>
            <a:avLst/>
            <a:gdLst>
              <a:gd name="connsiteX0" fmla="*/ 3267792 w 3472665"/>
              <a:gd name="connsiteY0" fmla="*/ 778 h 1811722"/>
              <a:gd name="connsiteX1" fmla="*/ 89919 w 3472665"/>
              <a:gd name="connsiteY1" fmla="*/ 146061 h 1811722"/>
              <a:gd name="connsiteX2" fmla="*/ 5312 w 3472665"/>
              <a:gd name="connsiteY2" fmla="*/ 263998 h 1811722"/>
              <a:gd name="connsiteX3" fmla="*/ 1681633 w 3472665"/>
              <a:gd name="connsiteY3" fmla="*/ 1810843 h 1811722"/>
              <a:gd name="connsiteX4" fmla="*/ 3379745 w 3472665"/>
              <a:gd name="connsiteY4" fmla="*/ 1671541 h 1811722"/>
              <a:gd name="connsiteX5" fmla="*/ 3472471 w 3472665"/>
              <a:gd name="connsiteY5" fmla="*/ 1560442 h 1811722"/>
              <a:gd name="connsiteX6" fmla="*/ 3393847 w 3472665"/>
              <a:gd name="connsiteY6" fmla="*/ 100340 h 1811722"/>
              <a:gd name="connsiteX7" fmla="*/ 3267792 w 3472665"/>
              <a:gd name="connsiteY7" fmla="*/ 778 h 1811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2665" h="1811722">
                <a:moveTo>
                  <a:pt x="3267792" y="778"/>
                </a:moveTo>
                <a:cubicBezTo>
                  <a:pt x="2204655" y="127687"/>
                  <a:pt x="1142800" y="175545"/>
                  <a:pt x="89919" y="146061"/>
                </a:cubicBezTo>
                <a:cubicBezTo>
                  <a:pt x="27960" y="144352"/>
                  <a:pt x="-15626" y="205457"/>
                  <a:pt x="5312" y="263998"/>
                </a:cubicBezTo>
                <a:cubicBezTo>
                  <a:pt x="266824" y="992980"/>
                  <a:pt x="851805" y="1842891"/>
                  <a:pt x="1681633" y="1810843"/>
                </a:cubicBezTo>
                <a:cubicBezTo>
                  <a:pt x="2249522" y="1789050"/>
                  <a:pt x="2815702" y="1738628"/>
                  <a:pt x="3379745" y="1671541"/>
                </a:cubicBezTo>
                <a:cubicBezTo>
                  <a:pt x="3434013" y="1665132"/>
                  <a:pt x="3475889" y="1615137"/>
                  <a:pt x="3472471" y="1560442"/>
                </a:cubicBezTo>
                <a:cubicBezTo>
                  <a:pt x="3435295" y="971615"/>
                  <a:pt x="3434440" y="780182"/>
                  <a:pt x="3393847" y="100340"/>
                </a:cubicBezTo>
                <a:cubicBezTo>
                  <a:pt x="3390001" y="37953"/>
                  <a:pt x="3330178" y="-6487"/>
                  <a:pt x="3267792" y="778"/>
                </a:cubicBezTo>
                <a:close/>
              </a:path>
            </a:pathLst>
          </a:custGeom>
          <a:solidFill>
            <a:srgbClr val="34BCAA"/>
          </a:solidFill>
          <a:ln w="42686" cap="flat">
            <a:noFill/>
            <a:prstDash val="solid"/>
            <a:miter/>
          </a:ln>
        </p:spPr>
        <p:txBody>
          <a:bodyPr rtlCol="0" anchor="ctr"/>
          <a:lstStyle/>
          <a:p>
            <a:endParaRPr lang="en-US"/>
          </a:p>
        </p:txBody>
      </p:sp>
      <p:sp>
        <p:nvSpPr>
          <p:cNvPr id="7" name="Text Placeholder 17">
            <a:extLst>
              <a:ext uri="{FF2B5EF4-FFF2-40B4-BE49-F238E27FC236}">
                <a16:creationId xmlns:a16="http://schemas.microsoft.com/office/drawing/2014/main" id="{50CEC00A-1217-1C77-E78B-603DE944020B}"/>
              </a:ext>
            </a:extLst>
          </p:cNvPr>
          <p:cNvSpPr>
            <a:spLocks noGrp="1"/>
          </p:cNvSpPr>
          <p:nvPr>
            <p:ph type="body" sz="quarter" idx="19"/>
          </p:nvPr>
        </p:nvSpPr>
        <p:spPr>
          <a:xfrm>
            <a:off x="1920356" y="2134779"/>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r>
              <a:rPr lang="en-US"/>
              <a:t>Click to edit Master text styles</a:t>
            </a:r>
          </a:p>
        </p:txBody>
      </p:sp>
      <p:sp>
        <p:nvSpPr>
          <p:cNvPr id="26" name="Graphic 16">
            <a:extLst>
              <a:ext uri="{FF2B5EF4-FFF2-40B4-BE49-F238E27FC236}">
                <a16:creationId xmlns:a16="http://schemas.microsoft.com/office/drawing/2014/main" id="{675219C0-4CC8-3F14-3429-4D648DA2D89A}"/>
              </a:ext>
            </a:extLst>
          </p:cNvPr>
          <p:cNvSpPr/>
          <p:nvPr/>
        </p:nvSpPr>
        <p:spPr>
          <a:xfrm>
            <a:off x="5969613" y="2052497"/>
            <a:ext cx="1014984" cy="649224"/>
          </a:xfrm>
          <a:custGeom>
            <a:avLst/>
            <a:gdLst>
              <a:gd name="connsiteX0" fmla="*/ 3340095 w 3340094"/>
              <a:gd name="connsiteY0" fmla="*/ 1033878 h 2067756"/>
              <a:gd name="connsiteX1" fmla="*/ 1670047 w 3340094"/>
              <a:gd name="connsiteY1" fmla="*/ 2067756 h 2067756"/>
              <a:gd name="connsiteX2" fmla="*/ 0 w 3340094"/>
              <a:gd name="connsiteY2" fmla="*/ 1033878 h 2067756"/>
              <a:gd name="connsiteX3" fmla="*/ 1670047 w 3340094"/>
              <a:gd name="connsiteY3" fmla="*/ 0 h 2067756"/>
              <a:gd name="connsiteX4" fmla="*/ 3340095 w 3340094"/>
              <a:gd name="connsiteY4" fmla="*/ 1033878 h 2067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0094" h="2067756">
                <a:moveTo>
                  <a:pt x="3340095" y="1033878"/>
                </a:moveTo>
                <a:cubicBezTo>
                  <a:pt x="3340095" y="1604873"/>
                  <a:pt x="2592389" y="2067756"/>
                  <a:pt x="1670047" y="2067756"/>
                </a:cubicBezTo>
                <a:cubicBezTo>
                  <a:pt x="747706" y="2067756"/>
                  <a:pt x="0" y="1604873"/>
                  <a:pt x="0" y="1033878"/>
                </a:cubicBezTo>
                <a:cubicBezTo>
                  <a:pt x="0" y="462883"/>
                  <a:pt x="747706" y="0"/>
                  <a:pt x="1670047" y="0"/>
                </a:cubicBezTo>
                <a:cubicBezTo>
                  <a:pt x="2592389" y="0"/>
                  <a:pt x="3340095" y="462883"/>
                  <a:pt x="3340095" y="1033878"/>
                </a:cubicBezTo>
                <a:close/>
              </a:path>
            </a:pathLst>
          </a:custGeom>
          <a:solidFill>
            <a:srgbClr val="CCE2E7"/>
          </a:solidFill>
          <a:ln w="43172" cap="flat">
            <a:noFill/>
            <a:prstDash val="solid"/>
            <a:miter/>
          </a:ln>
        </p:spPr>
        <p:txBody>
          <a:bodyPr rtlCol="0" anchor="ctr"/>
          <a:lstStyle/>
          <a:p>
            <a:endParaRPr lang="en-US"/>
          </a:p>
        </p:txBody>
      </p:sp>
      <p:pic>
        <p:nvPicPr>
          <p:cNvPr id="30" name="Graphic 29">
            <a:extLst>
              <a:ext uri="{FF2B5EF4-FFF2-40B4-BE49-F238E27FC236}">
                <a16:creationId xmlns:a16="http://schemas.microsoft.com/office/drawing/2014/main" id="{92089CA6-72B2-21E5-829A-A62733BA22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0" y="3415205"/>
            <a:ext cx="660044" cy="649224"/>
          </a:xfrm>
          <a:prstGeom prst="rect">
            <a:avLst/>
          </a:prstGeom>
        </p:spPr>
      </p:pic>
      <p:pic>
        <p:nvPicPr>
          <p:cNvPr id="32" name="Graphic 31">
            <a:extLst>
              <a:ext uri="{FF2B5EF4-FFF2-40B4-BE49-F238E27FC236}">
                <a16:creationId xmlns:a16="http://schemas.microsoft.com/office/drawing/2014/main" id="{C788B5E0-5744-0FA6-13A6-3FE50B99CDC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918530" y="4883950"/>
            <a:ext cx="1014984" cy="539612"/>
          </a:xfrm>
          <a:prstGeom prst="rect">
            <a:avLst/>
          </a:prstGeom>
        </p:spPr>
      </p:pic>
      <p:sp>
        <p:nvSpPr>
          <p:cNvPr id="40" name="Text Placeholder 17">
            <a:extLst>
              <a:ext uri="{FF2B5EF4-FFF2-40B4-BE49-F238E27FC236}">
                <a16:creationId xmlns:a16="http://schemas.microsoft.com/office/drawing/2014/main" id="{8E79E677-3979-C942-D8BF-C4F9FDD8F352}"/>
              </a:ext>
            </a:extLst>
          </p:cNvPr>
          <p:cNvSpPr>
            <a:spLocks noGrp="1"/>
          </p:cNvSpPr>
          <p:nvPr>
            <p:ph type="body" sz="quarter" idx="20"/>
          </p:nvPr>
        </p:nvSpPr>
        <p:spPr>
          <a:xfrm>
            <a:off x="7238596" y="2134779"/>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r>
              <a:rPr lang="en-US"/>
              <a:t>Click to edit Master text styles</a:t>
            </a:r>
          </a:p>
        </p:txBody>
      </p:sp>
      <p:sp>
        <p:nvSpPr>
          <p:cNvPr id="45" name="Text Placeholder 17">
            <a:extLst>
              <a:ext uri="{FF2B5EF4-FFF2-40B4-BE49-F238E27FC236}">
                <a16:creationId xmlns:a16="http://schemas.microsoft.com/office/drawing/2014/main" id="{532BBEBF-EABC-2782-F8A8-537C3B3CD3E3}"/>
              </a:ext>
            </a:extLst>
          </p:cNvPr>
          <p:cNvSpPr>
            <a:spLocks noGrp="1"/>
          </p:cNvSpPr>
          <p:nvPr>
            <p:ph type="body" sz="quarter" idx="21"/>
          </p:nvPr>
        </p:nvSpPr>
        <p:spPr>
          <a:xfrm>
            <a:off x="1920356" y="3517807"/>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r>
              <a:rPr lang="en-US"/>
              <a:t>Click to edit Master text styles</a:t>
            </a:r>
          </a:p>
        </p:txBody>
      </p:sp>
      <p:sp>
        <p:nvSpPr>
          <p:cNvPr id="46" name="Text Placeholder 17">
            <a:extLst>
              <a:ext uri="{FF2B5EF4-FFF2-40B4-BE49-F238E27FC236}">
                <a16:creationId xmlns:a16="http://schemas.microsoft.com/office/drawing/2014/main" id="{ED99BA7D-719F-24E4-1849-CE01BD54D166}"/>
              </a:ext>
            </a:extLst>
          </p:cNvPr>
          <p:cNvSpPr>
            <a:spLocks noGrp="1"/>
          </p:cNvSpPr>
          <p:nvPr>
            <p:ph type="body" sz="quarter" idx="22"/>
          </p:nvPr>
        </p:nvSpPr>
        <p:spPr>
          <a:xfrm>
            <a:off x="1920356" y="4936573"/>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r>
              <a:rPr lang="en-US"/>
              <a:t>Click to edit Master text styles</a:t>
            </a:r>
          </a:p>
        </p:txBody>
      </p:sp>
      <p:sp>
        <p:nvSpPr>
          <p:cNvPr id="47" name="Text Placeholder 17">
            <a:extLst>
              <a:ext uri="{FF2B5EF4-FFF2-40B4-BE49-F238E27FC236}">
                <a16:creationId xmlns:a16="http://schemas.microsoft.com/office/drawing/2014/main" id="{0643B373-696D-B9A5-F0FE-66B56E0834CC}"/>
              </a:ext>
            </a:extLst>
          </p:cNvPr>
          <p:cNvSpPr>
            <a:spLocks noGrp="1"/>
          </p:cNvSpPr>
          <p:nvPr>
            <p:ph type="body" sz="quarter" idx="23"/>
          </p:nvPr>
        </p:nvSpPr>
        <p:spPr>
          <a:xfrm>
            <a:off x="7238596" y="3497487"/>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r>
              <a:rPr lang="en-US"/>
              <a:t>Click to edit Master text styles</a:t>
            </a:r>
          </a:p>
        </p:txBody>
      </p:sp>
      <p:sp>
        <p:nvSpPr>
          <p:cNvPr id="48" name="Text Placeholder 17">
            <a:extLst>
              <a:ext uri="{FF2B5EF4-FFF2-40B4-BE49-F238E27FC236}">
                <a16:creationId xmlns:a16="http://schemas.microsoft.com/office/drawing/2014/main" id="{BC965198-42A7-E360-4942-A1D38AD8EAAE}"/>
              </a:ext>
            </a:extLst>
          </p:cNvPr>
          <p:cNvSpPr>
            <a:spLocks noGrp="1"/>
          </p:cNvSpPr>
          <p:nvPr>
            <p:ph type="body" sz="quarter" idx="24"/>
          </p:nvPr>
        </p:nvSpPr>
        <p:spPr>
          <a:xfrm>
            <a:off x="7238596" y="4941349"/>
            <a:ext cx="1800607" cy="484660"/>
          </a:xfrm>
        </p:spPr>
        <p:txBody>
          <a:bodyPr lIns="0" tIns="0" rIns="0" bIns="0" anchor="ctr">
            <a:noAutofit/>
          </a:bodyPr>
          <a:lstStyle>
            <a:lvl1pPr marL="0" indent="0">
              <a:lnSpc>
                <a:spcPct val="110000"/>
              </a:lnSpc>
              <a:spcBef>
                <a:spcPts val="0"/>
              </a:spcBef>
              <a:buNone/>
              <a:defRPr sz="1800" b="0" i="0">
                <a:solidFill>
                  <a:schemeClr val="bg2">
                    <a:lumMod val="10000"/>
                  </a:schemeClr>
                </a:solidFill>
                <a:latin typeface="+mj-lt"/>
              </a:defRPr>
            </a:lvl1pPr>
          </a:lstStyle>
          <a:p>
            <a:pPr lvl="0"/>
            <a:r>
              <a:rPr lang="en-US"/>
              <a:t>Click to edit Master text styles</a:t>
            </a:r>
          </a:p>
        </p:txBody>
      </p:sp>
      <p:sp>
        <p:nvSpPr>
          <p:cNvPr id="4" name="Title 3">
            <a:extLst>
              <a:ext uri="{FF2B5EF4-FFF2-40B4-BE49-F238E27FC236}">
                <a16:creationId xmlns:a16="http://schemas.microsoft.com/office/drawing/2014/main" id="{8A6B0ECD-AD76-F011-9880-08FF12D7CB2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560857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ver Title Slide">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ED994723-37DA-8FFB-E3C8-9D6EDB7609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99720" y="0"/>
            <a:ext cx="7992280" cy="6858000"/>
          </a:xfrm>
          <a:prstGeom prst="rect">
            <a:avLst/>
          </a:prstGeom>
          <a:noFill/>
          <a:ln cap="flat">
            <a:noFill/>
          </a:ln>
        </p:spPr>
      </p:pic>
      <p:pic>
        <p:nvPicPr>
          <p:cNvPr id="5" name="Picture 4">
            <a:extLst>
              <a:ext uri="{FF2B5EF4-FFF2-40B4-BE49-F238E27FC236}">
                <a16:creationId xmlns:a16="http://schemas.microsoft.com/office/drawing/2014/main" id="{96F589CE-F780-8A58-7122-4E1894737A90}"/>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2488" t="25362" r="20478" b="25367"/>
          <a:stretch/>
        </p:blipFill>
        <p:spPr>
          <a:xfrm rot="5400000" flipV="1">
            <a:off x="-986441" y="801984"/>
            <a:ext cx="6891999" cy="5253525"/>
          </a:xfrm>
          <a:prstGeom prst="rect">
            <a:avLst/>
          </a:prstGeom>
        </p:spPr>
      </p:pic>
      <p:sp>
        <p:nvSpPr>
          <p:cNvPr id="3" name="Title 2">
            <a:extLst>
              <a:ext uri="{FF2B5EF4-FFF2-40B4-BE49-F238E27FC236}">
                <a16:creationId xmlns:a16="http://schemas.microsoft.com/office/drawing/2014/main" id="{D1DF6314-7364-0043-D7C9-4998C22067EA}"/>
              </a:ext>
            </a:extLst>
          </p:cNvPr>
          <p:cNvSpPr>
            <a:spLocks noGrp="1"/>
          </p:cNvSpPr>
          <p:nvPr>
            <p:ph type="title"/>
          </p:nvPr>
        </p:nvSpPr>
        <p:spPr>
          <a:xfrm>
            <a:off x="89416" y="5000493"/>
            <a:ext cx="4740284" cy="1325563"/>
          </a:xfrm>
        </p:spPr>
        <p:txBody>
          <a:bodyPr>
            <a:normAutofit/>
          </a:bodyPr>
          <a:lstStyle>
            <a:lvl1pPr>
              <a:defRPr sz="2400">
                <a:solidFill>
                  <a:schemeClr val="bg1"/>
                </a:solidFill>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F0CD4FE4-894C-ADE2-1F7E-C3A4C8749629}"/>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94067" y="1310938"/>
            <a:ext cx="3825794" cy="3825794"/>
          </a:xfrm>
          <a:prstGeom prst="rect">
            <a:avLst/>
          </a:prstGeom>
        </p:spPr>
      </p:pic>
      <p:pic>
        <p:nvPicPr>
          <p:cNvPr id="13" name="Picture 12">
            <a:extLst>
              <a:ext uri="{FF2B5EF4-FFF2-40B4-BE49-F238E27FC236}">
                <a16:creationId xmlns:a16="http://schemas.microsoft.com/office/drawing/2014/main" id="{17CEAC52-0EF7-6A34-0342-34D91952828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4399" y="5957672"/>
            <a:ext cx="3243532" cy="368384"/>
          </a:xfrm>
          <a:prstGeom prst="rect">
            <a:avLst/>
          </a:prstGeom>
        </p:spPr>
      </p:pic>
    </p:spTree>
    <p:extLst>
      <p:ext uri="{BB962C8B-B14F-4D97-AF65-F5344CB8AC3E}">
        <p14:creationId xmlns:p14="http://schemas.microsoft.com/office/powerpoint/2010/main" val="3237582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Divider Slide">
    <p:spTree>
      <p:nvGrpSpPr>
        <p:cNvPr id="1" name=""/>
        <p:cNvGrpSpPr/>
        <p:nvPr/>
      </p:nvGrpSpPr>
      <p:grpSpPr>
        <a:xfrm>
          <a:off x="0" y="0"/>
          <a:ext cx="0" cy="0"/>
          <a:chOff x="0" y="0"/>
          <a:chExt cx="0" cy="0"/>
        </a:xfrm>
      </p:grpSpPr>
      <p:sp>
        <p:nvSpPr>
          <p:cNvPr id="44" name="Graphic 19">
            <a:extLst>
              <a:ext uri="{FF2B5EF4-FFF2-40B4-BE49-F238E27FC236}">
                <a16:creationId xmlns:a16="http://schemas.microsoft.com/office/drawing/2014/main" id="{62772504-69D3-FFBB-20C0-435434CF221F}"/>
              </a:ext>
            </a:extLst>
          </p:cNvPr>
          <p:cNvSpPr/>
          <p:nvPr userDrawn="1"/>
        </p:nvSpPr>
        <p:spPr>
          <a:xfrm>
            <a:off x="502873" y="1027577"/>
            <a:ext cx="5655040" cy="4802846"/>
          </a:xfrm>
          <a:custGeom>
            <a:avLst/>
            <a:gdLst>
              <a:gd name="connsiteX0" fmla="*/ 631984 w 636074"/>
              <a:gd name="connsiteY0" fmla="*/ 279084 h 540220"/>
              <a:gd name="connsiteX1" fmla="*/ 169069 w 636074"/>
              <a:gd name="connsiteY1" fmla="*/ 25052 h 540220"/>
              <a:gd name="connsiteX2" fmla="*/ 0 w 636074"/>
              <a:gd name="connsiteY2" fmla="*/ 279084 h 540220"/>
              <a:gd name="connsiteX3" fmla="*/ 543782 w 636074"/>
              <a:gd name="connsiteY3" fmla="*/ 465202 h 540220"/>
              <a:gd name="connsiteX4" fmla="*/ 631984 w 636074"/>
              <a:gd name="connsiteY4" fmla="*/ 279084 h 540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074" h="540220">
                <a:moveTo>
                  <a:pt x="631984" y="279084"/>
                </a:moveTo>
                <a:cubicBezTo>
                  <a:pt x="579406" y="94680"/>
                  <a:pt x="345758" y="-62864"/>
                  <a:pt x="169069" y="25052"/>
                </a:cubicBezTo>
                <a:cubicBezTo>
                  <a:pt x="53245" y="82583"/>
                  <a:pt x="0" y="197454"/>
                  <a:pt x="0" y="279084"/>
                </a:cubicBezTo>
                <a:cubicBezTo>
                  <a:pt x="0" y="441485"/>
                  <a:pt x="202406" y="656083"/>
                  <a:pt x="543782" y="465202"/>
                </a:cubicBezTo>
                <a:cubicBezTo>
                  <a:pt x="631984" y="415863"/>
                  <a:pt x="644462" y="322994"/>
                  <a:pt x="631984" y="279084"/>
                </a:cubicBezTo>
                <a:close/>
              </a:path>
            </a:pathLst>
          </a:custGeom>
          <a:solidFill>
            <a:srgbClr val="A556A2"/>
          </a:solidFill>
          <a:ln w="0" cap="flat">
            <a:noFill/>
            <a:prstDash val="solid"/>
            <a:miter/>
          </a:ln>
        </p:spPr>
        <p:txBody>
          <a:bodyPr rtlCol="0" anchor="ctr"/>
          <a:lstStyle/>
          <a:p>
            <a:endParaRPr lang="en-US"/>
          </a:p>
        </p:txBody>
      </p:sp>
      <p:sp>
        <p:nvSpPr>
          <p:cNvPr id="42" name="Picture Placeholder 41">
            <a:extLst>
              <a:ext uri="{FF2B5EF4-FFF2-40B4-BE49-F238E27FC236}">
                <a16:creationId xmlns:a16="http://schemas.microsoft.com/office/drawing/2014/main" id="{8F96C716-0257-08CA-11FB-BBF4B5072C1A}"/>
              </a:ext>
            </a:extLst>
          </p:cNvPr>
          <p:cNvSpPr>
            <a:spLocks noGrp="1"/>
          </p:cNvSpPr>
          <p:nvPr>
            <p:ph type="pic" sz="quarter" idx="10"/>
          </p:nvPr>
        </p:nvSpPr>
        <p:spPr>
          <a:xfrm>
            <a:off x="5287616" y="457200"/>
            <a:ext cx="6440833" cy="5942013"/>
          </a:xfrm>
        </p:spPr>
        <p:txBody>
          <a:bodyPr/>
          <a:lstStyle/>
          <a:p>
            <a:r>
              <a:rPr lang="en-US"/>
              <a:t>Click icon to add picture</a:t>
            </a:r>
          </a:p>
        </p:txBody>
      </p:sp>
      <p:sp>
        <p:nvSpPr>
          <p:cNvPr id="50" name="Title 1">
            <a:extLst>
              <a:ext uri="{FF2B5EF4-FFF2-40B4-BE49-F238E27FC236}">
                <a16:creationId xmlns:a16="http://schemas.microsoft.com/office/drawing/2014/main" id="{3F9A4AD4-A0EA-86C0-7901-691B39C4A91D}"/>
              </a:ext>
            </a:extLst>
          </p:cNvPr>
          <p:cNvSpPr>
            <a:spLocks noGrp="1"/>
          </p:cNvSpPr>
          <p:nvPr>
            <p:ph type="title" hasCustomPrompt="1"/>
          </p:nvPr>
        </p:nvSpPr>
        <p:spPr>
          <a:xfrm>
            <a:off x="1128750" y="2768961"/>
            <a:ext cx="3890510" cy="1320079"/>
          </a:xfrm>
        </p:spPr>
        <p:txBody>
          <a:bodyPr/>
          <a:lstStyle>
            <a:lvl1pPr>
              <a:defRPr>
                <a:solidFill>
                  <a:schemeClr val="bg1"/>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339017632"/>
      </p:ext>
    </p:extLst>
  </p:cSld>
  <p:clrMapOvr>
    <a:masterClrMapping/>
  </p:clrMapOvr>
  <p:extLst>
    <p:ext uri="{DCECCB84-F9BA-43D5-87BE-67443E8EF086}">
      <p15:sldGuideLst xmlns:p15="http://schemas.microsoft.com/office/powerpoint/2012/main">
        <p15:guide id="1" orient="horz" pos="2136">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Image Only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494170-A105-80FA-D8AA-41766878B976}"/>
              </a:ext>
            </a:extLst>
          </p:cNvPr>
          <p:cNvSpPr/>
          <p:nvPr userDrawn="1"/>
        </p:nvSpPr>
        <p:spPr>
          <a:xfrm>
            <a:off x="208722" y="6339803"/>
            <a:ext cx="11748052" cy="518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673D7709-322A-8F87-F450-9BFE679B392A}"/>
              </a:ext>
            </a:extLst>
          </p:cNvPr>
          <p:cNvSpPr>
            <a:spLocks noGrp="1"/>
          </p:cNvSpPr>
          <p:nvPr>
            <p:ph type="pic" sz="quarter" idx="11"/>
          </p:nvPr>
        </p:nvSpPr>
        <p:spPr>
          <a:xfrm>
            <a:off x="-9940" y="0"/>
            <a:ext cx="12215191" cy="6858000"/>
          </a:xfrm>
        </p:spPr>
        <p:txBody>
          <a:bodyPr/>
          <a:lstStyle/>
          <a:p>
            <a:endParaRPr lang="en-US"/>
          </a:p>
        </p:txBody>
      </p:sp>
    </p:spTree>
    <p:extLst>
      <p:ext uri="{BB962C8B-B14F-4D97-AF65-F5344CB8AC3E}">
        <p14:creationId xmlns:p14="http://schemas.microsoft.com/office/powerpoint/2010/main" val="12666620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2_Body Copy/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DEE687-5374-50DA-1F27-4539B82C6652}"/>
              </a:ext>
            </a:extLst>
          </p:cNvPr>
          <p:cNvPicPr>
            <a:picLocks noChangeAspect="1"/>
          </p:cNvPicPr>
          <p:nvPr userDrawn="1"/>
        </p:nvPicPr>
        <p:blipFill rotWithShape="1">
          <a:blip r:embed="rId2">
            <a:alphaModFix amt="61000"/>
          </a:blip>
          <a:srcRect l="33026" r="2417" b="63763"/>
          <a:stretch/>
        </p:blipFill>
        <p:spPr>
          <a:xfrm>
            <a:off x="1" y="4764087"/>
            <a:ext cx="12192000" cy="2093913"/>
          </a:xfrm>
          <a:prstGeom prst="rect">
            <a:avLst/>
          </a:prstGeom>
        </p:spPr>
      </p:pic>
      <p:sp>
        <p:nvSpPr>
          <p:cNvPr id="6" name="Title 5">
            <a:extLst>
              <a:ext uri="{FF2B5EF4-FFF2-40B4-BE49-F238E27FC236}">
                <a16:creationId xmlns:a16="http://schemas.microsoft.com/office/drawing/2014/main" id="{CF605FCC-FA15-E27C-21E2-EA805AA3CBD5}"/>
              </a:ext>
            </a:extLst>
          </p:cNvPr>
          <p:cNvSpPr>
            <a:spLocks noGrp="1"/>
          </p:cNvSpPr>
          <p:nvPr>
            <p:ph type="title"/>
          </p:nvPr>
        </p:nvSpPr>
        <p:spPr/>
        <p:txBody>
          <a:bodyPr/>
          <a:lstStyle/>
          <a:p>
            <a:r>
              <a:rPr lang="en-US"/>
              <a:t>Click to edit Master title style</a:t>
            </a:r>
          </a:p>
        </p:txBody>
      </p:sp>
      <p:pic>
        <p:nvPicPr>
          <p:cNvPr id="2" name="Picture 1">
            <a:extLst>
              <a:ext uri="{FF2B5EF4-FFF2-40B4-BE49-F238E27FC236}">
                <a16:creationId xmlns:a16="http://schemas.microsoft.com/office/drawing/2014/main" id="{7C9C8ECB-FA09-CA3F-BB82-56B85A744F2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328" y="6435888"/>
            <a:ext cx="2628900" cy="292100"/>
          </a:xfrm>
          <a:prstGeom prst="rect">
            <a:avLst/>
          </a:prstGeom>
        </p:spPr>
      </p:pic>
      <p:sp>
        <p:nvSpPr>
          <p:cNvPr id="5" name="TextBox 4">
            <a:extLst>
              <a:ext uri="{FF2B5EF4-FFF2-40B4-BE49-F238E27FC236}">
                <a16:creationId xmlns:a16="http://schemas.microsoft.com/office/drawing/2014/main" id="{EC9F0959-AC4D-2D72-AFF4-945DDF47882B}"/>
              </a:ext>
            </a:extLst>
          </p:cNvPr>
          <p:cNvSpPr txBox="1"/>
          <p:nvPr userDrawn="1"/>
        </p:nvSpPr>
        <p:spPr>
          <a:xfrm>
            <a:off x="7718945" y="6475100"/>
            <a:ext cx="3493264" cy="261610"/>
          </a:xfrm>
          <a:prstGeom prst="rect">
            <a:avLst/>
          </a:prstGeom>
          <a:noFill/>
        </p:spPr>
        <p:txBody>
          <a:bodyPr wrap="none" rtlCol="0">
            <a:spAutoFit/>
          </a:bodyPr>
          <a:lstStyle/>
          <a:p>
            <a:pPr algn="r"/>
            <a:r>
              <a:rPr lang="en-US" sz="1100" dirty="0">
                <a:solidFill>
                  <a:schemeClr val="accent6">
                    <a:lumMod val="10000"/>
                  </a:schemeClr>
                </a:solidFill>
              </a:rPr>
              <a:t>© Center for Creative Leadership. All rights reserved. </a:t>
            </a:r>
          </a:p>
        </p:txBody>
      </p:sp>
    </p:spTree>
    <p:extLst>
      <p:ext uri="{BB962C8B-B14F-4D97-AF65-F5344CB8AC3E}">
        <p14:creationId xmlns:p14="http://schemas.microsoft.com/office/powerpoint/2010/main" val="4494440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Title Content Slide">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8501BA7D-2E81-C4A7-3D2D-04C75621D399}"/>
              </a:ext>
            </a:extLst>
          </p:cNvPr>
          <p:cNvSpPr txBox="1"/>
          <p:nvPr/>
        </p:nvSpPr>
        <p:spPr>
          <a:xfrm>
            <a:off x="24587201" y="5918197"/>
            <a:ext cx="237570"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1B1B1B"/>
                </a:solidFill>
                <a:uFillTx/>
                <a:latin typeface="Trade Gothic Next"/>
              </a:rPr>
              <a:t> </a:t>
            </a:r>
          </a:p>
        </p:txBody>
      </p:sp>
      <p:sp>
        <p:nvSpPr>
          <p:cNvPr id="3" name="TextBox 18">
            <a:extLst>
              <a:ext uri="{FF2B5EF4-FFF2-40B4-BE49-F238E27FC236}">
                <a16:creationId xmlns:a16="http://schemas.microsoft.com/office/drawing/2014/main" id="{ED3AD5CA-9392-3ED7-C0D1-D52F679735C2}"/>
              </a:ext>
            </a:extLst>
          </p:cNvPr>
          <p:cNvSpPr txBox="1"/>
          <p:nvPr/>
        </p:nvSpPr>
        <p:spPr>
          <a:xfrm>
            <a:off x="18153528" y="3899650"/>
            <a:ext cx="237570"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1B1B1B"/>
                </a:solidFill>
                <a:uFillTx/>
                <a:latin typeface="Trade Gothic Next"/>
              </a:rPr>
              <a:t> </a:t>
            </a:r>
          </a:p>
        </p:txBody>
      </p:sp>
      <p:sp>
        <p:nvSpPr>
          <p:cNvPr id="4" name="TextBox 3">
            <a:extLst>
              <a:ext uri="{FF2B5EF4-FFF2-40B4-BE49-F238E27FC236}">
                <a16:creationId xmlns:a16="http://schemas.microsoft.com/office/drawing/2014/main" id="{AB55139D-77BA-7C13-92D8-32FB8E39C386}"/>
              </a:ext>
            </a:extLst>
          </p:cNvPr>
          <p:cNvSpPr txBox="1"/>
          <p:nvPr/>
        </p:nvSpPr>
        <p:spPr>
          <a:xfrm>
            <a:off x="13313664" y="118872"/>
            <a:ext cx="184727" cy="369335"/>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B1B1B"/>
              </a:solidFill>
              <a:uFillTx/>
              <a:latin typeface="Trade Gothic Next"/>
            </a:endParaRPr>
          </a:p>
        </p:txBody>
      </p:sp>
      <p:sp>
        <p:nvSpPr>
          <p:cNvPr id="5" name="Title 1">
            <a:extLst>
              <a:ext uri="{FF2B5EF4-FFF2-40B4-BE49-F238E27FC236}">
                <a16:creationId xmlns:a16="http://schemas.microsoft.com/office/drawing/2014/main" id="{42B2D891-BBD4-4307-07FB-8DA7E79B77F9}"/>
              </a:ext>
            </a:extLst>
          </p:cNvPr>
          <p:cNvSpPr txBox="1">
            <a:spLocks noGrp="1"/>
          </p:cNvSpPr>
          <p:nvPr>
            <p:ph type="title"/>
          </p:nvPr>
        </p:nvSpPr>
        <p:spPr>
          <a:xfrm>
            <a:off x="504565" y="365129"/>
            <a:ext cx="10515600" cy="1018833"/>
          </a:xfrm>
        </p:spPr>
        <p:txBody>
          <a:bodyPr/>
          <a:lstStyle>
            <a:lvl1pPr>
              <a:defRPr/>
            </a:lvl1pPr>
          </a:lstStyle>
          <a:p>
            <a:pPr lvl="0"/>
            <a:r>
              <a:rPr lang="en-US"/>
              <a:t>Click to edit Master title style</a:t>
            </a:r>
          </a:p>
        </p:txBody>
      </p:sp>
      <p:sp>
        <p:nvSpPr>
          <p:cNvPr id="6" name="Content Placeholder 4">
            <a:extLst>
              <a:ext uri="{FF2B5EF4-FFF2-40B4-BE49-F238E27FC236}">
                <a16:creationId xmlns:a16="http://schemas.microsoft.com/office/drawing/2014/main" id="{AFAF629E-18D0-DEE7-DCBB-300BE41E47B7}"/>
              </a:ext>
            </a:extLst>
          </p:cNvPr>
          <p:cNvSpPr txBox="1">
            <a:spLocks noGrp="1"/>
          </p:cNvSpPr>
          <p:nvPr>
            <p:ph idx="4294967295"/>
          </p:nvPr>
        </p:nvSpPr>
        <p:spPr>
          <a:xfrm>
            <a:off x="504821" y="1618734"/>
            <a:ext cx="11320464" cy="4547119"/>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9629290"/>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Refle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04E6-0A92-260E-AE35-0844EF9E7A62}"/>
              </a:ext>
            </a:extLst>
          </p:cNvPr>
          <p:cNvSpPr txBox="1">
            <a:spLocks noGrp="1"/>
          </p:cNvSpPr>
          <p:nvPr>
            <p:ph type="title"/>
          </p:nvPr>
        </p:nvSpPr>
        <p:spPr>
          <a:xfrm>
            <a:off x="805730" y="365129"/>
            <a:ext cx="9969840" cy="1325559"/>
          </a:xfrm>
        </p:spPr>
        <p:txBody>
          <a:bodyPr/>
          <a:lstStyle>
            <a:lvl1pPr>
              <a:defRPr/>
            </a:lvl1pPr>
          </a:lstStyle>
          <a:p>
            <a:pPr lvl="0"/>
            <a:r>
              <a:rPr lang="en-US"/>
              <a:t>Click to edit Master title style</a:t>
            </a:r>
          </a:p>
        </p:txBody>
      </p:sp>
      <p:sp>
        <p:nvSpPr>
          <p:cNvPr id="5" name="Freeform: Shape 15">
            <a:extLst>
              <a:ext uri="{FF2B5EF4-FFF2-40B4-BE49-F238E27FC236}">
                <a16:creationId xmlns:a16="http://schemas.microsoft.com/office/drawing/2014/main" id="{6033ABCD-54FC-77CD-A4EB-58B32EBF3F69}"/>
              </a:ext>
              <a:ext uri="{C183D7F6-B498-43B3-948B-1728B52AA6E4}">
                <adec:decorative xmlns:adec="http://schemas.microsoft.com/office/drawing/2017/decorative" val="1"/>
              </a:ext>
            </a:extLst>
          </p:cNvPr>
          <p:cNvSpPr/>
          <p:nvPr/>
        </p:nvSpPr>
        <p:spPr>
          <a:xfrm>
            <a:off x="168671" y="745345"/>
            <a:ext cx="513475" cy="511338"/>
          </a:xfrm>
          <a:custGeom>
            <a:avLst/>
            <a:gdLst>
              <a:gd name="f0" fmla="val 10800000"/>
              <a:gd name="f1" fmla="val 5400000"/>
              <a:gd name="f2" fmla="val 180"/>
              <a:gd name="f3" fmla="val w"/>
              <a:gd name="f4" fmla="val h"/>
              <a:gd name="f5" fmla="val 0"/>
              <a:gd name="f6" fmla="val 199908"/>
              <a:gd name="f7" fmla="val 199072"/>
              <a:gd name="f8" fmla="val 188595"/>
              <a:gd name="f9" fmla="val 79058"/>
              <a:gd name="f10" fmla="val 120968"/>
              <a:gd name="f11" fmla="val 11430"/>
              <a:gd name="f12" fmla="val 105727"/>
              <a:gd name="f13" fmla="val -3810"/>
              <a:gd name="f14" fmla="val 81915"/>
              <a:gd name="f15" fmla="val 66675"/>
              <a:gd name="f16" fmla="val 78105"/>
              <a:gd name="f17" fmla="val 187643"/>
              <a:gd name="f18" fmla="val 132397"/>
              <a:gd name="f19" fmla="val 203835"/>
              <a:gd name="f20" fmla="val 118110"/>
              <a:gd name="f21" fmla="val 94297"/>
              <a:gd name="f22" fmla="+- 0 0 -90"/>
              <a:gd name="f23" fmla="*/ f3 1 199908"/>
              <a:gd name="f24" fmla="*/ f4 1 199072"/>
              <a:gd name="f25" fmla="val f5"/>
              <a:gd name="f26" fmla="val f6"/>
              <a:gd name="f27" fmla="val f7"/>
              <a:gd name="f28" fmla="*/ f22 f0 1"/>
              <a:gd name="f29" fmla="+- f27 0 f25"/>
              <a:gd name="f30" fmla="+- f26 0 f25"/>
              <a:gd name="f31" fmla="*/ f28 1 f2"/>
              <a:gd name="f32" fmla="*/ f30 1 199908"/>
              <a:gd name="f33" fmla="*/ f29 1 199072"/>
              <a:gd name="f34" fmla="*/ 188595 f30 1"/>
              <a:gd name="f35" fmla="*/ 79058 f29 1"/>
              <a:gd name="f36" fmla="*/ 120968 f30 1"/>
              <a:gd name="f37" fmla="*/ 11430 f29 1"/>
              <a:gd name="f38" fmla="*/ 66675 f30 1"/>
              <a:gd name="f39" fmla="*/ 0 f30 1"/>
              <a:gd name="f40" fmla="*/ 78105 f29 1"/>
              <a:gd name="f41" fmla="*/ 199072 f29 1"/>
              <a:gd name="f42" fmla="*/ 187643 f30 1"/>
              <a:gd name="f43" fmla="*/ 132397 f29 1"/>
              <a:gd name="f44" fmla="+- f31 0 f1"/>
              <a:gd name="f45" fmla="*/ f34 1 199908"/>
              <a:gd name="f46" fmla="*/ f35 1 199072"/>
              <a:gd name="f47" fmla="*/ f36 1 199908"/>
              <a:gd name="f48" fmla="*/ f37 1 199072"/>
              <a:gd name="f49" fmla="*/ f38 1 199908"/>
              <a:gd name="f50" fmla="*/ f39 1 199908"/>
              <a:gd name="f51" fmla="*/ f40 1 199072"/>
              <a:gd name="f52" fmla="*/ f41 1 199072"/>
              <a:gd name="f53" fmla="*/ f42 1 199908"/>
              <a:gd name="f54" fmla="*/ f43 1 199072"/>
              <a:gd name="f55" fmla="*/ f25 1 f32"/>
              <a:gd name="f56" fmla="*/ f26 1 f32"/>
              <a:gd name="f57" fmla="*/ f25 1 f33"/>
              <a:gd name="f58" fmla="*/ f27 1 f33"/>
              <a:gd name="f59" fmla="*/ f45 1 f32"/>
              <a:gd name="f60" fmla="*/ f46 1 f33"/>
              <a:gd name="f61" fmla="*/ f47 1 f32"/>
              <a:gd name="f62" fmla="*/ f48 1 f33"/>
              <a:gd name="f63" fmla="*/ f49 1 f32"/>
              <a:gd name="f64" fmla="*/ f50 1 f32"/>
              <a:gd name="f65" fmla="*/ f51 1 f33"/>
              <a:gd name="f66" fmla="*/ f52 1 f33"/>
              <a:gd name="f67" fmla="*/ f53 1 f32"/>
              <a:gd name="f68" fmla="*/ f54 1 f33"/>
              <a:gd name="f69" fmla="*/ f55 f23 1"/>
              <a:gd name="f70" fmla="*/ f56 f23 1"/>
              <a:gd name="f71" fmla="*/ f58 f24 1"/>
              <a:gd name="f72" fmla="*/ f57 f24 1"/>
              <a:gd name="f73" fmla="*/ f59 f23 1"/>
              <a:gd name="f74" fmla="*/ f60 f24 1"/>
              <a:gd name="f75" fmla="*/ f61 f23 1"/>
              <a:gd name="f76" fmla="*/ f62 f24 1"/>
              <a:gd name="f77" fmla="*/ f63 f23 1"/>
              <a:gd name="f78" fmla="*/ f64 f23 1"/>
              <a:gd name="f79" fmla="*/ f65 f24 1"/>
              <a:gd name="f80" fmla="*/ f66 f24 1"/>
              <a:gd name="f81" fmla="*/ f67 f23 1"/>
              <a:gd name="f82" fmla="*/ f68 f24 1"/>
            </a:gdLst>
            <a:ahLst/>
            <a:cxnLst>
              <a:cxn ang="3cd4">
                <a:pos x="hc" y="t"/>
              </a:cxn>
              <a:cxn ang="0">
                <a:pos x="r" y="vc"/>
              </a:cxn>
              <a:cxn ang="cd4">
                <a:pos x="hc" y="b"/>
              </a:cxn>
              <a:cxn ang="cd2">
                <a:pos x="l" y="vc"/>
              </a:cxn>
              <a:cxn ang="f44">
                <a:pos x="f73" y="f74"/>
              </a:cxn>
              <a:cxn ang="f44">
                <a:pos x="f75" y="f76"/>
              </a:cxn>
              <a:cxn ang="f44">
                <a:pos x="f77" y="f76"/>
              </a:cxn>
              <a:cxn ang="f44">
                <a:pos x="f78" y="f79"/>
              </a:cxn>
              <a:cxn ang="f44">
                <a:pos x="f75" y="f80"/>
              </a:cxn>
              <a:cxn ang="f44">
                <a:pos x="f81" y="f82"/>
              </a:cxn>
              <a:cxn ang="f44">
                <a:pos x="f73" y="f74"/>
              </a:cxn>
            </a:cxnLst>
            <a:rect l="f69" t="f72" r="f70" b="f71"/>
            <a:pathLst>
              <a:path w="199908" h="199072">
                <a:moveTo>
                  <a:pt x="f8" y="f9"/>
                </a:moveTo>
                <a:lnTo>
                  <a:pt x="f10" y="f11"/>
                </a:lnTo>
                <a:cubicBezTo>
                  <a:pt x="f12" y="f13"/>
                  <a:pt x="f14" y="f13"/>
                  <a:pt x="f15" y="f11"/>
                </a:cubicBezTo>
                <a:lnTo>
                  <a:pt x="f5" y="f16"/>
                </a:lnTo>
                <a:lnTo>
                  <a:pt x="f10" y="f7"/>
                </a:lnTo>
                <a:lnTo>
                  <a:pt x="f17" y="f18"/>
                </a:lnTo>
                <a:cubicBezTo>
                  <a:pt x="f19" y="f20"/>
                  <a:pt x="f19" y="f21"/>
                  <a:pt x="f8" y="f9"/>
                </a:cubicBezTo>
                <a:close/>
              </a:path>
            </a:pathLst>
          </a:custGeom>
          <a:solidFill>
            <a:srgbClr val="003865"/>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B1B1B"/>
              </a:solidFill>
              <a:uFillTx/>
              <a:latin typeface="Trade Gothic Next"/>
            </a:endParaRPr>
          </a:p>
        </p:txBody>
      </p:sp>
      <p:sp>
        <p:nvSpPr>
          <p:cNvPr id="6" name="Content Placeholder 20">
            <a:extLst>
              <a:ext uri="{FF2B5EF4-FFF2-40B4-BE49-F238E27FC236}">
                <a16:creationId xmlns:a16="http://schemas.microsoft.com/office/drawing/2014/main" id="{36F43B9D-9E82-A0AB-E90E-6667B5D3331A}"/>
              </a:ext>
            </a:extLst>
          </p:cNvPr>
          <p:cNvSpPr txBox="1">
            <a:spLocks noGrp="1"/>
          </p:cNvSpPr>
          <p:nvPr>
            <p:ph idx="4294967295"/>
          </p:nvPr>
        </p:nvSpPr>
        <p:spPr>
          <a:xfrm>
            <a:off x="806078" y="1854202"/>
            <a:ext cx="9969502" cy="43481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100902"/>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Breakout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D8D1-6325-5D3F-E83D-0D47FE7F19CE}"/>
              </a:ext>
            </a:extLst>
          </p:cNvPr>
          <p:cNvSpPr txBox="1">
            <a:spLocks noGrp="1"/>
          </p:cNvSpPr>
          <p:nvPr>
            <p:ph type="title"/>
          </p:nvPr>
        </p:nvSpPr>
        <p:spPr>
          <a:xfrm>
            <a:off x="1383953" y="365129"/>
            <a:ext cx="9969840" cy="1325559"/>
          </a:xfrm>
        </p:spPr>
        <p:txBody>
          <a:bodyPr/>
          <a:lstStyle>
            <a:lvl1pPr>
              <a:defRPr/>
            </a:lvl1pPr>
          </a:lstStyle>
          <a:p>
            <a:pPr lvl="0"/>
            <a:r>
              <a:rPr lang="en-US"/>
              <a:t>Click to edit Master title style</a:t>
            </a:r>
          </a:p>
        </p:txBody>
      </p:sp>
      <p:pic>
        <p:nvPicPr>
          <p:cNvPr id="3" name="Graphic 6" descr="Group brainstorm with solid fill">
            <a:extLst>
              <a:ext uri="{FF2B5EF4-FFF2-40B4-BE49-F238E27FC236}">
                <a16:creationId xmlns:a16="http://schemas.microsoft.com/office/drawing/2014/main" id="{4CECD35F-C832-64F3-638A-F25F47319DF6}"/>
              </a:ext>
            </a:extLst>
          </p:cNvPr>
          <p:cNvPicPr>
            <a:picLocks noChangeAspect="1"/>
          </p:cNvPicPr>
          <p:nvPr/>
        </p:nvPicPr>
        <p:blipFill>
          <a:blip>
            <a:extLst>
              <a:ext uri="{96DAC541-7B7A-43D3-8B79-37D633B846F1}">
                <asvg:svgBlip xmlns:asvg="http://schemas.microsoft.com/office/drawing/2016/SVG/main" r:embed="rId2"/>
              </a:ext>
            </a:extLst>
          </a:blip>
          <a:srcRect/>
          <a:stretch>
            <a:fillRect/>
          </a:stretch>
        </p:blipFill>
        <p:spPr>
          <a:xfrm>
            <a:off x="263612" y="533634"/>
            <a:ext cx="914400" cy="914400"/>
          </a:xfrm>
          <a:prstGeom prst="rect">
            <a:avLst/>
          </a:prstGeom>
          <a:noFill/>
          <a:ln cap="flat">
            <a:noFill/>
          </a:ln>
        </p:spPr>
      </p:pic>
      <p:sp>
        <p:nvSpPr>
          <p:cNvPr id="4" name="Content Placeholder 8">
            <a:extLst>
              <a:ext uri="{FF2B5EF4-FFF2-40B4-BE49-F238E27FC236}">
                <a16:creationId xmlns:a16="http://schemas.microsoft.com/office/drawing/2014/main" id="{5F5FA963-4B68-4521-6AA4-55FB88638F0D}"/>
              </a:ext>
            </a:extLst>
          </p:cNvPr>
          <p:cNvSpPr txBox="1">
            <a:spLocks noGrp="1"/>
          </p:cNvSpPr>
          <p:nvPr>
            <p:ph idx="4294967295"/>
          </p:nvPr>
        </p:nvSpPr>
        <p:spPr>
          <a:xfrm>
            <a:off x="1384301" y="1779586"/>
            <a:ext cx="10391771" cy="4422779"/>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825533"/>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Goals and Objectives Page">
    <p:bg>
      <p:bgPr>
        <a:solidFill>
          <a:srgbClr val="D5F3EF"/>
        </a:solidFill>
        <a:effectLst/>
      </p:bgPr>
    </p:bg>
    <p:spTree>
      <p:nvGrpSpPr>
        <p:cNvPr id="1" name=""/>
        <p:cNvGrpSpPr/>
        <p:nvPr/>
      </p:nvGrpSpPr>
      <p:grpSpPr>
        <a:xfrm>
          <a:off x="0" y="0"/>
          <a:ext cx="0" cy="0"/>
          <a:chOff x="0" y="0"/>
          <a:chExt cx="0" cy="0"/>
        </a:xfrm>
      </p:grpSpPr>
      <p:pic>
        <p:nvPicPr>
          <p:cNvPr id="2" name="Picture 15">
            <a:extLst>
              <a:ext uri="{FF2B5EF4-FFF2-40B4-BE49-F238E27FC236}">
                <a16:creationId xmlns:a16="http://schemas.microsoft.com/office/drawing/2014/main" id="{F7C7E2EB-53D5-273A-0809-FB412E208E4E}"/>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5599" y="1690689"/>
            <a:ext cx="3345368" cy="4717545"/>
          </a:xfrm>
          <a:prstGeom prst="rect">
            <a:avLst/>
          </a:prstGeom>
          <a:noFill/>
          <a:ln cap="flat">
            <a:noFill/>
          </a:ln>
        </p:spPr>
      </p:pic>
      <p:sp>
        <p:nvSpPr>
          <p:cNvPr id="3" name="Title 1">
            <a:extLst>
              <a:ext uri="{FF2B5EF4-FFF2-40B4-BE49-F238E27FC236}">
                <a16:creationId xmlns:a16="http://schemas.microsoft.com/office/drawing/2014/main" id="{369A5446-7669-DFCD-B600-8CB56E90BC61}"/>
              </a:ext>
            </a:extLst>
          </p:cNvPr>
          <p:cNvSpPr txBox="1">
            <a:spLocks noGrp="1"/>
          </p:cNvSpPr>
          <p:nvPr>
            <p:ph type="title"/>
          </p:nvPr>
        </p:nvSpPr>
        <p:spPr/>
        <p:txBody>
          <a:bodyPr/>
          <a:lstStyle>
            <a:lvl1pPr>
              <a:defRPr/>
            </a:lvl1pPr>
          </a:lstStyle>
          <a:p>
            <a:pPr lvl="0"/>
            <a:r>
              <a:rPr lang="en-US"/>
              <a:t>Click to edit Master title style</a:t>
            </a:r>
          </a:p>
        </p:txBody>
      </p:sp>
      <p:pic>
        <p:nvPicPr>
          <p:cNvPr id="4" name="Picture 13">
            <a:extLst>
              <a:ext uri="{FF2B5EF4-FFF2-40B4-BE49-F238E27FC236}">
                <a16:creationId xmlns:a16="http://schemas.microsoft.com/office/drawing/2014/main" id="{F49FA4C6-682C-6717-345F-9B77581CE53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01660"/>
            <a:ext cx="3977466" cy="2895603"/>
          </a:xfrm>
          <a:prstGeom prst="rect">
            <a:avLst/>
          </a:prstGeom>
          <a:noFill/>
          <a:ln cap="flat">
            <a:noFill/>
          </a:ln>
        </p:spPr>
      </p:pic>
      <p:pic>
        <p:nvPicPr>
          <p:cNvPr id="5" name="Picture 9">
            <a:extLst>
              <a:ext uri="{FF2B5EF4-FFF2-40B4-BE49-F238E27FC236}">
                <a16:creationId xmlns:a16="http://schemas.microsoft.com/office/drawing/2014/main" id="{0999F438-D2CD-770B-1D01-C406F9A6276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l="4587" t="24945" r="5061" b="24483"/>
          <a:stretch>
            <a:fillRect/>
          </a:stretch>
        </p:blipFill>
        <p:spPr>
          <a:xfrm rot="20772035">
            <a:off x="781446" y="4610185"/>
            <a:ext cx="2414592" cy="1351501"/>
          </a:xfrm>
          <a:prstGeom prst="rect">
            <a:avLst/>
          </a:prstGeom>
          <a:noFill/>
          <a:ln cap="flat">
            <a:noFill/>
          </a:ln>
        </p:spPr>
      </p:pic>
    </p:spTree>
    <p:extLst>
      <p:ext uri="{BB962C8B-B14F-4D97-AF65-F5344CB8AC3E}">
        <p14:creationId xmlns:p14="http://schemas.microsoft.com/office/powerpoint/2010/main" val="3224012803"/>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_Goals and Objectives Page">
    <p:bg>
      <p:bgPr>
        <a:solidFill>
          <a:srgbClr val="D5F3E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9A5446-7669-DFCD-B600-8CB56E90BC61}"/>
              </a:ext>
            </a:extLst>
          </p:cNvPr>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1979292865"/>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27F41B59-C3BF-A63C-1C66-091B074C9241}"/>
              </a:ext>
            </a:extLst>
          </p:cNvPr>
          <p:cNvSpPr/>
          <p:nvPr userDrawn="1"/>
        </p:nvSpPr>
        <p:spPr>
          <a:xfrm>
            <a:off x="0" y="19878"/>
            <a:ext cx="12192000" cy="6863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ade Gothic Next Light" panose="020B0403040303020004" pitchFamily="34" charset="0"/>
            </a:endParaRPr>
          </a:p>
        </p:txBody>
      </p:sp>
      <p:pic>
        <p:nvPicPr>
          <p:cNvPr id="34" name="Picture 33">
            <a:extLst>
              <a:ext uri="{FF2B5EF4-FFF2-40B4-BE49-F238E27FC236}">
                <a16:creationId xmlns:a16="http://schemas.microsoft.com/office/drawing/2014/main" id="{9262B1EA-6017-A977-52E4-9B886840CE82}"/>
              </a:ext>
            </a:extLst>
          </p:cNvPr>
          <p:cNvPicPr>
            <a:picLocks noChangeAspect="1"/>
          </p:cNvPicPr>
          <p:nvPr userDrawn="1"/>
        </p:nvPicPr>
        <p:blipFill rotWithShape="1">
          <a:blip r:embed="rId2">
            <a:alphaModFix amt="25000"/>
          </a:blip>
          <a:srcRect l="24944" t="16570" r="14358" b="46969"/>
          <a:stretch/>
        </p:blipFill>
        <p:spPr>
          <a:xfrm>
            <a:off x="0" y="3052430"/>
            <a:ext cx="12192000" cy="3831335"/>
          </a:xfrm>
          <a:prstGeom prst="rect">
            <a:avLst/>
          </a:prstGeom>
        </p:spPr>
      </p:pic>
      <p:sp>
        <p:nvSpPr>
          <p:cNvPr id="5" name="Text Placeholder 4">
            <a:extLst>
              <a:ext uri="{FF2B5EF4-FFF2-40B4-BE49-F238E27FC236}">
                <a16:creationId xmlns:a16="http://schemas.microsoft.com/office/drawing/2014/main" id="{09B01FD4-B24E-30EF-9A05-2A2666F61BF3}"/>
              </a:ext>
            </a:extLst>
          </p:cNvPr>
          <p:cNvSpPr>
            <a:spLocks noGrp="1"/>
          </p:cNvSpPr>
          <p:nvPr>
            <p:ph type="body" sz="quarter" idx="10" hasCustomPrompt="1"/>
          </p:nvPr>
        </p:nvSpPr>
        <p:spPr>
          <a:xfrm>
            <a:off x="703263" y="3436236"/>
            <a:ext cx="8332279" cy="625475"/>
          </a:xfrm>
        </p:spPr>
        <p:txBody>
          <a:bodyPr>
            <a:normAutofit/>
          </a:bodyPr>
          <a:lstStyle>
            <a:lvl1pPr marL="0" indent="0" algn="l">
              <a:lnSpc>
                <a:spcPct val="110000"/>
              </a:lnSpc>
              <a:spcBef>
                <a:spcPts val="0"/>
              </a:spcBef>
              <a:buNone/>
              <a:defRPr sz="2200" b="1" i="0" baseline="0">
                <a:solidFill>
                  <a:schemeClr val="accent2"/>
                </a:solidFill>
                <a:latin typeface="Georgia" panose="02040502050405020303" pitchFamily="18"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Subtitle</a:t>
            </a:r>
          </a:p>
        </p:txBody>
      </p:sp>
      <p:sp>
        <p:nvSpPr>
          <p:cNvPr id="4" name="Title Placeholder 1">
            <a:extLst>
              <a:ext uri="{FF2B5EF4-FFF2-40B4-BE49-F238E27FC236}">
                <a16:creationId xmlns:a16="http://schemas.microsoft.com/office/drawing/2014/main" id="{12AFA0C2-3A17-DFED-27DE-0C8F3ADA5EBE}"/>
              </a:ext>
            </a:extLst>
          </p:cNvPr>
          <p:cNvSpPr>
            <a:spLocks noGrp="1"/>
          </p:cNvSpPr>
          <p:nvPr>
            <p:ph type="title"/>
          </p:nvPr>
        </p:nvSpPr>
        <p:spPr>
          <a:xfrm>
            <a:off x="692450" y="2290948"/>
            <a:ext cx="8332279" cy="772953"/>
          </a:xfrm>
          <a:prstGeom prst="rect">
            <a:avLst/>
          </a:prstGeom>
        </p:spPr>
        <p:txBody>
          <a:bodyPr vert="horz" lIns="0" tIns="45720" rIns="0" bIns="45720" rtlCol="0" anchor="t">
            <a:noAutofit/>
          </a:bodyPr>
          <a:lstStyle>
            <a:lvl1pPr>
              <a:defRPr sz="3600"/>
            </a:lvl1pPr>
          </a:lstStyle>
          <a:p>
            <a:r>
              <a:rPr lang="en-US"/>
              <a:t>CLICK TO EDIT MASTER TITLE STYLE</a:t>
            </a:r>
          </a:p>
        </p:txBody>
      </p:sp>
      <p:pic>
        <p:nvPicPr>
          <p:cNvPr id="6" name="Picture 5" descr="A picture containing graphical user interface&#10;&#10;Description automatically generated">
            <a:extLst>
              <a:ext uri="{FF2B5EF4-FFF2-40B4-BE49-F238E27FC236}">
                <a16:creationId xmlns:a16="http://schemas.microsoft.com/office/drawing/2014/main" id="{86A1727C-48E5-8B9D-3543-0393C8D7591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3507" y="503584"/>
            <a:ext cx="1398104" cy="699052"/>
          </a:xfrm>
          <a:prstGeom prst="rect">
            <a:avLst/>
          </a:prstGeom>
        </p:spPr>
      </p:pic>
      <p:sp>
        <p:nvSpPr>
          <p:cNvPr id="7" name="Subtitle 2">
            <a:extLst>
              <a:ext uri="{FF2B5EF4-FFF2-40B4-BE49-F238E27FC236}">
                <a16:creationId xmlns:a16="http://schemas.microsoft.com/office/drawing/2014/main" id="{0740BD82-7590-D6D0-7A2D-CD8AC0B708AB}"/>
              </a:ext>
            </a:extLst>
          </p:cNvPr>
          <p:cNvSpPr>
            <a:spLocks noGrp="1"/>
          </p:cNvSpPr>
          <p:nvPr>
            <p:ph type="subTitle" idx="1" hasCustomPrompt="1"/>
          </p:nvPr>
        </p:nvSpPr>
        <p:spPr>
          <a:xfrm>
            <a:off x="9200327" y="533400"/>
            <a:ext cx="2286823" cy="412144"/>
          </a:xfrm>
        </p:spPr>
        <p:txBody>
          <a:bodyPr tIns="91440" bIns="91440" anchor="ctr">
            <a:normAutofit/>
          </a:bodyPr>
          <a:lstStyle>
            <a:lvl1pPr marL="0" indent="0" algn="r">
              <a:buNone/>
              <a:defRPr sz="1200" b="0" i="0">
                <a:solidFill>
                  <a:schemeClr val="accent6">
                    <a:lumMod val="10000"/>
                  </a:schemeClr>
                </a:solidFill>
                <a:latin typeface="Trade Gothic Next" panose="020B0503040303020004" pitchFamily="34" charset="0"/>
                <a:ea typeface="Roboto Condensed"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DATE</a:t>
            </a:r>
          </a:p>
        </p:txBody>
      </p:sp>
    </p:spTree>
    <p:extLst>
      <p:ext uri="{BB962C8B-B14F-4D97-AF65-F5344CB8AC3E}">
        <p14:creationId xmlns:p14="http://schemas.microsoft.com/office/powerpoint/2010/main" val="3135262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049231-56C1-4DD2-4B4D-9E0BCEF9CED5}"/>
              </a:ext>
            </a:extLst>
          </p:cNvPr>
          <p:cNvPicPr>
            <a:picLocks noChangeAspect="1"/>
          </p:cNvPicPr>
          <p:nvPr userDrawn="1"/>
        </p:nvPicPr>
        <p:blipFill rotWithShape="1">
          <a:blip r:embed="rId2"/>
          <a:srcRect l="11776" r="62665" b="2606"/>
          <a:stretch/>
        </p:blipFill>
        <p:spPr>
          <a:xfrm>
            <a:off x="9610165" y="-1"/>
            <a:ext cx="2670735" cy="6858001"/>
          </a:xfrm>
          <a:prstGeom prst="rect">
            <a:avLst/>
          </a:prstGeom>
        </p:spPr>
      </p:pic>
      <p:sp>
        <p:nvSpPr>
          <p:cNvPr id="3" name="Title Placeholder 1">
            <a:extLst>
              <a:ext uri="{FF2B5EF4-FFF2-40B4-BE49-F238E27FC236}">
                <a16:creationId xmlns:a16="http://schemas.microsoft.com/office/drawing/2014/main" id="{F0CFCA52-6335-1418-3D7D-12AE00BE1193}"/>
              </a:ext>
            </a:extLst>
          </p:cNvPr>
          <p:cNvSpPr>
            <a:spLocks noGrp="1"/>
          </p:cNvSpPr>
          <p:nvPr>
            <p:ph type="title"/>
          </p:nvPr>
        </p:nvSpPr>
        <p:spPr>
          <a:xfrm>
            <a:off x="692450" y="2758426"/>
            <a:ext cx="6147796" cy="1341149"/>
          </a:xfrm>
          <a:prstGeom prst="rect">
            <a:avLst/>
          </a:prstGeom>
        </p:spPr>
        <p:txBody>
          <a:bodyPr vert="horz" lIns="0" tIns="45720" rIns="0" bIns="45720" rtlCol="0" anchor="t">
            <a:noAutofit/>
          </a:bodyPr>
          <a:lstStyle>
            <a:lvl1pPr>
              <a:defRPr sz="3600">
                <a:solidFill>
                  <a:schemeClr val="tx1"/>
                </a:solidFill>
              </a:defRPr>
            </a:lvl1pPr>
          </a:lstStyle>
          <a:p>
            <a:r>
              <a:rPr lang="en-US"/>
              <a:t>CLICK TO EDIT MASTER TITLE STYLE</a:t>
            </a:r>
          </a:p>
        </p:txBody>
      </p:sp>
      <p:sp>
        <p:nvSpPr>
          <p:cNvPr id="5" name="TextBox 4">
            <a:extLst>
              <a:ext uri="{FF2B5EF4-FFF2-40B4-BE49-F238E27FC236}">
                <a16:creationId xmlns:a16="http://schemas.microsoft.com/office/drawing/2014/main" id="{ED24A163-46C0-F0FB-E166-EA56F43948A4}"/>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6" name="Slide Number Placeholder 5">
            <a:extLst>
              <a:ext uri="{FF2B5EF4-FFF2-40B4-BE49-F238E27FC236}">
                <a16:creationId xmlns:a16="http://schemas.microsoft.com/office/drawing/2014/main" id="{9DB0C79E-B59A-6E1A-D25A-FCC8230D5EAE}"/>
              </a:ext>
            </a:extLst>
          </p:cNvPr>
          <p:cNvSpPr txBox="1">
            <a:spLocks/>
          </p:cNvSpPr>
          <p:nvPr userDrawn="1"/>
        </p:nvSpPr>
        <p:spPr>
          <a:xfrm>
            <a:off x="309967" y="6435053"/>
            <a:ext cx="47226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baseline="0">
                <a:solidFill>
                  <a:srgbClr val="003865"/>
                </a:solidFill>
                <a:latin typeface="Avenir Next Condensed" panose="020B0506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D29C7A-963B-154B-9FC6-8F9F7C3DC3D1}" type="slidenum">
              <a:rPr lang="en-US" b="1" i="0" smtClean="0">
                <a:solidFill>
                  <a:schemeClr val="accent1"/>
                </a:solidFill>
                <a:latin typeface="Trade Gothic Next" panose="020B0503040303020004" pitchFamily="34" charset="0"/>
              </a:rPr>
              <a:pPr/>
              <a:t>‹#›</a:t>
            </a:fld>
            <a:endParaRPr lang="en-US" b="1" i="0">
              <a:solidFill>
                <a:schemeClr val="accent1"/>
              </a:solidFill>
              <a:latin typeface="Trade Gothic Next" panose="020B0503040303020004" pitchFamily="34" charset="0"/>
            </a:endParaRPr>
          </a:p>
        </p:txBody>
      </p:sp>
      <p:pic>
        <p:nvPicPr>
          <p:cNvPr id="7" name="Picture 6" descr="A picture containing graphical user interface&#10;&#10;Description automatically generated">
            <a:extLst>
              <a:ext uri="{FF2B5EF4-FFF2-40B4-BE49-F238E27FC236}">
                <a16:creationId xmlns:a16="http://schemas.microsoft.com/office/drawing/2014/main" id="{937E3EED-2A5E-A644-CB4A-B1235CB362D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3507" y="503584"/>
            <a:ext cx="1398104" cy="699052"/>
          </a:xfrm>
          <a:prstGeom prst="rect">
            <a:avLst/>
          </a:prstGeom>
        </p:spPr>
      </p:pic>
      <p:sp>
        <p:nvSpPr>
          <p:cNvPr id="8" name="Text Placeholder 4">
            <a:extLst>
              <a:ext uri="{FF2B5EF4-FFF2-40B4-BE49-F238E27FC236}">
                <a16:creationId xmlns:a16="http://schemas.microsoft.com/office/drawing/2014/main" id="{6EC1F176-04E1-AB1F-EBE9-298CD0C0408D}"/>
              </a:ext>
            </a:extLst>
          </p:cNvPr>
          <p:cNvSpPr>
            <a:spLocks noGrp="1"/>
          </p:cNvSpPr>
          <p:nvPr>
            <p:ph type="body" sz="quarter" idx="10" hasCustomPrompt="1"/>
          </p:nvPr>
        </p:nvSpPr>
        <p:spPr>
          <a:xfrm>
            <a:off x="703263" y="4317981"/>
            <a:ext cx="6136983" cy="625475"/>
          </a:xfrm>
        </p:spPr>
        <p:txBody>
          <a:bodyPr>
            <a:normAutofit/>
          </a:bodyPr>
          <a:lstStyle>
            <a:lvl1pPr marL="0" indent="0" algn="l">
              <a:lnSpc>
                <a:spcPct val="110000"/>
              </a:lnSpc>
              <a:spcBef>
                <a:spcPts val="0"/>
              </a:spcBef>
              <a:buNone/>
              <a:defRPr sz="2200" b="1" i="0" baseline="0">
                <a:solidFill>
                  <a:schemeClr val="accent2"/>
                </a:solidFill>
                <a:latin typeface="Georgia" panose="02040502050405020303" pitchFamily="18"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Subtitle</a:t>
            </a:r>
          </a:p>
        </p:txBody>
      </p:sp>
    </p:spTree>
    <p:extLst>
      <p:ext uri="{BB962C8B-B14F-4D97-AF65-F5344CB8AC3E}">
        <p14:creationId xmlns:p14="http://schemas.microsoft.com/office/powerpoint/2010/main" val="31144846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Divider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1B175E-4700-7018-303A-E3C14026C767}"/>
              </a:ext>
            </a:extLst>
          </p:cNvPr>
          <p:cNvSpPr/>
          <p:nvPr userDrawn="1"/>
        </p:nvSpPr>
        <p:spPr>
          <a:xfrm>
            <a:off x="0" y="-11712"/>
            <a:ext cx="12192000" cy="686971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pic>
        <p:nvPicPr>
          <p:cNvPr id="4" name="Graphic 3">
            <a:extLst>
              <a:ext uri="{FF2B5EF4-FFF2-40B4-BE49-F238E27FC236}">
                <a16:creationId xmlns:a16="http://schemas.microsoft.com/office/drawing/2014/main" id="{0A92D44D-4D5B-1935-084E-7D88CA33C4F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45988" b="32612"/>
          <a:stretch/>
        </p:blipFill>
        <p:spPr>
          <a:xfrm>
            <a:off x="-6704486" y="-11493102"/>
            <a:ext cx="18896486" cy="18351102"/>
          </a:xfrm>
          <a:prstGeom prst="rect">
            <a:avLst/>
          </a:prstGeom>
        </p:spPr>
      </p:pic>
      <p:sp>
        <p:nvSpPr>
          <p:cNvPr id="3" name="Title Placeholder 1">
            <a:extLst>
              <a:ext uri="{FF2B5EF4-FFF2-40B4-BE49-F238E27FC236}">
                <a16:creationId xmlns:a16="http://schemas.microsoft.com/office/drawing/2014/main" id="{4382F8D1-E3C3-BD1B-AA02-52E6BE23823B}"/>
              </a:ext>
            </a:extLst>
          </p:cNvPr>
          <p:cNvSpPr>
            <a:spLocks noGrp="1"/>
          </p:cNvSpPr>
          <p:nvPr>
            <p:ph type="title"/>
          </p:nvPr>
        </p:nvSpPr>
        <p:spPr>
          <a:xfrm>
            <a:off x="692450" y="2758426"/>
            <a:ext cx="6147796" cy="1341149"/>
          </a:xfrm>
          <a:prstGeom prst="rect">
            <a:avLst/>
          </a:prstGeom>
        </p:spPr>
        <p:txBody>
          <a:bodyPr vert="horz" lIns="0" tIns="45720" rIns="0" bIns="45720" rtlCol="0" anchor="t">
            <a:noAutofit/>
          </a:bodyPr>
          <a:lstStyle>
            <a:lvl1pPr>
              <a:defRPr sz="3600">
                <a:solidFill>
                  <a:schemeClr val="bg1"/>
                </a:solidFill>
              </a:defRPr>
            </a:lvl1pPr>
          </a:lstStyle>
          <a:p>
            <a:r>
              <a:rPr lang="en-US"/>
              <a:t>CLICK TO EDIT MASTER TITLE STYLE</a:t>
            </a:r>
          </a:p>
        </p:txBody>
      </p:sp>
      <p:sp>
        <p:nvSpPr>
          <p:cNvPr id="6" name="TextBox 5">
            <a:extLst>
              <a:ext uri="{FF2B5EF4-FFF2-40B4-BE49-F238E27FC236}">
                <a16:creationId xmlns:a16="http://schemas.microsoft.com/office/drawing/2014/main" id="{CFDA1807-F0B5-FCF5-8B11-9B80754C9D58}"/>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bg1"/>
                </a:solidFill>
                <a:latin typeface="+mn-lt"/>
                <a:ea typeface="GT Flexa Condensed Lazer" pitchFamily="2" charset="77"/>
                <a:cs typeface="GT Flexa Condensed Lazer" pitchFamily="2" charset="77"/>
              </a:rPr>
              <a:t>© Center for Creative Leadership. All rights reserved.  </a:t>
            </a:r>
          </a:p>
        </p:txBody>
      </p:sp>
      <p:grpSp>
        <p:nvGrpSpPr>
          <p:cNvPr id="8" name="Group 7">
            <a:extLst>
              <a:ext uri="{FF2B5EF4-FFF2-40B4-BE49-F238E27FC236}">
                <a16:creationId xmlns:a16="http://schemas.microsoft.com/office/drawing/2014/main" id="{1F47B9AC-5A5D-BC47-0487-CC0D7B2CF4E1}"/>
              </a:ext>
            </a:extLst>
          </p:cNvPr>
          <p:cNvGrpSpPr/>
          <p:nvPr userDrawn="1"/>
        </p:nvGrpSpPr>
        <p:grpSpPr>
          <a:xfrm>
            <a:off x="3701709" y="6435053"/>
            <a:ext cx="571592" cy="248928"/>
            <a:chOff x="817010" y="5924604"/>
            <a:chExt cx="571592" cy="248928"/>
          </a:xfrm>
        </p:grpSpPr>
        <p:grpSp>
          <p:nvGrpSpPr>
            <p:cNvPr id="9" name="Graphic 21">
              <a:extLst>
                <a:ext uri="{FF2B5EF4-FFF2-40B4-BE49-F238E27FC236}">
                  <a16:creationId xmlns:a16="http://schemas.microsoft.com/office/drawing/2014/main" id="{B9321E41-2BF7-41B8-560B-8913F78A5CD2}"/>
                </a:ext>
              </a:extLst>
            </p:cNvPr>
            <p:cNvGrpSpPr/>
            <p:nvPr/>
          </p:nvGrpSpPr>
          <p:grpSpPr>
            <a:xfrm>
              <a:off x="817010" y="6015037"/>
              <a:ext cx="358806" cy="158495"/>
              <a:chOff x="817010" y="6015037"/>
              <a:chExt cx="358806" cy="158495"/>
            </a:xfrm>
            <a:solidFill>
              <a:srgbClr val="FFFFFF"/>
            </a:solidFill>
          </p:grpSpPr>
          <p:sp>
            <p:nvSpPr>
              <p:cNvPr id="15" name="Freeform: Shape 14">
                <a:extLst>
                  <a:ext uri="{FF2B5EF4-FFF2-40B4-BE49-F238E27FC236}">
                    <a16:creationId xmlns:a16="http://schemas.microsoft.com/office/drawing/2014/main" id="{BEFEFB7D-1CCD-B8BF-1943-9FF9B27C4192}"/>
                  </a:ext>
                </a:extLst>
              </p:cNvPr>
              <p:cNvSpPr/>
              <p:nvPr/>
            </p:nvSpPr>
            <p:spPr>
              <a:xfrm>
                <a:off x="817010" y="6015037"/>
                <a:ext cx="118776" cy="158495"/>
              </a:xfrm>
              <a:custGeom>
                <a:avLst/>
                <a:gdLst>
                  <a:gd name="connsiteX0" fmla="*/ 118777 w 118776"/>
                  <a:gd name="connsiteY0" fmla="*/ 114967 h 158495"/>
                  <a:gd name="connsiteX1" fmla="*/ 118777 w 118776"/>
                  <a:gd name="connsiteY1" fmla="*/ 147733 h 158495"/>
                  <a:gd name="connsiteX2" fmla="*/ 79058 w 118776"/>
                  <a:gd name="connsiteY2" fmla="*/ 158496 h 158495"/>
                  <a:gd name="connsiteX3" fmla="*/ 0 w 118776"/>
                  <a:gd name="connsiteY3" fmla="*/ 79248 h 158495"/>
                  <a:gd name="connsiteX4" fmla="*/ 79058 w 118776"/>
                  <a:gd name="connsiteY4" fmla="*/ 0 h 158495"/>
                  <a:gd name="connsiteX5" fmla="*/ 118777 w 118776"/>
                  <a:gd name="connsiteY5" fmla="*/ 10763 h 158495"/>
                  <a:gd name="connsiteX6" fmla="*/ 118777 w 118776"/>
                  <a:gd name="connsiteY6" fmla="*/ 43529 h 158495"/>
                  <a:gd name="connsiteX7" fmla="*/ 79629 w 118776"/>
                  <a:gd name="connsiteY7" fmla="*/ 27146 h 158495"/>
                  <a:gd name="connsiteX8" fmla="*/ 28289 w 118776"/>
                  <a:gd name="connsiteY8" fmla="*/ 79248 h 158495"/>
                  <a:gd name="connsiteX9" fmla="*/ 79629 w 118776"/>
                  <a:gd name="connsiteY9" fmla="*/ 131350 h 158495"/>
                  <a:gd name="connsiteX10" fmla="*/ 118777 w 118776"/>
                  <a:gd name="connsiteY10" fmla="*/ 114967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76" h="158495">
                    <a:moveTo>
                      <a:pt x="118777" y="114967"/>
                    </a:moveTo>
                    <a:lnTo>
                      <a:pt x="118777" y="147733"/>
                    </a:lnTo>
                    <a:cubicBezTo>
                      <a:pt x="107442" y="154686"/>
                      <a:pt x="93726" y="158496"/>
                      <a:pt x="79058" y="158496"/>
                    </a:cubicBezTo>
                    <a:cubicBezTo>
                      <a:pt x="35338" y="158496"/>
                      <a:pt x="0" y="122968"/>
                      <a:pt x="0" y="79248"/>
                    </a:cubicBezTo>
                    <a:cubicBezTo>
                      <a:pt x="0" y="35528"/>
                      <a:pt x="35338" y="0"/>
                      <a:pt x="79058" y="0"/>
                    </a:cubicBezTo>
                    <a:cubicBezTo>
                      <a:pt x="93821" y="0"/>
                      <a:pt x="107442" y="3810"/>
                      <a:pt x="118777" y="10763"/>
                    </a:cubicBezTo>
                    <a:lnTo>
                      <a:pt x="118777" y="43529"/>
                    </a:lnTo>
                    <a:cubicBezTo>
                      <a:pt x="109728" y="33433"/>
                      <a:pt x="95822" y="27146"/>
                      <a:pt x="79629" y="27146"/>
                    </a:cubicBezTo>
                    <a:cubicBezTo>
                      <a:pt x="50578" y="27146"/>
                      <a:pt x="28289" y="49816"/>
                      <a:pt x="28289" y="79248"/>
                    </a:cubicBezTo>
                    <a:cubicBezTo>
                      <a:pt x="28289" y="108680"/>
                      <a:pt x="50578" y="131350"/>
                      <a:pt x="79629" y="131350"/>
                    </a:cubicBezTo>
                    <a:cubicBezTo>
                      <a:pt x="95822" y="131350"/>
                      <a:pt x="109728" y="125063"/>
                      <a:pt x="118777" y="114967"/>
                    </a:cubicBezTo>
                    <a:close/>
                  </a:path>
                </a:pathLst>
              </a:custGeom>
              <a:solidFill>
                <a:srgbClr val="FFFFF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B0D7CFB8-5C10-A88B-01C1-4D86F4498B51}"/>
                  </a:ext>
                </a:extLst>
              </p:cNvPr>
              <p:cNvSpPr/>
              <p:nvPr/>
            </p:nvSpPr>
            <p:spPr>
              <a:xfrm>
                <a:off x="944930" y="6015037"/>
                <a:ext cx="118776" cy="158495"/>
              </a:xfrm>
              <a:custGeom>
                <a:avLst/>
                <a:gdLst>
                  <a:gd name="connsiteX0" fmla="*/ 118777 w 118776"/>
                  <a:gd name="connsiteY0" fmla="*/ 114967 h 158495"/>
                  <a:gd name="connsiteX1" fmla="*/ 118777 w 118776"/>
                  <a:gd name="connsiteY1" fmla="*/ 147733 h 158495"/>
                  <a:gd name="connsiteX2" fmla="*/ 79057 w 118776"/>
                  <a:gd name="connsiteY2" fmla="*/ 158496 h 158495"/>
                  <a:gd name="connsiteX3" fmla="*/ 0 w 118776"/>
                  <a:gd name="connsiteY3" fmla="*/ 79248 h 158495"/>
                  <a:gd name="connsiteX4" fmla="*/ 79057 w 118776"/>
                  <a:gd name="connsiteY4" fmla="*/ 0 h 158495"/>
                  <a:gd name="connsiteX5" fmla="*/ 118777 w 118776"/>
                  <a:gd name="connsiteY5" fmla="*/ 10763 h 158495"/>
                  <a:gd name="connsiteX6" fmla="*/ 118777 w 118776"/>
                  <a:gd name="connsiteY6" fmla="*/ 43529 h 158495"/>
                  <a:gd name="connsiteX7" fmla="*/ 79629 w 118776"/>
                  <a:gd name="connsiteY7" fmla="*/ 27146 h 158495"/>
                  <a:gd name="connsiteX8" fmla="*/ 28289 w 118776"/>
                  <a:gd name="connsiteY8" fmla="*/ 79248 h 158495"/>
                  <a:gd name="connsiteX9" fmla="*/ 79629 w 118776"/>
                  <a:gd name="connsiteY9" fmla="*/ 131350 h 158495"/>
                  <a:gd name="connsiteX10" fmla="*/ 118777 w 118776"/>
                  <a:gd name="connsiteY10" fmla="*/ 114967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76" h="158495">
                    <a:moveTo>
                      <a:pt x="118777" y="114967"/>
                    </a:moveTo>
                    <a:lnTo>
                      <a:pt x="118777" y="147733"/>
                    </a:lnTo>
                    <a:cubicBezTo>
                      <a:pt x="107442" y="154686"/>
                      <a:pt x="93726" y="158496"/>
                      <a:pt x="79057" y="158496"/>
                    </a:cubicBezTo>
                    <a:cubicBezTo>
                      <a:pt x="35338" y="158496"/>
                      <a:pt x="0" y="122968"/>
                      <a:pt x="0" y="79248"/>
                    </a:cubicBezTo>
                    <a:cubicBezTo>
                      <a:pt x="0" y="35528"/>
                      <a:pt x="35338" y="0"/>
                      <a:pt x="79057" y="0"/>
                    </a:cubicBezTo>
                    <a:cubicBezTo>
                      <a:pt x="93821" y="0"/>
                      <a:pt x="107442" y="3810"/>
                      <a:pt x="118777" y="10763"/>
                    </a:cubicBezTo>
                    <a:lnTo>
                      <a:pt x="118777" y="43529"/>
                    </a:lnTo>
                    <a:cubicBezTo>
                      <a:pt x="109728" y="33433"/>
                      <a:pt x="95821" y="27146"/>
                      <a:pt x="79629" y="27146"/>
                    </a:cubicBezTo>
                    <a:cubicBezTo>
                      <a:pt x="50578" y="27146"/>
                      <a:pt x="28289" y="49816"/>
                      <a:pt x="28289" y="79248"/>
                    </a:cubicBezTo>
                    <a:cubicBezTo>
                      <a:pt x="28289" y="108680"/>
                      <a:pt x="50578" y="131350"/>
                      <a:pt x="79629" y="131350"/>
                    </a:cubicBezTo>
                    <a:cubicBezTo>
                      <a:pt x="95821" y="131350"/>
                      <a:pt x="109728" y="125063"/>
                      <a:pt x="118777" y="114967"/>
                    </a:cubicBezTo>
                    <a:close/>
                  </a:path>
                </a:pathLst>
              </a:custGeom>
              <a:solidFill>
                <a:srgbClr val="FFFFFF"/>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7D1810F-013B-B7DB-36EA-9D7F3F3AEBFE}"/>
                  </a:ext>
                </a:extLst>
              </p:cNvPr>
              <p:cNvSpPr/>
              <p:nvPr/>
            </p:nvSpPr>
            <p:spPr>
              <a:xfrm>
                <a:off x="1084567" y="6017514"/>
                <a:ext cx="91249" cy="153542"/>
              </a:xfrm>
              <a:custGeom>
                <a:avLst/>
                <a:gdLst>
                  <a:gd name="connsiteX0" fmla="*/ 0 w 91249"/>
                  <a:gd name="connsiteY0" fmla="*/ 0 h 153542"/>
                  <a:gd name="connsiteX1" fmla="*/ 28384 w 91249"/>
                  <a:gd name="connsiteY1" fmla="*/ 0 h 153542"/>
                  <a:gd name="connsiteX2" fmla="*/ 28384 w 91249"/>
                  <a:gd name="connsiteY2" fmla="*/ 128683 h 153542"/>
                  <a:gd name="connsiteX3" fmla="*/ 91249 w 91249"/>
                  <a:gd name="connsiteY3" fmla="*/ 128683 h 153542"/>
                  <a:gd name="connsiteX4" fmla="*/ 91249 w 91249"/>
                  <a:gd name="connsiteY4" fmla="*/ 153543 h 153542"/>
                  <a:gd name="connsiteX5" fmla="*/ 0 w 91249"/>
                  <a:gd name="connsiteY5" fmla="*/ 153543 h 153542"/>
                  <a:gd name="connsiteX6" fmla="*/ 0 w 91249"/>
                  <a:gd name="connsiteY6" fmla="*/ 0 h 15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49" h="153542">
                    <a:moveTo>
                      <a:pt x="0" y="0"/>
                    </a:moveTo>
                    <a:lnTo>
                      <a:pt x="28384" y="0"/>
                    </a:lnTo>
                    <a:lnTo>
                      <a:pt x="28384" y="128683"/>
                    </a:lnTo>
                    <a:lnTo>
                      <a:pt x="91249" y="128683"/>
                    </a:lnTo>
                    <a:lnTo>
                      <a:pt x="91249" y="153543"/>
                    </a:lnTo>
                    <a:lnTo>
                      <a:pt x="0" y="153543"/>
                    </a:lnTo>
                    <a:lnTo>
                      <a:pt x="0" y="0"/>
                    </a:lnTo>
                    <a:close/>
                  </a:path>
                </a:pathLst>
              </a:custGeom>
              <a:solidFill>
                <a:srgbClr val="FFFFFF"/>
              </a:solidFill>
              <a:ln w="9525" cap="flat">
                <a:noFill/>
                <a:prstDash val="solid"/>
                <a:miter/>
              </a:ln>
            </p:spPr>
            <p:txBody>
              <a:bodyPr rtlCol="0" anchor="ctr"/>
              <a:lstStyle/>
              <a:p>
                <a:endParaRPr lang="en-US"/>
              </a:p>
            </p:txBody>
          </p:sp>
        </p:grpSp>
        <p:grpSp>
          <p:nvGrpSpPr>
            <p:cNvPr id="10" name="Graphic 21">
              <a:extLst>
                <a:ext uri="{FF2B5EF4-FFF2-40B4-BE49-F238E27FC236}">
                  <a16:creationId xmlns:a16="http://schemas.microsoft.com/office/drawing/2014/main" id="{F5F2DB91-D200-DC3A-A027-E0B79C756488}"/>
                </a:ext>
              </a:extLst>
            </p:cNvPr>
            <p:cNvGrpSpPr/>
            <p:nvPr/>
          </p:nvGrpSpPr>
          <p:grpSpPr>
            <a:xfrm>
              <a:off x="1082736" y="5924604"/>
              <a:ext cx="305866" cy="151417"/>
              <a:chOff x="1082736" y="5924604"/>
              <a:chExt cx="305866" cy="151417"/>
            </a:xfrm>
            <a:solidFill>
              <a:srgbClr val="FFFFFF"/>
            </a:solidFill>
          </p:grpSpPr>
          <p:sp>
            <p:nvSpPr>
              <p:cNvPr id="11" name="Freeform: Shape 10">
                <a:extLst>
                  <a:ext uri="{FF2B5EF4-FFF2-40B4-BE49-F238E27FC236}">
                    <a16:creationId xmlns:a16="http://schemas.microsoft.com/office/drawing/2014/main" id="{89A63BB5-2148-436A-FB72-3D3BA2437C1C}"/>
                  </a:ext>
                </a:extLst>
              </p:cNvPr>
              <p:cNvSpPr/>
              <p:nvPr/>
            </p:nvSpPr>
            <p:spPr>
              <a:xfrm>
                <a:off x="1169293" y="5952573"/>
                <a:ext cx="160969" cy="93263"/>
              </a:xfrm>
              <a:custGeom>
                <a:avLst/>
                <a:gdLst>
                  <a:gd name="connsiteX0" fmla="*/ 160733 w 160969"/>
                  <a:gd name="connsiteY0" fmla="*/ 1695 h 93263"/>
                  <a:gd name="connsiteX1" fmla="*/ 20620 w 160969"/>
                  <a:gd name="connsiteY1" fmla="*/ 93135 h 93263"/>
                  <a:gd name="connsiteX2" fmla="*/ 17096 w 160969"/>
                  <a:gd name="connsiteY2" fmla="*/ 91896 h 93263"/>
                  <a:gd name="connsiteX3" fmla="*/ 236 w 160969"/>
                  <a:gd name="connsiteY3" fmla="*/ 72084 h 93263"/>
                  <a:gd name="connsiteX4" fmla="*/ 713 w 160969"/>
                  <a:gd name="connsiteY4" fmla="*/ 70560 h 93263"/>
                  <a:gd name="connsiteX5" fmla="*/ 113584 w 160969"/>
                  <a:gd name="connsiteY5" fmla="*/ 13696 h 93263"/>
                  <a:gd name="connsiteX6" fmla="*/ 114822 w 160969"/>
                  <a:gd name="connsiteY6" fmla="*/ 13029 h 93263"/>
                  <a:gd name="connsiteX7" fmla="*/ 159590 w 160969"/>
                  <a:gd name="connsiteY7" fmla="*/ 75 h 93263"/>
                  <a:gd name="connsiteX8" fmla="*/ 160733 w 160969"/>
                  <a:gd name="connsiteY8" fmla="*/ 1695 h 9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 h="93263">
                    <a:moveTo>
                      <a:pt x="160733" y="1695"/>
                    </a:moveTo>
                    <a:cubicBezTo>
                      <a:pt x="125776" y="45986"/>
                      <a:pt x="76817" y="78657"/>
                      <a:pt x="20620" y="93135"/>
                    </a:cubicBezTo>
                    <a:cubicBezTo>
                      <a:pt x="19286" y="93516"/>
                      <a:pt x="17953" y="93039"/>
                      <a:pt x="17096" y="91896"/>
                    </a:cubicBezTo>
                    <a:cubicBezTo>
                      <a:pt x="12143" y="85705"/>
                      <a:pt x="6523" y="79038"/>
                      <a:pt x="236" y="72084"/>
                    </a:cubicBezTo>
                    <a:cubicBezTo>
                      <a:pt x="-240" y="71513"/>
                      <a:pt x="46" y="70656"/>
                      <a:pt x="713" y="70560"/>
                    </a:cubicBezTo>
                    <a:cubicBezTo>
                      <a:pt x="42718" y="62369"/>
                      <a:pt x="81485" y="42938"/>
                      <a:pt x="113584" y="13696"/>
                    </a:cubicBezTo>
                    <a:cubicBezTo>
                      <a:pt x="113965" y="13506"/>
                      <a:pt x="114346" y="13315"/>
                      <a:pt x="114822" y="13029"/>
                    </a:cubicBezTo>
                    <a:cubicBezTo>
                      <a:pt x="129491" y="9886"/>
                      <a:pt x="144445" y="5600"/>
                      <a:pt x="159590" y="75"/>
                    </a:cubicBezTo>
                    <a:cubicBezTo>
                      <a:pt x="160542" y="-306"/>
                      <a:pt x="161400" y="837"/>
                      <a:pt x="160733" y="1695"/>
                    </a:cubicBezTo>
                  </a:path>
                </a:pathLst>
              </a:custGeom>
              <a:solidFill>
                <a:srgbClr val="FFFFFF"/>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E13DBCD2-0E9E-A3E6-783C-FC84888B67D4}"/>
                  </a:ext>
                </a:extLst>
              </p:cNvPr>
              <p:cNvSpPr/>
              <p:nvPr/>
            </p:nvSpPr>
            <p:spPr>
              <a:xfrm>
                <a:off x="1193723" y="5924604"/>
                <a:ext cx="194879" cy="151417"/>
              </a:xfrm>
              <a:custGeom>
                <a:avLst/>
                <a:gdLst>
                  <a:gd name="connsiteX0" fmla="*/ 193357 w 194879"/>
                  <a:gd name="connsiteY0" fmla="*/ 41 h 151417"/>
                  <a:gd name="connsiteX1" fmla="*/ 153829 w 194879"/>
                  <a:gd name="connsiteY1" fmla="*/ 20520 h 151417"/>
                  <a:gd name="connsiteX2" fmla="*/ 153162 w 194879"/>
                  <a:gd name="connsiteY2" fmla="*/ 21091 h 151417"/>
                  <a:gd name="connsiteX3" fmla="*/ 121825 w 194879"/>
                  <a:gd name="connsiteY3" fmla="*/ 58620 h 151417"/>
                  <a:gd name="connsiteX4" fmla="*/ 381 w 194879"/>
                  <a:gd name="connsiteY4" fmla="*/ 128724 h 151417"/>
                  <a:gd name="connsiteX5" fmla="*/ 95 w 194879"/>
                  <a:gd name="connsiteY5" fmla="*/ 129581 h 151417"/>
                  <a:gd name="connsiteX6" fmla="*/ 14764 w 194879"/>
                  <a:gd name="connsiteY6" fmla="*/ 150917 h 151417"/>
                  <a:gd name="connsiteX7" fmla="*/ 16002 w 194879"/>
                  <a:gd name="connsiteY7" fmla="*/ 151393 h 151417"/>
                  <a:gd name="connsiteX8" fmla="*/ 194786 w 194879"/>
                  <a:gd name="connsiteY8" fmla="*/ 1375 h 151417"/>
                  <a:gd name="connsiteX9" fmla="*/ 193453 w 194879"/>
                  <a:gd name="connsiteY9" fmla="*/ 136 h 15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879" h="151417">
                    <a:moveTo>
                      <a:pt x="193357" y="41"/>
                    </a:moveTo>
                    <a:cubicBezTo>
                      <a:pt x="180118" y="7947"/>
                      <a:pt x="166973" y="14710"/>
                      <a:pt x="153829" y="20520"/>
                    </a:cubicBezTo>
                    <a:cubicBezTo>
                      <a:pt x="153543" y="20615"/>
                      <a:pt x="153353" y="20806"/>
                      <a:pt x="153162" y="21091"/>
                    </a:cubicBezTo>
                    <a:cubicBezTo>
                      <a:pt x="143923" y="34426"/>
                      <a:pt x="133445" y="46904"/>
                      <a:pt x="121825" y="58620"/>
                    </a:cubicBezTo>
                    <a:cubicBezTo>
                      <a:pt x="87630" y="92815"/>
                      <a:pt x="45910" y="116722"/>
                      <a:pt x="381" y="128724"/>
                    </a:cubicBezTo>
                    <a:cubicBezTo>
                      <a:pt x="0" y="128819"/>
                      <a:pt x="-95" y="129295"/>
                      <a:pt x="95" y="129581"/>
                    </a:cubicBezTo>
                    <a:cubicBezTo>
                      <a:pt x="6858" y="138630"/>
                      <a:pt x="11716" y="146059"/>
                      <a:pt x="14764" y="150917"/>
                    </a:cubicBezTo>
                    <a:cubicBezTo>
                      <a:pt x="15050" y="151298"/>
                      <a:pt x="15526" y="151489"/>
                      <a:pt x="16002" y="151393"/>
                    </a:cubicBezTo>
                    <a:cubicBezTo>
                      <a:pt x="94012" y="127962"/>
                      <a:pt x="158591" y="73003"/>
                      <a:pt x="194786" y="1375"/>
                    </a:cubicBezTo>
                    <a:cubicBezTo>
                      <a:pt x="195167" y="517"/>
                      <a:pt x="194310" y="-340"/>
                      <a:pt x="193453" y="136"/>
                    </a:cubicBezTo>
                  </a:path>
                </a:pathLst>
              </a:custGeom>
              <a:solidFill>
                <a:srgbClr val="FFFFFF"/>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171E6A1-7861-04B2-C1E2-648BAB560092}"/>
                  </a:ext>
                </a:extLst>
              </p:cNvPr>
              <p:cNvSpPr/>
              <p:nvPr/>
            </p:nvSpPr>
            <p:spPr>
              <a:xfrm>
                <a:off x="1137510" y="5969698"/>
                <a:ext cx="126603" cy="46482"/>
              </a:xfrm>
              <a:custGeom>
                <a:avLst/>
                <a:gdLst>
                  <a:gd name="connsiteX0" fmla="*/ 126603 w 126603"/>
                  <a:gd name="connsiteY0" fmla="*/ 953 h 46482"/>
                  <a:gd name="connsiteX1" fmla="*/ 126317 w 126603"/>
                  <a:gd name="connsiteY1" fmla="*/ 1715 h 46482"/>
                  <a:gd name="connsiteX2" fmla="*/ 126032 w 126603"/>
                  <a:gd name="connsiteY2" fmla="*/ 1905 h 46482"/>
                  <a:gd name="connsiteX3" fmla="*/ 24400 w 126603"/>
                  <a:gd name="connsiteY3" fmla="*/ 46482 h 46482"/>
                  <a:gd name="connsiteX4" fmla="*/ 23733 w 126603"/>
                  <a:gd name="connsiteY4" fmla="*/ 46292 h 46482"/>
                  <a:gd name="connsiteX5" fmla="*/ 302 w 126603"/>
                  <a:gd name="connsiteY5" fmla="*/ 23908 h 46482"/>
                  <a:gd name="connsiteX6" fmla="*/ 778 w 126603"/>
                  <a:gd name="connsiteY6" fmla="*/ 22479 h 46482"/>
                  <a:gd name="connsiteX7" fmla="*/ 70310 w 126603"/>
                  <a:gd name="connsiteY7" fmla="*/ 4858 h 46482"/>
                  <a:gd name="connsiteX8" fmla="*/ 71358 w 126603"/>
                  <a:gd name="connsiteY8" fmla="*/ 4382 h 46482"/>
                  <a:gd name="connsiteX9" fmla="*/ 73263 w 126603"/>
                  <a:gd name="connsiteY9" fmla="*/ 3905 h 46482"/>
                  <a:gd name="connsiteX10" fmla="*/ 125174 w 126603"/>
                  <a:gd name="connsiteY10" fmla="*/ 0 h 46482"/>
                  <a:gd name="connsiteX11" fmla="*/ 125460 w 126603"/>
                  <a:gd name="connsiteY11" fmla="*/ 0 h 46482"/>
                  <a:gd name="connsiteX12" fmla="*/ 125460 w 126603"/>
                  <a:gd name="connsiteY12" fmla="*/ 0 h 46482"/>
                  <a:gd name="connsiteX13" fmla="*/ 126508 w 126603"/>
                  <a:gd name="connsiteY13" fmla="*/ 1048 h 4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03" h="46482">
                    <a:moveTo>
                      <a:pt x="126603" y="953"/>
                    </a:moveTo>
                    <a:cubicBezTo>
                      <a:pt x="126603" y="953"/>
                      <a:pt x="126508" y="1524"/>
                      <a:pt x="126317" y="1715"/>
                    </a:cubicBezTo>
                    <a:cubicBezTo>
                      <a:pt x="126317" y="1715"/>
                      <a:pt x="126127" y="1905"/>
                      <a:pt x="126032" y="1905"/>
                    </a:cubicBezTo>
                    <a:cubicBezTo>
                      <a:pt x="96980" y="24479"/>
                      <a:pt x="62214" y="40100"/>
                      <a:pt x="24400" y="46482"/>
                    </a:cubicBezTo>
                    <a:cubicBezTo>
                      <a:pt x="24114" y="46482"/>
                      <a:pt x="23828" y="46482"/>
                      <a:pt x="23733" y="46292"/>
                    </a:cubicBezTo>
                    <a:cubicBezTo>
                      <a:pt x="16685" y="38957"/>
                      <a:pt x="8874" y="31433"/>
                      <a:pt x="302" y="23908"/>
                    </a:cubicBezTo>
                    <a:cubicBezTo>
                      <a:pt x="-270" y="23432"/>
                      <a:pt x="16" y="22574"/>
                      <a:pt x="778" y="22479"/>
                    </a:cubicBezTo>
                    <a:cubicBezTo>
                      <a:pt x="25067" y="20860"/>
                      <a:pt x="48593" y="14859"/>
                      <a:pt x="70310" y="4858"/>
                    </a:cubicBezTo>
                    <a:cubicBezTo>
                      <a:pt x="70691" y="4667"/>
                      <a:pt x="70977" y="4572"/>
                      <a:pt x="71358" y="4382"/>
                    </a:cubicBezTo>
                    <a:cubicBezTo>
                      <a:pt x="72025" y="4191"/>
                      <a:pt x="72596" y="4096"/>
                      <a:pt x="73263" y="3905"/>
                    </a:cubicBezTo>
                    <a:cubicBezTo>
                      <a:pt x="89741" y="3905"/>
                      <a:pt x="107172" y="2667"/>
                      <a:pt x="125174" y="0"/>
                    </a:cubicBezTo>
                    <a:cubicBezTo>
                      <a:pt x="125270" y="0"/>
                      <a:pt x="125365" y="0"/>
                      <a:pt x="125460" y="0"/>
                    </a:cubicBezTo>
                    <a:lnTo>
                      <a:pt x="125460" y="0"/>
                    </a:lnTo>
                    <a:cubicBezTo>
                      <a:pt x="126032" y="0"/>
                      <a:pt x="126508" y="476"/>
                      <a:pt x="126508" y="1048"/>
                    </a:cubicBezTo>
                  </a:path>
                </a:pathLst>
              </a:custGeom>
              <a:solidFill>
                <a:srgbClr val="FFFFF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A1D4152-1E77-3BCD-AD13-600CA18B8328}"/>
                  </a:ext>
                </a:extLst>
              </p:cNvPr>
              <p:cNvSpPr/>
              <p:nvPr/>
            </p:nvSpPr>
            <p:spPr>
              <a:xfrm>
                <a:off x="1082736" y="5951921"/>
                <a:ext cx="102033" cy="32350"/>
              </a:xfrm>
              <a:custGeom>
                <a:avLst/>
                <a:gdLst>
                  <a:gd name="connsiteX0" fmla="*/ 101272 w 102033"/>
                  <a:gd name="connsiteY0" fmla="*/ 20730 h 32350"/>
                  <a:gd name="connsiteX1" fmla="*/ 100891 w 102033"/>
                  <a:gd name="connsiteY1" fmla="*/ 20730 h 32350"/>
                  <a:gd name="connsiteX2" fmla="*/ 1355 w 102033"/>
                  <a:gd name="connsiteY2" fmla="*/ 60 h 32350"/>
                  <a:gd name="connsiteX3" fmla="*/ 497 w 102033"/>
                  <a:gd name="connsiteY3" fmla="*/ 1870 h 32350"/>
                  <a:gd name="connsiteX4" fmla="*/ 43741 w 102033"/>
                  <a:gd name="connsiteY4" fmla="*/ 32064 h 32350"/>
                  <a:gd name="connsiteX5" fmla="*/ 44503 w 102033"/>
                  <a:gd name="connsiteY5" fmla="*/ 32350 h 32350"/>
                  <a:gd name="connsiteX6" fmla="*/ 101177 w 102033"/>
                  <a:gd name="connsiteY6" fmla="*/ 22920 h 32350"/>
                  <a:gd name="connsiteX7" fmla="*/ 101462 w 102033"/>
                  <a:gd name="connsiteY7" fmla="*/ 22825 h 32350"/>
                  <a:gd name="connsiteX8" fmla="*/ 102034 w 102033"/>
                  <a:gd name="connsiteY8" fmla="*/ 21873 h 32350"/>
                  <a:gd name="connsiteX9" fmla="*/ 101177 w 102033"/>
                  <a:gd name="connsiteY9" fmla="*/ 20825 h 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3" h="32350">
                    <a:moveTo>
                      <a:pt x="101272" y="20730"/>
                    </a:moveTo>
                    <a:cubicBezTo>
                      <a:pt x="101272" y="20730"/>
                      <a:pt x="100986" y="20730"/>
                      <a:pt x="100891" y="20730"/>
                    </a:cubicBezTo>
                    <a:cubicBezTo>
                      <a:pt x="55552" y="17491"/>
                      <a:pt x="19833" y="6728"/>
                      <a:pt x="1355" y="60"/>
                    </a:cubicBezTo>
                    <a:cubicBezTo>
                      <a:pt x="212" y="-321"/>
                      <a:pt x="-550" y="1203"/>
                      <a:pt x="497" y="1870"/>
                    </a:cubicBezTo>
                    <a:cubicBezTo>
                      <a:pt x="16404" y="11300"/>
                      <a:pt x="30787" y="21587"/>
                      <a:pt x="43741" y="32064"/>
                    </a:cubicBezTo>
                    <a:cubicBezTo>
                      <a:pt x="43931" y="32255"/>
                      <a:pt x="44217" y="32350"/>
                      <a:pt x="44503" y="32350"/>
                    </a:cubicBezTo>
                    <a:cubicBezTo>
                      <a:pt x="64220" y="32064"/>
                      <a:pt x="83270" y="28731"/>
                      <a:pt x="101177" y="22920"/>
                    </a:cubicBezTo>
                    <a:cubicBezTo>
                      <a:pt x="101272" y="22920"/>
                      <a:pt x="101367" y="22920"/>
                      <a:pt x="101462" y="22825"/>
                    </a:cubicBezTo>
                    <a:cubicBezTo>
                      <a:pt x="101843" y="22635"/>
                      <a:pt x="102034" y="22254"/>
                      <a:pt x="102034" y="21873"/>
                    </a:cubicBezTo>
                    <a:cubicBezTo>
                      <a:pt x="102034" y="21396"/>
                      <a:pt x="101653" y="20920"/>
                      <a:pt x="101177" y="20825"/>
                    </a:cubicBezTo>
                  </a:path>
                </a:pathLst>
              </a:custGeom>
              <a:solidFill>
                <a:srgbClr val="FFFFFF"/>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0792204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80EAA5-A856-07E4-74DB-EBE770A572E5}"/>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sp>
        <p:nvSpPr>
          <p:cNvPr id="7" name="Rectangle 6">
            <a:extLst>
              <a:ext uri="{FF2B5EF4-FFF2-40B4-BE49-F238E27FC236}">
                <a16:creationId xmlns:a16="http://schemas.microsoft.com/office/drawing/2014/main" id="{410A43AD-91A6-F532-C0F9-D2F83BB6EDDD}"/>
              </a:ext>
            </a:extLst>
          </p:cNvPr>
          <p:cNvSpPr/>
          <p:nvPr userDrawn="1"/>
        </p:nvSpPr>
        <p:spPr>
          <a:xfrm>
            <a:off x="5715001" y="0"/>
            <a:ext cx="6476999" cy="6858000"/>
          </a:xfrm>
          <a:custGeom>
            <a:avLst/>
            <a:gdLst>
              <a:gd name="connsiteX0" fmla="*/ 0 w 2947987"/>
              <a:gd name="connsiteY0" fmla="*/ 0 h 6858000"/>
              <a:gd name="connsiteX1" fmla="*/ 2947987 w 2947987"/>
              <a:gd name="connsiteY1" fmla="*/ 0 h 6858000"/>
              <a:gd name="connsiteX2" fmla="*/ 2947987 w 2947987"/>
              <a:gd name="connsiteY2" fmla="*/ 6858000 h 6858000"/>
              <a:gd name="connsiteX3" fmla="*/ 0 w 2947987"/>
              <a:gd name="connsiteY3" fmla="*/ 6858000 h 6858000"/>
              <a:gd name="connsiteX4" fmla="*/ 0 w 2947987"/>
              <a:gd name="connsiteY4" fmla="*/ 0 h 6858000"/>
              <a:gd name="connsiteX0" fmla="*/ 3529012 w 6476999"/>
              <a:gd name="connsiteY0" fmla="*/ 0 h 6858000"/>
              <a:gd name="connsiteX1" fmla="*/ 6476999 w 6476999"/>
              <a:gd name="connsiteY1" fmla="*/ 0 h 6858000"/>
              <a:gd name="connsiteX2" fmla="*/ 6476999 w 6476999"/>
              <a:gd name="connsiteY2" fmla="*/ 6858000 h 6858000"/>
              <a:gd name="connsiteX3" fmla="*/ 0 w 6476999"/>
              <a:gd name="connsiteY3" fmla="*/ 6858000 h 6858000"/>
              <a:gd name="connsiteX4" fmla="*/ 3529012 w 647699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6999" h="6858000">
                <a:moveTo>
                  <a:pt x="3529012" y="0"/>
                </a:moveTo>
                <a:lnTo>
                  <a:pt x="6476999" y="0"/>
                </a:lnTo>
                <a:lnTo>
                  <a:pt x="6476999" y="6858000"/>
                </a:lnTo>
                <a:lnTo>
                  <a:pt x="0" y="6858000"/>
                </a:lnTo>
                <a:lnTo>
                  <a:pt x="3529012"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B04C756-691B-FE47-43E9-5481F2DC63BC}"/>
              </a:ext>
            </a:extLst>
          </p:cNvPr>
          <p:cNvPicPr>
            <a:picLocks noChangeAspect="1"/>
          </p:cNvPicPr>
          <p:nvPr userDrawn="1"/>
        </p:nvPicPr>
        <p:blipFill rotWithShape="1">
          <a:blip r:embed="rId2"/>
          <a:srcRect l="10523" t="1832" b="64646"/>
          <a:stretch/>
        </p:blipFill>
        <p:spPr>
          <a:xfrm rot="2868466">
            <a:off x="1104249" y="-2721149"/>
            <a:ext cx="7760828" cy="12434313"/>
          </a:xfrm>
          <a:prstGeom prst="rect">
            <a:avLst/>
          </a:prstGeom>
        </p:spPr>
      </p:pic>
      <p:sp>
        <p:nvSpPr>
          <p:cNvPr id="6" name="Text Placeholder 5">
            <a:extLst>
              <a:ext uri="{FF2B5EF4-FFF2-40B4-BE49-F238E27FC236}">
                <a16:creationId xmlns:a16="http://schemas.microsoft.com/office/drawing/2014/main" id="{7B4EF29A-9AD9-A5D6-EC19-E6F290545676}"/>
              </a:ext>
            </a:extLst>
          </p:cNvPr>
          <p:cNvSpPr>
            <a:spLocks noGrp="1"/>
          </p:cNvSpPr>
          <p:nvPr>
            <p:ph type="body" sz="quarter" idx="11"/>
          </p:nvPr>
        </p:nvSpPr>
        <p:spPr>
          <a:xfrm>
            <a:off x="7581418" y="4838169"/>
            <a:ext cx="4083532" cy="1493837"/>
          </a:xfrm>
        </p:spPr>
        <p:txBody>
          <a:bodyPr>
            <a:normAutofit/>
          </a:bodyPr>
          <a:lstStyle>
            <a:lvl1pPr marL="0" indent="0">
              <a:buNone/>
              <a:defRPr sz="1800"/>
            </a:lvl1pPr>
          </a:lstStyle>
          <a:p>
            <a:pPr lvl="0"/>
            <a:endParaRPr lang="en-US" dirty="0"/>
          </a:p>
        </p:txBody>
      </p:sp>
      <p:sp>
        <p:nvSpPr>
          <p:cNvPr id="4" name="Title Placeholder 1">
            <a:extLst>
              <a:ext uri="{FF2B5EF4-FFF2-40B4-BE49-F238E27FC236}">
                <a16:creationId xmlns:a16="http://schemas.microsoft.com/office/drawing/2014/main" id="{D5C990A4-9705-494D-16AF-27FF20462348}"/>
              </a:ext>
            </a:extLst>
          </p:cNvPr>
          <p:cNvSpPr>
            <a:spLocks noGrp="1"/>
          </p:cNvSpPr>
          <p:nvPr>
            <p:ph type="title"/>
          </p:nvPr>
        </p:nvSpPr>
        <p:spPr>
          <a:xfrm>
            <a:off x="692450" y="377501"/>
            <a:ext cx="5039278" cy="745621"/>
          </a:xfrm>
          <a:prstGeom prst="rect">
            <a:avLst/>
          </a:prstGeom>
        </p:spPr>
        <p:txBody>
          <a:bodyPr vert="horz" lIns="0" tIns="45720" rIns="0" bIns="45720" rtlCol="0" anchor="t">
            <a:noAutofit/>
          </a:bodyPr>
          <a:lstStyle>
            <a:lvl1pPr>
              <a:defRPr>
                <a:solidFill>
                  <a:schemeClr val="bg1"/>
                </a:solidFill>
              </a:defRPr>
            </a:lvl1pPr>
          </a:lstStyle>
          <a:p>
            <a:r>
              <a:rPr lang="en-US"/>
              <a:t>CLICK TO EDIT MASTER TITLE STYLE</a:t>
            </a:r>
          </a:p>
        </p:txBody>
      </p:sp>
      <p:sp>
        <p:nvSpPr>
          <p:cNvPr id="19" name="TextBox 18">
            <a:extLst>
              <a:ext uri="{FF2B5EF4-FFF2-40B4-BE49-F238E27FC236}">
                <a16:creationId xmlns:a16="http://schemas.microsoft.com/office/drawing/2014/main" id="{46EA57F8-8FB7-A9A7-4405-856BFDF576CF}"/>
              </a:ext>
            </a:extLst>
          </p:cNvPr>
          <p:cNvSpPr txBox="1"/>
          <p:nvPr userDrawn="1"/>
        </p:nvSpPr>
        <p:spPr>
          <a:xfrm>
            <a:off x="778503" y="6515100"/>
            <a:ext cx="4847405" cy="230832"/>
          </a:xfrm>
          <a:prstGeom prst="rect">
            <a:avLst/>
          </a:prstGeom>
          <a:noFill/>
        </p:spPr>
        <p:txBody>
          <a:bodyPr wrap="square" rtlCol="0">
            <a:spAutoFit/>
          </a:bodyPr>
          <a:lstStyle/>
          <a:p>
            <a:pPr algn="l"/>
            <a:r>
              <a:rPr lang="en-US" sz="900" b="0" i="0">
                <a:solidFill>
                  <a:schemeClr val="tx1"/>
                </a:solidFill>
                <a:latin typeface="+mn-lt"/>
                <a:ea typeface="GT Flexa Condensed Lazer" pitchFamily="2" charset="77"/>
                <a:cs typeface="GT Flexa Condensed Lazer" pitchFamily="2" charset="77"/>
              </a:rPr>
              <a:t>© Center for Creative Leadership. All rights reserved.  </a:t>
            </a:r>
          </a:p>
        </p:txBody>
      </p:sp>
      <p:pic>
        <p:nvPicPr>
          <p:cNvPr id="31" name="Graphic 30">
            <a:extLst>
              <a:ext uri="{FF2B5EF4-FFF2-40B4-BE49-F238E27FC236}">
                <a16:creationId xmlns:a16="http://schemas.microsoft.com/office/drawing/2014/main" id="{0A8383D9-356E-4DCF-E861-BC082DFBB19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Tree>
    <p:extLst>
      <p:ext uri="{BB962C8B-B14F-4D97-AF65-F5344CB8AC3E}">
        <p14:creationId xmlns:p14="http://schemas.microsoft.com/office/powerpoint/2010/main" val="9328017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F0C3AA5-4603-8715-6EA0-FF701B1A770E}"/>
              </a:ext>
            </a:extLst>
          </p:cNvPr>
          <p:cNvSpPr>
            <a:spLocks noGrp="1"/>
          </p:cNvSpPr>
          <p:nvPr>
            <p:ph type="body" sz="quarter" idx="11"/>
          </p:nvPr>
        </p:nvSpPr>
        <p:spPr>
          <a:xfrm>
            <a:off x="703264" y="1649896"/>
            <a:ext cx="10515600" cy="2968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
            <a:extLst>
              <a:ext uri="{FF2B5EF4-FFF2-40B4-BE49-F238E27FC236}">
                <a16:creationId xmlns:a16="http://schemas.microsoft.com/office/drawing/2014/main" id="{81541E39-6A14-156D-0CAE-C5CCC0AB95F2}"/>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pic>
        <p:nvPicPr>
          <p:cNvPr id="4" name="Picture 3">
            <a:extLst>
              <a:ext uri="{FF2B5EF4-FFF2-40B4-BE49-F238E27FC236}">
                <a16:creationId xmlns:a16="http://schemas.microsoft.com/office/drawing/2014/main" id="{7F34E7D9-C19E-3431-7D06-128F9CD2BF7B}"/>
              </a:ext>
            </a:extLst>
          </p:cNvPr>
          <p:cNvPicPr>
            <a:picLocks noChangeAspect="1"/>
          </p:cNvPicPr>
          <p:nvPr userDrawn="1"/>
        </p:nvPicPr>
        <p:blipFill rotWithShape="1">
          <a:blip r:embed="rId2">
            <a:alphaModFix amt="35000"/>
          </a:blip>
          <a:srcRect l="-38651" t="-14868" r="5571" b="56193"/>
          <a:stretch/>
        </p:blipFill>
        <p:spPr>
          <a:xfrm>
            <a:off x="1" y="4203700"/>
            <a:ext cx="12192000" cy="2667001"/>
          </a:xfrm>
          <a:prstGeom prst="rect">
            <a:avLst/>
          </a:prstGeom>
        </p:spPr>
      </p:pic>
      <p:pic>
        <p:nvPicPr>
          <p:cNvPr id="17" name="Graphic 16">
            <a:extLst>
              <a:ext uri="{FF2B5EF4-FFF2-40B4-BE49-F238E27FC236}">
                <a16:creationId xmlns:a16="http://schemas.microsoft.com/office/drawing/2014/main" id="{AD5A679D-51CF-9FC4-18CC-5F2C2E3DA83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19" name="TextBox 18">
            <a:extLst>
              <a:ext uri="{FF2B5EF4-FFF2-40B4-BE49-F238E27FC236}">
                <a16:creationId xmlns:a16="http://schemas.microsoft.com/office/drawing/2014/main" id="{CCB082CF-1C60-8021-FD4C-5787ED5CE651}"/>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2" name="Text Placeholder 8">
            <a:extLst>
              <a:ext uri="{FF2B5EF4-FFF2-40B4-BE49-F238E27FC236}">
                <a16:creationId xmlns:a16="http://schemas.microsoft.com/office/drawing/2014/main" id="{A31563FC-CF1B-58D4-D73B-65A67D741F43}"/>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22869665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General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3D8133-BBB6-ECC6-B433-712E1E6D2813}"/>
              </a:ext>
            </a:extLst>
          </p:cNvPr>
          <p:cNvPicPr>
            <a:picLocks noGrp="1" noRot="1" noChangeAspect="1" noMove="1" noResize="1" noEditPoints="1" noAdjustHandles="1" noChangeArrowheads="1" noChangeShapeType="1" noCrop="1"/>
          </p:cNvPicPr>
          <p:nvPr userDrawn="1"/>
        </p:nvPicPr>
        <p:blipFill rotWithShape="1">
          <a:blip r:embed="rId2"/>
          <a:srcRect l="48498" t="-3534" b="1"/>
          <a:stretch/>
        </p:blipFill>
        <p:spPr>
          <a:xfrm>
            <a:off x="-1" y="4272430"/>
            <a:ext cx="2526702" cy="2520000"/>
          </a:xfrm>
          <a:prstGeom prst="rect">
            <a:avLst/>
          </a:prstGeom>
        </p:spPr>
      </p:pic>
      <p:sp>
        <p:nvSpPr>
          <p:cNvPr id="10" name="Text Placeholder 8">
            <a:extLst>
              <a:ext uri="{FF2B5EF4-FFF2-40B4-BE49-F238E27FC236}">
                <a16:creationId xmlns:a16="http://schemas.microsoft.com/office/drawing/2014/main" id="{8113DEC8-F194-EA12-E258-2746A7734103}"/>
              </a:ext>
            </a:extLst>
          </p:cNvPr>
          <p:cNvSpPr>
            <a:spLocks noGrp="1"/>
          </p:cNvSpPr>
          <p:nvPr>
            <p:ph type="body" sz="quarter" idx="19"/>
          </p:nvPr>
        </p:nvSpPr>
        <p:spPr>
          <a:xfrm>
            <a:off x="692450" y="1005840"/>
            <a:ext cx="9046972" cy="644056"/>
          </a:xfrm>
        </p:spPr>
        <p:txBody>
          <a:bodyPr/>
          <a:lstStyle>
            <a:lvl1pPr marL="0" indent="0">
              <a:buNone/>
              <a:defRPr sz="1800" b="1">
                <a:solidFill>
                  <a:schemeClr val="accent2"/>
                </a:solidFill>
                <a:latin typeface="Georgia" panose="02040502050405020303" pitchFamily="18" charset="0"/>
              </a:defRPr>
            </a:lvl1pPr>
          </a:lstStyle>
          <a:p>
            <a:endParaRPr lang="en-US"/>
          </a:p>
        </p:txBody>
      </p:sp>
      <p:sp>
        <p:nvSpPr>
          <p:cNvPr id="11" name="Text Placeholder 4">
            <a:extLst>
              <a:ext uri="{FF2B5EF4-FFF2-40B4-BE49-F238E27FC236}">
                <a16:creationId xmlns:a16="http://schemas.microsoft.com/office/drawing/2014/main" id="{C630C5AD-FEE3-B3E2-1617-18F7B6159FE8}"/>
              </a:ext>
            </a:extLst>
          </p:cNvPr>
          <p:cNvSpPr>
            <a:spLocks noGrp="1"/>
          </p:cNvSpPr>
          <p:nvPr>
            <p:ph type="body" sz="quarter" idx="11"/>
          </p:nvPr>
        </p:nvSpPr>
        <p:spPr>
          <a:xfrm>
            <a:off x="703264" y="1649896"/>
            <a:ext cx="9046972" cy="4665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Placeholder 1">
            <a:extLst>
              <a:ext uri="{FF2B5EF4-FFF2-40B4-BE49-F238E27FC236}">
                <a16:creationId xmlns:a16="http://schemas.microsoft.com/office/drawing/2014/main" id="{09FCA5A6-BB17-3CC7-4831-2C1B91AF01E0}"/>
              </a:ext>
            </a:extLst>
          </p:cNvPr>
          <p:cNvSpPr>
            <a:spLocks noGrp="1"/>
          </p:cNvSpPr>
          <p:nvPr>
            <p:ph type="title"/>
          </p:nvPr>
        </p:nvSpPr>
        <p:spPr>
          <a:xfrm>
            <a:off x="692451" y="377501"/>
            <a:ext cx="9046972" cy="644057"/>
          </a:xfrm>
          <a:prstGeom prst="rect">
            <a:avLst/>
          </a:prstGeom>
        </p:spPr>
        <p:txBody>
          <a:bodyPr vert="horz" lIns="0" tIns="45720" rIns="0" bIns="45720" rtlCol="0" anchor="t">
            <a:noAutofit/>
          </a:bodyPr>
          <a:lstStyle/>
          <a:p>
            <a:r>
              <a:rPr lang="en-US"/>
              <a:t>CLICK TO EDIT MASTER TITLE STYLE</a:t>
            </a:r>
          </a:p>
        </p:txBody>
      </p:sp>
    </p:spTree>
    <p:extLst>
      <p:ext uri="{BB962C8B-B14F-4D97-AF65-F5344CB8AC3E}">
        <p14:creationId xmlns:p14="http://schemas.microsoft.com/office/powerpoint/2010/main" val="8327251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General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2599D8C-3541-282A-80EA-6C72B1182B17}"/>
              </a:ext>
            </a:extLst>
          </p:cNvPr>
          <p:cNvPicPr>
            <a:picLocks noChangeAspect="1"/>
          </p:cNvPicPr>
          <p:nvPr userDrawn="1"/>
        </p:nvPicPr>
        <p:blipFill rotWithShape="1">
          <a:blip r:embed="rId2">
            <a:alphaModFix amt="35000"/>
          </a:blip>
          <a:srcRect l="6637" t="32232" r="43363" b="-12294"/>
          <a:stretch/>
        </p:blipFill>
        <p:spPr>
          <a:xfrm>
            <a:off x="7611269" y="0"/>
            <a:ext cx="4580731" cy="3639052"/>
          </a:xfrm>
          <a:prstGeom prst="rect">
            <a:avLst/>
          </a:prstGeom>
        </p:spPr>
      </p:pic>
      <p:pic>
        <p:nvPicPr>
          <p:cNvPr id="3" name="Graphic 2">
            <a:extLst>
              <a:ext uri="{FF2B5EF4-FFF2-40B4-BE49-F238E27FC236}">
                <a16:creationId xmlns:a16="http://schemas.microsoft.com/office/drawing/2014/main" id="{4020F2AE-48D9-0707-E11F-B20D9F6E55A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5" name="TextBox 4">
            <a:extLst>
              <a:ext uri="{FF2B5EF4-FFF2-40B4-BE49-F238E27FC236}">
                <a16:creationId xmlns:a16="http://schemas.microsoft.com/office/drawing/2014/main" id="{3FBFEC93-3C38-C1A1-E3EB-2BB3A494F14A}"/>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11" name="Text Placeholder 4">
            <a:extLst>
              <a:ext uri="{FF2B5EF4-FFF2-40B4-BE49-F238E27FC236}">
                <a16:creationId xmlns:a16="http://schemas.microsoft.com/office/drawing/2014/main" id="{20E64D1C-1819-A53C-AD61-EEB3536C73F1}"/>
              </a:ext>
            </a:extLst>
          </p:cNvPr>
          <p:cNvSpPr>
            <a:spLocks noGrp="1"/>
          </p:cNvSpPr>
          <p:nvPr>
            <p:ph type="body" sz="quarter" idx="11"/>
          </p:nvPr>
        </p:nvSpPr>
        <p:spPr>
          <a:xfrm>
            <a:off x="703264" y="1649896"/>
            <a:ext cx="10515600" cy="2968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
            <a:extLst>
              <a:ext uri="{FF2B5EF4-FFF2-40B4-BE49-F238E27FC236}">
                <a16:creationId xmlns:a16="http://schemas.microsoft.com/office/drawing/2014/main" id="{03A1BBF7-F52D-F1BA-A919-A0A0629ABCA3}"/>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sp>
        <p:nvSpPr>
          <p:cNvPr id="13" name="Text Placeholder 8">
            <a:extLst>
              <a:ext uri="{FF2B5EF4-FFF2-40B4-BE49-F238E27FC236}">
                <a16:creationId xmlns:a16="http://schemas.microsoft.com/office/drawing/2014/main" id="{A9200251-0476-9511-E3B4-759C242C63F2}"/>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19386357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General Slide">
    <p:bg>
      <p:bgPr>
        <a:solidFill>
          <a:schemeClr val="accent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23982C-3939-272B-AE71-1DB6A1419C83}"/>
              </a:ext>
            </a:extLst>
          </p:cNvPr>
          <p:cNvPicPr>
            <a:picLocks noChangeAspect="1"/>
          </p:cNvPicPr>
          <p:nvPr userDrawn="1"/>
        </p:nvPicPr>
        <p:blipFill rotWithShape="1">
          <a:blip r:embed="rId2">
            <a:alphaModFix amt="35000"/>
          </a:blip>
          <a:srcRect l="6637" t="32232" r="43363" b="-12294"/>
          <a:stretch/>
        </p:blipFill>
        <p:spPr>
          <a:xfrm>
            <a:off x="7611269" y="0"/>
            <a:ext cx="4580731" cy="3639052"/>
          </a:xfrm>
          <a:prstGeom prst="rect">
            <a:avLst/>
          </a:prstGeom>
        </p:spPr>
      </p:pic>
      <p:sp>
        <p:nvSpPr>
          <p:cNvPr id="10" name="Title Placeholder 1">
            <a:extLst>
              <a:ext uri="{FF2B5EF4-FFF2-40B4-BE49-F238E27FC236}">
                <a16:creationId xmlns:a16="http://schemas.microsoft.com/office/drawing/2014/main" id="{BD976EEB-A0DF-592A-16B4-570E2F05F46A}"/>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pic>
        <p:nvPicPr>
          <p:cNvPr id="19" name="Graphic 18">
            <a:extLst>
              <a:ext uri="{FF2B5EF4-FFF2-40B4-BE49-F238E27FC236}">
                <a16:creationId xmlns:a16="http://schemas.microsoft.com/office/drawing/2014/main" id="{73B85258-8426-CFE6-1F52-437E6EE0FFD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20" name="TextBox 19">
            <a:extLst>
              <a:ext uri="{FF2B5EF4-FFF2-40B4-BE49-F238E27FC236}">
                <a16:creationId xmlns:a16="http://schemas.microsoft.com/office/drawing/2014/main" id="{1F224506-EB4F-1151-66E3-DD3C2018C365}"/>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21" name="Text Placeholder 8">
            <a:extLst>
              <a:ext uri="{FF2B5EF4-FFF2-40B4-BE49-F238E27FC236}">
                <a16:creationId xmlns:a16="http://schemas.microsoft.com/office/drawing/2014/main" id="{7AAAE1E3-C07E-395C-569A-AF5B8E95EE7A}"/>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
        <p:nvSpPr>
          <p:cNvPr id="22" name="Text Placeholder 4">
            <a:extLst>
              <a:ext uri="{FF2B5EF4-FFF2-40B4-BE49-F238E27FC236}">
                <a16:creationId xmlns:a16="http://schemas.microsoft.com/office/drawing/2014/main" id="{98A4CC45-80FB-1260-FF96-17DBCE0F976F}"/>
              </a:ext>
            </a:extLst>
          </p:cNvPr>
          <p:cNvSpPr>
            <a:spLocks noGrp="1"/>
          </p:cNvSpPr>
          <p:nvPr>
            <p:ph type="body" sz="quarter" idx="11"/>
          </p:nvPr>
        </p:nvSpPr>
        <p:spPr>
          <a:xfrm>
            <a:off x="703264" y="1649896"/>
            <a:ext cx="10515600" cy="2968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79289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19D4F2-69A9-0234-CBB2-414D21296936}"/>
              </a:ext>
            </a:extLst>
          </p:cNvPr>
          <p:cNvSpPr/>
          <p:nvPr userDrawn="1"/>
        </p:nvSpPr>
        <p:spPr>
          <a:xfrm>
            <a:off x="0" y="-1"/>
            <a:ext cx="12192000" cy="68580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pic>
        <p:nvPicPr>
          <p:cNvPr id="9" name="Picture 8">
            <a:extLst>
              <a:ext uri="{FF2B5EF4-FFF2-40B4-BE49-F238E27FC236}">
                <a16:creationId xmlns:a16="http://schemas.microsoft.com/office/drawing/2014/main" id="{92BE5E03-EDDF-0EBE-BE1F-8C20244F40BB}"/>
              </a:ext>
            </a:extLst>
          </p:cNvPr>
          <p:cNvPicPr>
            <a:picLocks noChangeAspect="1"/>
          </p:cNvPicPr>
          <p:nvPr userDrawn="1"/>
        </p:nvPicPr>
        <p:blipFill rotWithShape="1">
          <a:blip r:embed="rId2"/>
          <a:srcRect l="-175" r="88234" b="2606"/>
          <a:stretch/>
        </p:blipFill>
        <p:spPr>
          <a:xfrm>
            <a:off x="10944225" y="0"/>
            <a:ext cx="1247775" cy="6334126"/>
          </a:xfrm>
          <a:prstGeom prst="rect">
            <a:avLst/>
          </a:prstGeom>
        </p:spPr>
      </p:pic>
      <p:sp>
        <p:nvSpPr>
          <p:cNvPr id="7" name="Title Placeholder 1">
            <a:extLst>
              <a:ext uri="{FF2B5EF4-FFF2-40B4-BE49-F238E27FC236}">
                <a16:creationId xmlns:a16="http://schemas.microsoft.com/office/drawing/2014/main" id="{CE3D1BD2-098E-75D3-5157-8506CC3E36C1}"/>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sp>
        <p:nvSpPr>
          <p:cNvPr id="3" name="Slide Number Placeholder 5">
            <a:extLst>
              <a:ext uri="{FF2B5EF4-FFF2-40B4-BE49-F238E27FC236}">
                <a16:creationId xmlns:a16="http://schemas.microsoft.com/office/drawing/2014/main" id="{7FD7DBEE-6293-2BF8-97FB-BAEA0518F4C6}"/>
              </a:ext>
            </a:extLst>
          </p:cNvPr>
          <p:cNvSpPr>
            <a:spLocks noGrp="1"/>
          </p:cNvSpPr>
          <p:nvPr>
            <p:ph type="sldNum" sz="quarter" idx="4"/>
          </p:nvPr>
        </p:nvSpPr>
        <p:spPr>
          <a:xfrm>
            <a:off x="11044702" y="6427305"/>
            <a:ext cx="472265" cy="338663"/>
          </a:xfrm>
          <a:prstGeom prst="rect">
            <a:avLst/>
          </a:prstGeom>
        </p:spPr>
        <p:txBody>
          <a:bodyPr vert="horz" wrap="none" lIns="0" tIns="0" rIns="0" bIns="0" rtlCol="0" anchor="ctr"/>
          <a:lstStyle>
            <a:lvl1pPr algn="r">
              <a:defRPr sz="1400" b="0" baseline="0">
                <a:solidFill>
                  <a:schemeClr val="bg1"/>
                </a:solidFill>
                <a:latin typeface="+mn-lt"/>
                <a:ea typeface="GT Flexa Condensed Black" pitchFamily="50" charset="0"/>
                <a:cs typeface="GT Flexa Condensed Black" pitchFamily="50" charset="0"/>
              </a:defRPr>
            </a:lvl1pPr>
          </a:lstStyle>
          <a:p>
            <a:fld id="{E9ECFEDC-28ED-D142-9909-79C7D185D5F1}" type="slidenum">
              <a:rPr lang="en-US" smtClean="0"/>
              <a:pPr/>
              <a:t>‹#›</a:t>
            </a:fld>
            <a:endParaRPr lang="en-US"/>
          </a:p>
        </p:txBody>
      </p:sp>
      <p:pic>
        <p:nvPicPr>
          <p:cNvPr id="4" name="Graphic 3">
            <a:extLst>
              <a:ext uri="{FF2B5EF4-FFF2-40B4-BE49-F238E27FC236}">
                <a16:creationId xmlns:a16="http://schemas.microsoft.com/office/drawing/2014/main" id="{72446C49-2349-2902-D9FE-4FCEA19275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5" name="TextBox 4">
            <a:extLst>
              <a:ext uri="{FF2B5EF4-FFF2-40B4-BE49-F238E27FC236}">
                <a16:creationId xmlns:a16="http://schemas.microsoft.com/office/drawing/2014/main" id="{9C22E115-99A4-7FF7-1C17-A6BF43C2F4EA}"/>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10" name="Text Placeholder 8">
            <a:extLst>
              <a:ext uri="{FF2B5EF4-FFF2-40B4-BE49-F238E27FC236}">
                <a16:creationId xmlns:a16="http://schemas.microsoft.com/office/drawing/2014/main" id="{463E67AE-15AD-2B8C-4C35-F14B5B0C33C2}"/>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
        <p:nvSpPr>
          <p:cNvPr id="11" name="Text Placeholder 4">
            <a:extLst>
              <a:ext uri="{FF2B5EF4-FFF2-40B4-BE49-F238E27FC236}">
                <a16:creationId xmlns:a16="http://schemas.microsoft.com/office/drawing/2014/main" id="{8A36FAEF-4E67-E4C3-1DD3-9429DCAEC58A}"/>
              </a:ext>
            </a:extLst>
          </p:cNvPr>
          <p:cNvSpPr>
            <a:spLocks noGrp="1"/>
          </p:cNvSpPr>
          <p:nvPr>
            <p:ph type="body" sz="quarter" idx="11"/>
          </p:nvPr>
        </p:nvSpPr>
        <p:spPr>
          <a:xfrm>
            <a:off x="703264" y="1649896"/>
            <a:ext cx="10515600" cy="4634534"/>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17115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6_Gener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19D4F2-69A9-0234-CBB2-414D21296936}"/>
              </a:ext>
            </a:extLst>
          </p:cNvPr>
          <p:cNvSpPr/>
          <p:nvPr userDrawn="1"/>
        </p:nvSpPr>
        <p:spPr>
          <a:xfrm>
            <a:off x="0" y="-1"/>
            <a:ext cx="12192000" cy="68580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sp>
        <p:nvSpPr>
          <p:cNvPr id="7" name="Title Placeholder 1">
            <a:extLst>
              <a:ext uri="{FF2B5EF4-FFF2-40B4-BE49-F238E27FC236}">
                <a16:creationId xmlns:a16="http://schemas.microsoft.com/office/drawing/2014/main" id="{CE3D1BD2-098E-75D3-5157-8506CC3E36C1}"/>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pic>
        <p:nvPicPr>
          <p:cNvPr id="4" name="Graphic 3">
            <a:extLst>
              <a:ext uri="{FF2B5EF4-FFF2-40B4-BE49-F238E27FC236}">
                <a16:creationId xmlns:a16="http://schemas.microsoft.com/office/drawing/2014/main" id="{6C07A136-6EDA-E7C2-091C-DCE299F15E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5" name="TextBox 4">
            <a:extLst>
              <a:ext uri="{FF2B5EF4-FFF2-40B4-BE49-F238E27FC236}">
                <a16:creationId xmlns:a16="http://schemas.microsoft.com/office/drawing/2014/main" id="{05D67C5C-24D4-8FD8-8BE1-6D22D3EEF9D6}"/>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3" name="Text Placeholder 8">
            <a:extLst>
              <a:ext uri="{FF2B5EF4-FFF2-40B4-BE49-F238E27FC236}">
                <a16:creationId xmlns:a16="http://schemas.microsoft.com/office/drawing/2014/main" id="{C8CBA01B-B03E-3896-3B05-5FDE77DDAE69}"/>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
        <p:nvSpPr>
          <p:cNvPr id="8" name="Text Placeholder 4">
            <a:extLst>
              <a:ext uri="{FF2B5EF4-FFF2-40B4-BE49-F238E27FC236}">
                <a16:creationId xmlns:a16="http://schemas.microsoft.com/office/drawing/2014/main" id="{052CF33D-E16D-E501-523D-4D851F8C7E00}"/>
              </a:ext>
            </a:extLst>
          </p:cNvPr>
          <p:cNvSpPr>
            <a:spLocks noGrp="1"/>
          </p:cNvSpPr>
          <p:nvPr>
            <p:ph type="body" sz="quarter" idx="11"/>
          </p:nvPr>
        </p:nvSpPr>
        <p:spPr>
          <a:xfrm>
            <a:off x="703263" y="1649895"/>
            <a:ext cx="10783887" cy="4684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64541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General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199D41-2769-A6A8-26EA-5B41210C427E}"/>
              </a:ext>
            </a:extLst>
          </p:cNvPr>
          <p:cNvSpPr/>
          <p:nvPr userDrawn="1"/>
        </p:nvSpPr>
        <p:spPr>
          <a:xfrm>
            <a:off x="-794" y="1"/>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pic>
        <p:nvPicPr>
          <p:cNvPr id="5" name="Picture 4">
            <a:extLst>
              <a:ext uri="{FF2B5EF4-FFF2-40B4-BE49-F238E27FC236}">
                <a16:creationId xmlns:a16="http://schemas.microsoft.com/office/drawing/2014/main" id="{3079F686-BD31-34F0-C03D-B0D1D19A2642}"/>
              </a:ext>
            </a:extLst>
          </p:cNvPr>
          <p:cNvPicPr>
            <a:picLocks noChangeAspect="1"/>
          </p:cNvPicPr>
          <p:nvPr userDrawn="1"/>
        </p:nvPicPr>
        <p:blipFill rotWithShape="1">
          <a:blip r:embed="rId2">
            <a:alphaModFix amt="35000"/>
          </a:blip>
          <a:srcRect l="14765" t="14089" r="21231" b="55600"/>
          <a:stretch/>
        </p:blipFill>
        <p:spPr>
          <a:xfrm>
            <a:off x="0" y="3993264"/>
            <a:ext cx="12192001" cy="2864736"/>
          </a:xfrm>
          <a:prstGeom prst="rect">
            <a:avLst/>
          </a:prstGeom>
        </p:spPr>
      </p:pic>
      <p:sp>
        <p:nvSpPr>
          <p:cNvPr id="20" name="Text Placeholder 19">
            <a:extLst>
              <a:ext uri="{FF2B5EF4-FFF2-40B4-BE49-F238E27FC236}">
                <a16:creationId xmlns:a16="http://schemas.microsoft.com/office/drawing/2014/main" id="{DD365321-30EF-FD84-82D1-4382BE878666}"/>
              </a:ext>
            </a:extLst>
          </p:cNvPr>
          <p:cNvSpPr>
            <a:spLocks noGrp="1"/>
          </p:cNvSpPr>
          <p:nvPr>
            <p:ph type="body" sz="quarter" idx="11"/>
          </p:nvPr>
        </p:nvSpPr>
        <p:spPr>
          <a:xfrm>
            <a:off x="703263" y="1649896"/>
            <a:ext cx="10783887" cy="2624137"/>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
            <a:extLst>
              <a:ext uri="{FF2B5EF4-FFF2-40B4-BE49-F238E27FC236}">
                <a16:creationId xmlns:a16="http://schemas.microsoft.com/office/drawing/2014/main" id="{673347F4-A33E-97C7-151E-0F5CFB6402DA}"/>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pic>
        <p:nvPicPr>
          <p:cNvPr id="21" name="Graphic 20">
            <a:extLst>
              <a:ext uri="{FF2B5EF4-FFF2-40B4-BE49-F238E27FC236}">
                <a16:creationId xmlns:a16="http://schemas.microsoft.com/office/drawing/2014/main" id="{75C5C798-C869-43C6-C43F-BBEFFF66008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22" name="TextBox 21">
            <a:extLst>
              <a:ext uri="{FF2B5EF4-FFF2-40B4-BE49-F238E27FC236}">
                <a16:creationId xmlns:a16="http://schemas.microsoft.com/office/drawing/2014/main" id="{84AED893-3EC5-C34A-157C-8403238234DD}"/>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2" name="Text Placeholder 8">
            <a:extLst>
              <a:ext uri="{FF2B5EF4-FFF2-40B4-BE49-F238E27FC236}">
                <a16:creationId xmlns:a16="http://schemas.microsoft.com/office/drawing/2014/main" id="{613A173D-D8BF-0FB1-A2BA-674004ED9EB7}"/>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21451398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General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2F56B0-4D57-F09F-E69D-603CCD26C44B}"/>
              </a:ext>
            </a:extLst>
          </p:cNvPr>
          <p:cNvSpPr/>
          <p:nvPr userDrawn="1"/>
        </p:nvSpPr>
        <p:spPr>
          <a:xfrm>
            <a:off x="7060703" y="1743"/>
            <a:ext cx="5131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ade Gothic Next" panose="020B0503040303020004" pitchFamily="34" charset="0"/>
            </a:endParaRPr>
          </a:p>
        </p:txBody>
      </p:sp>
      <p:pic>
        <p:nvPicPr>
          <p:cNvPr id="5" name="Picture 4">
            <a:extLst>
              <a:ext uri="{FF2B5EF4-FFF2-40B4-BE49-F238E27FC236}">
                <a16:creationId xmlns:a16="http://schemas.microsoft.com/office/drawing/2014/main" id="{1A751914-8A61-BDCA-D60C-4EA81C093877}"/>
              </a:ext>
            </a:extLst>
          </p:cNvPr>
          <p:cNvPicPr>
            <a:picLocks noChangeAspect="1"/>
          </p:cNvPicPr>
          <p:nvPr userDrawn="1"/>
        </p:nvPicPr>
        <p:blipFill rotWithShape="1">
          <a:blip r:embed="rId2">
            <a:alphaModFix amt="35000"/>
          </a:blip>
          <a:srcRect l="14415" t="-14868" r="5572" b="56193"/>
          <a:stretch/>
        </p:blipFill>
        <p:spPr>
          <a:xfrm>
            <a:off x="7060703" y="5002655"/>
            <a:ext cx="5131296" cy="1866920"/>
          </a:xfrm>
          <a:prstGeom prst="rect">
            <a:avLst/>
          </a:prstGeom>
        </p:spPr>
      </p:pic>
      <p:sp>
        <p:nvSpPr>
          <p:cNvPr id="7" name="Text Placeholder 6">
            <a:extLst>
              <a:ext uri="{FF2B5EF4-FFF2-40B4-BE49-F238E27FC236}">
                <a16:creationId xmlns:a16="http://schemas.microsoft.com/office/drawing/2014/main" id="{3FAA645E-3718-9C95-1D75-DC69486DEE4D}"/>
              </a:ext>
            </a:extLst>
          </p:cNvPr>
          <p:cNvSpPr>
            <a:spLocks noGrp="1"/>
          </p:cNvSpPr>
          <p:nvPr>
            <p:ph type="body" sz="quarter" idx="13"/>
          </p:nvPr>
        </p:nvSpPr>
        <p:spPr>
          <a:xfrm>
            <a:off x="703263" y="2054377"/>
            <a:ext cx="5310187" cy="3125363"/>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593A62E2-240E-429C-0348-4C8825E5D61B}"/>
              </a:ext>
            </a:extLst>
          </p:cNvPr>
          <p:cNvSpPr>
            <a:spLocks noGrp="1"/>
          </p:cNvSpPr>
          <p:nvPr>
            <p:ph type="title" hasCustomPrompt="1"/>
          </p:nvPr>
        </p:nvSpPr>
        <p:spPr>
          <a:xfrm>
            <a:off x="692450" y="377501"/>
            <a:ext cx="5324175" cy="1275636"/>
          </a:xfrm>
          <a:prstGeom prst="rect">
            <a:avLst/>
          </a:prstGeom>
        </p:spPr>
        <p:txBody>
          <a:bodyPr vert="horz" lIns="0" tIns="45720" rIns="0" bIns="45720" rtlCol="0" anchor="t">
            <a:noAutofit/>
          </a:bodyPr>
          <a:lstStyle>
            <a:lvl1pPr>
              <a:defRPr/>
            </a:lvl1pPr>
          </a:lstStyle>
          <a:p>
            <a:r>
              <a:rPr lang="en-US"/>
              <a:t>CLICK TO EDIT MASTER </a:t>
            </a:r>
            <a:br>
              <a:rPr lang="en-US"/>
            </a:br>
            <a:r>
              <a:rPr lang="en-US"/>
              <a:t>TITLE STYLE</a:t>
            </a:r>
          </a:p>
        </p:txBody>
      </p:sp>
      <p:pic>
        <p:nvPicPr>
          <p:cNvPr id="4" name="Graphic 3">
            <a:extLst>
              <a:ext uri="{FF2B5EF4-FFF2-40B4-BE49-F238E27FC236}">
                <a16:creationId xmlns:a16="http://schemas.microsoft.com/office/drawing/2014/main" id="{11DD85AB-5480-CF17-7F9D-AE49BAF1E1B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8" name="TextBox 7">
            <a:extLst>
              <a:ext uri="{FF2B5EF4-FFF2-40B4-BE49-F238E27FC236}">
                <a16:creationId xmlns:a16="http://schemas.microsoft.com/office/drawing/2014/main" id="{08CACC46-A2CF-C34F-7C95-6228876C2844}"/>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14" name="Text Placeholder 8">
            <a:extLst>
              <a:ext uri="{FF2B5EF4-FFF2-40B4-BE49-F238E27FC236}">
                <a16:creationId xmlns:a16="http://schemas.microsoft.com/office/drawing/2014/main" id="{2810134D-F311-17C4-FE43-437D868FF155}"/>
              </a:ext>
            </a:extLst>
          </p:cNvPr>
          <p:cNvSpPr>
            <a:spLocks noGrp="1"/>
          </p:cNvSpPr>
          <p:nvPr>
            <p:ph type="body" sz="quarter" idx="19"/>
          </p:nvPr>
        </p:nvSpPr>
        <p:spPr>
          <a:xfrm>
            <a:off x="692451" y="1480756"/>
            <a:ext cx="5310186"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384192655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General Slide">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03727986-574B-409F-FC06-45C62F9C81C2}"/>
              </a:ext>
            </a:extLst>
          </p:cNvPr>
          <p:cNvSpPr/>
          <p:nvPr userDrawn="1"/>
        </p:nvSpPr>
        <p:spPr>
          <a:xfrm>
            <a:off x="0" y="0"/>
            <a:ext cx="5673446" cy="6877954"/>
          </a:xfrm>
          <a:prstGeom prst="round1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ade Gothic Next" panose="020B0503040303020004" pitchFamily="34" charset="0"/>
            </a:endParaRPr>
          </a:p>
        </p:txBody>
      </p:sp>
      <p:pic>
        <p:nvPicPr>
          <p:cNvPr id="5" name="Picture 4">
            <a:extLst>
              <a:ext uri="{FF2B5EF4-FFF2-40B4-BE49-F238E27FC236}">
                <a16:creationId xmlns:a16="http://schemas.microsoft.com/office/drawing/2014/main" id="{C7BD1836-C9BD-60DA-A0B1-AE7CB2F0A3F0}"/>
              </a:ext>
            </a:extLst>
          </p:cNvPr>
          <p:cNvPicPr>
            <a:picLocks noChangeAspect="1"/>
          </p:cNvPicPr>
          <p:nvPr userDrawn="1"/>
        </p:nvPicPr>
        <p:blipFill rotWithShape="1">
          <a:blip r:embed="rId2">
            <a:alphaModFix amt="35000"/>
          </a:blip>
          <a:srcRect l="-38651" t="-14868" r="5571" b="56193"/>
          <a:stretch/>
        </p:blipFill>
        <p:spPr>
          <a:xfrm>
            <a:off x="1" y="4203700"/>
            <a:ext cx="12192000" cy="2667001"/>
          </a:xfrm>
          <a:prstGeom prst="rect">
            <a:avLst/>
          </a:prstGeom>
        </p:spPr>
      </p:pic>
      <p:pic>
        <p:nvPicPr>
          <p:cNvPr id="20" name="Graphic 19">
            <a:extLst>
              <a:ext uri="{FF2B5EF4-FFF2-40B4-BE49-F238E27FC236}">
                <a16:creationId xmlns:a16="http://schemas.microsoft.com/office/drawing/2014/main" id="{AC2EF998-A25D-13D1-CC34-AE609A2FD02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21" name="TextBox 20">
            <a:extLst>
              <a:ext uri="{FF2B5EF4-FFF2-40B4-BE49-F238E27FC236}">
                <a16:creationId xmlns:a16="http://schemas.microsoft.com/office/drawing/2014/main" id="{ADCF4B95-BA8D-B41B-17C4-D5D97B8A7F8D}"/>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11" name="Text Placeholder 6">
            <a:extLst>
              <a:ext uri="{FF2B5EF4-FFF2-40B4-BE49-F238E27FC236}">
                <a16:creationId xmlns:a16="http://schemas.microsoft.com/office/drawing/2014/main" id="{D7389799-06BE-C845-61E7-1B8ACCFB2E55}"/>
              </a:ext>
            </a:extLst>
          </p:cNvPr>
          <p:cNvSpPr>
            <a:spLocks noGrp="1"/>
          </p:cNvSpPr>
          <p:nvPr>
            <p:ph type="body" sz="quarter" idx="13"/>
          </p:nvPr>
        </p:nvSpPr>
        <p:spPr>
          <a:xfrm>
            <a:off x="703264" y="2275370"/>
            <a:ext cx="3826386" cy="4167962"/>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
            <a:extLst>
              <a:ext uri="{FF2B5EF4-FFF2-40B4-BE49-F238E27FC236}">
                <a16:creationId xmlns:a16="http://schemas.microsoft.com/office/drawing/2014/main" id="{8C839C91-54F8-5F4A-B6F7-A6A79DFCD719}"/>
              </a:ext>
            </a:extLst>
          </p:cNvPr>
          <p:cNvSpPr>
            <a:spLocks noGrp="1"/>
          </p:cNvSpPr>
          <p:nvPr>
            <p:ph type="title" hasCustomPrompt="1"/>
          </p:nvPr>
        </p:nvSpPr>
        <p:spPr>
          <a:xfrm>
            <a:off x="692452" y="377501"/>
            <a:ext cx="3826386" cy="1275636"/>
          </a:xfrm>
          <a:prstGeom prst="rect">
            <a:avLst/>
          </a:prstGeom>
        </p:spPr>
        <p:txBody>
          <a:bodyPr vert="horz" lIns="0" tIns="45720" rIns="0" bIns="45720" rtlCol="0" anchor="t">
            <a:noAutofit/>
          </a:bodyPr>
          <a:lstStyle>
            <a:lvl1pPr>
              <a:defRPr>
                <a:solidFill>
                  <a:schemeClr val="tx1"/>
                </a:solidFill>
              </a:defRPr>
            </a:lvl1pPr>
          </a:lstStyle>
          <a:p>
            <a:r>
              <a:rPr lang="en-US"/>
              <a:t>CLICK TO EDIT MASTER TITLE STYLE</a:t>
            </a:r>
          </a:p>
        </p:txBody>
      </p:sp>
      <p:sp>
        <p:nvSpPr>
          <p:cNvPr id="13" name="Text Placeholder 8">
            <a:extLst>
              <a:ext uri="{FF2B5EF4-FFF2-40B4-BE49-F238E27FC236}">
                <a16:creationId xmlns:a16="http://schemas.microsoft.com/office/drawing/2014/main" id="{B987D485-0FAD-C55D-93BC-DF40EFBA20E9}"/>
              </a:ext>
            </a:extLst>
          </p:cNvPr>
          <p:cNvSpPr>
            <a:spLocks noGrp="1"/>
          </p:cNvSpPr>
          <p:nvPr>
            <p:ph type="body" sz="quarter" idx="19"/>
          </p:nvPr>
        </p:nvSpPr>
        <p:spPr>
          <a:xfrm>
            <a:off x="692451" y="1537474"/>
            <a:ext cx="3826386" cy="854858"/>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13565049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General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2F56B0-4D57-F09F-E69D-603CCD26C44B}"/>
              </a:ext>
            </a:extLst>
          </p:cNvPr>
          <p:cNvSpPr/>
          <p:nvPr userDrawn="1"/>
        </p:nvSpPr>
        <p:spPr>
          <a:xfrm>
            <a:off x="7060703" y="1743"/>
            <a:ext cx="5131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ade Gothic Next" panose="020B0503040303020004" pitchFamily="34" charset="0"/>
            </a:endParaRPr>
          </a:p>
        </p:txBody>
      </p:sp>
      <p:sp>
        <p:nvSpPr>
          <p:cNvPr id="7" name="Text Placeholder 6">
            <a:extLst>
              <a:ext uri="{FF2B5EF4-FFF2-40B4-BE49-F238E27FC236}">
                <a16:creationId xmlns:a16="http://schemas.microsoft.com/office/drawing/2014/main" id="{3FAA645E-3718-9C95-1D75-DC69486DEE4D}"/>
              </a:ext>
            </a:extLst>
          </p:cNvPr>
          <p:cNvSpPr>
            <a:spLocks noGrp="1"/>
          </p:cNvSpPr>
          <p:nvPr>
            <p:ph type="body" sz="quarter" idx="13"/>
          </p:nvPr>
        </p:nvSpPr>
        <p:spPr>
          <a:xfrm>
            <a:off x="703263" y="2054377"/>
            <a:ext cx="5310187" cy="3125363"/>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593A62E2-240E-429C-0348-4C8825E5D61B}"/>
              </a:ext>
            </a:extLst>
          </p:cNvPr>
          <p:cNvSpPr>
            <a:spLocks noGrp="1"/>
          </p:cNvSpPr>
          <p:nvPr>
            <p:ph type="title" hasCustomPrompt="1"/>
          </p:nvPr>
        </p:nvSpPr>
        <p:spPr>
          <a:xfrm>
            <a:off x="692450" y="377501"/>
            <a:ext cx="5324175" cy="1275636"/>
          </a:xfrm>
          <a:prstGeom prst="rect">
            <a:avLst/>
          </a:prstGeom>
        </p:spPr>
        <p:txBody>
          <a:bodyPr vert="horz" lIns="0" tIns="45720" rIns="0" bIns="45720" rtlCol="0" anchor="t">
            <a:noAutofit/>
          </a:bodyPr>
          <a:lstStyle>
            <a:lvl1pPr>
              <a:defRPr/>
            </a:lvl1pPr>
          </a:lstStyle>
          <a:p>
            <a:r>
              <a:rPr lang="en-US"/>
              <a:t>CLICK TO EDIT MASTER </a:t>
            </a:r>
            <a:br>
              <a:rPr lang="en-US"/>
            </a:br>
            <a:r>
              <a:rPr lang="en-US"/>
              <a:t>TITLE STYLE</a:t>
            </a:r>
          </a:p>
        </p:txBody>
      </p:sp>
      <p:pic>
        <p:nvPicPr>
          <p:cNvPr id="4" name="Graphic 3">
            <a:extLst>
              <a:ext uri="{FF2B5EF4-FFF2-40B4-BE49-F238E27FC236}">
                <a16:creationId xmlns:a16="http://schemas.microsoft.com/office/drawing/2014/main" id="{8A9CDC9F-8756-2B58-AD14-B97325E0B45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8" name="TextBox 7">
            <a:extLst>
              <a:ext uri="{FF2B5EF4-FFF2-40B4-BE49-F238E27FC236}">
                <a16:creationId xmlns:a16="http://schemas.microsoft.com/office/drawing/2014/main" id="{DE9E2769-929D-835D-D0DE-91F660CE61D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2" name="Text Placeholder 8">
            <a:extLst>
              <a:ext uri="{FF2B5EF4-FFF2-40B4-BE49-F238E27FC236}">
                <a16:creationId xmlns:a16="http://schemas.microsoft.com/office/drawing/2014/main" id="{CDC8E0A2-D55B-78AD-F250-75D53E6EC74F}"/>
              </a:ext>
            </a:extLst>
          </p:cNvPr>
          <p:cNvSpPr>
            <a:spLocks noGrp="1"/>
          </p:cNvSpPr>
          <p:nvPr>
            <p:ph type="body" sz="quarter" idx="19"/>
          </p:nvPr>
        </p:nvSpPr>
        <p:spPr>
          <a:xfrm>
            <a:off x="692450" y="1005840"/>
            <a:ext cx="5846573" cy="854858"/>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36965803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1_General Slide">
    <p:spTree>
      <p:nvGrpSpPr>
        <p:cNvPr id="1" name=""/>
        <p:cNvGrpSpPr/>
        <p:nvPr/>
      </p:nvGrpSpPr>
      <p:grpSpPr>
        <a:xfrm>
          <a:off x="0" y="0"/>
          <a:ext cx="0" cy="0"/>
          <a:chOff x="0" y="0"/>
          <a:chExt cx="0" cy="0"/>
        </a:xfrm>
      </p:grpSpPr>
      <p:sp>
        <p:nvSpPr>
          <p:cNvPr id="28" name="Round Single Corner Rectangle 27">
            <a:extLst>
              <a:ext uri="{FF2B5EF4-FFF2-40B4-BE49-F238E27FC236}">
                <a16:creationId xmlns:a16="http://schemas.microsoft.com/office/drawing/2014/main" id="{69ED3514-452C-2E3E-1DD7-D2804CF0A44B}"/>
              </a:ext>
            </a:extLst>
          </p:cNvPr>
          <p:cNvSpPr/>
          <p:nvPr userDrawn="1"/>
        </p:nvSpPr>
        <p:spPr>
          <a:xfrm>
            <a:off x="7988300" y="2742465"/>
            <a:ext cx="4203700" cy="4115535"/>
          </a:xfrm>
          <a:prstGeom prst="round1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F0C3AA5-4603-8715-6EA0-FF701B1A770E}"/>
              </a:ext>
            </a:extLst>
          </p:cNvPr>
          <p:cNvSpPr>
            <a:spLocks noGrp="1"/>
          </p:cNvSpPr>
          <p:nvPr>
            <p:ph type="body" sz="quarter" idx="11"/>
          </p:nvPr>
        </p:nvSpPr>
        <p:spPr>
          <a:xfrm>
            <a:off x="703263" y="1649895"/>
            <a:ext cx="5392737" cy="4730911"/>
          </a:xfrm>
        </p:spPr>
        <p:txBody>
          <a:bodyPr/>
          <a:lstStyle>
            <a:lvl1pPr marL="0" indent="0">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
            <a:extLst>
              <a:ext uri="{FF2B5EF4-FFF2-40B4-BE49-F238E27FC236}">
                <a16:creationId xmlns:a16="http://schemas.microsoft.com/office/drawing/2014/main" id="{81541E39-6A14-156D-0CAE-C5CCC0AB95F2}"/>
              </a:ext>
            </a:extLst>
          </p:cNvPr>
          <p:cNvSpPr>
            <a:spLocks noGrp="1"/>
          </p:cNvSpPr>
          <p:nvPr>
            <p:ph type="title"/>
          </p:nvPr>
        </p:nvSpPr>
        <p:spPr>
          <a:xfrm>
            <a:off x="692450" y="377501"/>
            <a:ext cx="6495159" cy="745621"/>
          </a:xfrm>
          <a:prstGeom prst="rect">
            <a:avLst/>
          </a:prstGeom>
        </p:spPr>
        <p:txBody>
          <a:bodyPr vert="horz" lIns="0" tIns="45720" rIns="0" bIns="45720" rtlCol="0" anchor="t">
            <a:noAutofit/>
          </a:bodyPr>
          <a:lstStyle/>
          <a:p>
            <a:r>
              <a:rPr lang="en-US"/>
              <a:t>CLICK TO EDIT MASTER TITLE STYLE</a:t>
            </a:r>
          </a:p>
        </p:txBody>
      </p:sp>
      <p:pic>
        <p:nvPicPr>
          <p:cNvPr id="4" name="Graphic 3">
            <a:extLst>
              <a:ext uri="{FF2B5EF4-FFF2-40B4-BE49-F238E27FC236}">
                <a16:creationId xmlns:a16="http://schemas.microsoft.com/office/drawing/2014/main" id="{9A2F31E1-9347-2610-89DE-052614A143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17" name="TextBox 16">
            <a:extLst>
              <a:ext uri="{FF2B5EF4-FFF2-40B4-BE49-F238E27FC236}">
                <a16:creationId xmlns:a16="http://schemas.microsoft.com/office/drawing/2014/main" id="{9DC8AC53-50A4-3797-33C4-1199E934394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2" name="Text Placeholder 8">
            <a:extLst>
              <a:ext uri="{FF2B5EF4-FFF2-40B4-BE49-F238E27FC236}">
                <a16:creationId xmlns:a16="http://schemas.microsoft.com/office/drawing/2014/main" id="{A442ECC1-8C2F-BE46-3C45-E8BF457E991A}"/>
              </a:ext>
            </a:extLst>
          </p:cNvPr>
          <p:cNvSpPr>
            <a:spLocks noGrp="1"/>
          </p:cNvSpPr>
          <p:nvPr>
            <p:ph type="body" sz="quarter" idx="19"/>
          </p:nvPr>
        </p:nvSpPr>
        <p:spPr>
          <a:xfrm>
            <a:off x="692450" y="1005840"/>
            <a:ext cx="5403550" cy="644055"/>
          </a:xfrm>
        </p:spPr>
        <p:txBody>
          <a:bodyPr/>
          <a:lstStyle>
            <a:lvl1pPr marL="0" indent="0">
              <a:buNone/>
              <a:defRPr sz="1800" b="1">
                <a:solidFill>
                  <a:schemeClr val="accent2"/>
                </a:solidFill>
                <a:latin typeface="Georgia" panose="02040502050405020303" pitchFamily="18" charset="0"/>
              </a:defRPr>
            </a:lvl1pPr>
          </a:lstStyle>
          <a:p>
            <a:endParaRPr lang="en-US"/>
          </a:p>
        </p:txBody>
      </p:sp>
      <p:sp>
        <p:nvSpPr>
          <p:cNvPr id="6" name="Rectangle: Single Corner Rounded 10">
            <a:extLst>
              <a:ext uri="{FF2B5EF4-FFF2-40B4-BE49-F238E27FC236}">
                <a16:creationId xmlns:a16="http://schemas.microsoft.com/office/drawing/2014/main" id="{DC475668-F031-1E6C-B79F-B3199F01DC00}"/>
              </a:ext>
            </a:extLst>
          </p:cNvPr>
          <p:cNvSpPr/>
          <p:nvPr userDrawn="1"/>
        </p:nvSpPr>
        <p:spPr>
          <a:xfrm rot="10800000">
            <a:off x="7988308" y="10257"/>
            <a:ext cx="4203692" cy="2732208"/>
          </a:xfrm>
          <a:prstGeom prst="round2Diag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Single Corner Rounded 10">
            <a:extLst>
              <a:ext uri="{FF2B5EF4-FFF2-40B4-BE49-F238E27FC236}">
                <a16:creationId xmlns:a16="http://schemas.microsoft.com/office/drawing/2014/main" id="{B0C4AD12-0C42-E6E9-C291-8BB71CA1AF20}"/>
              </a:ext>
            </a:extLst>
          </p:cNvPr>
          <p:cNvSpPr/>
          <p:nvPr userDrawn="1"/>
        </p:nvSpPr>
        <p:spPr>
          <a:xfrm rot="10800000">
            <a:off x="7988308" y="10258"/>
            <a:ext cx="4203692" cy="2732208"/>
          </a:xfrm>
          <a:prstGeom prst="round2DiagRect">
            <a:avLst>
              <a:gd name="adj1" fmla="val 17834"/>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ontent Placeholder 31">
            <a:extLst>
              <a:ext uri="{FF2B5EF4-FFF2-40B4-BE49-F238E27FC236}">
                <a16:creationId xmlns:a16="http://schemas.microsoft.com/office/drawing/2014/main" id="{0F996493-9D58-4534-EEA9-A6D84F1119BC}"/>
              </a:ext>
            </a:extLst>
          </p:cNvPr>
          <p:cNvSpPr>
            <a:spLocks noGrp="1"/>
          </p:cNvSpPr>
          <p:nvPr>
            <p:ph sz="quarter" idx="20"/>
          </p:nvPr>
        </p:nvSpPr>
        <p:spPr>
          <a:xfrm>
            <a:off x="7988300" y="0"/>
            <a:ext cx="4203700" cy="2743200"/>
          </a:xfrm>
          <a:prstGeom prst="round2DiagRect">
            <a:avLst/>
          </a:prstGeom>
        </p:spPr>
        <p:txBody>
          <a:bodyPr/>
          <a:lstStyle>
            <a:lvl1pPr>
              <a:defRPr sz="1600" b="0"/>
            </a:lvl1pPr>
            <a:lvl2pPr marL="457200" indent="0">
              <a:buNone/>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Content Placeholder 33">
            <a:extLst>
              <a:ext uri="{FF2B5EF4-FFF2-40B4-BE49-F238E27FC236}">
                <a16:creationId xmlns:a16="http://schemas.microsoft.com/office/drawing/2014/main" id="{841DB2DC-F1A8-8662-B7F3-A46C3277C76C}"/>
              </a:ext>
            </a:extLst>
          </p:cNvPr>
          <p:cNvSpPr>
            <a:spLocks noGrp="1"/>
          </p:cNvSpPr>
          <p:nvPr>
            <p:ph sz="quarter" idx="21"/>
          </p:nvPr>
        </p:nvSpPr>
        <p:spPr>
          <a:xfrm>
            <a:off x="7988300" y="2743200"/>
            <a:ext cx="4203700" cy="4114800"/>
          </a:xfrm>
          <a:prstGeom prst="round1Rect">
            <a:avLst/>
          </a:prstGeom>
        </p:spPr>
        <p:txBody>
          <a:bodyPr/>
          <a:lstStyle>
            <a:lvl1pPr>
              <a:defRPr sz="1600"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57805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_General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3730FC-2B50-4BB0-91AB-603E4C624450}"/>
              </a:ext>
            </a:extLst>
          </p:cNvPr>
          <p:cNvSpPr/>
          <p:nvPr userDrawn="1"/>
        </p:nvSpPr>
        <p:spPr>
          <a:xfrm>
            <a:off x="-794" y="1"/>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sp>
        <p:nvSpPr>
          <p:cNvPr id="7" name="Round Diagonal Corner Rectangle 6">
            <a:extLst>
              <a:ext uri="{FF2B5EF4-FFF2-40B4-BE49-F238E27FC236}">
                <a16:creationId xmlns:a16="http://schemas.microsoft.com/office/drawing/2014/main" id="{3832CFEB-E024-0AF1-64E4-9D91C1A7698E}"/>
              </a:ext>
            </a:extLst>
          </p:cNvPr>
          <p:cNvSpPr/>
          <p:nvPr userDrawn="1"/>
        </p:nvSpPr>
        <p:spPr>
          <a:xfrm rot="5400000">
            <a:off x="-762000" y="762000"/>
            <a:ext cx="6858000" cy="5334000"/>
          </a:xfrm>
          <a:prstGeom prst="round2DiagRect">
            <a:avLst>
              <a:gd name="adj1" fmla="val 15239"/>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a:extLst>
              <a:ext uri="{FF2B5EF4-FFF2-40B4-BE49-F238E27FC236}">
                <a16:creationId xmlns:a16="http://schemas.microsoft.com/office/drawing/2014/main" id="{A77C9BA2-D02E-085E-6D57-7D518B48E20F}"/>
              </a:ext>
            </a:extLst>
          </p:cNvPr>
          <p:cNvSpPr/>
          <p:nvPr userDrawn="1"/>
        </p:nvSpPr>
        <p:spPr>
          <a:xfrm>
            <a:off x="5334000" y="0"/>
            <a:ext cx="6858000" cy="6858000"/>
          </a:xfrm>
          <a:prstGeom prst="round2DiagRect">
            <a:avLst>
              <a:gd name="adj1" fmla="val 11852"/>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A2F31E1-9347-2610-89DE-052614A143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17" name="TextBox 16">
            <a:extLst>
              <a:ext uri="{FF2B5EF4-FFF2-40B4-BE49-F238E27FC236}">
                <a16:creationId xmlns:a16="http://schemas.microsoft.com/office/drawing/2014/main" id="{9DC8AC53-50A4-3797-33C4-1199E934394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bg1"/>
                </a:solidFill>
                <a:latin typeface="+mn-lt"/>
                <a:ea typeface="GT Flexa Condensed Lazer" pitchFamily="2" charset="77"/>
                <a:cs typeface="GT Flexa Condensed Lazer" pitchFamily="2" charset="77"/>
              </a:rPr>
              <a:t>© Center for Creative Leadership. All rights reserved.  </a:t>
            </a:r>
          </a:p>
        </p:txBody>
      </p:sp>
      <p:sp>
        <p:nvSpPr>
          <p:cNvPr id="10" name="Text Placeholder 6">
            <a:extLst>
              <a:ext uri="{FF2B5EF4-FFF2-40B4-BE49-F238E27FC236}">
                <a16:creationId xmlns:a16="http://schemas.microsoft.com/office/drawing/2014/main" id="{49EDD1FE-8AE1-E431-D06F-85F95E8A3704}"/>
              </a:ext>
            </a:extLst>
          </p:cNvPr>
          <p:cNvSpPr>
            <a:spLocks noGrp="1"/>
          </p:cNvSpPr>
          <p:nvPr>
            <p:ph type="body" sz="quarter" idx="13"/>
          </p:nvPr>
        </p:nvSpPr>
        <p:spPr>
          <a:xfrm>
            <a:off x="703264" y="2275370"/>
            <a:ext cx="3826386" cy="4167962"/>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2BEFF3B2-444B-948C-59F8-14ED85BEF65E}"/>
              </a:ext>
            </a:extLst>
          </p:cNvPr>
          <p:cNvSpPr>
            <a:spLocks noGrp="1"/>
          </p:cNvSpPr>
          <p:nvPr>
            <p:ph type="title" hasCustomPrompt="1"/>
          </p:nvPr>
        </p:nvSpPr>
        <p:spPr>
          <a:xfrm>
            <a:off x="692452" y="377501"/>
            <a:ext cx="3826386" cy="1275636"/>
          </a:xfrm>
          <a:prstGeom prst="rect">
            <a:avLst/>
          </a:prstGeom>
        </p:spPr>
        <p:txBody>
          <a:bodyPr vert="horz" lIns="0" tIns="45720" rIns="0" bIns="45720" rtlCol="0" anchor="t">
            <a:noAutofit/>
          </a:bodyPr>
          <a:lstStyle>
            <a:lvl1pPr>
              <a:defRPr>
                <a:solidFill>
                  <a:schemeClr val="bg1"/>
                </a:solidFill>
              </a:defRPr>
            </a:lvl1pPr>
          </a:lstStyle>
          <a:p>
            <a:r>
              <a:rPr lang="en-US"/>
              <a:t>CLICK TO EDIT MASTER TITLE STYLE</a:t>
            </a:r>
          </a:p>
        </p:txBody>
      </p:sp>
      <p:sp>
        <p:nvSpPr>
          <p:cNvPr id="12" name="Text Placeholder 8">
            <a:extLst>
              <a:ext uri="{FF2B5EF4-FFF2-40B4-BE49-F238E27FC236}">
                <a16:creationId xmlns:a16="http://schemas.microsoft.com/office/drawing/2014/main" id="{E20275D0-1619-BBAD-9B87-67FD7DFBFA3E}"/>
              </a:ext>
            </a:extLst>
          </p:cNvPr>
          <p:cNvSpPr>
            <a:spLocks noGrp="1"/>
          </p:cNvSpPr>
          <p:nvPr>
            <p:ph type="body" sz="quarter" idx="19"/>
          </p:nvPr>
        </p:nvSpPr>
        <p:spPr>
          <a:xfrm>
            <a:off x="692451" y="1537474"/>
            <a:ext cx="3826386" cy="854858"/>
          </a:xfrm>
        </p:spPr>
        <p:txBody>
          <a:bodyPr/>
          <a:lstStyle>
            <a:lvl1pPr marL="0" indent="0">
              <a:buNone/>
              <a:defRPr sz="1800" b="1">
                <a:solidFill>
                  <a:schemeClr val="bg1"/>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31717098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3_General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3730FC-2B50-4BB0-91AB-603E4C624450}"/>
              </a:ext>
            </a:extLst>
          </p:cNvPr>
          <p:cNvSpPr/>
          <p:nvPr userDrawn="1"/>
        </p:nvSpPr>
        <p:spPr>
          <a:xfrm>
            <a:off x="-794" y="1"/>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sp>
        <p:nvSpPr>
          <p:cNvPr id="7" name="Round Diagonal Corner Rectangle 6">
            <a:extLst>
              <a:ext uri="{FF2B5EF4-FFF2-40B4-BE49-F238E27FC236}">
                <a16:creationId xmlns:a16="http://schemas.microsoft.com/office/drawing/2014/main" id="{3832CFEB-E024-0AF1-64E4-9D91C1A7698E}"/>
              </a:ext>
            </a:extLst>
          </p:cNvPr>
          <p:cNvSpPr/>
          <p:nvPr userDrawn="1"/>
        </p:nvSpPr>
        <p:spPr>
          <a:xfrm rot="5400000">
            <a:off x="243297" y="-243297"/>
            <a:ext cx="6858000" cy="7344594"/>
          </a:xfrm>
          <a:prstGeom prst="round2DiagRect">
            <a:avLst>
              <a:gd name="adj1" fmla="val 12913"/>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Rectangle 7">
            <a:extLst>
              <a:ext uri="{FF2B5EF4-FFF2-40B4-BE49-F238E27FC236}">
                <a16:creationId xmlns:a16="http://schemas.microsoft.com/office/drawing/2014/main" id="{A77C9BA2-D02E-085E-6D57-7D518B48E20F}"/>
              </a:ext>
            </a:extLst>
          </p:cNvPr>
          <p:cNvSpPr/>
          <p:nvPr userDrawn="1"/>
        </p:nvSpPr>
        <p:spPr>
          <a:xfrm>
            <a:off x="7344594" y="0"/>
            <a:ext cx="4847406" cy="6858000"/>
          </a:xfrm>
          <a:prstGeom prst="round2DiagRect">
            <a:avLst>
              <a:gd name="adj1" fmla="val 1755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A2F31E1-9347-2610-89DE-052614A143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17" name="TextBox 16">
            <a:extLst>
              <a:ext uri="{FF2B5EF4-FFF2-40B4-BE49-F238E27FC236}">
                <a16:creationId xmlns:a16="http://schemas.microsoft.com/office/drawing/2014/main" id="{9DC8AC53-50A4-3797-33C4-1199E934394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bg1"/>
                </a:solidFill>
                <a:latin typeface="+mn-lt"/>
                <a:ea typeface="GT Flexa Condensed Lazer" pitchFamily="2" charset="77"/>
                <a:cs typeface="GT Flexa Condensed Lazer" pitchFamily="2" charset="77"/>
              </a:rPr>
              <a:t>© Center for Creative Leadership. All rights reserved.  </a:t>
            </a:r>
          </a:p>
        </p:txBody>
      </p:sp>
      <p:sp>
        <p:nvSpPr>
          <p:cNvPr id="10" name="Text Placeholder 4">
            <a:extLst>
              <a:ext uri="{FF2B5EF4-FFF2-40B4-BE49-F238E27FC236}">
                <a16:creationId xmlns:a16="http://schemas.microsoft.com/office/drawing/2014/main" id="{F228E665-46B2-9C0D-AF69-07F9CC454599}"/>
              </a:ext>
            </a:extLst>
          </p:cNvPr>
          <p:cNvSpPr>
            <a:spLocks noGrp="1"/>
          </p:cNvSpPr>
          <p:nvPr>
            <p:ph type="body" sz="quarter" idx="11"/>
          </p:nvPr>
        </p:nvSpPr>
        <p:spPr>
          <a:xfrm>
            <a:off x="703263" y="1649895"/>
            <a:ext cx="5392737" cy="4730911"/>
          </a:xfrm>
        </p:spPr>
        <p:txBody>
          <a:bodyPr/>
          <a:lstStyle>
            <a:lvl1pPr marL="0" indent="0">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A63D79E2-D6CE-AAAF-22D8-CAEDAD246359}"/>
              </a:ext>
            </a:extLst>
          </p:cNvPr>
          <p:cNvSpPr>
            <a:spLocks noGrp="1"/>
          </p:cNvSpPr>
          <p:nvPr>
            <p:ph type="title"/>
          </p:nvPr>
        </p:nvSpPr>
        <p:spPr>
          <a:xfrm>
            <a:off x="692450" y="377501"/>
            <a:ext cx="6495159" cy="745621"/>
          </a:xfrm>
          <a:prstGeom prst="rect">
            <a:avLst/>
          </a:prstGeom>
        </p:spPr>
        <p:txBody>
          <a:bodyPr vert="horz" lIns="0" tIns="45720" rIns="0" bIns="45720" rtlCol="0" anchor="t">
            <a:noAutofit/>
          </a:bodyPr>
          <a:lstStyle>
            <a:lvl1pPr>
              <a:defRPr>
                <a:solidFill>
                  <a:schemeClr val="bg1"/>
                </a:solidFill>
              </a:defRPr>
            </a:lvl1pPr>
          </a:lstStyle>
          <a:p>
            <a:r>
              <a:rPr lang="en-US"/>
              <a:t>CLICK TO EDIT MASTER TITLE STYLE</a:t>
            </a:r>
          </a:p>
        </p:txBody>
      </p:sp>
      <p:sp>
        <p:nvSpPr>
          <p:cNvPr id="12" name="Text Placeholder 8">
            <a:extLst>
              <a:ext uri="{FF2B5EF4-FFF2-40B4-BE49-F238E27FC236}">
                <a16:creationId xmlns:a16="http://schemas.microsoft.com/office/drawing/2014/main" id="{DE5C018C-A827-CD42-AA07-789DECCEA3B0}"/>
              </a:ext>
            </a:extLst>
          </p:cNvPr>
          <p:cNvSpPr>
            <a:spLocks noGrp="1"/>
          </p:cNvSpPr>
          <p:nvPr>
            <p:ph type="body" sz="quarter" idx="19"/>
          </p:nvPr>
        </p:nvSpPr>
        <p:spPr>
          <a:xfrm>
            <a:off x="692450" y="1005840"/>
            <a:ext cx="5403550" cy="644055"/>
          </a:xfrm>
        </p:spPr>
        <p:txBody>
          <a:bodyPr/>
          <a:lstStyle>
            <a:lvl1pPr marL="0" indent="0">
              <a:buNone/>
              <a:defRPr sz="1800" b="1">
                <a:solidFill>
                  <a:schemeClr val="bg1"/>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11422161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4_General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3730FC-2B50-4BB0-91AB-603E4C624450}"/>
              </a:ext>
            </a:extLst>
          </p:cNvPr>
          <p:cNvSpPr/>
          <p:nvPr userDrawn="1"/>
        </p:nvSpPr>
        <p:spPr>
          <a:xfrm>
            <a:off x="-794" y="1"/>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sp>
        <p:nvSpPr>
          <p:cNvPr id="7" name="Round Diagonal Corner Rectangle 6">
            <a:extLst>
              <a:ext uri="{FF2B5EF4-FFF2-40B4-BE49-F238E27FC236}">
                <a16:creationId xmlns:a16="http://schemas.microsoft.com/office/drawing/2014/main" id="{3832CFEB-E024-0AF1-64E4-9D91C1A7698E}"/>
              </a:ext>
            </a:extLst>
          </p:cNvPr>
          <p:cNvSpPr/>
          <p:nvPr userDrawn="1"/>
        </p:nvSpPr>
        <p:spPr>
          <a:xfrm rot="5400000">
            <a:off x="243297" y="-243297"/>
            <a:ext cx="6858000" cy="7344594"/>
          </a:xfrm>
          <a:prstGeom prst="round2DiagRect">
            <a:avLst>
              <a:gd name="adj1" fmla="val 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A2F31E1-9347-2610-89DE-052614A143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17" name="TextBox 16">
            <a:extLst>
              <a:ext uri="{FF2B5EF4-FFF2-40B4-BE49-F238E27FC236}">
                <a16:creationId xmlns:a16="http://schemas.microsoft.com/office/drawing/2014/main" id="{9DC8AC53-50A4-3797-33C4-1199E934394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bg1"/>
                </a:solidFill>
                <a:latin typeface="+mn-lt"/>
                <a:ea typeface="GT Flexa Condensed Lazer" pitchFamily="2" charset="77"/>
                <a:cs typeface="GT Flexa Condensed Lazer" pitchFamily="2" charset="77"/>
              </a:rPr>
              <a:t>© Center for Creative Leadership. All rights reserved.  </a:t>
            </a:r>
          </a:p>
        </p:txBody>
      </p:sp>
      <p:sp>
        <p:nvSpPr>
          <p:cNvPr id="3" name="Picture Placeholder 2">
            <a:extLst>
              <a:ext uri="{FF2B5EF4-FFF2-40B4-BE49-F238E27FC236}">
                <a16:creationId xmlns:a16="http://schemas.microsoft.com/office/drawing/2014/main" id="{E0C28AE5-007D-B16A-17BD-C80B691C7EDD}"/>
              </a:ext>
            </a:extLst>
          </p:cNvPr>
          <p:cNvSpPr>
            <a:spLocks noGrp="1"/>
          </p:cNvSpPr>
          <p:nvPr>
            <p:ph type="pic" sz="quarter" idx="12"/>
          </p:nvPr>
        </p:nvSpPr>
        <p:spPr>
          <a:xfrm>
            <a:off x="5688419" y="-2"/>
            <a:ext cx="6502787" cy="6858000"/>
          </a:xfrm>
          <a:prstGeom prst="round2DiagRect">
            <a:avLst>
              <a:gd name="adj1" fmla="val 15359"/>
              <a:gd name="adj2" fmla="val 0"/>
            </a:avLst>
          </a:prstGeom>
        </p:spPr>
        <p:txBody>
          <a:bodyPr/>
          <a:lstStyle/>
          <a:p>
            <a:endParaRPr lang="en-US"/>
          </a:p>
        </p:txBody>
      </p:sp>
      <p:sp>
        <p:nvSpPr>
          <p:cNvPr id="12" name="Text Placeholder 6">
            <a:extLst>
              <a:ext uri="{FF2B5EF4-FFF2-40B4-BE49-F238E27FC236}">
                <a16:creationId xmlns:a16="http://schemas.microsoft.com/office/drawing/2014/main" id="{A2034DE9-59C8-7B0D-518F-A9E00AB38BE2}"/>
              </a:ext>
            </a:extLst>
          </p:cNvPr>
          <p:cNvSpPr>
            <a:spLocks noGrp="1"/>
          </p:cNvSpPr>
          <p:nvPr>
            <p:ph type="body" sz="quarter" idx="13"/>
          </p:nvPr>
        </p:nvSpPr>
        <p:spPr>
          <a:xfrm>
            <a:off x="703264" y="2275370"/>
            <a:ext cx="3826386" cy="4167962"/>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Placeholder 1">
            <a:extLst>
              <a:ext uri="{FF2B5EF4-FFF2-40B4-BE49-F238E27FC236}">
                <a16:creationId xmlns:a16="http://schemas.microsoft.com/office/drawing/2014/main" id="{EEB014D1-7124-D1EE-9AF6-4B4F8A34B37C}"/>
              </a:ext>
            </a:extLst>
          </p:cNvPr>
          <p:cNvSpPr>
            <a:spLocks noGrp="1"/>
          </p:cNvSpPr>
          <p:nvPr>
            <p:ph type="title" hasCustomPrompt="1"/>
          </p:nvPr>
        </p:nvSpPr>
        <p:spPr>
          <a:xfrm>
            <a:off x="692452" y="377501"/>
            <a:ext cx="3826386" cy="1275636"/>
          </a:xfrm>
          <a:prstGeom prst="rect">
            <a:avLst/>
          </a:prstGeom>
        </p:spPr>
        <p:txBody>
          <a:bodyPr vert="horz" lIns="0" tIns="45720" rIns="0" bIns="45720" rtlCol="0" anchor="t">
            <a:noAutofit/>
          </a:bodyPr>
          <a:lstStyle>
            <a:lvl1pPr>
              <a:defRPr>
                <a:solidFill>
                  <a:schemeClr val="bg1"/>
                </a:solidFill>
              </a:defRPr>
            </a:lvl1pPr>
          </a:lstStyle>
          <a:p>
            <a:r>
              <a:rPr lang="en-US"/>
              <a:t>CLICK TO EDIT MASTER TITLE STYLE</a:t>
            </a:r>
          </a:p>
        </p:txBody>
      </p:sp>
      <p:sp>
        <p:nvSpPr>
          <p:cNvPr id="14" name="Text Placeholder 8">
            <a:extLst>
              <a:ext uri="{FF2B5EF4-FFF2-40B4-BE49-F238E27FC236}">
                <a16:creationId xmlns:a16="http://schemas.microsoft.com/office/drawing/2014/main" id="{8C64359F-60B4-E883-FB5E-CEA26EEF4005}"/>
              </a:ext>
            </a:extLst>
          </p:cNvPr>
          <p:cNvSpPr>
            <a:spLocks noGrp="1"/>
          </p:cNvSpPr>
          <p:nvPr>
            <p:ph type="body" sz="quarter" idx="19"/>
          </p:nvPr>
        </p:nvSpPr>
        <p:spPr>
          <a:xfrm>
            <a:off x="692451" y="1537474"/>
            <a:ext cx="3826386" cy="854858"/>
          </a:xfrm>
        </p:spPr>
        <p:txBody>
          <a:bodyPr/>
          <a:lstStyle>
            <a:lvl1pPr marL="0" indent="0">
              <a:buNone/>
              <a:defRPr sz="1800" b="1">
                <a:solidFill>
                  <a:schemeClr val="bg1"/>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9832323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5_General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3730FC-2B50-4BB0-91AB-603E4C624450}"/>
              </a:ext>
            </a:extLst>
          </p:cNvPr>
          <p:cNvSpPr/>
          <p:nvPr userDrawn="1"/>
        </p:nvSpPr>
        <p:spPr>
          <a:xfrm>
            <a:off x="-794" y="1"/>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pic>
        <p:nvPicPr>
          <p:cNvPr id="4" name="Graphic 3">
            <a:extLst>
              <a:ext uri="{FF2B5EF4-FFF2-40B4-BE49-F238E27FC236}">
                <a16:creationId xmlns:a16="http://schemas.microsoft.com/office/drawing/2014/main" id="{9A2F31E1-9347-2610-89DE-052614A143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3" name="Picture Placeholder 2">
            <a:extLst>
              <a:ext uri="{FF2B5EF4-FFF2-40B4-BE49-F238E27FC236}">
                <a16:creationId xmlns:a16="http://schemas.microsoft.com/office/drawing/2014/main" id="{E0C28AE5-007D-B16A-17BD-C80B691C7EDD}"/>
              </a:ext>
            </a:extLst>
          </p:cNvPr>
          <p:cNvSpPr>
            <a:spLocks noGrp="1"/>
          </p:cNvSpPr>
          <p:nvPr>
            <p:ph type="pic" sz="quarter" idx="12"/>
          </p:nvPr>
        </p:nvSpPr>
        <p:spPr>
          <a:xfrm>
            <a:off x="5688419" y="-2"/>
            <a:ext cx="6502787" cy="6858000"/>
          </a:xfrm>
          <a:prstGeom prst="round2DiagRect">
            <a:avLst>
              <a:gd name="adj1" fmla="val 15359"/>
              <a:gd name="adj2" fmla="val 0"/>
            </a:avLst>
          </a:prstGeom>
        </p:spPr>
        <p:txBody>
          <a:bodyPr/>
          <a:lstStyle/>
          <a:p>
            <a:endParaRPr lang="en-US"/>
          </a:p>
        </p:txBody>
      </p:sp>
      <p:sp>
        <p:nvSpPr>
          <p:cNvPr id="2" name="TextBox 1">
            <a:extLst>
              <a:ext uri="{FF2B5EF4-FFF2-40B4-BE49-F238E27FC236}">
                <a16:creationId xmlns:a16="http://schemas.microsoft.com/office/drawing/2014/main" id="{B5596CBB-2BF3-EA3A-C606-D692A2BF1F59}"/>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8" name="Text Placeholder 6">
            <a:extLst>
              <a:ext uri="{FF2B5EF4-FFF2-40B4-BE49-F238E27FC236}">
                <a16:creationId xmlns:a16="http://schemas.microsoft.com/office/drawing/2014/main" id="{9D39E867-7946-572A-052A-E59D78424C9D}"/>
              </a:ext>
            </a:extLst>
          </p:cNvPr>
          <p:cNvSpPr>
            <a:spLocks noGrp="1"/>
          </p:cNvSpPr>
          <p:nvPr>
            <p:ph type="body" sz="quarter" idx="13"/>
          </p:nvPr>
        </p:nvSpPr>
        <p:spPr>
          <a:xfrm>
            <a:off x="703264" y="2275370"/>
            <a:ext cx="3826386" cy="4167962"/>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a:extLst>
              <a:ext uri="{FF2B5EF4-FFF2-40B4-BE49-F238E27FC236}">
                <a16:creationId xmlns:a16="http://schemas.microsoft.com/office/drawing/2014/main" id="{B963C937-33DC-52EA-D1EE-11A4C6FB7232}"/>
              </a:ext>
            </a:extLst>
          </p:cNvPr>
          <p:cNvSpPr>
            <a:spLocks noGrp="1"/>
          </p:cNvSpPr>
          <p:nvPr>
            <p:ph type="title" hasCustomPrompt="1"/>
          </p:nvPr>
        </p:nvSpPr>
        <p:spPr>
          <a:xfrm>
            <a:off x="692452" y="377501"/>
            <a:ext cx="3826386" cy="1275636"/>
          </a:xfrm>
          <a:prstGeom prst="rect">
            <a:avLst/>
          </a:prstGeom>
        </p:spPr>
        <p:txBody>
          <a:bodyPr vert="horz" lIns="0" tIns="45720" rIns="0" bIns="45720" rtlCol="0" anchor="t">
            <a:noAutofit/>
          </a:bodyPr>
          <a:lstStyle>
            <a:lvl1pPr>
              <a:defRPr>
                <a:solidFill>
                  <a:schemeClr val="tx1"/>
                </a:solidFill>
              </a:defRPr>
            </a:lvl1pPr>
          </a:lstStyle>
          <a:p>
            <a:r>
              <a:rPr lang="en-US"/>
              <a:t>CLICK TO EDIT MASTER TITLE STYLE</a:t>
            </a:r>
          </a:p>
        </p:txBody>
      </p:sp>
      <p:sp>
        <p:nvSpPr>
          <p:cNvPr id="11" name="Text Placeholder 8">
            <a:extLst>
              <a:ext uri="{FF2B5EF4-FFF2-40B4-BE49-F238E27FC236}">
                <a16:creationId xmlns:a16="http://schemas.microsoft.com/office/drawing/2014/main" id="{2AF04B7F-5C15-ECCC-EF16-73F640AED6D1}"/>
              </a:ext>
            </a:extLst>
          </p:cNvPr>
          <p:cNvSpPr>
            <a:spLocks noGrp="1"/>
          </p:cNvSpPr>
          <p:nvPr>
            <p:ph type="body" sz="quarter" idx="19"/>
          </p:nvPr>
        </p:nvSpPr>
        <p:spPr>
          <a:xfrm>
            <a:off x="692451" y="1537474"/>
            <a:ext cx="3826386" cy="854858"/>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9858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6_General Slide">
    <p:spTree>
      <p:nvGrpSpPr>
        <p:cNvPr id="1" name=""/>
        <p:cNvGrpSpPr/>
        <p:nvPr/>
      </p:nvGrpSpPr>
      <p:grpSpPr>
        <a:xfrm>
          <a:off x="0" y="0"/>
          <a:ext cx="0" cy="0"/>
          <a:chOff x="0" y="0"/>
          <a:chExt cx="0" cy="0"/>
        </a:xfrm>
      </p:grpSpPr>
      <p:sp>
        <p:nvSpPr>
          <p:cNvPr id="47" name="Freeform: Shape 46">
            <a:extLst>
              <a:ext uri="{FF2B5EF4-FFF2-40B4-BE49-F238E27FC236}">
                <a16:creationId xmlns:a16="http://schemas.microsoft.com/office/drawing/2014/main" id="{82279D41-8E60-91A6-49C9-278803E32CFE}"/>
              </a:ext>
            </a:extLst>
          </p:cNvPr>
          <p:cNvSpPr/>
          <p:nvPr userDrawn="1"/>
        </p:nvSpPr>
        <p:spPr>
          <a:xfrm>
            <a:off x="5737861" y="2806252"/>
            <a:ext cx="6454140" cy="4054502"/>
          </a:xfrm>
          <a:custGeom>
            <a:avLst/>
            <a:gdLst>
              <a:gd name="connsiteX0" fmla="*/ 6165641 w 6165641"/>
              <a:gd name="connsiteY0" fmla="*/ 0 h 3873266"/>
              <a:gd name="connsiteX1" fmla="*/ 6165641 w 6165641"/>
              <a:gd name="connsiteY1" fmla="*/ 3352837 h 3873266"/>
              <a:gd name="connsiteX2" fmla="*/ 5577773 w 6165641"/>
              <a:gd name="connsiteY2" fmla="*/ 3767965 h 3873266"/>
              <a:gd name="connsiteX3" fmla="*/ 5419313 w 6165641"/>
              <a:gd name="connsiteY3" fmla="*/ 3873266 h 3873266"/>
              <a:gd name="connsiteX4" fmla="*/ 0 w 6165641"/>
              <a:gd name="connsiteY4" fmla="*/ 3873266 h 3873266"/>
              <a:gd name="connsiteX5" fmla="*/ 732220 w 6165641"/>
              <a:gd name="connsiteY5" fmla="*/ 3528069 h 3873266"/>
              <a:gd name="connsiteX6" fmla="*/ 5973322 w 6165641"/>
              <a:gd name="connsiteY6" fmla="*/ 160163 h 387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5641" h="3873266">
                <a:moveTo>
                  <a:pt x="6165641" y="0"/>
                </a:moveTo>
                <a:lnTo>
                  <a:pt x="6165641" y="3352837"/>
                </a:lnTo>
                <a:lnTo>
                  <a:pt x="5577773" y="3767965"/>
                </a:lnTo>
                <a:lnTo>
                  <a:pt x="5419313" y="3873266"/>
                </a:lnTo>
                <a:lnTo>
                  <a:pt x="0" y="3873266"/>
                </a:lnTo>
                <a:lnTo>
                  <a:pt x="732220" y="3528069"/>
                </a:lnTo>
                <a:cubicBezTo>
                  <a:pt x="2589304" y="2614752"/>
                  <a:pt x="4342589" y="1490241"/>
                  <a:pt x="5973322" y="160163"/>
                </a:cubicBezTo>
                <a:close/>
              </a:path>
            </a:pathLst>
          </a:custGeom>
          <a:solidFill>
            <a:srgbClr val="D2F0E8"/>
          </a:solidFill>
          <a:ln w="9525" cap="flat">
            <a:noFill/>
            <a:prstDash val="solid"/>
            <a:miter/>
          </a:ln>
        </p:spPr>
        <p:txBody>
          <a:bodyPr rtlCol="0" anchor="ctr"/>
          <a:lstStyle/>
          <a:p>
            <a:endParaRPr lang="en-US"/>
          </a:p>
        </p:txBody>
      </p:sp>
      <p:sp>
        <p:nvSpPr>
          <p:cNvPr id="5" name="Text Placeholder 4">
            <a:extLst>
              <a:ext uri="{FF2B5EF4-FFF2-40B4-BE49-F238E27FC236}">
                <a16:creationId xmlns:a16="http://schemas.microsoft.com/office/drawing/2014/main" id="{09B01FD4-B24E-30EF-9A05-2A2666F61BF3}"/>
              </a:ext>
            </a:extLst>
          </p:cNvPr>
          <p:cNvSpPr>
            <a:spLocks noGrp="1"/>
          </p:cNvSpPr>
          <p:nvPr>
            <p:ph type="body" sz="quarter" idx="10" hasCustomPrompt="1"/>
          </p:nvPr>
        </p:nvSpPr>
        <p:spPr>
          <a:xfrm>
            <a:off x="703263" y="3872312"/>
            <a:ext cx="5468937" cy="625475"/>
          </a:xfrm>
        </p:spPr>
        <p:txBody>
          <a:bodyPr>
            <a:normAutofit/>
          </a:bodyPr>
          <a:lstStyle>
            <a:lvl1pPr marL="0" indent="0" algn="l">
              <a:lnSpc>
                <a:spcPct val="110000"/>
              </a:lnSpc>
              <a:spcBef>
                <a:spcPts val="0"/>
              </a:spcBef>
              <a:buNone/>
              <a:defRPr sz="2200" b="1" i="0" baseline="0">
                <a:solidFill>
                  <a:schemeClr val="accent2"/>
                </a:solidFill>
                <a:latin typeface="Georgia" panose="02040502050405020303" pitchFamily="18"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Subtitle</a:t>
            </a:r>
          </a:p>
        </p:txBody>
      </p:sp>
      <p:pic>
        <p:nvPicPr>
          <p:cNvPr id="2" name="Picture 1" descr="A picture containing graphical user interface&#10;&#10;Description automatically generated">
            <a:extLst>
              <a:ext uri="{FF2B5EF4-FFF2-40B4-BE49-F238E27FC236}">
                <a16:creationId xmlns:a16="http://schemas.microsoft.com/office/drawing/2014/main" id="{0B4BFC3C-BDEF-C868-D85A-89814491AE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3507" y="503584"/>
            <a:ext cx="1398104" cy="699052"/>
          </a:xfrm>
          <a:prstGeom prst="rect">
            <a:avLst/>
          </a:prstGeom>
        </p:spPr>
      </p:pic>
      <p:sp>
        <p:nvSpPr>
          <p:cNvPr id="4" name="Title Placeholder 1">
            <a:extLst>
              <a:ext uri="{FF2B5EF4-FFF2-40B4-BE49-F238E27FC236}">
                <a16:creationId xmlns:a16="http://schemas.microsoft.com/office/drawing/2014/main" id="{12AFA0C2-3A17-DFED-27DE-0C8F3ADA5EBE}"/>
              </a:ext>
            </a:extLst>
          </p:cNvPr>
          <p:cNvSpPr>
            <a:spLocks noGrp="1"/>
          </p:cNvSpPr>
          <p:nvPr>
            <p:ph type="title" hasCustomPrompt="1"/>
          </p:nvPr>
        </p:nvSpPr>
        <p:spPr>
          <a:xfrm>
            <a:off x="703263" y="2097608"/>
            <a:ext cx="5468937" cy="1589809"/>
          </a:xfrm>
          <a:prstGeom prst="rect">
            <a:avLst/>
          </a:prstGeom>
        </p:spPr>
        <p:txBody>
          <a:bodyPr vert="horz" lIns="0" tIns="45720" rIns="0" bIns="45720" rtlCol="0" anchor="t">
            <a:noAutofit/>
          </a:bodyPr>
          <a:lstStyle>
            <a:lvl1pPr>
              <a:defRPr sz="3600"/>
            </a:lvl1pPr>
          </a:lstStyle>
          <a:p>
            <a:r>
              <a:rPr lang="en-US"/>
              <a:t>CLICK TO EDIT MASTER </a:t>
            </a:r>
            <a:br>
              <a:rPr lang="en-US"/>
            </a:br>
            <a:r>
              <a:rPr lang="en-US"/>
              <a:t>TITLE STYLE</a:t>
            </a:r>
          </a:p>
        </p:txBody>
      </p:sp>
      <p:sp>
        <p:nvSpPr>
          <p:cNvPr id="51" name="Subtitle 2">
            <a:extLst>
              <a:ext uri="{FF2B5EF4-FFF2-40B4-BE49-F238E27FC236}">
                <a16:creationId xmlns:a16="http://schemas.microsoft.com/office/drawing/2014/main" id="{49A07F99-9446-E588-5D08-70A9B73C2586}"/>
              </a:ext>
            </a:extLst>
          </p:cNvPr>
          <p:cNvSpPr>
            <a:spLocks noGrp="1"/>
          </p:cNvSpPr>
          <p:nvPr>
            <p:ph type="subTitle" idx="1" hasCustomPrompt="1"/>
          </p:nvPr>
        </p:nvSpPr>
        <p:spPr>
          <a:xfrm>
            <a:off x="918199" y="4833503"/>
            <a:ext cx="2286823" cy="412144"/>
          </a:xfrm>
        </p:spPr>
        <p:txBody>
          <a:bodyPr tIns="91440" bIns="91440" anchor="ctr">
            <a:normAutofit/>
          </a:bodyPr>
          <a:lstStyle>
            <a:lvl1pPr marL="0" indent="0" algn="l">
              <a:buNone/>
              <a:defRPr sz="1200" b="0" i="0">
                <a:solidFill>
                  <a:schemeClr val="accent6">
                    <a:lumMod val="10000"/>
                  </a:schemeClr>
                </a:solidFill>
                <a:latin typeface="Trade Gothic Next" panose="020B0503040303020004" pitchFamily="34" charset="0"/>
                <a:ea typeface="Roboto Condensed"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DATE</a:t>
            </a:r>
          </a:p>
        </p:txBody>
      </p:sp>
      <p:sp>
        <p:nvSpPr>
          <p:cNvPr id="55" name="Picture Placeholder 54">
            <a:extLst>
              <a:ext uri="{FF2B5EF4-FFF2-40B4-BE49-F238E27FC236}">
                <a16:creationId xmlns:a16="http://schemas.microsoft.com/office/drawing/2014/main" id="{56438433-E823-B20D-374E-D0BA8FCE3745}"/>
              </a:ext>
            </a:extLst>
          </p:cNvPr>
          <p:cNvSpPr>
            <a:spLocks noGrp="1"/>
          </p:cNvSpPr>
          <p:nvPr>
            <p:ph type="pic" sz="quarter" idx="12"/>
          </p:nvPr>
        </p:nvSpPr>
        <p:spPr>
          <a:xfrm>
            <a:off x="7545372" y="542547"/>
            <a:ext cx="4092591" cy="5964072"/>
          </a:xfrm>
          <a:custGeom>
            <a:avLst/>
            <a:gdLst>
              <a:gd name="connsiteX0" fmla="*/ 0 w 3969939"/>
              <a:gd name="connsiteY0" fmla="*/ 0 h 5964072"/>
              <a:gd name="connsiteX1" fmla="*/ 3969939 w 3969939"/>
              <a:gd name="connsiteY1" fmla="*/ 0 h 5964072"/>
              <a:gd name="connsiteX2" fmla="*/ 3969939 w 3969939"/>
              <a:gd name="connsiteY2" fmla="*/ 5047707 h 5964072"/>
              <a:gd name="connsiteX3" fmla="*/ 3234907 w 3969939"/>
              <a:gd name="connsiteY3" fmla="*/ 5949561 h 5964072"/>
              <a:gd name="connsiteX4" fmla="*/ 3090957 w 3969939"/>
              <a:gd name="connsiteY4" fmla="*/ 5964072 h 5964072"/>
              <a:gd name="connsiteX5" fmla="*/ 0 w 3969939"/>
              <a:gd name="connsiteY5" fmla="*/ 5964072 h 596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939" h="5964072">
                <a:moveTo>
                  <a:pt x="0" y="0"/>
                </a:moveTo>
                <a:lnTo>
                  <a:pt x="3969939" y="0"/>
                </a:lnTo>
                <a:lnTo>
                  <a:pt x="3969939" y="5047707"/>
                </a:lnTo>
                <a:cubicBezTo>
                  <a:pt x="3969939" y="5492565"/>
                  <a:pt x="3654389" y="5863722"/>
                  <a:pt x="3234907" y="5949561"/>
                </a:cubicBezTo>
                <a:lnTo>
                  <a:pt x="3090957" y="5964072"/>
                </a:lnTo>
                <a:lnTo>
                  <a:pt x="0" y="5964072"/>
                </a:lnTo>
                <a:close/>
              </a:path>
            </a:pathLst>
          </a:custGeom>
        </p:spPr>
        <p:txBody>
          <a:bodyPr wrap="square">
            <a:noAutofit/>
          </a:bodyPr>
          <a:lstStyle/>
          <a:p>
            <a:endParaRPr lang="en-US"/>
          </a:p>
        </p:txBody>
      </p:sp>
    </p:spTree>
    <p:extLst>
      <p:ext uri="{BB962C8B-B14F-4D97-AF65-F5344CB8AC3E}">
        <p14:creationId xmlns:p14="http://schemas.microsoft.com/office/powerpoint/2010/main" val="84965435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General Slid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73922EA-8679-34D9-6810-9C2F7E424AC3}"/>
              </a:ext>
            </a:extLst>
          </p:cNvPr>
          <p:cNvSpPr/>
          <p:nvPr userDrawn="1"/>
        </p:nvSpPr>
        <p:spPr>
          <a:xfrm>
            <a:off x="5956406" y="3390002"/>
            <a:ext cx="6235594" cy="3467999"/>
          </a:xfrm>
          <a:custGeom>
            <a:avLst/>
            <a:gdLst>
              <a:gd name="connsiteX0" fmla="*/ 6235594 w 6235594"/>
              <a:gd name="connsiteY0" fmla="*/ 0 h 3467999"/>
              <a:gd name="connsiteX1" fmla="*/ 6235594 w 6235594"/>
              <a:gd name="connsiteY1" fmla="*/ 2944213 h 3467999"/>
              <a:gd name="connsiteX2" fmla="*/ 5936755 w 6235594"/>
              <a:gd name="connsiteY2" fmla="*/ 3142801 h 3467999"/>
              <a:gd name="connsiteX3" fmla="*/ 5414059 w 6235594"/>
              <a:gd name="connsiteY3" fmla="*/ 3467999 h 3467999"/>
              <a:gd name="connsiteX4" fmla="*/ 0 w 6235594"/>
              <a:gd name="connsiteY4" fmla="*/ 3467999 h 3467999"/>
              <a:gd name="connsiteX5" fmla="*/ 225251 w 6235594"/>
              <a:gd name="connsiteY5" fmla="*/ 3382869 h 3467999"/>
              <a:gd name="connsiteX6" fmla="*/ 5645302 w 6235594"/>
              <a:gd name="connsiteY6" fmla="*/ 438636 h 346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5594" h="3467999">
                <a:moveTo>
                  <a:pt x="6235594" y="0"/>
                </a:moveTo>
                <a:lnTo>
                  <a:pt x="6235594" y="2944213"/>
                </a:lnTo>
                <a:lnTo>
                  <a:pt x="5936755" y="3142801"/>
                </a:lnTo>
                <a:lnTo>
                  <a:pt x="5414059" y="3467999"/>
                </a:lnTo>
                <a:lnTo>
                  <a:pt x="0" y="3467999"/>
                </a:lnTo>
                <a:lnTo>
                  <a:pt x="225251" y="3382869"/>
                </a:lnTo>
                <a:cubicBezTo>
                  <a:pt x="2145291" y="2632387"/>
                  <a:pt x="3959492" y="1648721"/>
                  <a:pt x="5645302" y="438636"/>
                </a:cubicBezTo>
                <a:close/>
              </a:path>
            </a:pathLst>
          </a:custGeom>
          <a:solidFill>
            <a:srgbClr val="CDE9E6"/>
          </a:solidFill>
          <a:ln w="9525" cap="flat">
            <a:noFill/>
            <a:prstDash val="solid"/>
            <a:miter/>
          </a:ln>
        </p:spPr>
        <p:txBody>
          <a:bodyPr rtlCol="0" anchor="ctr"/>
          <a:lstStyle/>
          <a:p>
            <a:endParaRPr lang="en-US"/>
          </a:p>
        </p:txBody>
      </p:sp>
      <p:sp>
        <p:nvSpPr>
          <p:cNvPr id="2" name="Title Placeholder 1">
            <a:extLst>
              <a:ext uri="{FF2B5EF4-FFF2-40B4-BE49-F238E27FC236}">
                <a16:creationId xmlns:a16="http://schemas.microsoft.com/office/drawing/2014/main" id="{8ACFEC57-471F-6E88-B7C8-C808D02A8EF0}"/>
              </a:ext>
            </a:extLst>
          </p:cNvPr>
          <p:cNvSpPr>
            <a:spLocks noGrp="1"/>
          </p:cNvSpPr>
          <p:nvPr>
            <p:ph type="title"/>
          </p:nvPr>
        </p:nvSpPr>
        <p:spPr>
          <a:xfrm>
            <a:off x="692450" y="377501"/>
            <a:ext cx="6656605" cy="745621"/>
          </a:xfrm>
          <a:prstGeom prst="rect">
            <a:avLst/>
          </a:prstGeom>
        </p:spPr>
        <p:txBody>
          <a:bodyPr vert="horz" lIns="0" tIns="45720" rIns="0" bIns="45720" rtlCol="0" anchor="t">
            <a:noAutofit/>
          </a:bodyPr>
          <a:lstStyle/>
          <a:p>
            <a:r>
              <a:rPr lang="en-US"/>
              <a:t>CLICK TO EDIT MASTER TITLE STYLE</a:t>
            </a:r>
          </a:p>
        </p:txBody>
      </p:sp>
      <p:sp>
        <p:nvSpPr>
          <p:cNvPr id="4" name="Picture Placeholder 3">
            <a:extLst>
              <a:ext uri="{FF2B5EF4-FFF2-40B4-BE49-F238E27FC236}">
                <a16:creationId xmlns:a16="http://schemas.microsoft.com/office/drawing/2014/main" id="{83F40623-1618-C84F-8AF6-C3D05ADD6066}"/>
              </a:ext>
            </a:extLst>
          </p:cNvPr>
          <p:cNvSpPr>
            <a:spLocks noGrp="1"/>
          </p:cNvSpPr>
          <p:nvPr>
            <p:ph type="pic" sz="quarter" idx="12"/>
          </p:nvPr>
        </p:nvSpPr>
        <p:spPr>
          <a:xfrm>
            <a:off x="7545372" y="542547"/>
            <a:ext cx="4092591" cy="5964072"/>
          </a:xfrm>
          <a:custGeom>
            <a:avLst/>
            <a:gdLst>
              <a:gd name="connsiteX0" fmla="*/ 0 w 3969939"/>
              <a:gd name="connsiteY0" fmla="*/ 0 h 5964072"/>
              <a:gd name="connsiteX1" fmla="*/ 3969939 w 3969939"/>
              <a:gd name="connsiteY1" fmla="*/ 0 h 5964072"/>
              <a:gd name="connsiteX2" fmla="*/ 3969939 w 3969939"/>
              <a:gd name="connsiteY2" fmla="*/ 5047707 h 5964072"/>
              <a:gd name="connsiteX3" fmla="*/ 3234907 w 3969939"/>
              <a:gd name="connsiteY3" fmla="*/ 5949561 h 5964072"/>
              <a:gd name="connsiteX4" fmla="*/ 3090957 w 3969939"/>
              <a:gd name="connsiteY4" fmla="*/ 5964072 h 5964072"/>
              <a:gd name="connsiteX5" fmla="*/ 0 w 3969939"/>
              <a:gd name="connsiteY5" fmla="*/ 5964072 h 596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939" h="5964072">
                <a:moveTo>
                  <a:pt x="0" y="0"/>
                </a:moveTo>
                <a:lnTo>
                  <a:pt x="3969939" y="0"/>
                </a:lnTo>
                <a:lnTo>
                  <a:pt x="3969939" y="5047707"/>
                </a:lnTo>
                <a:cubicBezTo>
                  <a:pt x="3969939" y="5492565"/>
                  <a:pt x="3654389" y="5863722"/>
                  <a:pt x="3234907" y="5949561"/>
                </a:cubicBezTo>
                <a:lnTo>
                  <a:pt x="3090957" y="5964072"/>
                </a:lnTo>
                <a:lnTo>
                  <a:pt x="0" y="5964072"/>
                </a:lnTo>
                <a:close/>
              </a:path>
            </a:pathLst>
          </a:custGeom>
        </p:spPr>
        <p:txBody>
          <a:bodyPr wrap="square">
            <a:noAutofit/>
          </a:bodyPr>
          <a:lstStyle/>
          <a:p>
            <a:endParaRPr lang="en-US"/>
          </a:p>
        </p:txBody>
      </p:sp>
      <p:pic>
        <p:nvPicPr>
          <p:cNvPr id="5" name="Graphic 4">
            <a:extLst>
              <a:ext uri="{FF2B5EF4-FFF2-40B4-BE49-F238E27FC236}">
                <a16:creationId xmlns:a16="http://schemas.microsoft.com/office/drawing/2014/main" id="{3AD1F95B-2DDA-F1E5-8BFD-CE7ECB462F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6" name="TextBox 5">
            <a:extLst>
              <a:ext uri="{FF2B5EF4-FFF2-40B4-BE49-F238E27FC236}">
                <a16:creationId xmlns:a16="http://schemas.microsoft.com/office/drawing/2014/main" id="{2CCFD3D8-8C63-A9C7-B787-9F4A11C3C5BE}"/>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3" name="Text Placeholder 8">
            <a:extLst>
              <a:ext uri="{FF2B5EF4-FFF2-40B4-BE49-F238E27FC236}">
                <a16:creationId xmlns:a16="http://schemas.microsoft.com/office/drawing/2014/main" id="{7A7EA1CF-67B4-EC22-83C1-AE46FBD9DE2E}"/>
              </a:ext>
            </a:extLst>
          </p:cNvPr>
          <p:cNvSpPr>
            <a:spLocks noGrp="1"/>
          </p:cNvSpPr>
          <p:nvPr>
            <p:ph type="body" sz="quarter" idx="19"/>
          </p:nvPr>
        </p:nvSpPr>
        <p:spPr>
          <a:xfrm>
            <a:off x="692450" y="1005840"/>
            <a:ext cx="6656605"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925085702"/>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8_General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7B7DAA-0CC7-3BEA-00DD-2F50913898D6}"/>
              </a:ext>
            </a:extLst>
          </p:cNvPr>
          <p:cNvPicPr>
            <a:picLocks noChangeAspect="1"/>
          </p:cNvPicPr>
          <p:nvPr userDrawn="1"/>
        </p:nvPicPr>
        <p:blipFill>
          <a:blip r:embed="rId2">
            <a:duotone>
              <a:schemeClr val="accent2">
                <a:shade val="45000"/>
                <a:satMod val="135000"/>
              </a:schemeClr>
              <a:prstClr val="white"/>
            </a:duotone>
          </a:blip>
          <a:stretch>
            <a:fillRect/>
          </a:stretch>
        </p:blipFill>
        <p:spPr>
          <a:xfrm rot="7620723">
            <a:off x="8256216" y="-11931948"/>
            <a:ext cx="4852766" cy="20752479"/>
          </a:xfrm>
          <a:prstGeom prst="rect">
            <a:avLst/>
          </a:prstGeom>
        </p:spPr>
      </p:pic>
      <p:sp>
        <p:nvSpPr>
          <p:cNvPr id="17" name="Text Placeholder 16">
            <a:extLst>
              <a:ext uri="{FF2B5EF4-FFF2-40B4-BE49-F238E27FC236}">
                <a16:creationId xmlns:a16="http://schemas.microsoft.com/office/drawing/2014/main" id="{EA7DC8CE-1CB3-1AB0-69BE-F8F6BB1276FF}"/>
              </a:ext>
            </a:extLst>
          </p:cNvPr>
          <p:cNvSpPr>
            <a:spLocks noGrp="1"/>
          </p:cNvSpPr>
          <p:nvPr>
            <p:ph type="body" sz="quarter" idx="20"/>
          </p:nvPr>
        </p:nvSpPr>
        <p:spPr>
          <a:xfrm>
            <a:off x="703262" y="2073777"/>
            <a:ext cx="4516548" cy="4243444"/>
          </a:xfrm>
        </p:spPr>
        <p:txBody>
          <a:bodyPr/>
          <a:lstStyle>
            <a:lvl1pPr marL="0" indent="0">
              <a:spcBef>
                <a:spcPts val="0"/>
              </a:spcBef>
              <a:buNone/>
              <a:defRPr/>
            </a:lvl1pPr>
            <a:lvl2pPr>
              <a:spcBef>
                <a:spcPts val="0"/>
              </a:spcBef>
              <a:defRPr sz="1600"/>
            </a:lvl2pPr>
            <a:lvl3pPr>
              <a:spcBef>
                <a:spcPts val="0"/>
              </a:spcBef>
              <a:defRPr sz="1600"/>
            </a:lvl3pPr>
            <a:lvl4pPr>
              <a:spcBef>
                <a:spcPts val="0"/>
              </a:spcBef>
              <a:defRPr sz="1600"/>
            </a:lvl4pPr>
            <a:lvl5pPr>
              <a:spcBef>
                <a:spcPts val="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01C67051-EEA8-75D2-DB63-103F832622DE}"/>
              </a:ext>
            </a:extLst>
          </p:cNvPr>
          <p:cNvSpPr>
            <a:spLocks noGrp="1"/>
          </p:cNvSpPr>
          <p:nvPr>
            <p:ph type="title"/>
          </p:nvPr>
        </p:nvSpPr>
        <p:spPr>
          <a:xfrm>
            <a:off x="692450" y="377501"/>
            <a:ext cx="4516548" cy="745621"/>
          </a:xfrm>
          <a:prstGeom prst="rect">
            <a:avLst/>
          </a:prstGeom>
        </p:spPr>
        <p:txBody>
          <a:bodyPr vert="horz" lIns="0" tIns="45720" rIns="0" bIns="45720" rtlCol="0" anchor="t">
            <a:noAutofit/>
          </a:bodyPr>
          <a:lstStyle/>
          <a:p>
            <a:r>
              <a:rPr lang="en-US"/>
              <a:t>CLICK TO EDIT MASTER TITLE STYLE</a:t>
            </a:r>
          </a:p>
        </p:txBody>
      </p:sp>
      <p:sp>
        <p:nvSpPr>
          <p:cNvPr id="5" name="Picture Placeholder 4">
            <a:extLst>
              <a:ext uri="{FF2B5EF4-FFF2-40B4-BE49-F238E27FC236}">
                <a16:creationId xmlns:a16="http://schemas.microsoft.com/office/drawing/2014/main" id="{91074BC1-6B10-5F64-BC9B-F31725C2DE29}"/>
              </a:ext>
            </a:extLst>
          </p:cNvPr>
          <p:cNvSpPr>
            <a:spLocks noGrp="1"/>
          </p:cNvSpPr>
          <p:nvPr>
            <p:ph type="pic" sz="quarter" idx="12"/>
          </p:nvPr>
        </p:nvSpPr>
        <p:spPr>
          <a:xfrm>
            <a:off x="7545372" y="542547"/>
            <a:ext cx="4092591" cy="5964072"/>
          </a:xfrm>
          <a:custGeom>
            <a:avLst/>
            <a:gdLst>
              <a:gd name="connsiteX0" fmla="*/ 0 w 3969939"/>
              <a:gd name="connsiteY0" fmla="*/ 0 h 5964072"/>
              <a:gd name="connsiteX1" fmla="*/ 3969939 w 3969939"/>
              <a:gd name="connsiteY1" fmla="*/ 0 h 5964072"/>
              <a:gd name="connsiteX2" fmla="*/ 3969939 w 3969939"/>
              <a:gd name="connsiteY2" fmla="*/ 5047707 h 5964072"/>
              <a:gd name="connsiteX3" fmla="*/ 3234907 w 3969939"/>
              <a:gd name="connsiteY3" fmla="*/ 5949561 h 5964072"/>
              <a:gd name="connsiteX4" fmla="*/ 3090957 w 3969939"/>
              <a:gd name="connsiteY4" fmla="*/ 5964072 h 5964072"/>
              <a:gd name="connsiteX5" fmla="*/ 0 w 3969939"/>
              <a:gd name="connsiteY5" fmla="*/ 5964072 h 596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939" h="5964072">
                <a:moveTo>
                  <a:pt x="0" y="0"/>
                </a:moveTo>
                <a:lnTo>
                  <a:pt x="3969939" y="0"/>
                </a:lnTo>
                <a:lnTo>
                  <a:pt x="3969939" y="5047707"/>
                </a:lnTo>
                <a:cubicBezTo>
                  <a:pt x="3969939" y="5492565"/>
                  <a:pt x="3654389" y="5863722"/>
                  <a:pt x="3234907" y="5949561"/>
                </a:cubicBezTo>
                <a:lnTo>
                  <a:pt x="3090957" y="5964072"/>
                </a:lnTo>
                <a:lnTo>
                  <a:pt x="0" y="5964072"/>
                </a:lnTo>
                <a:close/>
              </a:path>
            </a:pathLst>
          </a:custGeom>
        </p:spPr>
        <p:txBody>
          <a:bodyPr wrap="square">
            <a:noAutofit/>
          </a:bodyPr>
          <a:lstStyle/>
          <a:p>
            <a:endParaRPr lang="en-US"/>
          </a:p>
        </p:txBody>
      </p:sp>
      <p:pic>
        <p:nvPicPr>
          <p:cNvPr id="6" name="Graphic 5">
            <a:extLst>
              <a:ext uri="{FF2B5EF4-FFF2-40B4-BE49-F238E27FC236}">
                <a16:creationId xmlns:a16="http://schemas.microsoft.com/office/drawing/2014/main" id="{E59AB1C2-CFD8-53EA-0908-5D6857926AF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136061" y="6477000"/>
            <a:ext cx="552450" cy="238125"/>
          </a:xfrm>
          <a:prstGeom prst="rect">
            <a:avLst/>
          </a:prstGeom>
        </p:spPr>
      </p:pic>
      <p:sp>
        <p:nvSpPr>
          <p:cNvPr id="7" name="TextBox 6">
            <a:extLst>
              <a:ext uri="{FF2B5EF4-FFF2-40B4-BE49-F238E27FC236}">
                <a16:creationId xmlns:a16="http://schemas.microsoft.com/office/drawing/2014/main" id="{832B4E68-C514-B447-59F9-09864C39EFFC}"/>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4" name="Text Placeholder 8">
            <a:extLst>
              <a:ext uri="{FF2B5EF4-FFF2-40B4-BE49-F238E27FC236}">
                <a16:creationId xmlns:a16="http://schemas.microsoft.com/office/drawing/2014/main" id="{7A88034C-099A-6B80-31C1-226896AA300D}"/>
              </a:ext>
            </a:extLst>
          </p:cNvPr>
          <p:cNvSpPr>
            <a:spLocks noGrp="1"/>
          </p:cNvSpPr>
          <p:nvPr>
            <p:ph type="body" sz="quarter" idx="19"/>
          </p:nvPr>
        </p:nvSpPr>
        <p:spPr>
          <a:xfrm>
            <a:off x="692451" y="1480756"/>
            <a:ext cx="4516548"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311955173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9_General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CE6516-E3BA-BD31-F183-C808A90D92DF}"/>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Trade Gothic Next" panose="020B0503040303020004" pitchFamily="34" charset="0"/>
            </a:endParaRPr>
          </a:p>
        </p:txBody>
      </p:sp>
      <p:pic>
        <p:nvPicPr>
          <p:cNvPr id="3" name="Graphic 2">
            <a:extLst>
              <a:ext uri="{FF2B5EF4-FFF2-40B4-BE49-F238E27FC236}">
                <a16:creationId xmlns:a16="http://schemas.microsoft.com/office/drawing/2014/main" id="{5290AEDA-A6CB-DB2E-CDE2-916DE69426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1361" t="48313" r="45988" b="32612"/>
          <a:stretch/>
        </p:blipFill>
        <p:spPr>
          <a:xfrm>
            <a:off x="6375400" y="3045517"/>
            <a:ext cx="5816599" cy="3812483"/>
          </a:xfrm>
          <a:prstGeom prst="rect">
            <a:avLst/>
          </a:prstGeom>
        </p:spPr>
      </p:pic>
      <p:sp>
        <p:nvSpPr>
          <p:cNvPr id="5" name="Text Placeholder 4">
            <a:extLst>
              <a:ext uri="{FF2B5EF4-FFF2-40B4-BE49-F238E27FC236}">
                <a16:creationId xmlns:a16="http://schemas.microsoft.com/office/drawing/2014/main" id="{8E247EAE-4965-5C81-A90C-3096DD6194F2}"/>
              </a:ext>
            </a:extLst>
          </p:cNvPr>
          <p:cNvSpPr>
            <a:spLocks noGrp="1"/>
          </p:cNvSpPr>
          <p:nvPr>
            <p:ph type="body" sz="quarter" idx="14"/>
          </p:nvPr>
        </p:nvSpPr>
        <p:spPr>
          <a:xfrm>
            <a:off x="703263" y="1649896"/>
            <a:ext cx="10764837" cy="3038475"/>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33C929AF-6E68-A1AA-2077-1700B09F5FA8}"/>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sp>
        <p:nvSpPr>
          <p:cNvPr id="9" name="TextBox 8">
            <a:extLst>
              <a:ext uri="{FF2B5EF4-FFF2-40B4-BE49-F238E27FC236}">
                <a16:creationId xmlns:a16="http://schemas.microsoft.com/office/drawing/2014/main" id="{81EA6DF6-0BCA-119E-337B-06AE8E049B23}"/>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grpSp>
        <p:nvGrpSpPr>
          <p:cNvPr id="11" name="Group 10">
            <a:extLst>
              <a:ext uri="{FF2B5EF4-FFF2-40B4-BE49-F238E27FC236}">
                <a16:creationId xmlns:a16="http://schemas.microsoft.com/office/drawing/2014/main" id="{839D7A9B-8F25-772B-4F12-A4A49A6F0A76}"/>
              </a:ext>
            </a:extLst>
          </p:cNvPr>
          <p:cNvGrpSpPr/>
          <p:nvPr userDrawn="1"/>
        </p:nvGrpSpPr>
        <p:grpSpPr>
          <a:xfrm>
            <a:off x="11116919" y="6477000"/>
            <a:ext cx="571592" cy="248928"/>
            <a:chOff x="817010" y="5924604"/>
            <a:chExt cx="571592" cy="248928"/>
          </a:xfrm>
        </p:grpSpPr>
        <p:grpSp>
          <p:nvGrpSpPr>
            <p:cNvPr id="13" name="Graphic 21">
              <a:extLst>
                <a:ext uri="{FF2B5EF4-FFF2-40B4-BE49-F238E27FC236}">
                  <a16:creationId xmlns:a16="http://schemas.microsoft.com/office/drawing/2014/main" id="{2F0C5F79-43B2-55C2-4A90-0AF1C4FB273B}"/>
                </a:ext>
              </a:extLst>
            </p:cNvPr>
            <p:cNvGrpSpPr/>
            <p:nvPr/>
          </p:nvGrpSpPr>
          <p:grpSpPr>
            <a:xfrm>
              <a:off x="817010" y="6015037"/>
              <a:ext cx="358806" cy="158495"/>
              <a:chOff x="817010" y="6015037"/>
              <a:chExt cx="358806" cy="158495"/>
            </a:xfrm>
            <a:solidFill>
              <a:srgbClr val="FFFFFF"/>
            </a:solidFill>
          </p:grpSpPr>
          <p:sp>
            <p:nvSpPr>
              <p:cNvPr id="19" name="Freeform: Shape 14">
                <a:extLst>
                  <a:ext uri="{FF2B5EF4-FFF2-40B4-BE49-F238E27FC236}">
                    <a16:creationId xmlns:a16="http://schemas.microsoft.com/office/drawing/2014/main" id="{6AE54EA1-AF05-78C3-71FC-B0F34E8AA6F9}"/>
                  </a:ext>
                </a:extLst>
              </p:cNvPr>
              <p:cNvSpPr/>
              <p:nvPr/>
            </p:nvSpPr>
            <p:spPr>
              <a:xfrm>
                <a:off x="817010" y="6015037"/>
                <a:ext cx="118776" cy="158495"/>
              </a:xfrm>
              <a:custGeom>
                <a:avLst/>
                <a:gdLst>
                  <a:gd name="connsiteX0" fmla="*/ 118777 w 118776"/>
                  <a:gd name="connsiteY0" fmla="*/ 114967 h 158495"/>
                  <a:gd name="connsiteX1" fmla="*/ 118777 w 118776"/>
                  <a:gd name="connsiteY1" fmla="*/ 147733 h 158495"/>
                  <a:gd name="connsiteX2" fmla="*/ 79058 w 118776"/>
                  <a:gd name="connsiteY2" fmla="*/ 158496 h 158495"/>
                  <a:gd name="connsiteX3" fmla="*/ 0 w 118776"/>
                  <a:gd name="connsiteY3" fmla="*/ 79248 h 158495"/>
                  <a:gd name="connsiteX4" fmla="*/ 79058 w 118776"/>
                  <a:gd name="connsiteY4" fmla="*/ 0 h 158495"/>
                  <a:gd name="connsiteX5" fmla="*/ 118777 w 118776"/>
                  <a:gd name="connsiteY5" fmla="*/ 10763 h 158495"/>
                  <a:gd name="connsiteX6" fmla="*/ 118777 w 118776"/>
                  <a:gd name="connsiteY6" fmla="*/ 43529 h 158495"/>
                  <a:gd name="connsiteX7" fmla="*/ 79629 w 118776"/>
                  <a:gd name="connsiteY7" fmla="*/ 27146 h 158495"/>
                  <a:gd name="connsiteX8" fmla="*/ 28289 w 118776"/>
                  <a:gd name="connsiteY8" fmla="*/ 79248 h 158495"/>
                  <a:gd name="connsiteX9" fmla="*/ 79629 w 118776"/>
                  <a:gd name="connsiteY9" fmla="*/ 131350 h 158495"/>
                  <a:gd name="connsiteX10" fmla="*/ 118777 w 118776"/>
                  <a:gd name="connsiteY10" fmla="*/ 114967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76" h="158495">
                    <a:moveTo>
                      <a:pt x="118777" y="114967"/>
                    </a:moveTo>
                    <a:lnTo>
                      <a:pt x="118777" y="147733"/>
                    </a:lnTo>
                    <a:cubicBezTo>
                      <a:pt x="107442" y="154686"/>
                      <a:pt x="93726" y="158496"/>
                      <a:pt x="79058" y="158496"/>
                    </a:cubicBezTo>
                    <a:cubicBezTo>
                      <a:pt x="35338" y="158496"/>
                      <a:pt x="0" y="122968"/>
                      <a:pt x="0" y="79248"/>
                    </a:cubicBezTo>
                    <a:cubicBezTo>
                      <a:pt x="0" y="35528"/>
                      <a:pt x="35338" y="0"/>
                      <a:pt x="79058" y="0"/>
                    </a:cubicBezTo>
                    <a:cubicBezTo>
                      <a:pt x="93821" y="0"/>
                      <a:pt x="107442" y="3810"/>
                      <a:pt x="118777" y="10763"/>
                    </a:cubicBezTo>
                    <a:lnTo>
                      <a:pt x="118777" y="43529"/>
                    </a:lnTo>
                    <a:cubicBezTo>
                      <a:pt x="109728" y="33433"/>
                      <a:pt x="95822" y="27146"/>
                      <a:pt x="79629" y="27146"/>
                    </a:cubicBezTo>
                    <a:cubicBezTo>
                      <a:pt x="50578" y="27146"/>
                      <a:pt x="28289" y="49816"/>
                      <a:pt x="28289" y="79248"/>
                    </a:cubicBezTo>
                    <a:cubicBezTo>
                      <a:pt x="28289" y="108680"/>
                      <a:pt x="50578" y="131350"/>
                      <a:pt x="79629" y="131350"/>
                    </a:cubicBezTo>
                    <a:cubicBezTo>
                      <a:pt x="95822" y="131350"/>
                      <a:pt x="109728" y="125063"/>
                      <a:pt x="118777" y="114967"/>
                    </a:cubicBezTo>
                    <a:close/>
                  </a:path>
                </a:pathLst>
              </a:custGeom>
              <a:solidFill>
                <a:srgbClr val="FFFFFF"/>
              </a:solidFill>
              <a:ln w="9525" cap="flat">
                <a:noFill/>
                <a:prstDash val="solid"/>
                <a:miter/>
              </a:ln>
            </p:spPr>
            <p:txBody>
              <a:bodyPr rtlCol="0" anchor="ctr"/>
              <a:lstStyle/>
              <a:p>
                <a:endParaRPr lang="en-US"/>
              </a:p>
            </p:txBody>
          </p:sp>
          <p:sp>
            <p:nvSpPr>
              <p:cNvPr id="20" name="Freeform: Shape 15">
                <a:extLst>
                  <a:ext uri="{FF2B5EF4-FFF2-40B4-BE49-F238E27FC236}">
                    <a16:creationId xmlns:a16="http://schemas.microsoft.com/office/drawing/2014/main" id="{A39A9415-CFF6-54CF-EE8B-B696411F20B0}"/>
                  </a:ext>
                </a:extLst>
              </p:cNvPr>
              <p:cNvSpPr/>
              <p:nvPr/>
            </p:nvSpPr>
            <p:spPr>
              <a:xfrm>
                <a:off x="944930" y="6015037"/>
                <a:ext cx="118776" cy="158495"/>
              </a:xfrm>
              <a:custGeom>
                <a:avLst/>
                <a:gdLst>
                  <a:gd name="connsiteX0" fmla="*/ 118777 w 118776"/>
                  <a:gd name="connsiteY0" fmla="*/ 114967 h 158495"/>
                  <a:gd name="connsiteX1" fmla="*/ 118777 w 118776"/>
                  <a:gd name="connsiteY1" fmla="*/ 147733 h 158495"/>
                  <a:gd name="connsiteX2" fmla="*/ 79057 w 118776"/>
                  <a:gd name="connsiteY2" fmla="*/ 158496 h 158495"/>
                  <a:gd name="connsiteX3" fmla="*/ 0 w 118776"/>
                  <a:gd name="connsiteY3" fmla="*/ 79248 h 158495"/>
                  <a:gd name="connsiteX4" fmla="*/ 79057 w 118776"/>
                  <a:gd name="connsiteY4" fmla="*/ 0 h 158495"/>
                  <a:gd name="connsiteX5" fmla="*/ 118777 w 118776"/>
                  <a:gd name="connsiteY5" fmla="*/ 10763 h 158495"/>
                  <a:gd name="connsiteX6" fmla="*/ 118777 w 118776"/>
                  <a:gd name="connsiteY6" fmla="*/ 43529 h 158495"/>
                  <a:gd name="connsiteX7" fmla="*/ 79629 w 118776"/>
                  <a:gd name="connsiteY7" fmla="*/ 27146 h 158495"/>
                  <a:gd name="connsiteX8" fmla="*/ 28289 w 118776"/>
                  <a:gd name="connsiteY8" fmla="*/ 79248 h 158495"/>
                  <a:gd name="connsiteX9" fmla="*/ 79629 w 118776"/>
                  <a:gd name="connsiteY9" fmla="*/ 131350 h 158495"/>
                  <a:gd name="connsiteX10" fmla="*/ 118777 w 118776"/>
                  <a:gd name="connsiteY10" fmla="*/ 114967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76" h="158495">
                    <a:moveTo>
                      <a:pt x="118777" y="114967"/>
                    </a:moveTo>
                    <a:lnTo>
                      <a:pt x="118777" y="147733"/>
                    </a:lnTo>
                    <a:cubicBezTo>
                      <a:pt x="107442" y="154686"/>
                      <a:pt x="93726" y="158496"/>
                      <a:pt x="79057" y="158496"/>
                    </a:cubicBezTo>
                    <a:cubicBezTo>
                      <a:pt x="35338" y="158496"/>
                      <a:pt x="0" y="122968"/>
                      <a:pt x="0" y="79248"/>
                    </a:cubicBezTo>
                    <a:cubicBezTo>
                      <a:pt x="0" y="35528"/>
                      <a:pt x="35338" y="0"/>
                      <a:pt x="79057" y="0"/>
                    </a:cubicBezTo>
                    <a:cubicBezTo>
                      <a:pt x="93821" y="0"/>
                      <a:pt x="107442" y="3810"/>
                      <a:pt x="118777" y="10763"/>
                    </a:cubicBezTo>
                    <a:lnTo>
                      <a:pt x="118777" y="43529"/>
                    </a:lnTo>
                    <a:cubicBezTo>
                      <a:pt x="109728" y="33433"/>
                      <a:pt x="95821" y="27146"/>
                      <a:pt x="79629" y="27146"/>
                    </a:cubicBezTo>
                    <a:cubicBezTo>
                      <a:pt x="50578" y="27146"/>
                      <a:pt x="28289" y="49816"/>
                      <a:pt x="28289" y="79248"/>
                    </a:cubicBezTo>
                    <a:cubicBezTo>
                      <a:pt x="28289" y="108680"/>
                      <a:pt x="50578" y="131350"/>
                      <a:pt x="79629" y="131350"/>
                    </a:cubicBezTo>
                    <a:cubicBezTo>
                      <a:pt x="95821" y="131350"/>
                      <a:pt x="109728" y="125063"/>
                      <a:pt x="118777" y="114967"/>
                    </a:cubicBezTo>
                    <a:close/>
                  </a:path>
                </a:pathLst>
              </a:custGeom>
              <a:solidFill>
                <a:srgbClr val="FFFFFF"/>
              </a:solidFill>
              <a:ln w="9525" cap="flat">
                <a:noFill/>
                <a:prstDash val="solid"/>
                <a:miter/>
              </a:ln>
            </p:spPr>
            <p:txBody>
              <a:bodyPr rtlCol="0" anchor="ctr"/>
              <a:lstStyle/>
              <a:p>
                <a:endParaRPr lang="en-US"/>
              </a:p>
            </p:txBody>
          </p:sp>
          <p:sp>
            <p:nvSpPr>
              <p:cNvPr id="30" name="Freeform: Shape 16">
                <a:extLst>
                  <a:ext uri="{FF2B5EF4-FFF2-40B4-BE49-F238E27FC236}">
                    <a16:creationId xmlns:a16="http://schemas.microsoft.com/office/drawing/2014/main" id="{7A5B64EF-FA27-BEB3-D729-507AE3040FA2}"/>
                  </a:ext>
                </a:extLst>
              </p:cNvPr>
              <p:cNvSpPr/>
              <p:nvPr/>
            </p:nvSpPr>
            <p:spPr>
              <a:xfrm>
                <a:off x="1084567" y="6017514"/>
                <a:ext cx="91249" cy="153542"/>
              </a:xfrm>
              <a:custGeom>
                <a:avLst/>
                <a:gdLst>
                  <a:gd name="connsiteX0" fmla="*/ 0 w 91249"/>
                  <a:gd name="connsiteY0" fmla="*/ 0 h 153542"/>
                  <a:gd name="connsiteX1" fmla="*/ 28384 w 91249"/>
                  <a:gd name="connsiteY1" fmla="*/ 0 h 153542"/>
                  <a:gd name="connsiteX2" fmla="*/ 28384 w 91249"/>
                  <a:gd name="connsiteY2" fmla="*/ 128683 h 153542"/>
                  <a:gd name="connsiteX3" fmla="*/ 91249 w 91249"/>
                  <a:gd name="connsiteY3" fmla="*/ 128683 h 153542"/>
                  <a:gd name="connsiteX4" fmla="*/ 91249 w 91249"/>
                  <a:gd name="connsiteY4" fmla="*/ 153543 h 153542"/>
                  <a:gd name="connsiteX5" fmla="*/ 0 w 91249"/>
                  <a:gd name="connsiteY5" fmla="*/ 153543 h 153542"/>
                  <a:gd name="connsiteX6" fmla="*/ 0 w 91249"/>
                  <a:gd name="connsiteY6" fmla="*/ 0 h 15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49" h="153542">
                    <a:moveTo>
                      <a:pt x="0" y="0"/>
                    </a:moveTo>
                    <a:lnTo>
                      <a:pt x="28384" y="0"/>
                    </a:lnTo>
                    <a:lnTo>
                      <a:pt x="28384" y="128683"/>
                    </a:lnTo>
                    <a:lnTo>
                      <a:pt x="91249" y="128683"/>
                    </a:lnTo>
                    <a:lnTo>
                      <a:pt x="91249" y="153543"/>
                    </a:lnTo>
                    <a:lnTo>
                      <a:pt x="0" y="153543"/>
                    </a:lnTo>
                    <a:lnTo>
                      <a:pt x="0" y="0"/>
                    </a:lnTo>
                    <a:close/>
                  </a:path>
                </a:pathLst>
              </a:custGeom>
              <a:solidFill>
                <a:srgbClr val="FFFFFF"/>
              </a:solidFill>
              <a:ln w="9525" cap="flat">
                <a:noFill/>
                <a:prstDash val="solid"/>
                <a:miter/>
              </a:ln>
            </p:spPr>
            <p:txBody>
              <a:bodyPr rtlCol="0" anchor="ctr"/>
              <a:lstStyle/>
              <a:p>
                <a:endParaRPr lang="en-US"/>
              </a:p>
            </p:txBody>
          </p:sp>
        </p:grpSp>
        <p:grpSp>
          <p:nvGrpSpPr>
            <p:cNvPr id="14" name="Graphic 21">
              <a:extLst>
                <a:ext uri="{FF2B5EF4-FFF2-40B4-BE49-F238E27FC236}">
                  <a16:creationId xmlns:a16="http://schemas.microsoft.com/office/drawing/2014/main" id="{30A0552A-A3E5-DF33-3660-E6476781D386}"/>
                </a:ext>
              </a:extLst>
            </p:cNvPr>
            <p:cNvGrpSpPr/>
            <p:nvPr/>
          </p:nvGrpSpPr>
          <p:grpSpPr>
            <a:xfrm>
              <a:off x="1082736" y="5924604"/>
              <a:ext cx="305866" cy="151417"/>
              <a:chOff x="1082736" y="5924604"/>
              <a:chExt cx="305866" cy="151417"/>
            </a:xfrm>
            <a:solidFill>
              <a:srgbClr val="FFFFFF"/>
            </a:solidFill>
          </p:grpSpPr>
          <p:sp>
            <p:nvSpPr>
              <p:cNvPr id="15" name="Freeform: Shape 10">
                <a:extLst>
                  <a:ext uri="{FF2B5EF4-FFF2-40B4-BE49-F238E27FC236}">
                    <a16:creationId xmlns:a16="http://schemas.microsoft.com/office/drawing/2014/main" id="{2626C95A-CBF9-39ED-C9A6-8B5649499977}"/>
                  </a:ext>
                </a:extLst>
              </p:cNvPr>
              <p:cNvSpPr/>
              <p:nvPr/>
            </p:nvSpPr>
            <p:spPr>
              <a:xfrm>
                <a:off x="1169293" y="5952573"/>
                <a:ext cx="160969" cy="93263"/>
              </a:xfrm>
              <a:custGeom>
                <a:avLst/>
                <a:gdLst>
                  <a:gd name="connsiteX0" fmla="*/ 160733 w 160969"/>
                  <a:gd name="connsiteY0" fmla="*/ 1695 h 93263"/>
                  <a:gd name="connsiteX1" fmla="*/ 20620 w 160969"/>
                  <a:gd name="connsiteY1" fmla="*/ 93135 h 93263"/>
                  <a:gd name="connsiteX2" fmla="*/ 17096 w 160969"/>
                  <a:gd name="connsiteY2" fmla="*/ 91896 h 93263"/>
                  <a:gd name="connsiteX3" fmla="*/ 236 w 160969"/>
                  <a:gd name="connsiteY3" fmla="*/ 72084 h 93263"/>
                  <a:gd name="connsiteX4" fmla="*/ 713 w 160969"/>
                  <a:gd name="connsiteY4" fmla="*/ 70560 h 93263"/>
                  <a:gd name="connsiteX5" fmla="*/ 113584 w 160969"/>
                  <a:gd name="connsiteY5" fmla="*/ 13696 h 93263"/>
                  <a:gd name="connsiteX6" fmla="*/ 114822 w 160969"/>
                  <a:gd name="connsiteY6" fmla="*/ 13029 h 93263"/>
                  <a:gd name="connsiteX7" fmla="*/ 159590 w 160969"/>
                  <a:gd name="connsiteY7" fmla="*/ 75 h 93263"/>
                  <a:gd name="connsiteX8" fmla="*/ 160733 w 160969"/>
                  <a:gd name="connsiteY8" fmla="*/ 1695 h 9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 h="93263">
                    <a:moveTo>
                      <a:pt x="160733" y="1695"/>
                    </a:moveTo>
                    <a:cubicBezTo>
                      <a:pt x="125776" y="45986"/>
                      <a:pt x="76817" y="78657"/>
                      <a:pt x="20620" y="93135"/>
                    </a:cubicBezTo>
                    <a:cubicBezTo>
                      <a:pt x="19286" y="93516"/>
                      <a:pt x="17953" y="93039"/>
                      <a:pt x="17096" y="91896"/>
                    </a:cubicBezTo>
                    <a:cubicBezTo>
                      <a:pt x="12143" y="85705"/>
                      <a:pt x="6523" y="79038"/>
                      <a:pt x="236" y="72084"/>
                    </a:cubicBezTo>
                    <a:cubicBezTo>
                      <a:pt x="-240" y="71513"/>
                      <a:pt x="46" y="70656"/>
                      <a:pt x="713" y="70560"/>
                    </a:cubicBezTo>
                    <a:cubicBezTo>
                      <a:pt x="42718" y="62369"/>
                      <a:pt x="81485" y="42938"/>
                      <a:pt x="113584" y="13696"/>
                    </a:cubicBezTo>
                    <a:cubicBezTo>
                      <a:pt x="113965" y="13506"/>
                      <a:pt x="114346" y="13315"/>
                      <a:pt x="114822" y="13029"/>
                    </a:cubicBezTo>
                    <a:cubicBezTo>
                      <a:pt x="129491" y="9886"/>
                      <a:pt x="144445" y="5600"/>
                      <a:pt x="159590" y="75"/>
                    </a:cubicBezTo>
                    <a:cubicBezTo>
                      <a:pt x="160542" y="-306"/>
                      <a:pt x="161400" y="837"/>
                      <a:pt x="160733" y="1695"/>
                    </a:cubicBezTo>
                  </a:path>
                </a:pathLst>
              </a:custGeom>
              <a:solidFill>
                <a:srgbClr val="FFFFFF"/>
              </a:solidFill>
              <a:ln w="9525" cap="flat">
                <a:noFill/>
                <a:prstDash val="solid"/>
                <a:miter/>
              </a:ln>
            </p:spPr>
            <p:txBody>
              <a:bodyPr rtlCol="0" anchor="ctr"/>
              <a:lstStyle/>
              <a:p>
                <a:endParaRPr lang="en-US"/>
              </a:p>
            </p:txBody>
          </p:sp>
          <p:sp>
            <p:nvSpPr>
              <p:cNvPr id="16" name="Freeform: Shape 11">
                <a:extLst>
                  <a:ext uri="{FF2B5EF4-FFF2-40B4-BE49-F238E27FC236}">
                    <a16:creationId xmlns:a16="http://schemas.microsoft.com/office/drawing/2014/main" id="{A91D67FA-962C-8534-AE99-08D3DC1D3C55}"/>
                  </a:ext>
                </a:extLst>
              </p:cNvPr>
              <p:cNvSpPr/>
              <p:nvPr/>
            </p:nvSpPr>
            <p:spPr>
              <a:xfrm>
                <a:off x="1193723" y="5924604"/>
                <a:ext cx="194879" cy="151417"/>
              </a:xfrm>
              <a:custGeom>
                <a:avLst/>
                <a:gdLst>
                  <a:gd name="connsiteX0" fmla="*/ 193357 w 194879"/>
                  <a:gd name="connsiteY0" fmla="*/ 41 h 151417"/>
                  <a:gd name="connsiteX1" fmla="*/ 153829 w 194879"/>
                  <a:gd name="connsiteY1" fmla="*/ 20520 h 151417"/>
                  <a:gd name="connsiteX2" fmla="*/ 153162 w 194879"/>
                  <a:gd name="connsiteY2" fmla="*/ 21091 h 151417"/>
                  <a:gd name="connsiteX3" fmla="*/ 121825 w 194879"/>
                  <a:gd name="connsiteY3" fmla="*/ 58620 h 151417"/>
                  <a:gd name="connsiteX4" fmla="*/ 381 w 194879"/>
                  <a:gd name="connsiteY4" fmla="*/ 128724 h 151417"/>
                  <a:gd name="connsiteX5" fmla="*/ 95 w 194879"/>
                  <a:gd name="connsiteY5" fmla="*/ 129581 h 151417"/>
                  <a:gd name="connsiteX6" fmla="*/ 14764 w 194879"/>
                  <a:gd name="connsiteY6" fmla="*/ 150917 h 151417"/>
                  <a:gd name="connsiteX7" fmla="*/ 16002 w 194879"/>
                  <a:gd name="connsiteY7" fmla="*/ 151393 h 151417"/>
                  <a:gd name="connsiteX8" fmla="*/ 194786 w 194879"/>
                  <a:gd name="connsiteY8" fmla="*/ 1375 h 151417"/>
                  <a:gd name="connsiteX9" fmla="*/ 193453 w 194879"/>
                  <a:gd name="connsiteY9" fmla="*/ 136 h 15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879" h="151417">
                    <a:moveTo>
                      <a:pt x="193357" y="41"/>
                    </a:moveTo>
                    <a:cubicBezTo>
                      <a:pt x="180118" y="7947"/>
                      <a:pt x="166973" y="14710"/>
                      <a:pt x="153829" y="20520"/>
                    </a:cubicBezTo>
                    <a:cubicBezTo>
                      <a:pt x="153543" y="20615"/>
                      <a:pt x="153353" y="20806"/>
                      <a:pt x="153162" y="21091"/>
                    </a:cubicBezTo>
                    <a:cubicBezTo>
                      <a:pt x="143923" y="34426"/>
                      <a:pt x="133445" y="46904"/>
                      <a:pt x="121825" y="58620"/>
                    </a:cubicBezTo>
                    <a:cubicBezTo>
                      <a:pt x="87630" y="92815"/>
                      <a:pt x="45910" y="116722"/>
                      <a:pt x="381" y="128724"/>
                    </a:cubicBezTo>
                    <a:cubicBezTo>
                      <a:pt x="0" y="128819"/>
                      <a:pt x="-95" y="129295"/>
                      <a:pt x="95" y="129581"/>
                    </a:cubicBezTo>
                    <a:cubicBezTo>
                      <a:pt x="6858" y="138630"/>
                      <a:pt x="11716" y="146059"/>
                      <a:pt x="14764" y="150917"/>
                    </a:cubicBezTo>
                    <a:cubicBezTo>
                      <a:pt x="15050" y="151298"/>
                      <a:pt x="15526" y="151489"/>
                      <a:pt x="16002" y="151393"/>
                    </a:cubicBezTo>
                    <a:cubicBezTo>
                      <a:pt x="94012" y="127962"/>
                      <a:pt x="158591" y="73003"/>
                      <a:pt x="194786" y="1375"/>
                    </a:cubicBezTo>
                    <a:cubicBezTo>
                      <a:pt x="195167" y="517"/>
                      <a:pt x="194310" y="-340"/>
                      <a:pt x="193453" y="136"/>
                    </a:cubicBezTo>
                  </a:path>
                </a:pathLst>
              </a:custGeom>
              <a:solidFill>
                <a:srgbClr val="FFFFFF"/>
              </a:solidFill>
              <a:ln w="9525" cap="flat">
                <a:noFill/>
                <a:prstDash val="solid"/>
                <a:miter/>
              </a:ln>
            </p:spPr>
            <p:txBody>
              <a:bodyPr rtlCol="0" anchor="ctr"/>
              <a:lstStyle/>
              <a:p>
                <a:endParaRPr lang="en-US"/>
              </a:p>
            </p:txBody>
          </p:sp>
          <p:sp>
            <p:nvSpPr>
              <p:cNvPr id="17" name="Freeform: Shape 12">
                <a:extLst>
                  <a:ext uri="{FF2B5EF4-FFF2-40B4-BE49-F238E27FC236}">
                    <a16:creationId xmlns:a16="http://schemas.microsoft.com/office/drawing/2014/main" id="{5E9B8D08-5890-7F4D-8427-E406FCE8A78E}"/>
                  </a:ext>
                </a:extLst>
              </p:cNvPr>
              <p:cNvSpPr/>
              <p:nvPr/>
            </p:nvSpPr>
            <p:spPr>
              <a:xfrm>
                <a:off x="1137510" y="5969698"/>
                <a:ext cx="126603" cy="46482"/>
              </a:xfrm>
              <a:custGeom>
                <a:avLst/>
                <a:gdLst>
                  <a:gd name="connsiteX0" fmla="*/ 126603 w 126603"/>
                  <a:gd name="connsiteY0" fmla="*/ 953 h 46482"/>
                  <a:gd name="connsiteX1" fmla="*/ 126317 w 126603"/>
                  <a:gd name="connsiteY1" fmla="*/ 1715 h 46482"/>
                  <a:gd name="connsiteX2" fmla="*/ 126032 w 126603"/>
                  <a:gd name="connsiteY2" fmla="*/ 1905 h 46482"/>
                  <a:gd name="connsiteX3" fmla="*/ 24400 w 126603"/>
                  <a:gd name="connsiteY3" fmla="*/ 46482 h 46482"/>
                  <a:gd name="connsiteX4" fmla="*/ 23733 w 126603"/>
                  <a:gd name="connsiteY4" fmla="*/ 46292 h 46482"/>
                  <a:gd name="connsiteX5" fmla="*/ 302 w 126603"/>
                  <a:gd name="connsiteY5" fmla="*/ 23908 h 46482"/>
                  <a:gd name="connsiteX6" fmla="*/ 778 w 126603"/>
                  <a:gd name="connsiteY6" fmla="*/ 22479 h 46482"/>
                  <a:gd name="connsiteX7" fmla="*/ 70310 w 126603"/>
                  <a:gd name="connsiteY7" fmla="*/ 4858 h 46482"/>
                  <a:gd name="connsiteX8" fmla="*/ 71358 w 126603"/>
                  <a:gd name="connsiteY8" fmla="*/ 4382 h 46482"/>
                  <a:gd name="connsiteX9" fmla="*/ 73263 w 126603"/>
                  <a:gd name="connsiteY9" fmla="*/ 3905 h 46482"/>
                  <a:gd name="connsiteX10" fmla="*/ 125174 w 126603"/>
                  <a:gd name="connsiteY10" fmla="*/ 0 h 46482"/>
                  <a:gd name="connsiteX11" fmla="*/ 125460 w 126603"/>
                  <a:gd name="connsiteY11" fmla="*/ 0 h 46482"/>
                  <a:gd name="connsiteX12" fmla="*/ 125460 w 126603"/>
                  <a:gd name="connsiteY12" fmla="*/ 0 h 46482"/>
                  <a:gd name="connsiteX13" fmla="*/ 126508 w 126603"/>
                  <a:gd name="connsiteY13" fmla="*/ 1048 h 4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03" h="46482">
                    <a:moveTo>
                      <a:pt x="126603" y="953"/>
                    </a:moveTo>
                    <a:cubicBezTo>
                      <a:pt x="126603" y="953"/>
                      <a:pt x="126508" y="1524"/>
                      <a:pt x="126317" y="1715"/>
                    </a:cubicBezTo>
                    <a:cubicBezTo>
                      <a:pt x="126317" y="1715"/>
                      <a:pt x="126127" y="1905"/>
                      <a:pt x="126032" y="1905"/>
                    </a:cubicBezTo>
                    <a:cubicBezTo>
                      <a:pt x="96980" y="24479"/>
                      <a:pt x="62214" y="40100"/>
                      <a:pt x="24400" y="46482"/>
                    </a:cubicBezTo>
                    <a:cubicBezTo>
                      <a:pt x="24114" y="46482"/>
                      <a:pt x="23828" y="46482"/>
                      <a:pt x="23733" y="46292"/>
                    </a:cubicBezTo>
                    <a:cubicBezTo>
                      <a:pt x="16685" y="38957"/>
                      <a:pt x="8874" y="31433"/>
                      <a:pt x="302" y="23908"/>
                    </a:cubicBezTo>
                    <a:cubicBezTo>
                      <a:pt x="-270" y="23432"/>
                      <a:pt x="16" y="22574"/>
                      <a:pt x="778" y="22479"/>
                    </a:cubicBezTo>
                    <a:cubicBezTo>
                      <a:pt x="25067" y="20860"/>
                      <a:pt x="48593" y="14859"/>
                      <a:pt x="70310" y="4858"/>
                    </a:cubicBezTo>
                    <a:cubicBezTo>
                      <a:pt x="70691" y="4667"/>
                      <a:pt x="70977" y="4572"/>
                      <a:pt x="71358" y="4382"/>
                    </a:cubicBezTo>
                    <a:cubicBezTo>
                      <a:pt x="72025" y="4191"/>
                      <a:pt x="72596" y="4096"/>
                      <a:pt x="73263" y="3905"/>
                    </a:cubicBezTo>
                    <a:cubicBezTo>
                      <a:pt x="89741" y="3905"/>
                      <a:pt x="107172" y="2667"/>
                      <a:pt x="125174" y="0"/>
                    </a:cubicBezTo>
                    <a:cubicBezTo>
                      <a:pt x="125270" y="0"/>
                      <a:pt x="125365" y="0"/>
                      <a:pt x="125460" y="0"/>
                    </a:cubicBezTo>
                    <a:lnTo>
                      <a:pt x="125460" y="0"/>
                    </a:lnTo>
                    <a:cubicBezTo>
                      <a:pt x="126032" y="0"/>
                      <a:pt x="126508" y="476"/>
                      <a:pt x="126508" y="1048"/>
                    </a:cubicBezTo>
                  </a:path>
                </a:pathLst>
              </a:custGeom>
              <a:solidFill>
                <a:srgbClr val="FFFFFF"/>
              </a:solidFill>
              <a:ln w="9525" cap="flat">
                <a:noFill/>
                <a:prstDash val="solid"/>
                <a:miter/>
              </a:ln>
            </p:spPr>
            <p:txBody>
              <a:bodyPr rtlCol="0" anchor="ctr"/>
              <a:lstStyle/>
              <a:p>
                <a:endParaRPr lang="en-US"/>
              </a:p>
            </p:txBody>
          </p:sp>
          <p:sp>
            <p:nvSpPr>
              <p:cNvPr id="18" name="Freeform: Shape 13">
                <a:extLst>
                  <a:ext uri="{FF2B5EF4-FFF2-40B4-BE49-F238E27FC236}">
                    <a16:creationId xmlns:a16="http://schemas.microsoft.com/office/drawing/2014/main" id="{5AEFE7AE-407E-DE6A-7163-C3B79D85632B}"/>
                  </a:ext>
                </a:extLst>
              </p:cNvPr>
              <p:cNvSpPr/>
              <p:nvPr/>
            </p:nvSpPr>
            <p:spPr>
              <a:xfrm>
                <a:off x="1082736" y="5951921"/>
                <a:ext cx="102033" cy="32350"/>
              </a:xfrm>
              <a:custGeom>
                <a:avLst/>
                <a:gdLst>
                  <a:gd name="connsiteX0" fmla="*/ 101272 w 102033"/>
                  <a:gd name="connsiteY0" fmla="*/ 20730 h 32350"/>
                  <a:gd name="connsiteX1" fmla="*/ 100891 w 102033"/>
                  <a:gd name="connsiteY1" fmla="*/ 20730 h 32350"/>
                  <a:gd name="connsiteX2" fmla="*/ 1355 w 102033"/>
                  <a:gd name="connsiteY2" fmla="*/ 60 h 32350"/>
                  <a:gd name="connsiteX3" fmla="*/ 497 w 102033"/>
                  <a:gd name="connsiteY3" fmla="*/ 1870 h 32350"/>
                  <a:gd name="connsiteX4" fmla="*/ 43741 w 102033"/>
                  <a:gd name="connsiteY4" fmla="*/ 32064 h 32350"/>
                  <a:gd name="connsiteX5" fmla="*/ 44503 w 102033"/>
                  <a:gd name="connsiteY5" fmla="*/ 32350 h 32350"/>
                  <a:gd name="connsiteX6" fmla="*/ 101177 w 102033"/>
                  <a:gd name="connsiteY6" fmla="*/ 22920 h 32350"/>
                  <a:gd name="connsiteX7" fmla="*/ 101462 w 102033"/>
                  <a:gd name="connsiteY7" fmla="*/ 22825 h 32350"/>
                  <a:gd name="connsiteX8" fmla="*/ 102034 w 102033"/>
                  <a:gd name="connsiteY8" fmla="*/ 21873 h 32350"/>
                  <a:gd name="connsiteX9" fmla="*/ 101177 w 102033"/>
                  <a:gd name="connsiteY9" fmla="*/ 20825 h 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3" h="32350">
                    <a:moveTo>
                      <a:pt x="101272" y="20730"/>
                    </a:moveTo>
                    <a:cubicBezTo>
                      <a:pt x="101272" y="20730"/>
                      <a:pt x="100986" y="20730"/>
                      <a:pt x="100891" y="20730"/>
                    </a:cubicBezTo>
                    <a:cubicBezTo>
                      <a:pt x="55552" y="17491"/>
                      <a:pt x="19833" y="6728"/>
                      <a:pt x="1355" y="60"/>
                    </a:cubicBezTo>
                    <a:cubicBezTo>
                      <a:pt x="212" y="-321"/>
                      <a:pt x="-550" y="1203"/>
                      <a:pt x="497" y="1870"/>
                    </a:cubicBezTo>
                    <a:cubicBezTo>
                      <a:pt x="16404" y="11300"/>
                      <a:pt x="30787" y="21587"/>
                      <a:pt x="43741" y="32064"/>
                    </a:cubicBezTo>
                    <a:cubicBezTo>
                      <a:pt x="43931" y="32255"/>
                      <a:pt x="44217" y="32350"/>
                      <a:pt x="44503" y="32350"/>
                    </a:cubicBezTo>
                    <a:cubicBezTo>
                      <a:pt x="64220" y="32064"/>
                      <a:pt x="83270" y="28731"/>
                      <a:pt x="101177" y="22920"/>
                    </a:cubicBezTo>
                    <a:cubicBezTo>
                      <a:pt x="101272" y="22920"/>
                      <a:pt x="101367" y="22920"/>
                      <a:pt x="101462" y="22825"/>
                    </a:cubicBezTo>
                    <a:cubicBezTo>
                      <a:pt x="101843" y="22635"/>
                      <a:pt x="102034" y="22254"/>
                      <a:pt x="102034" y="21873"/>
                    </a:cubicBezTo>
                    <a:cubicBezTo>
                      <a:pt x="102034" y="21396"/>
                      <a:pt x="101653" y="20920"/>
                      <a:pt x="101177" y="20825"/>
                    </a:cubicBezTo>
                  </a:path>
                </a:pathLst>
              </a:custGeom>
              <a:solidFill>
                <a:srgbClr val="FFFFFF"/>
              </a:solidFill>
              <a:ln w="9525" cap="flat">
                <a:noFill/>
                <a:prstDash val="solid"/>
                <a:miter/>
              </a:ln>
            </p:spPr>
            <p:txBody>
              <a:bodyPr rtlCol="0" anchor="ctr"/>
              <a:lstStyle/>
              <a:p>
                <a:endParaRPr lang="en-US"/>
              </a:p>
            </p:txBody>
          </p:sp>
        </p:grpSp>
      </p:grpSp>
      <p:sp>
        <p:nvSpPr>
          <p:cNvPr id="4" name="Text Placeholder 8">
            <a:extLst>
              <a:ext uri="{FF2B5EF4-FFF2-40B4-BE49-F238E27FC236}">
                <a16:creationId xmlns:a16="http://schemas.microsoft.com/office/drawing/2014/main" id="{55DF5DD2-52F5-995A-6C8D-5100A6AE8229}"/>
              </a:ext>
            </a:extLst>
          </p:cNvPr>
          <p:cNvSpPr>
            <a:spLocks noGrp="1"/>
          </p:cNvSpPr>
          <p:nvPr>
            <p:ph type="body" sz="quarter" idx="19"/>
          </p:nvPr>
        </p:nvSpPr>
        <p:spPr>
          <a:xfrm>
            <a:off x="692450" y="1005840"/>
            <a:ext cx="6656605"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23837983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0_General Slid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BD757-8F3D-6EA9-A13A-E84CBD98EE27}"/>
              </a:ext>
            </a:extLst>
          </p:cNvPr>
          <p:cNvSpPr>
            <a:spLocks noGrp="1"/>
          </p:cNvSpPr>
          <p:nvPr>
            <p:ph type="title"/>
          </p:nvPr>
        </p:nvSpPr>
        <p:spPr/>
        <p:txBody>
          <a:bodyPr/>
          <a:lstStyle/>
          <a:p>
            <a:r>
              <a:rPr lang="en-GB"/>
              <a:t>Click to edit Master title style</a:t>
            </a:r>
            <a:endParaRPr lang="en-US"/>
          </a:p>
        </p:txBody>
      </p:sp>
      <p:sp>
        <p:nvSpPr>
          <p:cNvPr id="15" name="Freeform: Shape 5">
            <a:extLst>
              <a:ext uri="{FF2B5EF4-FFF2-40B4-BE49-F238E27FC236}">
                <a16:creationId xmlns:a16="http://schemas.microsoft.com/office/drawing/2014/main" id="{3DE0A2F3-9C9F-A61B-B0D2-620140F2B0BA}"/>
              </a:ext>
            </a:extLst>
          </p:cNvPr>
          <p:cNvSpPr/>
          <p:nvPr userDrawn="1"/>
        </p:nvSpPr>
        <p:spPr>
          <a:xfrm rot="21385685">
            <a:off x="-81793" y="2641255"/>
            <a:ext cx="4257360" cy="2492967"/>
          </a:xfrm>
          <a:custGeom>
            <a:avLst/>
            <a:gdLst>
              <a:gd name="connsiteX0" fmla="*/ 4182166 w 4257360"/>
              <a:gd name="connsiteY0" fmla="*/ 0 h 2492967"/>
              <a:gd name="connsiteX1" fmla="*/ 4257360 w 4257360"/>
              <a:gd name="connsiteY1" fmla="*/ 76308 h 2492967"/>
              <a:gd name="connsiteX2" fmla="*/ 4256246 w 4257360"/>
              <a:gd name="connsiteY2" fmla="*/ 76308 h 2492967"/>
              <a:gd name="connsiteX3" fmla="*/ 4236194 w 4257360"/>
              <a:gd name="connsiteY3" fmla="*/ 127551 h 2492967"/>
              <a:gd name="connsiteX4" fmla="*/ 4216699 w 4257360"/>
              <a:gd name="connsiteY4" fmla="*/ 142590 h 2492967"/>
              <a:gd name="connsiteX5" fmla="*/ 547588 w 4257360"/>
              <a:gd name="connsiteY5" fmla="*/ 2278293 h 2492967"/>
              <a:gd name="connsiteX6" fmla="*/ 0 w 4257360"/>
              <a:gd name="connsiteY6" fmla="*/ 2492967 h 2492967"/>
              <a:gd name="connsiteX7" fmla="*/ 130197 w 4257360"/>
              <a:gd name="connsiteY7" fmla="*/ 407228 h 2492967"/>
              <a:gd name="connsiteX8" fmla="*/ 365671 w 4257360"/>
              <a:gd name="connsiteY8" fmla="*/ 303561 h 2492967"/>
              <a:gd name="connsiteX9" fmla="*/ 516057 w 4257360"/>
              <a:gd name="connsiteY9" fmla="*/ 281281 h 2492967"/>
              <a:gd name="connsiteX10" fmla="*/ 4157659 w 4257360"/>
              <a:gd name="connsiteY10" fmla="*/ 3899 h 2492967"/>
              <a:gd name="connsiteX11" fmla="*/ 4180495 w 4257360"/>
              <a:gd name="connsiteY11" fmla="*/ 0 h 249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360" h="2492967">
                <a:moveTo>
                  <a:pt x="4182166" y="0"/>
                </a:moveTo>
                <a:cubicBezTo>
                  <a:pt x="4223940" y="1114"/>
                  <a:pt x="4257360" y="34533"/>
                  <a:pt x="4257360" y="76308"/>
                </a:cubicBezTo>
                <a:lnTo>
                  <a:pt x="4256246" y="76308"/>
                </a:lnTo>
                <a:cubicBezTo>
                  <a:pt x="4256246" y="96360"/>
                  <a:pt x="4248448" y="114183"/>
                  <a:pt x="4236194" y="127551"/>
                </a:cubicBezTo>
                <a:cubicBezTo>
                  <a:pt x="4229511" y="132564"/>
                  <a:pt x="4223384" y="138134"/>
                  <a:pt x="4216699" y="142590"/>
                </a:cubicBezTo>
                <a:cubicBezTo>
                  <a:pt x="3095148" y="1013151"/>
                  <a:pt x="1869317" y="1730457"/>
                  <a:pt x="547588" y="2278293"/>
                </a:cubicBezTo>
                <a:lnTo>
                  <a:pt x="0" y="2492967"/>
                </a:lnTo>
                <a:lnTo>
                  <a:pt x="130197" y="407228"/>
                </a:lnTo>
                <a:lnTo>
                  <a:pt x="365671" y="303561"/>
                </a:lnTo>
                <a:cubicBezTo>
                  <a:pt x="411901" y="282395"/>
                  <a:pt x="464815" y="281281"/>
                  <a:pt x="516057" y="281281"/>
                </a:cubicBezTo>
                <a:cubicBezTo>
                  <a:pt x="1657331" y="275153"/>
                  <a:pt x="2910001" y="191605"/>
                  <a:pt x="4157659" y="3899"/>
                </a:cubicBezTo>
                <a:cubicBezTo>
                  <a:pt x="4165456" y="2228"/>
                  <a:pt x="4172698" y="1671"/>
                  <a:pt x="4180495" y="0"/>
                </a:cubicBezTo>
                <a:close/>
              </a:path>
            </a:pathLst>
          </a:custGeom>
          <a:solidFill>
            <a:srgbClr val="003865"/>
          </a:solidFill>
          <a:ln w="0" cap="flat">
            <a:noFill/>
            <a:prstDash val="solid"/>
            <a:miter/>
          </a:ln>
        </p:spPr>
        <p:txBody>
          <a:bodyPr wrap="square" rtlCol="0" anchor="ctr">
            <a:noAutofit/>
          </a:bodyPr>
          <a:lstStyle/>
          <a:p>
            <a:endParaRPr lang="en-IN"/>
          </a:p>
        </p:txBody>
      </p:sp>
      <p:sp>
        <p:nvSpPr>
          <p:cNvPr id="3" name="TextBox 2">
            <a:extLst>
              <a:ext uri="{FF2B5EF4-FFF2-40B4-BE49-F238E27FC236}">
                <a16:creationId xmlns:a16="http://schemas.microsoft.com/office/drawing/2014/main" id="{697B77EB-1EF8-74F4-DF76-DBA7841CC183}"/>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pic>
        <p:nvPicPr>
          <p:cNvPr id="5" name="Graphic 4">
            <a:extLst>
              <a:ext uri="{FF2B5EF4-FFF2-40B4-BE49-F238E27FC236}">
                <a16:creationId xmlns:a16="http://schemas.microsoft.com/office/drawing/2014/main" id="{1BED35C5-0FDF-2D5F-944C-033DBFBD7A8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Tree>
    <p:extLst>
      <p:ext uri="{BB962C8B-B14F-4D97-AF65-F5344CB8AC3E}">
        <p14:creationId xmlns:p14="http://schemas.microsoft.com/office/powerpoint/2010/main" val="26306085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1_General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290AEDA-A6CB-DB2E-CDE2-916DE69426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1361" t="48313" r="45988" b="32612"/>
          <a:stretch/>
        </p:blipFill>
        <p:spPr>
          <a:xfrm>
            <a:off x="6375400" y="3045517"/>
            <a:ext cx="5816599" cy="3812483"/>
          </a:xfrm>
          <a:prstGeom prst="rect">
            <a:avLst/>
          </a:prstGeom>
        </p:spPr>
      </p:pic>
      <p:sp>
        <p:nvSpPr>
          <p:cNvPr id="5" name="Text Placeholder 4">
            <a:extLst>
              <a:ext uri="{FF2B5EF4-FFF2-40B4-BE49-F238E27FC236}">
                <a16:creationId xmlns:a16="http://schemas.microsoft.com/office/drawing/2014/main" id="{8E247EAE-4965-5C81-A90C-3096DD6194F2}"/>
              </a:ext>
            </a:extLst>
          </p:cNvPr>
          <p:cNvSpPr>
            <a:spLocks noGrp="1"/>
          </p:cNvSpPr>
          <p:nvPr>
            <p:ph type="body" sz="quarter" idx="14"/>
          </p:nvPr>
        </p:nvSpPr>
        <p:spPr>
          <a:xfrm>
            <a:off x="703263" y="1649896"/>
            <a:ext cx="10764837" cy="3038475"/>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33C929AF-6E68-A1AA-2077-1700B09F5FA8}"/>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sp>
        <p:nvSpPr>
          <p:cNvPr id="8" name="TextBox 7">
            <a:extLst>
              <a:ext uri="{FF2B5EF4-FFF2-40B4-BE49-F238E27FC236}">
                <a16:creationId xmlns:a16="http://schemas.microsoft.com/office/drawing/2014/main" id="{87243742-60C7-E3D8-ED42-89F944FF8A41}"/>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grpSp>
        <p:nvGrpSpPr>
          <p:cNvPr id="10" name="Group 9">
            <a:extLst>
              <a:ext uri="{FF2B5EF4-FFF2-40B4-BE49-F238E27FC236}">
                <a16:creationId xmlns:a16="http://schemas.microsoft.com/office/drawing/2014/main" id="{49409669-2648-13B9-2175-CD92614E92C4}"/>
              </a:ext>
            </a:extLst>
          </p:cNvPr>
          <p:cNvGrpSpPr/>
          <p:nvPr userDrawn="1"/>
        </p:nvGrpSpPr>
        <p:grpSpPr>
          <a:xfrm>
            <a:off x="11116919" y="6477000"/>
            <a:ext cx="571592" cy="248928"/>
            <a:chOff x="817010" y="5924604"/>
            <a:chExt cx="571592" cy="248928"/>
          </a:xfrm>
        </p:grpSpPr>
        <p:grpSp>
          <p:nvGrpSpPr>
            <p:cNvPr id="11" name="Graphic 21">
              <a:extLst>
                <a:ext uri="{FF2B5EF4-FFF2-40B4-BE49-F238E27FC236}">
                  <a16:creationId xmlns:a16="http://schemas.microsoft.com/office/drawing/2014/main" id="{76AD5DDD-6131-2571-1FD0-38A5CA5E93CF}"/>
                </a:ext>
              </a:extLst>
            </p:cNvPr>
            <p:cNvGrpSpPr/>
            <p:nvPr/>
          </p:nvGrpSpPr>
          <p:grpSpPr>
            <a:xfrm>
              <a:off x="817010" y="6015037"/>
              <a:ext cx="358806" cy="158495"/>
              <a:chOff x="817010" y="6015037"/>
              <a:chExt cx="358806" cy="158495"/>
            </a:xfrm>
            <a:solidFill>
              <a:srgbClr val="FFFFFF"/>
            </a:solidFill>
          </p:grpSpPr>
          <p:sp>
            <p:nvSpPr>
              <p:cNvPr id="18" name="Freeform: Shape 14">
                <a:extLst>
                  <a:ext uri="{FF2B5EF4-FFF2-40B4-BE49-F238E27FC236}">
                    <a16:creationId xmlns:a16="http://schemas.microsoft.com/office/drawing/2014/main" id="{EBA0AACE-842D-F205-FDA7-57AED56F113D}"/>
                  </a:ext>
                </a:extLst>
              </p:cNvPr>
              <p:cNvSpPr/>
              <p:nvPr/>
            </p:nvSpPr>
            <p:spPr>
              <a:xfrm>
                <a:off x="817010" y="6015037"/>
                <a:ext cx="118776" cy="158495"/>
              </a:xfrm>
              <a:custGeom>
                <a:avLst/>
                <a:gdLst>
                  <a:gd name="connsiteX0" fmla="*/ 118777 w 118776"/>
                  <a:gd name="connsiteY0" fmla="*/ 114967 h 158495"/>
                  <a:gd name="connsiteX1" fmla="*/ 118777 w 118776"/>
                  <a:gd name="connsiteY1" fmla="*/ 147733 h 158495"/>
                  <a:gd name="connsiteX2" fmla="*/ 79058 w 118776"/>
                  <a:gd name="connsiteY2" fmla="*/ 158496 h 158495"/>
                  <a:gd name="connsiteX3" fmla="*/ 0 w 118776"/>
                  <a:gd name="connsiteY3" fmla="*/ 79248 h 158495"/>
                  <a:gd name="connsiteX4" fmla="*/ 79058 w 118776"/>
                  <a:gd name="connsiteY4" fmla="*/ 0 h 158495"/>
                  <a:gd name="connsiteX5" fmla="*/ 118777 w 118776"/>
                  <a:gd name="connsiteY5" fmla="*/ 10763 h 158495"/>
                  <a:gd name="connsiteX6" fmla="*/ 118777 w 118776"/>
                  <a:gd name="connsiteY6" fmla="*/ 43529 h 158495"/>
                  <a:gd name="connsiteX7" fmla="*/ 79629 w 118776"/>
                  <a:gd name="connsiteY7" fmla="*/ 27146 h 158495"/>
                  <a:gd name="connsiteX8" fmla="*/ 28289 w 118776"/>
                  <a:gd name="connsiteY8" fmla="*/ 79248 h 158495"/>
                  <a:gd name="connsiteX9" fmla="*/ 79629 w 118776"/>
                  <a:gd name="connsiteY9" fmla="*/ 131350 h 158495"/>
                  <a:gd name="connsiteX10" fmla="*/ 118777 w 118776"/>
                  <a:gd name="connsiteY10" fmla="*/ 114967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76" h="158495">
                    <a:moveTo>
                      <a:pt x="118777" y="114967"/>
                    </a:moveTo>
                    <a:lnTo>
                      <a:pt x="118777" y="147733"/>
                    </a:lnTo>
                    <a:cubicBezTo>
                      <a:pt x="107442" y="154686"/>
                      <a:pt x="93726" y="158496"/>
                      <a:pt x="79058" y="158496"/>
                    </a:cubicBezTo>
                    <a:cubicBezTo>
                      <a:pt x="35338" y="158496"/>
                      <a:pt x="0" y="122968"/>
                      <a:pt x="0" y="79248"/>
                    </a:cubicBezTo>
                    <a:cubicBezTo>
                      <a:pt x="0" y="35528"/>
                      <a:pt x="35338" y="0"/>
                      <a:pt x="79058" y="0"/>
                    </a:cubicBezTo>
                    <a:cubicBezTo>
                      <a:pt x="93821" y="0"/>
                      <a:pt x="107442" y="3810"/>
                      <a:pt x="118777" y="10763"/>
                    </a:cubicBezTo>
                    <a:lnTo>
                      <a:pt x="118777" y="43529"/>
                    </a:lnTo>
                    <a:cubicBezTo>
                      <a:pt x="109728" y="33433"/>
                      <a:pt x="95822" y="27146"/>
                      <a:pt x="79629" y="27146"/>
                    </a:cubicBezTo>
                    <a:cubicBezTo>
                      <a:pt x="50578" y="27146"/>
                      <a:pt x="28289" y="49816"/>
                      <a:pt x="28289" y="79248"/>
                    </a:cubicBezTo>
                    <a:cubicBezTo>
                      <a:pt x="28289" y="108680"/>
                      <a:pt x="50578" y="131350"/>
                      <a:pt x="79629" y="131350"/>
                    </a:cubicBezTo>
                    <a:cubicBezTo>
                      <a:pt x="95822" y="131350"/>
                      <a:pt x="109728" y="125063"/>
                      <a:pt x="118777" y="114967"/>
                    </a:cubicBezTo>
                    <a:close/>
                  </a:path>
                </a:pathLst>
              </a:custGeom>
              <a:solidFill>
                <a:srgbClr val="FFFFFF"/>
              </a:solidFill>
              <a:ln w="9525" cap="flat">
                <a:noFill/>
                <a:prstDash val="solid"/>
                <a:miter/>
              </a:ln>
            </p:spPr>
            <p:txBody>
              <a:bodyPr rtlCol="0" anchor="ctr"/>
              <a:lstStyle/>
              <a:p>
                <a:endParaRPr lang="en-US"/>
              </a:p>
            </p:txBody>
          </p:sp>
          <p:sp>
            <p:nvSpPr>
              <p:cNvPr id="19" name="Freeform: Shape 15">
                <a:extLst>
                  <a:ext uri="{FF2B5EF4-FFF2-40B4-BE49-F238E27FC236}">
                    <a16:creationId xmlns:a16="http://schemas.microsoft.com/office/drawing/2014/main" id="{81E82ED9-5DA9-72ED-9E28-C1BB92C4B977}"/>
                  </a:ext>
                </a:extLst>
              </p:cNvPr>
              <p:cNvSpPr/>
              <p:nvPr/>
            </p:nvSpPr>
            <p:spPr>
              <a:xfrm>
                <a:off x="944930" y="6015037"/>
                <a:ext cx="118776" cy="158495"/>
              </a:xfrm>
              <a:custGeom>
                <a:avLst/>
                <a:gdLst>
                  <a:gd name="connsiteX0" fmla="*/ 118777 w 118776"/>
                  <a:gd name="connsiteY0" fmla="*/ 114967 h 158495"/>
                  <a:gd name="connsiteX1" fmla="*/ 118777 w 118776"/>
                  <a:gd name="connsiteY1" fmla="*/ 147733 h 158495"/>
                  <a:gd name="connsiteX2" fmla="*/ 79057 w 118776"/>
                  <a:gd name="connsiteY2" fmla="*/ 158496 h 158495"/>
                  <a:gd name="connsiteX3" fmla="*/ 0 w 118776"/>
                  <a:gd name="connsiteY3" fmla="*/ 79248 h 158495"/>
                  <a:gd name="connsiteX4" fmla="*/ 79057 w 118776"/>
                  <a:gd name="connsiteY4" fmla="*/ 0 h 158495"/>
                  <a:gd name="connsiteX5" fmla="*/ 118777 w 118776"/>
                  <a:gd name="connsiteY5" fmla="*/ 10763 h 158495"/>
                  <a:gd name="connsiteX6" fmla="*/ 118777 w 118776"/>
                  <a:gd name="connsiteY6" fmla="*/ 43529 h 158495"/>
                  <a:gd name="connsiteX7" fmla="*/ 79629 w 118776"/>
                  <a:gd name="connsiteY7" fmla="*/ 27146 h 158495"/>
                  <a:gd name="connsiteX8" fmla="*/ 28289 w 118776"/>
                  <a:gd name="connsiteY8" fmla="*/ 79248 h 158495"/>
                  <a:gd name="connsiteX9" fmla="*/ 79629 w 118776"/>
                  <a:gd name="connsiteY9" fmla="*/ 131350 h 158495"/>
                  <a:gd name="connsiteX10" fmla="*/ 118777 w 118776"/>
                  <a:gd name="connsiteY10" fmla="*/ 114967 h 15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776" h="158495">
                    <a:moveTo>
                      <a:pt x="118777" y="114967"/>
                    </a:moveTo>
                    <a:lnTo>
                      <a:pt x="118777" y="147733"/>
                    </a:lnTo>
                    <a:cubicBezTo>
                      <a:pt x="107442" y="154686"/>
                      <a:pt x="93726" y="158496"/>
                      <a:pt x="79057" y="158496"/>
                    </a:cubicBezTo>
                    <a:cubicBezTo>
                      <a:pt x="35338" y="158496"/>
                      <a:pt x="0" y="122968"/>
                      <a:pt x="0" y="79248"/>
                    </a:cubicBezTo>
                    <a:cubicBezTo>
                      <a:pt x="0" y="35528"/>
                      <a:pt x="35338" y="0"/>
                      <a:pt x="79057" y="0"/>
                    </a:cubicBezTo>
                    <a:cubicBezTo>
                      <a:pt x="93821" y="0"/>
                      <a:pt x="107442" y="3810"/>
                      <a:pt x="118777" y="10763"/>
                    </a:cubicBezTo>
                    <a:lnTo>
                      <a:pt x="118777" y="43529"/>
                    </a:lnTo>
                    <a:cubicBezTo>
                      <a:pt x="109728" y="33433"/>
                      <a:pt x="95821" y="27146"/>
                      <a:pt x="79629" y="27146"/>
                    </a:cubicBezTo>
                    <a:cubicBezTo>
                      <a:pt x="50578" y="27146"/>
                      <a:pt x="28289" y="49816"/>
                      <a:pt x="28289" y="79248"/>
                    </a:cubicBezTo>
                    <a:cubicBezTo>
                      <a:pt x="28289" y="108680"/>
                      <a:pt x="50578" y="131350"/>
                      <a:pt x="79629" y="131350"/>
                    </a:cubicBezTo>
                    <a:cubicBezTo>
                      <a:pt x="95821" y="131350"/>
                      <a:pt x="109728" y="125063"/>
                      <a:pt x="118777" y="114967"/>
                    </a:cubicBezTo>
                    <a:close/>
                  </a:path>
                </a:pathLst>
              </a:custGeom>
              <a:solidFill>
                <a:srgbClr val="FFFFFF"/>
              </a:solidFill>
              <a:ln w="9525" cap="flat">
                <a:noFill/>
                <a:prstDash val="solid"/>
                <a:miter/>
              </a:ln>
            </p:spPr>
            <p:txBody>
              <a:bodyPr rtlCol="0" anchor="ctr"/>
              <a:lstStyle/>
              <a:p>
                <a:endParaRPr lang="en-US"/>
              </a:p>
            </p:txBody>
          </p:sp>
          <p:sp>
            <p:nvSpPr>
              <p:cNvPr id="20" name="Freeform: Shape 16">
                <a:extLst>
                  <a:ext uri="{FF2B5EF4-FFF2-40B4-BE49-F238E27FC236}">
                    <a16:creationId xmlns:a16="http://schemas.microsoft.com/office/drawing/2014/main" id="{B1D4643C-F6B7-D6C8-E968-265A48FCA299}"/>
                  </a:ext>
                </a:extLst>
              </p:cNvPr>
              <p:cNvSpPr/>
              <p:nvPr/>
            </p:nvSpPr>
            <p:spPr>
              <a:xfrm>
                <a:off x="1084567" y="6017514"/>
                <a:ext cx="91249" cy="153542"/>
              </a:xfrm>
              <a:custGeom>
                <a:avLst/>
                <a:gdLst>
                  <a:gd name="connsiteX0" fmla="*/ 0 w 91249"/>
                  <a:gd name="connsiteY0" fmla="*/ 0 h 153542"/>
                  <a:gd name="connsiteX1" fmla="*/ 28384 w 91249"/>
                  <a:gd name="connsiteY1" fmla="*/ 0 h 153542"/>
                  <a:gd name="connsiteX2" fmla="*/ 28384 w 91249"/>
                  <a:gd name="connsiteY2" fmla="*/ 128683 h 153542"/>
                  <a:gd name="connsiteX3" fmla="*/ 91249 w 91249"/>
                  <a:gd name="connsiteY3" fmla="*/ 128683 h 153542"/>
                  <a:gd name="connsiteX4" fmla="*/ 91249 w 91249"/>
                  <a:gd name="connsiteY4" fmla="*/ 153543 h 153542"/>
                  <a:gd name="connsiteX5" fmla="*/ 0 w 91249"/>
                  <a:gd name="connsiteY5" fmla="*/ 153543 h 153542"/>
                  <a:gd name="connsiteX6" fmla="*/ 0 w 91249"/>
                  <a:gd name="connsiteY6" fmla="*/ 0 h 15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49" h="153542">
                    <a:moveTo>
                      <a:pt x="0" y="0"/>
                    </a:moveTo>
                    <a:lnTo>
                      <a:pt x="28384" y="0"/>
                    </a:lnTo>
                    <a:lnTo>
                      <a:pt x="28384" y="128683"/>
                    </a:lnTo>
                    <a:lnTo>
                      <a:pt x="91249" y="128683"/>
                    </a:lnTo>
                    <a:lnTo>
                      <a:pt x="91249" y="153543"/>
                    </a:lnTo>
                    <a:lnTo>
                      <a:pt x="0" y="153543"/>
                    </a:lnTo>
                    <a:lnTo>
                      <a:pt x="0" y="0"/>
                    </a:lnTo>
                    <a:close/>
                  </a:path>
                </a:pathLst>
              </a:custGeom>
              <a:solidFill>
                <a:srgbClr val="FFFFFF"/>
              </a:solidFill>
              <a:ln w="9525" cap="flat">
                <a:noFill/>
                <a:prstDash val="solid"/>
                <a:miter/>
              </a:ln>
            </p:spPr>
            <p:txBody>
              <a:bodyPr rtlCol="0" anchor="ctr"/>
              <a:lstStyle/>
              <a:p>
                <a:endParaRPr lang="en-US"/>
              </a:p>
            </p:txBody>
          </p:sp>
        </p:grpSp>
        <p:grpSp>
          <p:nvGrpSpPr>
            <p:cNvPr id="13" name="Graphic 21">
              <a:extLst>
                <a:ext uri="{FF2B5EF4-FFF2-40B4-BE49-F238E27FC236}">
                  <a16:creationId xmlns:a16="http://schemas.microsoft.com/office/drawing/2014/main" id="{35D46CA4-2078-953F-A06C-A7C0D82454D3}"/>
                </a:ext>
              </a:extLst>
            </p:cNvPr>
            <p:cNvGrpSpPr/>
            <p:nvPr/>
          </p:nvGrpSpPr>
          <p:grpSpPr>
            <a:xfrm>
              <a:off x="1082736" y="5924604"/>
              <a:ext cx="305866" cy="151417"/>
              <a:chOff x="1082736" y="5924604"/>
              <a:chExt cx="305866" cy="151417"/>
            </a:xfrm>
            <a:solidFill>
              <a:srgbClr val="FFFFFF"/>
            </a:solidFill>
          </p:grpSpPr>
          <p:sp>
            <p:nvSpPr>
              <p:cNvPr id="14" name="Freeform: Shape 10">
                <a:extLst>
                  <a:ext uri="{FF2B5EF4-FFF2-40B4-BE49-F238E27FC236}">
                    <a16:creationId xmlns:a16="http://schemas.microsoft.com/office/drawing/2014/main" id="{5ABBFAC7-B68F-6D0F-183F-6CB0EFF8BB6E}"/>
                  </a:ext>
                </a:extLst>
              </p:cNvPr>
              <p:cNvSpPr/>
              <p:nvPr/>
            </p:nvSpPr>
            <p:spPr>
              <a:xfrm>
                <a:off x="1169293" y="5952573"/>
                <a:ext cx="160969" cy="93263"/>
              </a:xfrm>
              <a:custGeom>
                <a:avLst/>
                <a:gdLst>
                  <a:gd name="connsiteX0" fmla="*/ 160733 w 160969"/>
                  <a:gd name="connsiteY0" fmla="*/ 1695 h 93263"/>
                  <a:gd name="connsiteX1" fmla="*/ 20620 w 160969"/>
                  <a:gd name="connsiteY1" fmla="*/ 93135 h 93263"/>
                  <a:gd name="connsiteX2" fmla="*/ 17096 w 160969"/>
                  <a:gd name="connsiteY2" fmla="*/ 91896 h 93263"/>
                  <a:gd name="connsiteX3" fmla="*/ 236 w 160969"/>
                  <a:gd name="connsiteY3" fmla="*/ 72084 h 93263"/>
                  <a:gd name="connsiteX4" fmla="*/ 713 w 160969"/>
                  <a:gd name="connsiteY4" fmla="*/ 70560 h 93263"/>
                  <a:gd name="connsiteX5" fmla="*/ 113584 w 160969"/>
                  <a:gd name="connsiteY5" fmla="*/ 13696 h 93263"/>
                  <a:gd name="connsiteX6" fmla="*/ 114822 w 160969"/>
                  <a:gd name="connsiteY6" fmla="*/ 13029 h 93263"/>
                  <a:gd name="connsiteX7" fmla="*/ 159590 w 160969"/>
                  <a:gd name="connsiteY7" fmla="*/ 75 h 93263"/>
                  <a:gd name="connsiteX8" fmla="*/ 160733 w 160969"/>
                  <a:gd name="connsiteY8" fmla="*/ 1695 h 9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9" h="93263">
                    <a:moveTo>
                      <a:pt x="160733" y="1695"/>
                    </a:moveTo>
                    <a:cubicBezTo>
                      <a:pt x="125776" y="45986"/>
                      <a:pt x="76817" y="78657"/>
                      <a:pt x="20620" y="93135"/>
                    </a:cubicBezTo>
                    <a:cubicBezTo>
                      <a:pt x="19286" y="93516"/>
                      <a:pt x="17953" y="93039"/>
                      <a:pt x="17096" y="91896"/>
                    </a:cubicBezTo>
                    <a:cubicBezTo>
                      <a:pt x="12143" y="85705"/>
                      <a:pt x="6523" y="79038"/>
                      <a:pt x="236" y="72084"/>
                    </a:cubicBezTo>
                    <a:cubicBezTo>
                      <a:pt x="-240" y="71513"/>
                      <a:pt x="46" y="70656"/>
                      <a:pt x="713" y="70560"/>
                    </a:cubicBezTo>
                    <a:cubicBezTo>
                      <a:pt x="42718" y="62369"/>
                      <a:pt x="81485" y="42938"/>
                      <a:pt x="113584" y="13696"/>
                    </a:cubicBezTo>
                    <a:cubicBezTo>
                      <a:pt x="113965" y="13506"/>
                      <a:pt x="114346" y="13315"/>
                      <a:pt x="114822" y="13029"/>
                    </a:cubicBezTo>
                    <a:cubicBezTo>
                      <a:pt x="129491" y="9886"/>
                      <a:pt x="144445" y="5600"/>
                      <a:pt x="159590" y="75"/>
                    </a:cubicBezTo>
                    <a:cubicBezTo>
                      <a:pt x="160542" y="-306"/>
                      <a:pt x="161400" y="837"/>
                      <a:pt x="160733" y="1695"/>
                    </a:cubicBezTo>
                  </a:path>
                </a:pathLst>
              </a:custGeom>
              <a:solidFill>
                <a:srgbClr val="FFFFFF"/>
              </a:solidFill>
              <a:ln w="9525" cap="flat">
                <a:noFill/>
                <a:prstDash val="solid"/>
                <a:miter/>
              </a:ln>
            </p:spPr>
            <p:txBody>
              <a:bodyPr rtlCol="0" anchor="ctr"/>
              <a:lstStyle/>
              <a:p>
                <a:endParaRPr lang="en-US"/>
              </a:p>
            </p:txBody>
          </p:sp>
          <p:sp>
            <p:nvSpPr>
              <p:cNvPr id="15" name="Freeform: Shape 11">
                <a:extLst>
                  <a:ext uri="{FF2B5EF4-FFF2-40B4-BE49-F238E27FC236}">
                    <a16:creationId xmlns:a16="http://schemas.microsoft.com/office/drawing/2014/main" id="{4E731ECD-446A-12C0-8FA6-34E848020A29}"/>
                  </a:ext>
                </a:extLst>
              </p:cNvPr>
              <p:cNvSpPr/>
              <p:nvPr/>
            </p:nvSpPr>
            <p:spPr>
              <a:xfrm>
                <a:off x="1193723" y="5924604"/>
                <a:ext cx="194879" cy="151417"/>
              </a:xfrm>
              <a:custGeom>
                <a:avLst/>
                <a:gdLst>
                  <a:gd name="connsiteX0" fmla="*/ 193357 w 194879"/>
                  <a:gd name="connsiteY0" fmla="*/ 41 h 151417"/>
                  <a:gd name="connsiteX1" fmla="*/ 153829 w 194879"/>
                  <a:gd name="connsiteY1" fmla="*/ 20520 h 151417"/>
                  <a:gd name="connsiteX2" fmla="*/ 153162 w 194879"/>
                  <a:gd name="connsiteY2" fmla="*/ 21091 h 151417"/>
                  <a:gd name="connsiteX3" fmla="*/ 121825 w 194879"/>
                  <a:gd name="connsiteY3" fmla="*/ 58620 h 151417"/>
                  <a:gd name="connsiteX4" fmla="*/ 381 w 194879"/>
                  <a:gd name="connsiteY4" fmla="*/ 128724 h 151417"/>
                  <a:gd name="connsiteX5" fmla="*/ 95 w 194879"/>
                  <a:gd name="connsiteY5" fmla="*/ 129581 h 151417"/>
                  <a:gd name="connsiteX6" fmla="*/ 14764 w 194879"/>
                  <a:gd name="connsiteY6" fmla="*/ 150917 h 151417"/>
                  <a:gd name="connsiteX7" fmla="*/ 16002 w 194879"/>
                  <a:gd name="connsiteY7" fmla="*/ 151393 h 151417"/>
                  <a:gd name="connsiteX8" fmla="*/ 194786 w 194879"/>
                  <a:gd name="connsiteY8" fmla="*/ 1375 h 151417"/>
                  <a:gd name="connsiteX9" fmla="*/ 193453 w 194879"/>
                  <a:gd name="connsiteY9" fmla="*/ 136 h 15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879" h="151417">
                    <a:moveTo>
                      <a:pt x="193357" y="41"/>
                    </a:moveTo>
                    <a:cubicBezTo>
                      <a:pt x="180118" y="7947"/>
                      <a:pt x="166973" y="14710"/>
                      <a:pt x="153829" y="20520"/>
                    </a:cubicBezTo>
                    <a:cubicBezTo>
                      <a:pt x="153543" y="20615"/>
                      <a:pt x="153353" y="20806"/>
                      <a:pt x="153162" y="21091"/>
                    </a:cubicBezTo>
                    <a:cubicBezTo>
                      <a:pt x="143923" y="34426"/>
                      <a:pt x="133445" y="46904"/>
                      <a:pt x="121825" y="58620"/>
                    </a:cubicBezTo>
                    <a:cubicBezTo>
                      <a:pt x="87630" y="92815"/>
                      <a:pt x="45910" y="116722"/>
                      <a:pt x="381" y="128724"/>
                    </a:cubicBezTo>
                    <a:cubicBezTo>
                      <a:pt x="0" y="128819"/>
                      <a:pt x="-95" y="129295"/>
                      <a:pt x="95" y="129581"/>
                    </a:cubicBezTo>
                    <a:cubicBezTo>
                      <a:pt x="6858" y="138630"/>
                      <a:pt x="11716" y="146059"/>
                      <a:pt x="14764" y="150917"/>
                    </a:cubicBezTo>
                    <a:cubicBezTo>
                      <a:pt x="15050" y="151298"/>
                      <a:pt x="15526" y="151489"/>
                      <a:pt x="16002" y="151393"/>
                    </a:cubicBezTo>
                    <a:cubicBezTo>
                      <a:pt x="94012" y="127962"/>
                      <a:pt x="158591" y="73003"/>
                      <a:pt x="194786" y="1375"/>
                    </a:cubicBezTo>
                    <a:cubicBezTo>
                      <a:pt x="195167" y="517"/>
                      <a:pt x="194310" y="-340"/>
                      <a:pt x="193453" y="136"/>
                    </a:cubicBezTo>
                  </a:path>
                </a:pathLst>
              </a:custGeom>
              <a:solidFill>
                <a:srgbClr val="FFFFFF"/>
              </a:solidFill>
              <a:ln w="9525" cap="flat">
                <a:noFill/>
                <a:prstDash val="solid"/>
                <a:miter/>
              </a:ln>
            </p:spPr>
            <p:txBody>
              <a:bodyPr rtlCol="0" anchor="ctr"/>
              <a:lstStyle/>
              <a:p>
                <a:endParaRPr lang="en-US"/>
              </a:p>
            </p:txBody>
          </p:sp>
          <p:sp>
            <p:nvSpPr>
              <p:cNvPr id="16" name="Freeform: Shape 12">
                <a:extLst>
                  <a:ext uri="{FF2B5EF4-FFF2-40B4-BE49-F238E27FC236}">
                    <a16:creationId xmlns:a16="http://schemas.microsoft.com/office/drawing/2014/main" id="{E12D41D0-69A7-4CA2-F63C-F3CF62D647F5}"/>
                  </a:ext>
                </a:extLst>
              </p:cNvPr>
              <p:cNvSpPr/>
              <p:nvPr/>
            </p:nvSpPr>
            <p:spPr>
              <a:xfrm>
                <a:off x="1137510" y="5969698"/>
                <a:ext cx="126603" cy="46482"/>
              </a:xfrm>
              <a:custGeom>
                <a:avLst/>
                <a:gdLst>
                  <a:gd name="connsiteX0" fmla="*/ 126603 w 126603"/>
                  <a:gd name="connsiteY0" fmla="*/ 953 h 46482"/>
                  <a:gd name="connsiteX1" fmla="*/ 126317 w 126603"/>
                  <a:gd name="connsiteY1" fmla="*/ 1715 h 46482"/>
                  <a:gd name="connsiteX2" fmla="*/ 126032 w 126603"/>
                  <a:gd name="connsiteY2" fmla="*/ 1905 h 46482"/>
                  <a:gd name="connsiteX3" fmla="*/ 24400 w 126603"/>
                  <a:gd name="connsiteY3" fmla="*/ 46482 h 46482"/>
                  <a:gd name="connsiteX4" fmla="*/ 23733 w 126603"/>
                  <a:gd name="connsiteY4" fmla="*/ 46292 h 46482"/>
                  <a:gd name="connsiteX5" fmla="*/ 302 w 126603"/>
                  <a:gd name="connsiteY5" fmla="*/ 23908 h 46482"/>
                  <a:gd name="connsiteX6" fmla="*/ 778 w 126603"/>
                  <a:gd name="connsiteY6" fmla="*/ 22479 h 46482"/>
                  <a:gd name="connsiteX7" fmla="*/ 70310 w 126603"/>
                  <a:gd name="connsiteY7" fmla="*/ 4858 h 46482"/>
                  <a:gd name="connsiteX8" fmla="*/ 71358 w 126603"/>
                  <a:gd name="connsiteY8" fmla="*/ 4382 h 46482"/>
                  <a:gd name="connsiteX9" fmla="*/ 73263 w 126603"/>
                  <a:gd name="connsiteY9" fmla="*/ 3905 h 46482"/>
                  <a:gd name="connsiteX10" fmla="*/ 125174 w 126603"/>
                  <a:gd name="connsiteY10" fmla="*/ 0 h 46482"/>
                  <a:gd name="connsiteX11" fmla="*/ 125460 w 126603"/>
                  <a:gd name="connsiteY11" fmla="*/ 0 h 46482"/>
                  <a:gd name="connsiteX12" fmla="*/ 125460 w 126603"/>
                  <a:gd name="connsiteY12" fmla="*/ 0 h 46482"/>
                  <a:gd name="connsiteX13" fmla="*/ 126508 w 126603"/>
                  <a:gd name="connsiteY13" fmla="*/ 1048 h 4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03" h="46482">
                    <a:moveTo>
                      <a:pt x="126603" y="953"/>
                    </a:moveTo>
                    <a:cubicBezTo>
                      <a:pt x="126603" y="953"/>
                      <a:pt x="126508" y="1524"/>
                      <a:pt x="126317" y="1715"/>
                    </a:cubicBezTo>
                    <a:cubicBezTo>
                      <a:pt x="126317" y="1715"/>
                      <a:pt x="126127" y="1905"/>
                      <a:pt x="126032" y="1905"/>
                    </a:cubicBezTo>
                    <a:cubicBezTo>
                      <a:pt x="96980" y="24479"/>
                      <a:pt x="62214" y="40100"/>
                      <a:pt x="24400" y="46482"/>
                    </a:cubicBezTo>
                    <a:cubicBezTo>
                      <a:pt x="24114" y="46482"/>
                      <a:pt x="23828" y="46482"/>
                      <a:pt x="23733" y="46292"/>
                    </a:cubicBezTo>
                    <a:cubicBezTo>
                      <a:pt x="16685" y="38957"/>
                      <a:pt x="8874" y="31433"/>
                      <a:pt x="302" y="23908"/>
                    </a:cubicBezTo>
                    <a:cubicBezTo>
                      <a:pt x="-270" y="23432"/>
                      <a:pt x="16" y="22574"/>
                      <a:pt x="778" y="22479"/>
                    </a:cubicBezTo>
                    <a:cubicBezTo>
                      <a:pt x="25067" y="20860"/>
                      <a:pt x="48593" y="14859"/>
                      <a:pt x="70310" y="4858"/>
                    </a:cubicBezTo>
                    <a:cubicBezTo>
                      <a:pt x="70691" y="4667"/>
                      <a:pt x="70977" y="4572"/>
                      <a:pt x="71358" y="4382"/>
                    </a:cubicBezTo>
                    <a:cubicBezTo>
                      <a:pt x="72025" y="4191"/>
                      <a:pt x="72596" y="4096"/>
                      <a:pt x="73263" y="3905"/>
                    </a:cubicBezTo>
                    <a:cubicBezTo>
                      <a:pt x="89741" y="3905"/>
                      <a:pt x="107172" y="2667"/>
                      <a:pt x="125174" y="0"/>
                    </a:cubicBezTo>
                    <a:cubicBezTo>
                      <a:pt x="125270" y="0"/>
                      <a:pt x="125365" y="0"/>
                      <a:pt x="125460" y="0"/>
                    </a:cubicBezTo>
                    <a:lnTo>
                      <a:pt x="125460" y="0"/>
                    </a:lnTo>
                    <a:cubicBezTo>
                      <a:pt x="126032" y="0"/>
                      <a:pt x="126508" y="476"/>
                      <a:pt x="126508" y="1048"/>
                    </a:cubicBezTo>
                  </a:path>
                </a:pathLst>
              </a:custGeom>
              <a:solidFill>
                <a:srgbClr val="FFFFFF"/>
              </a:solidFill>
              <a:ln w="9525" cap="flat">
                <a:noFill/>
                <a:prstDash val="solid"/>
                <a:miter/>
              </a:ln>
            </p:spPr>
            <p:txBody>
              <a:bodyPr rtlCol="0" anchor="ctr"/>
              <a:lstStyle/>
              <a:p>
                <a:endParaRPr lang="en-US"/>
              </a:p>
            </p:txBody>
          </p:sp>
          <p:sp>
            <p:nvSpPr>
              <p:cNvPr id="17" name="Freeform: Shape 13">
                <a:extLst>
                  <a:ext uri="{FF2B5EF4-FFF2-40B4-BE49-F238E27FC236}">
                    <a16:creationId xmlns:a16="http://schemas.microsoft.com/office/drawing/2014/main" id="{19310B99-1768-A9CA-C033-C1562F82DC47}"/>
                  </a:ext>
                </a:extLst>
              </p:cNvPr>
              <p:cNvSpPr/>
              <p:nvPr/>
            </p:nvSpPr>
            <p:spPr>
              <a:xfrm>
                <a:off x="1082736" y="5951921"/>
                <a:ext cx="102033" cy="32350"/>
              </a:xfrm>
              <a:custGeom>
                <a:avLst/>
                <a:gdLst>
                  <a:gd name="connsiteX0" fmla="*/ 101272 w 102033"/>
                  <a:gd name="connsiteY0" fmla="*/ 20730 h 32350"/>
                  <a:gd name="connsiteX1" fmla="*/ 100891 w 102033"/>
                  <a:gd name="connsiteY1" fmla="*/ 20730 h 32350"/>
                  <a:gd name="connsiteX2" fmla="*/ 1355 w 102033"/>
                  <a:gd name="connsiteY2" fmla="*/ 60 h 32350"/>
                  <a:gd name="connsiteX3" fmla="*/ 497 w 102033"/>
                  <a:gd name="connsiteY3" fmla="*/ 1870 h 32350"/>
                  <a:gd name="connsiteX4" fmla="*/ 43741 w 102033"/>
                  <a:gd name="connsiteY4" fmla="*/ 32064 h 32350"/>
                  <a:gd name="connsiteX5" fmla="*/ 44503 w 102033"/>
                  <a:gd name="connsiteY5" fmla="*/ 32350 h 32350"/>
                  <a:gd name="connsiteX6" fmla="*/ 101177 w 102033"/>
                  <a:gd name="connsiteY6" fmla="*/ 22920 h 32350"/>
                  <a:gd name="connsiteX7" fmla="*/ 101462 w 102033"/>
                  <a:gd name="connsiteY7" fmla="*/ 22825 h 32350"/>
                  <a:gd name="connsiteX8" fmla="*/ 102034 w 102033"/>
                  <a:gd name="connsiteY8" fmla="*/ 21873 h 32350"/>
                  <a:gd name="connsiteX9" fmla="*/ 101177 w 102033"/>
                  <a:gd name="connsiteY9" fmla="*/ 20825 h 3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033" h="32350">
                    <a:moveTo>
                      <a:pt x="101272" y="20730"/>
                    </a:moveTo>
                    <a:cubicBezTo>
                      <a:pt x="101272" y="20730"/>
                      <a:pt x="100986" y="20730"/>
                      <a:pt x="100891" y="20730"/>
                    </a:cubicBezTo>
                    <a:cubicBezTo>
                      <a:pt x="55552" y="17491"/>
                      <a:pt x="19833" y="6728"/>
                      <a:pt x="1355" y="60"/>
                    </a:cubicBezTo>
                    <a:cubicBezTo>
                      <a:pt x="212" y="-321"/>
                      <a:pt x="-550" y="1203"/>
                      <a:pt x="497" y="1870"/>
                    </a:cubicBezTo>
                    <a:cubicBezTo>
                      <a:pt x="16404" y="11300"/>
                      <a:pt x="30787" y="21587"/>
                      <a:pt x="43741" y="32064"/>
                    </a:cubicBezTo>
                    <a:cubicBezTo>
                      <a:pt x="43931" y="32255"/>
                      <a:pt x="44217" y="32350"/>
                      <a:pt x="44503" y="32350"/>
                    </a:cubicBezTo>
                    <a:cubicBezTo>
                      <a:pt x="64220" y="32064"/>
                      <a:pt x="83270" y="28731"/>
                      <a:pt x="101177" y="22920"/>
                    </a:cubicBezTo>
                    <a:cubicBezTo>
                      <a:pt x="101272" y="22920"/>
                      <a:pt x="101367" y="22920"/>
                      <a:pt x="101462" y="22825"/>
                    </a:cubicBezTo>
                    <a:cubicBezTo>
                      <a:pt x="101843" y="22635"/>
                      <a:pt x="102034" y="22254"/>
                      <a:pt x="102034" y="21873"/>
                    </a:cubicBezTo>
                    <a:cubicBezTo>
                      <a:pt x="102034" y="21396"/>
                      <a:pt x="101653" y="20920"/>
                      <a:pt x="101177" y="20825"/>
                    </a:cubicBezTo>
                  </a:path>
                </a:pathLst>
              </a:custGeom>
              <a:solidFill>
                <a:srgbClr val="FFFFFF"/>
              </a:solidFill>
              <a:ln w="9525" cap="flat">
                <a:noFill/>
                <a:prstDash val="solid"/>
                <a:miter/>
              </a:ln>
            </p:spPr>
            <p:txBody>
              <a:bodyPr rtlCol="0" anchor="ctr"/>
              <a:lstStyle/>
              <a:p>
                <a:endParaRPr lang="en-US"/>
              </a:p>
            </p:txBody>
          </p:sp>
        </p:grpSp>
      </p:grpSp>
      <p:sp>
        <p:nvSpPr>
          <p:cNvPr id="4" name="Text Placeholder 8">
            <a:extLst>
              <a:ext uri="{FF2B5EF4-FFF2-40B4-BE49-F238E27FC236}">
                <a16:creationId xmlns:a16="http://schemas.microsoft.com/office/drawing/2014/main" id="{31A88E74-4E32-544A-6352-C532FEDC771B}"/>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2719919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2_Subtitle Slide">
    <p:spTree>
      <p:nvGrpSpPr>
        <p:cNvPr id="1" name=""/>
        <p:cNvGrpSpPr/>
        <p:nvPr/>
      </p:nvGrpSpPr>
      <p:grpSpPr>
        <a:xfrm>
          <a:off x="0" y="0"/>
          <a:ext cx="0" cy="0"/>
          <a:chOff x="0" y="0"/>
          <a:chExt cx="0" cy="0"/>
        </a:xfrm>
      </p:grpSpPr>
      <p:sp>
        <p:nvSpPr>
          <p:cNvPr id="33" name="Text Placeholder 2">
            <a:extLst>
              <a:ext uri="{FF2B5EF4-FFF2-40B4-BE49-F238E27FC236}">
                <a16:creationId xmlns:a16="http://schemas.microsoft.com/office/drawing/2014/main" id="{63D0CCA4-405C-1A76-445F-FAECF437025A}"/>
              </a:ext>
            </a:extLst>
          </p:cNvPr>
          <p:cNvSpPr>
            <a:spLocks noGrp="1"/>
          </p:cNvSpPr>
          <p:nvPr>
            <p:ph idx="1"/>
          </p:nvPr>
        </p:nvSpPr>
        <p:spPr>
          <a:xfrm>
            <a:off x="6169024" y="1994030"/>
            <a:ext cx="5320611" cy="3886200"/>
          </a:xfrm>
          <a:prstGeom prst="rect">
            <a:avLst/>
          </a:prstGeom>
        </p:spPr>
        <p:txBody>
          <a:bodyPr vert="horz" lIns="91440" tIns="45720" rIns="91440" bIns="45720" rtlCol="0">
            <a:normAutofit/>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7B9F308D-11B8-29AE-9647-70AB86455974}"/>
              </a:ext>
            </a:extLst>
          </p:cNvPr>
          <p:cNvSpPr>
            <a:spLocks noGrp="1"/>
          </p:cNvSpPr>
          <p:nvPr>
            <p:ph type="title" hasCustomPrompt="1"/>
          </p:nvPr>
        </p:nvSpPr>
        <p:spPr>
          <a:xfrm>
            <a:off x="6149147" y="377501"/>
            <a:ext cx="5324175" cy="1275636"/>
          </a:xfrm>
          <a:prstGeom prst="rect">
            <a:avLst/>
          </a:prstGeom>
        </p:spPr>
        <p:txBody>
          <a:bodyPr vert="horz" lIns="0" tIns="45720" rIns="0" bIns="45720" rtlCol="0" anchor="t">
            <a:noAutofit/>
          </a:bodyPr>
          <a:lstStyle>
            <a:lvl1pPr>
              <a:defRPr/>
            </a:lvl1pPr>
          </a:lstStyle>
          <a:p>
            <a:r>
              <a:rPr lang="en-US"/>
              <a:t>CLICK TO EDIT MASTER </a:t>
            </a:r>
            <a:br>
              <a:rPr lang="en-US"/>
            </a:br>
            <a:r>
              <a:rPr lang="en-US"/>
              <a:t>TITLE STYLE</a:t>
            </a:r>
          </a:p>
        </p:txBody>
      </p:sp>
      <p:pic>
        <p:nvPicPr>
          <p:cNvPr id="5" name="Graphic 4">
            <a:extLst>
              <a:ext uri="{FF2B5EF4-FFF2-40B4-BE49-F238E27FC236}">
                <a16:creationId xmlns:a16="http://schemas.microsoft.com/office/drawing/2014/main" id="{25C251B5-9399-F26D-288F-A3EB9F87B7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7" name="TextBox 6">
            <a:extLst>
              <a:ext uri="{FF2B5EF4-FFF2-40B4-BE49-F238E27FC236}">
                <a16:creationId xmlns:a16="http://schemas.microsoft.com/office/drawing/2014/main" id="{BD282735-AA36-6361-A459-75F4899AA063}"/>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Tree>
    <p:extLst>
      <p:ext uri="{BB962C8B-B14F-4D97-AF65-F5344CB8AC3E}">
        <p14:creationId xmlns:p14="http://schemas.microsoft.com/office/powerpoint/2010/main" val="280321902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3_General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F0C3AA5-4603-8715-6EA0-FF701B1A770E}"/>
              </a:ext>
            </a:extLst>
          </p:cNvPr>
          <p:cNvSpPr>
            <a:spLocks noGrp="1"/>
          </p:cNvSpPr>
          <p:nvPr>
            <p:ph type="body" sz="quarter" idx="11"/>
          </p:nvPr>
        </p:nvSpPr>
        <p:spPr>
          <a:xfrm>
            <a:off x="703263" y="1649896"/>
            <a:ext cx="10783887" cy="2968470"/>
          </a:xfrm>
        </p:spPr>
        <p:txBody>
          <a:bodyPr/>
          <a:lstStyle>
            <a:lvl1pPr marL="0" indent="0">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
            <a:extLst>
              <a:ext uri="{FF2B5EF4-FFF2-40B4-BE49-F238E27FC236}">
                <a16:creationId xmlns:a16="http://schemas.microsoft.com/office/drawing/2014/main" id="{81541E39-6A14-156D-0CAE-C5CCC0AB95F2}"/>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pic>
        <p:nvPicPr>
          <p:cNvPr id="4" name="Graphic 3">
            <a:extLst>
              <a:ext uri="{FF2B5EF4-FFF2-40B4-BE49-F238E27FC236}">
                <a16:creationId xmlns:a16="http://schemas.microsoft.com/office/drawing/2014/main" id="{9A2F31E1-9347-2610-89DE-052614A143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17" name="TextBox 16">
            <a:extLst>
              <a:ext uri="{FF2B5EF4-FFF2-40B4-BE49-F238E27FC236}">
                <a16:creationId xmlns:a16="http://schemas.microsoft.com/office/drawing/2014/main" id="{9DC8AC53-50A4-3797-33C4-1199E934394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2" name="Text Placeholder 8">
            <a:extLst>
              <a:ext uri="{FF2B5EF4-FFF2-40B4-BE49-F238E27FC236}">
                <a16:creationId xmlns:a16="http://schemas.microsoft.com/office/drawing/2014/main" id="{A442ECC1-8C2F-BE46-3C45-E8BF457E991A}"/>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8823608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4_General Slide">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90A9D5-43A3-24F3-7B74-08647C83E9A1}"/>
              </a:ext>
            </a:extLst>
          </p:cNvPr>
          <p:cNvSpPr>
            <a:spLocks noGrp="1"/>
          </p:cNvSpPr>
          <p:nvPr>
            <p:ph type="title"/>
          </p:nvPr>
        </p:nvSpPr>
        <p:spPr>
          <a:xfrm>
            <a:off x="692450" y="2758426"/>
            <a:ext cx="6147796" cy="1341149"/>
          </a:xfrm>
          <a:prstGeom prst="rect">
            <a:avLst/>
          </a:prstGeom>
        </p:spPr>
        <p:txBody>
          <a:bodyPr vert="horz" lIns="0" tIns="45720" rIns="0" bIns="45720" rtlCol="0" anchor="t">
            <a:noAutofit/>
          </a:bodyPr>
          <a:lstStyle>
            <a:lvl1pPr>
              <a:defRPr sz="3600">
                <a:solidFill>
                  <a:schemeClr val="tx1"/>
                </a:solidFill>
              </a:defRPr>
            </a:lvl1pPr>
          </a:lstStyle>
          <a:p>
            <a:r>
              <a:rPr lang="en-US"/>
              <a:t>CLICK TO EDIT MASTER TITLE STYLE</a:t>
            </a:r>
          </a:p>
        </p:txBody>
      </p:sp>
      <p:pic>
        <p:nvPicPr>
          <p:cNvPr id="4" name="Graphic 3">
            <a:extLst>
              <a:ext uri="{FF2B5EF4-FFF2-40B4-BE49-F238E27FC236}">
                <a16:creationId xmlns:a16="http://schemas.microsoft.com/office/drawing/2014/main" id="{3875994F-EB3F-F4EC-41EA-0B5610BE3F5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5" name="TextBox 4">
            <a:extLst>
              <a:ext uri="{FF2B5EF4-FFF2-40B4-BE49-F238E27FC236}">
                <a16:creationId xmlns:a16="http://schemas.microsoft.com/office/drawing/2014/main" id="{DC8F663A-4F47-546A-6B7C-F6B6EFEB5364}"/>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Tree>
    <p:extLst>
      <p:ext uri="{BB962C8B-B14F-4D97-AF65-F5344CB8AC3E}">
        <p14:creationId xmlns:p14="http://schemas.microsoft.com/office/powerpoint/2010/main" val="284621781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5_General Slid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5880164-250E-949D-1BFE-F4DAC1AE3B17}"/>
              </a:ext>
            </a:extLst>
          </p:cNvPr>
          <p:cNvSpPr>
            <a:spLocks noGrp="1"/>
          </p:cNvSpPr>
          <p:nvPr>
            <p:ph type="body" sz="quarter" idx="10"/>
          </p:nvPr>
        </p:nvSpPr>
        <p:spPr>
          <a:xfrm>
            <a:off x="703263" y="5440363"/>
            <a:ext cx="5473700" cy="366712"/>
          </a:xfrm>
        </p:spPr>
        <p:txBody>
          <a:bodyPr>
            <a:normAutofit/>
          </a:bodyPr>
          <a:lstStyle>
            <a:lvl1pPr marL="0" indent="0">
              <a:buNone/>
              <a:defRPr sz="1600" b="0" i="0">
                <a:latin typeface="Trade Gothic Next" panose="020B0503040303020004" pitchFamily="34" charset="0"/>
              </a:defRPr>
            </a:lvl1pPr>
          </a:lstStyle>
          <a:p>
            <a:pPr lvl="0"/>
            <a:endParaRPr lang="en-US"/>
          </a:p>
        </p:txBody>
      </p:sp>
      <p:sp>
        <p:nvSpPr>
          <p:cNvPr id="8" name="Picture Placeholder 7">
            <a:extLst>
              <a:ext uri="{FF2B5EF4-FFF2-40B4-BE49-F238E27FC236}">
                <a16:creationId xmlns:a16="http://schemas.microsoft.com/office/drawing/2014/main" id="{BC9ECDE4-CCB6-10D8-5CEA-5EF09C84125A}"/>
              </a:ext>
            </a:extLst>
          </p:cNvPr>
          <p:cNvSpPr>
            <a:spLocks noGrp="1"/>
          </p:cNvSpPr>
          <p:nvPr>
            <p:ph type="pic" sz="quarter" idx="13"/>
          </p:nvPr>
        </p:nvSpPr>
        <p:spPr>
          <a:xfrm>
            <a:off x="705678" y="536713"/>
            <a:ext cx="10892597" cy="4323522"/>
          </a:xfrm>
          <a:prstGeom prst="roundRect">
            <a:avLst>
              <a:gd name="adj" fmla="val 595"/>
            </a:avLst>
          </a:prstGeom>
        </p:spPr>
        <p:txBody>
          <a:bodyPr/>
          <a:lstStyle/>
          <a:p>
            <a:endParaRPr lang="en-US"/>
          </a:p>
        </p:txBody>
      </p:sp>
      <p:pic>
        <p:nvPicPr>
          <p:cNvPr id="5" name="Graphic 4">
            <a:extLst>
              <a:ext uri="{FF2B5EF4-FFF2-40B4-BE49-F238E27FC236}">
                <a16:creationId xmlns:a16="http://schemas.microsoft.com/office/drawing/2014/main" id="{FEC54162-0686-73AD-5C62-7B3598DB41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6" name="TextBox 5">
            <a:extLst>
              <a:ext uri="{FF2B5EF4-FFF2-40B4-BE49-F238E27FC236}">
                <a16:creationId xmlns:a16="http://schemas.microsoft.com/office/drawing/2014/main" id="{1D76B368-8EAF-931B-62B5-E027399A8ECF}"/>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Tree>
    <p:extLst>
      <p:ext uri="{BB962C8B-B14F-4D97-AF65-F5344CB8AC3E}">
        <p14:creationId xmlns:p14="http://schemas.microsoft.com/office/powerpoint/2010/main" val="3033071394"/>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Map Slide">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F618974-1A6E-66D8-6B79-14498438988A}"/>
              </a:ext>
            </a:extLst>
          </p:cNvPr>
          <p:cNvGrpSpPr/>
          <p:nvPr userDrawn="1"/>
        </p:nvGrpSpPr>
        <p:grpSpPr>
          <a:xfrm>
            <a:off x="9322904" y="-1"/>
            <a:ext cx="2869097" cy="3061561"/>
            <a:chOff x="10134601" y="0"/>
            <a:chExt cx="2057400" cy="2195414"/>
          </a:xfrm>
        </p:grpSpPr>
        <p:sp>
          <p:nvSpPr>
            <p:cNvPr id="7" name="Freeform: Shape 6">
              <a:extLst>
                <a:ext uri="{FF2B5EF4-FFF2-40B4-BE49-F238E27FC236}">
                  <a16:creationId xmlns:a16="http://schemas.microsoft.com/office/drawing/2014/main" id="{40D9721F-97A4-E3EA-7FBB-2A66C4AA727D}"/>
                </a:ext>
              </a:extLst>
            </p:cNvPr>
            <p:cNvSpPr/>
            <p:nvPr/>
          </p:nvSpPr>
          <p:spPr>
            <a:xfrm>
              <a:off x="11350409" y="840061"/>
              <a:ext cx="841592" cy="725859"/>
            </a:xfrm>
            <a:custGeom>
              <a:avLst/>
              <a:gdLst>
                <a:gd name="connsiteX0" fmla="*/ 468720 w 468720"/>
                <a:gd name="connsiteY0" fmla="*/ 0 h 404263"/>
                <a:gd name="connsiteX1" fmla="*/ 468720 w 468720"/>
                <a:gd name="connsiteY1" fmla="*/ 337852 h 404263"/>
                <a:gd name="connsiteX2" fmla="*/ 248883 w 468720"/>
                <a:gd name="connsiteY2" fmla="*/ 403003 h 404263"/>
                <a:gd name="connsiteX3" fmla="*/ 206497 w 468720"/>
                <a:gd name="connsiteY3" fmla="*/ 388620 h 404263"/>
                <a:gd name="connsiteX4" fmla="*/ 2947 w 468720"/>
                <a:gd name="connsiteY4" fmla="*/ 149257 h 404263"/>
                <a:gd name="connsiteX5" fmla="*/ 9139 w 468720"/>
                <a:gd name="connsiteY5" fmla="*/ 130588 h 404263"/>
                <a:gd name="connsiteX6" fmla="*/ 468720 w 468720"/>
                <a:gd name="connsiteY6" fmla="*/ 0 h 40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720" h="404263">
                  <a:moveTo>
                    <a:pt x="468720" y="0"/>
                  </a:moveTo>
                  <a:lnTo>
                    <a:pt x="468720" y="337852"/>
                  </a:lnTo>
                  <a:cubicBezTo>
                    <a:pt x="396521" y="362141"/>
                    <a:pt x="323273" y="383858"/>
                    <a:pt x="248883" y="403003"/>
                  </a:cubicBezTo>
                  <a:cubicBezTo>
                    <a:pt x="233167" y="407003"/>
                    <a:pt x="216593" y="401288"/>
                    <a:pt x="206497" y="388620"/>
                  </a:cubicBezTo>
                  <a:cubicBezTo>
                    <a:pt x="147156" y="313944"/>
                    <a:pt x="79338" y="233363"/>
                    <a:pt x="2947" y="149257"/>
                  </a:cubicBezTo>
                  <a:cubicBezTo>
                    <a:pt x="-2958" y="142685"/>
                    <a:pt x="471" y="132302"/>
                    <a:pt x="9139" y="130588"/>
                  </a:cubicBezTo>
                  <a:cubicBezTo>
                    <a:pt x="166396" y="100013"/>
                    <a:pt x="320035" y="56293"/>
                    <a:pt x="468720" y="0"/>
                  </a:cubicBezTo>
                  <a:close/>
                </a:path>
              </a:pathLst>
            </a:custGeom>
            <a:solidFill>
              <a:srgbClr val="CCE2E7"/>
            </a:solidFill>
            <a:ln w="9525" cap="flat">
              <a:noFill/>
              <a:prstDash val="solid"/>
              <a:miter/>
            </a:ln>
          </p:spPr>
          <p:txBody>
            <a:bodyPr rtlCol="0" anchor="ctr"/>
            <a:lstStyle/>
            <a:p>
              <a:endParaRPr lang="en-US" b="0" i="0">
                <a:latin typeface="Trade Gothic Next" panose="020B0503040303020004" pitchFamily="34" charset="0"/>
              </a:endParaRPr>
            </a:p>
          </p:txBody>
        </p:sp>
        <p:sp>
          <p:nvSpPr>
            <p:cNvPr id="8" name="Freeform: Shape 7">
              <a:extLst>
                <a:ext uri="{FF2B5EF4-FFF2-40B4-BE49-F238E27FC236}">
                  <a16:creationId xmlns:a16="http://schemas.microsoft.com/office/drawing/2014/main" id="{7DFE2A38-F861-E014-123E-3F307AFBF802}"/>
                </a:ext>
              </a:extLst>
            </p:cNvPr>
            <p:cNvSpPr/>
            <p:nvPr/>
          </p:nvSpPr>
          <p:spPr>
            <a:xfrm>
              <a:off x="11879243" y="1638566"/>
              <a:ext cx="312757" cy="556848"/>
            </a:xfrm>
            <a:custGeom>
              <a:avLst/>
              <a:gdLst>
                <a:gd name="connsiteX0" fmla="*/ 174189 w 174188"/>
                <a:gd name="connsiteY0" fmla="*/ 0 h 310133"/>
                <a:gd name="connsiteX1" fmla="*/ 174189 w 174188"/>
                <a:gd name="connsiteY1" fmla="*/ 310134 h 310133"/>
                <a:gd name="connsiteX2" fmla="*/ 1310 w 174188"/>
                <a:gd name="connsiteY2" fmla="*/ 59722 h 310133"/>
                <a:gd name="connsiteX3" fmla="*/ 4834 w 174188"/>
                <a:gd name="connsiteY3" fmla="*/ 49625 h 310133"/>
                <a:gd name="connsiteX4" fmla="*/ 174189 w 174188"/>
                <a:gd name="connsiteY4" fmla="*/ 0 h 310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188" h="310133">
                  <a:moveTo>
                    <a:pt x="174189" y="0"/>
                  </a:moveTo>
                  <a:lnTo>
                    <a:pt x="174189" y="310134"/>
                  </a:lnTo>
                  <a:cubicBezTo>
                    <a:pt x="137041" y="251365"/>
                    <a:pt x="79415" y="164592"/>
                    <a:pt x="1310" y="59722"/>
                  </a:cubicBezTo>
                  <a:cubicBezTo>
                    <a:pt x="-1452" y="56102"/>
                    <a:pt x="357" y="50768"/>
                    <a:pt x="4834" y="49625"/>
                  </a:cubicBezTo>
                  <a:cubicBezTo>
                    <a:pt x="61794" y="34671"/>
                    <a:pt x="118277" y="18098"/>
                    <a:pt x="174189" y="0"/>
                  </a:cubicBezTo>
                  <a:close/>
                </a:path>
              </a:pathLst>
            </a:custGeom>
            <a:solidFill>
              <a:srgbClr val="CDE9E6"/>
            </a:solidFill>
            <a:ln w="9525" cap="flat">
              <a:noFill/>
              <a:prstDash val="solid"/>
              <a:miter/>
            </a:ln>
          </p:spPr>
          <p:txBody>
            <a:bodyPr rtlCol="0" anchor="ctr"/>
            <a:lstStyle/>
            <a:p>
              <a:endParaRPr lang="en-US" b="0" i="0">
                <a:latin typeface="Trade Gothic Next" panose="020B0503040303020004" pitchFamily="34" charset="0"/>
              </a:endParaRPr>
            </a:p>
          </p:txBody>
        </p:sp>
        <p:sp>
          <p:nvSpPr>
            <p:cNvPr id="9" name="Freeform: Shape 8">
              <a:extLst>
                <a:ext uri="{FF2B5EF4-FFF2-40B4-BE49-F238E27FC236}">
                  <a16:creationId xmlns:a16="http://schemas.microsoft.com/office/drawing/2014/main" id="{6A0D7A17-B5BC-CF5A-F759-AB7F8E137F27}"/>
                </a:ext>
              </a:extLst>
            </p:cNvPr>
            <p:cNvSpPr/>
            <p:nvPr/>
          </p:nvSpPr>
          <p:spPr>
            <a:xfrm>
              <a:off x="10663455" y="17273"/>
              <a:ext cx="1528546" cy="905423"/>
            </a:xfrm>
            <a:custGeom>
              <a:avLst/>
              <a:gdLst>
                <a:gd name="connsiteX0" fmla="*/ 851315 w 851315"/>
                <a:gd name="connsiteY0" fmla="*/ 0 h 504270"/>
                <a:gd name="connsiteX1" fmla="*/ 851315 w 851315"/>
                <a:gd name="connsiteY1" fmla="*/ 349186 h 504270"/>
                <a:gd name="connsiteX2" fmla="*/ 294865 w 851315"/>
                <a:gd name="connsiteY2" fmla="*/ 504158 h 504270"/>
                <a:gd name="connsiteX3" fmla="*/ 286292 w 851315"/>
                <a:gd name="connsiteY3" fmla="*/ 501301 h 504270"/>
                <a:gd name="connsiteX4" fmla="*/ 3400 w 851315"/>
                <a:gd name="connsiteY4" fmla="*/ 230981 h 504270"/>
                <a:gd name="connsiteX5" fmla="*/ 9115 w 851315"/>
                <a:gd name="connsiteY5" fmla="*/ 214027 h 504270"/>
                <a:gd name="connsiteX6" fmla="*/ 847505 w 851315"/>
                <a:gd name="connsiteY6" fmla="*/ 1715 h 504270"/>
                <a:gd name="connsiteX7" fmla="*/ 851315 w 851315"/>
                <a:gd name="connsiteY7" fmla="*/ 0 h 504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315" h="504270">
                  <a:moveTo>
                    <a:pt x="851315" y="0"/>
                  </a:moveTo>
                  <a:lnTo>
                    <a:pt x="851315" y="349186"/>
                  </a:lnTo>
                  <a:cubicBezTo>
                    <a:pt x="674150" y="419672"/>
                    <a:pt x="487841" y="472059"/>
                    <a:pt x="294865" y="504158"/>
                  </a:cubicBezTo>
                  <a:cubicBezTo>
                    <a:pt x="291721" y="504635"/>
                    <a:pt x="288483" y="503587"/>
                    <a:pt x="286292" y="501301"/>
                  </a:cubicBezTo>
                  <a:cubicBezTo>
                    <a:pt x="200948" y="412718"/>
                    <a:pt x="106555" y="321659"/>
                    <a:pt x="3400" y="230981"/>
                  </a:cubicBezTo>
                  <a:cubicBezTo>
                    <a:pt x="-3173" y="225171"/>
                    <a:pt x="352" y="214598"/>
                    <a:pt x="9115" y="214027"/>
                  </a:cubicBezTo>
                  <a:cubicBezTo>
                    <a:pt x="302389" y="193929"/>
                    <a:pt x="585472" y="121730"/>
                    <a:pt x="847505" y="1715"/>
                  </a:cubicBezTo>
                  <a:cubicBezTo>
                    <a:pt x="848743" y="1143"/>
                    <a:pt x="849982" y="572"/>
                    <a:pt x="851315" y="0"/>
                  </a:cubicBezTo>
                  <a:close/>
                </a:path>
              </a:pathLst>
            </a:custGeom>
            <a:solidFill>
              <a:srgbClr val="CBD7E4"/>
            </a:solidFill>
            <a:ln w="9525" cap="flat">
              <a:noFill/>
              <a:prstDash val="solid"/>
              <a:miter/>
            </a:ln>
          </p:spPr>
          <p:txBody>
            <a:bodyPr rtlCol="0" anchor="ctr"/>
            <a:lstStyle/>
            <a:p>
              <a:endParaRPr lang="en-US" b="0" i="0">
                <a:latin typeface="Trade Gothic Next" panose="020B0503040303020004" pitchFamily="34" charset="0"/>
              </a:endParaRPr>
            </a:p>
          </p:txBody>
        </p:sp>
        <p:sp>
          <p:nvSpPr>
            <p:cNvPr id="10" name="Freeform: Shape 9">
              <a:extLst>
                <a:ext uri="{FF2B5EF4-FFF2-40B4-BE49-F238E27FC236}">
                  <a16:creationId xmlns:a16="http://schemas.microsoft.com/office/drawing/2014/main" id="{133D0C8E-6F88-3B67-2C95-789F6D77AF47}"/>
                </a:ext>
              </a:extLst>
            </p:cNvPr>
            <p:cNvSpPr/>
            <p:nvPr/>
          </p:nvSpPr>
          <p:spPr>
            <a:xfrm>
              <a:off x="10134601" y="0"/>
              <a:ext cx="1553910" cy="231734"/>
            </a:xfrm>
            <a:custGeom>
              <a:avLst/>
              <a:gdLst>
                <a:gd name="connsiteX0" fmla="*/ 865442 w 865441"/>
                <a:gd name="connsiteY0" fmla="*/ 2191 h 129063"/>
                <a:gd name="connsiteX1" fmla="*/ 858012 w 865441"/>
                <a:gd name="connsiteY1" fmla="*/ 13907 h 129063"/>
                <a:gd name="connsiteX2" fmla="*/ 854202 w 865441"/>
                <a:gd name="connsiteY2" fmla="*/ 15240 h 129063"/>
                <a:gd name="connsiteX3" fmla="*/ 171450 w 865441"/>
                <a:gd name="connsiteY3" fmla="*/ 129064 h 129063"/>
                <a:gd name="connsiteX4" fmla="*/ 162401 w 865441"/>
                <a:gd name="connsiteY4" fmla="*/ 125921 h 129063"/>
                <a:gd name="connsiteX5" fmla="*/ 0 w 865441"/>
                <a:gd name="connsiteY5" fmla="*/ 0 h 129063"/>
                <a:gd name="connsiteX6" fmla="*/ 865251 w 865441"/>
                <a:gd name="connsiteY6" fmla="*/ 0 h 129063"/>
                <a:gd name="connsiteX7" fmla="*/ 865442 w 865441"/>
                <a:gd name="connsiteY7" fmla="*/ 2191 h 12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5441" h="129063">
                  <a:moveTo>
                    <a:pt x="865442" y="2191"/>
                  </a:moveTo>
                  <a:cubicBezTo>
                    <a:pt x="865442" y="7334"/>
                    <a:pt x="862394" y="11906"/>
                    <a:pt x="858012" y="13907"/>
                  </a:cubicBezTo>
                  <a:cubicBezTo>
                    <a:pt x="856774" y="14288"/>
                    <a:pt x="855536" y="14859"/>
                    <a:pt x="854202" y="15240"/>
                  </a:cubicBezTo>
                  <a:cubicBezTo>
                    <a:pt x="638747" y="85725"/>
                    <a:pt x="409385" y="125254"/>
                    <a:pt x="171450" y="129064"/>
                  </a:cubicBezTo>
                  <a:cubicBezTo>
                    <a:pt x="168212" y="129064"/>
                    <a:pt x="164973" y="128016"/>
                    <a:pt x="162401" y="125921"/>
                  </a:cubicBezTo>
                  <a:cubicBezTo>
                    <a:pt x="110300" y="83534"/>
                    <a:pt x="56102" y="41434"/>
                    <a:pt x="0" y="0"/>
                  </a:cubicBezTo>
                  <a:lnTo>
                    <a:pt x="865251" y="0"/>
                  </a:lnTo>
                  <a:cubicBezTo>
                    <a:pt x="865346" y="762"/>
                    <a:pt x="865442" y="1429"/>
                    <a:pt x="865442" y="2191"/>
                  </a:cubicBezTo>
                  <a:close/>
                </a:path>
              </a:pathLst>
            </a:custGeom>
            <a:solidFill>
              <a:srgbClr val="BFCDD8"/>
            </a:solidFill>
            <a:ln w="9525" cap="flat">
              <a:noFill/>
              <a:prstDash val="solid"/>
              <a:miter/>
            </a:ln>
          </p:spPr>
          <p:txBody>
            <a:bodyPr rtlCol="0" anchor="ctr"/>
            <a:lstStyle/>
            <a:p>
              <a:endParaRPr lang="en-US" b="0" i="0">
                <a:latin typeface="Trade Gothic Next" panose="020B0503040303020004" pitchFamily="34" charset="0"/>
              </a:endParaRPr>
            </a:p>
          </p:txBody>
        </p:sp>
      </p:grpSp>
      <p:grpSp>
        <p:nvGrpSpPr>
          <p:cNvPr id="279" name="Group 278">
            <a:extLst>
              <a:ext uri="{FF2B5EF4-FFF2-40B4-BE49-F238E27FC236}">
                <a16:creationId xmlns:a16="http://schemas.microsoft.com/office/drawing/2014/main" id="{20636A1D-C131-8A1B-654A-A1B617B19768}"/>
              </a:ext>
            </a:extLst>
          </p:cNvPr>
          <p:cNvGrpSpPr/>
          <p:nvPr userDrawn="1"/>
        </p:nvGrpSpPr>
        <p:grpSpPr>
          <a:xfrm>
            <a:off x="1726542" y="1956478"/>
            <a:ext cx="8173307" cy="4014198"/>
            <a:chOff x="2099406" y="1222430"/>
            <a:chExt cx="8173307" cy="4014198"/>
          </a:xfrm>
          <a:solidFill>
            <a:schemeClr val="accent5">
              <a:alpha val="86275"/>
            </a:schemeClr>
          </a:solidFill>
        </p:grpSpPr>
        <p:grpSp>
          <p:nvGrpSpPr>
            <p:cNvPr id="4" name="Group 206">
              <a:extLst>
                <a:ext uri="{FF2B5EF4-FFF2-40B4-BE49-F238E27FC236}">
                  <a16:creationId xmlns:a16="http://schemas.microsoft.com/office/drawing/2014/main" id="{264238A9-FA9D-A516-8DD9-261998E3938B}"/>
                </a:ext>
              </a:extLst>
            </p:cNvPr>
            <p:cNvGrpSpPr>
              <a:grpSpLocks/>
            </p:cNvGrpSpPr>
            <p:nvPr userDrawn="1"/>
          </p:nvGrpSpPr>
          <p:grpSpPr bwMode="auto">
            <a:xfrm>
              <a:off x="2818963" y="1237420"/>
              <a:ext cx="7273861" cy="3726042"/>
              <a:chOff x="1816" y="1258"/>
              <a:chExt cx="4367" cy="2237"/>
            </a:xfrm>
            <a:grpFill/>
          </p:grpSpPr>
          <p:sp>
            <p:nvSpPr>
              <p:cNvPr id="5" name="Freeform 6">
                <a:extLst>
                  <a:ext uri="{FF2B5EF4-FFF2-40B4-BE49-F238E27FC236}">
                    <a16:creationId xmlns:a16="http://schemas.microsoft.com/office/drawing/2014/main" id="{B1B881DC-CD24-0A08-967D-FD90861C4518}"/>
                  </a:ext>
                </a:extLst>
              </p:cNvPr>
              <p:cNvSpPr>
                <a:spLocks/>
              </p:cNvSpPr>
              <p:nvPr/>
            </p:nvSpPr>
            <p:spPr bwMode="auto">
              <a:xfrm>
                <a:off x="1816" y="1905"/>
                <a:ext cx="1" cy="3"/>
              </a:xfrm>
              <a:custGeom>
                <a:avLst/>
                <a:gdLst>
                  <a:gd name="T0" fmla="*/ 0 w 1"/>
                  <a:gd name="T1" fmla="*/ 0 h 3"/>
                  <a:gd name="T2" fmla="*/ 0 w 1"/>
                  <a:gd name="T3" fmla="*/ 0 h 3"/>
                  <a:gd name="T4" fmla="*/ 1 w 1"/>
                  <a:gd name="T5" fmla="*/ 3 h 3"/>
                  <a:gd name="T6" fmla="*/ 0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 name="Freeform 7">
                <a:extLst>
                  <a:ext uri="{FF2B5EF4-FFF2-40B4-BE49-F238E27FC236}">
                    <a16:creationId xmlns:a16="http://schemas.microsoft.com/office/drawing/2014/main" id="{01B07AF7-9536-9593-E466-B17AF5B2329A}"/>
                  </a:ext>
                </a:extLst>
              </p:cNvPr>
              <p:cNvSpPr>
                <a:spLocks/>
              </p:cNvSpPr>
              <p:nvPr/>
            </p:nvSpPr>
            <p:spPr bwMode="auto">
              <a:xfrm>
                <a:off x="1817" y="1903"/>
                <a:ext cx="21" cy="17"/>
              </a:xfrm>
              <a:custGeom>
                <a:avLst/>
                <a:gdLst>
                  <a:gd name="T0" fmla="*/ 9 w 21"/>
                  <a:gd name="T1" fmla="*/ 15 h 17"/>
                  <a:gd name="T2" fmla="*/ 5 w 21"/>
                  <a:gd name="T3" fmla="*/ 13 h 17"/>
                  <a:gd name="T4" fmla="*/ 8 w 21"/>
                  <a:gd name="T5" fmla="*/ 17 h 17"/>
                  <a:gd name="T6" fmla="*/ 10 w 21"/>
                  <a:gd name="T7" fmla="*/ 15 h 17"/>
                  <a:gd name="T8" fmla="*/ 11 w 21"/>
                  <a:gd name="T9" fmla="*/ 13 h 17"/>
                  <a:gd name="T10" fmla="*/ 9 w 21"/>
                  <a:gd name="T11" fmla="*/ 11 h 17"/>
                  <a:gd name="T12" fmla="*/ 11 w 21"/>
                  <a:gd name="T13" fmla="*/ 11 h 17"/>
                  <a:gd name="T14" fmla="*/ 17 w 21"/>
                  <a:gd name="T15" fmla="*/ 13 h 17"/>
                  <a:gd name="T16" fmla="*/ 19 w 21"/>
                  <a:gd name="T17" fmla="*/ 14 h 17"/>
                  <a:gd name="T18" fmla="*/ 21 w 21"/>
                  <a:gd name="T19" fmla="*/ 12 h 17"/>
                  <a:gd name="T20" fmla="*/ 20 w 21"/>
                  <a:gd name="T21" fmla="*/ 10 h 17"/>
                  <a:gd name="T22" fmla="*/ 14 w 21"/>
                  <a:gd name="T23" fmla="*/ 10 h 17"/>
                  <a:gd name="T24" fmla="*/ 12 w 21"/>
                  <a:gd name="T25" fmla="*/ 8 h 17"/>
                  <a:gd name="T26" fmla="*/ 7 w 21"/>
                  <a:gd name="T27" fmla="*/ 4 h 17"/>
                  <a:gd name="T28" fmla="*/ 14 w 21"/>
                  <a:gd name="T29" fmla="*/ 8 h 17"/>
                  <a:gd name="T30" fmla="*/ 18 w 21"/>
                  <a:gd name="T31" fmla="*/ 9 h 17"/>
                  <a:gd name="T32" fmla="*/ 17 w 21"/>
                  <a:gd name="T33" fmla="*/ 5 h 17"/>
                  <a:gd name="T34" fmla="*/ 19 w 21"/>
                  <a:gd name="T35" fmla="*/ 6 h 17"/>
                  <a:gd name="T36" fmla="*/ 20 w 21"/>
                  <a:gd name="T37" fmla="*/ 4 h 17"/>
                  <a:gd name="T38" fmla="*/ 17 w 21"/>
                  <a:gd name="T39" fmla="*/ 2 h 17"/>
                  <a:gd name="T40" fmla="*/ 14 w 21"/>
                  <a:gd name="T41" fmla="*/ 2 h 17"/>
                  <a:gd name="T42" fmla="*/ 9 w 21"/>
                  <a:gd name="T43" fmla="*/ 4 h 17"/>
                  <a:gd name="T44" fmla="*/ 12 w 21"/>
                  <a:gd name="T45" fmla="*/ 2 h 17"/>
                  <a:gd name="T46" fmla="*/ 9 w 21"/>
                  <a:gd name="T47" fmla="*/ 0 h 17"/>
                  <a:gd name="T48" fmla="*/ 4 w 21"/>
                  <a:gd name="T49" fmla="*/ 0 h 17"/>
                  <a:gd name="T50" fmla="*/ 3 w 21"/>
                  <a:gd name="T51" fmla="*/ 2 h 17"/>
                  <a:gd name="T52" fmla="*/ 1 w 21"/>
                  <a:gd name="T53" fmla="*/ 0 h 17"/>
                  <a:gd name="T54" fmla="*/ 0 w 21"/>
                  <a:gd name="T55" fmla="*/ 2 h 17"/>
                  <a:gd name="T56" fmla="*/ 2 w 21"/>
                  <a:gd name="T57" fmla="*/ 5 h 17"/>
                  <a:gd name="T58" fmla="*/ 0 w 21"/>
                  <a:gd name="T59" fmla="*/ 8 h 17"/>
                  <a:gd name="T60" fmla="*/ 2 w 21"/>
                  <a:gd name="T61" fmla="*/ 9 h 17"/>
                  <a:gd name="T62" fmla="*/ 4 w 21"/>
                  <a:gd name="T63" fmla="*/ 12 h 17"/>
                  <a:gd name="T64" fmla="*/ 9 w 21"/>
                  <a:gd name="T65" fmla="*/ 15 h 17"/>
                  <a:gd name="T66" fmla="*/ 9 w 21"/>
                  <a:gd name="T6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7">
                    <a:moveTo>
                      <a:pt x="9" y="15"/>
                    </a:moveTo>
                    <a:lnTo>
                      <a:pt x="5" y="13"/>
                    </a:lnTo>
                    <a:lnTo>
                      <a:pt x="8" y="17"/>
                    </a:lnTo>
                    <a:lnTo>
                      <a:pt x="10" y="15"/>
                    </a:lnTo>
                    <a:lnTo>
                      <a:pt x="11" y="13"/>
                    </a:lnTo>
                    <a:lnTo>
                      <a:pt x="9" y="11"/>
                    </a:lnTo>
                    <a:lnTo>
                      <a:pt x="11" y="11"/>
                    </a:lnTo>
                    <a:lnTo>
                      <a:pt x="17" y="13"/>
                    </a:lnTo>
                    <a:lnTo>
                      <a:pt x="19" y="14"/>
                    </a:lnTo>
                    <a:lnTo>
                      <a:pt x="21" y="12"/>
                    </a:lnTo>
                    <a:lnTo>
                      <a:pt x="20" y="10"/>
                    </a:lnTo>
                    <a:lnTo>
                      <a:pt x="14" y="10"/>
                    </a:lnTo>
                    <a:lnTo>
                      <a:pt x="12" y="8"/>
                    </a:lnTo>
                    <a:lnTo>
                      <a:pt x="7" y="4"/>
                    </a:lnTo>
                    <a:lnTo>
                      <a:pt x="14" y="8"/>
                    </a:lnTo>
                    <a:lnTo>
                      <a:pt x="18" y="9"/>
                    </a:lnTo>
                    <a:lnTo>
                      <a:pt x="17" y="5"/>
                    </a:lnTo>
                    <a:lnTo>
                      <a:pt x="19" y="6"/>
                    </a:lnTo>
                    <a:lnTo>
                      <a:pt x="20" y="4"/>
                    </a:lnTo>
                    <a:lnTo>
                      <a:pt x="17" y="2"/>
                    </a:lnTo>
                    <a:lnTo>
                      <a:pt x="14" y="2"/>
                    </a:lnTo>
                    <a:lnTo>
                      <a:pt x="9" y="4"/>
                    </a:lnTo>
                    <a:lnTo>
                      <a:pt x="12" y="2"/>
                    </a:lnTo>
                    <a:lnTo>
                      <a:pt x="9" y="0"/>
                    </a:lnTo>
                    <a:lnTo>
                      <a:pt x="4" y="0"/>
                    </a:lnTo>
                    <a:lnTo>
                      <a:pt x="3" y="2"/>
                    </a:lnTo>
                    <a:lnTo>
                      <a:pt x="1" y="0"/>
                    </a:lnTo>
                    <a:lnTo>
                      <a:pt x="0" y="2"/>
                    </a:lnTo>
                    <a:lnTo>
                      <a:pt x="2" y="5"/>
                    </a:lnTo>
                    <a:lnTo>
                      <a:pt x="0" y="8"/>
                    </a:lnTo>
                    <a:lnTo>
                      <a:pt x="2" y="9"/>
                    </a:lnTo>
                    <a:lnTo>
                      <a:pt x="4" y="12"/>
                    </a:lnTo>
                    <a:lnTo>
                      <a:pt x="9" y="15"/>
                    </a:lnTo>
                    <a:lnTo>
                      <a:pt x="9"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 name="Freeform 8">
                <a:extLst>
                  <a:ext uri="{FF2B5EF4-FFF2-40B4-BE49-F238E27FC236}">
                    <a16:creationId xmlns:a16="http://schemas.microsoft.com/office/drawing/2014/main" id="{AD92A61A-08BD-97F6-A373-DA7306428E80}"/>
                  </a:ext>
                </a:extLst>
              </p:cNvPr>
              <p:cNvSpPr>
                <a:spLocks/>
              </p:cNvSpPr>
              <p:nvPr/>
            </p:nvSpPr>
            <p:spPr bwMode="auto">
              <a:xfrm>
                <a:off x="1828" y="1917"/>
                <a:ext cx="14" cy="24"/>
              </a:xfrm>
              <a:custGeom>
                <a:avLst/>
                <a:gdLst>
                  <a:gd name="T0" fmla="*/ 7 w 14"/>
                  <a:gd name="T1" fmla="*/ 17 h 24"/>
                  <a:gd name="T2" fmla="*/ 9 w 14"/>
                  <a:gd name="T3" fmla="*/ 16 h 24"/>
                  <a:gd name="T4" fmla="*/ 8 w 14"/>
                  <a:gd name="T5" fmla="*/ 18 h 24"/>
                  <a:gd name="T6" fmla="*/ 10 w 14"/>
                  <a:gd name="T7" fmla="*/ 24 h 24"/>
                  <a:gd name="T8" fmla="*/ 14 w 14"/>
                  <a:gd name="T9" fmla="*/ 22 h 24"/>
                  <a:gd name="T10" fmla="*/ 12 w 14"/>
                  <a:gd name="T11" fmla="*/ 18 h 24"/>
                  <a:gd name="T12" fmla="*/ 14 w 14"/>
                  <a:gd name="T13" fmla="*/ 16 h 24"/>
                  <a:gd name="T14" fmla="*/ 10 w 14"/>
                  <a:gd name="T15" fmla="*/ 5 h 24"/>
                  <a:gd name="T16" fmla="*/ 9 w 14"/>
                  <a:gd name="T17" fmla="*/ 3 h 24"/>
                  <a:gd name="T18" fmla="*/ 6 w 14"/>
                  <a:gd name="T19" fmla="*/ 1 h 24"/>
                  <a:gd name="T20" fmla="*/ 3 w 14"/>
                  <a:gd name="T21" fmla="*/ 0 h 24"/>
                  <a:gd name="T22" fmla="*/ 0 w 14"/>
                  <a:gd name="T23" fmla="*/ 1 h 24"/>
                  <a:gd name="T24" fmla="*/ 0 w 14"/>
                  <a:gd name="T25" fmla="*/ 4 h 24"/>
                  <a:gd name="T26" fmla="*/ 2 w 14"/>
                  <a:gd name="T27" fmla="*/ 5 h 24"/>
                  <a:gd name="T28" fmla="*/ 2 w 14"/>
                  <a:gd name="T29" fmla="*/ 7 h 24"/>
                  <a:gd name="T30" fmla="*/ 6 w 14"/>
                  <a:gd name="T31" fmla="*/ 9 h 24"/>
                  <a:gd name="T32" fmla="*/ 2 w 14"/>
                  <a:gd name="T33" fmla="*/ 11 h 24"/>
                  <a:gd name="T34" fmla="*/ 3 w 14"/>
                  <a:gd name="T35" fmla="*/ 14 h 24"/>
                  <a:gd name="T36" fmla="*/ 6 w 14"/>
                  <a:gd name="T37" fmla="*/ 13 h 24"/>
                  <a:gd name="T38" fmla="*/ 6 w 14"/>
                  <a:gd name="T39" fmla="*/ 16 h 24"/>
                  <a:gd name="T40" fmla="*/ 8 w 14"/>
                  <a:gd name="T41" fmla="*/ 14 h 24"/>
                  <a:gd name="T42" fmla="*/ 6 w 14"/>
                  <a:gd name="T43" fmla="*/ 17 h 24"/>
                  <a:gd name="T44" fmla="*/ 7 w 14"/>
                  <a:gd name="T45" fmla="*/ 17 h 24"/>
                  <a:gd name="T46" fmla="*/ 7 w 14"/>
                  <a:gd name="T47"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4">
                    <a:moveTo>
                      <a:pt x="7" y="17"/>
                    </a:moveTo>
                    <a:lnTo>
                      <a:pt x="9" y="16"/>
                    </a:lnTo>
                    <a:lnTo>
                      <a:pt x="8" y="18"/>
                    </a:lnTo>
                    <a:lnTo>
                      <a:pt x="10" y="24"/>
                    </a:lnTo>
                    <a:lnTo>
                      <a:pt x="14" y="22"/>
                    </a:lnTo>
                    <a:lnTo>
                      <a:pt x="12" y="18"/>
                    </a:lnTo>
                    <a:lnTo>
                      <a:pt x="14" y="16"/>
                    </a:lnTo>
                    <a:lnTo>
                      <a:pt x="10" y="5"/>
                    </a:lnTo>
                    <a:lnTo>
                      <a:pt x="9" y="3"/>
                    </a:lnTo>
                    <a:lnTo>
                      <a:pt x="6" y="1"/>
                    </a:lnTo>
                    <a:lnTo>
                      <a:pt x="3" y="0"/>
                    </a:lnTo>
                    <a:lnTo>
                      <a:pt x="0" y="1"/>
                    </a:lnTo>
                    <a:lnTo>
                      <a:pt x="0" y="4"/>
                    </a:lnTo>
                    <a:lnTo>
                      <a:pt x="2" y="5"/>
                    </a:lnTo>
                    <a:lnTo>
                      <a:pt x="2" y="7"/>
                    </a:lnTo>
                    <a:lnTo>
                      <a:pt x="6" y="9"/>
                    </a:lnTo>
                    <a:lnTo>
                      <a:pt x="2" y="11"/>
                    </a:lnTo>
                    <a:lnTo>
                      <a:pt x="3" y="14"/>
                    </a:lnTo>
                    <a:lnTo>
                      <a:pt x="6" y="13"/>
                    </a:lnTo>
                    <a:lnTo>
                      <a:pt x="6" y="16"/>
                    </a:lnTo>
                    <a:lnTo>
                      <a:pt x="8" y="14"/>
                    </a:lnTo>
                    <a:lnTo>
                      <a:pt x="6" y="17"/>
                    </a:lnTo>
                    <a:lnTo>
                      <a:pt x="7" y="17"/>
                    </a:lnTo>
                    <a:lnTo>
                      <a:pt x="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 name="Freeform 9">
                <a:extLst>
                  <a:ext uri="{FF2B5EF4-FFF2-40B4-BE49-F238E27FC236}">
                    <a16:creationId xmlns:a16="http://schemas.microsoft.com/office/drawing/2014/main" id="{A3A7E864-EAA0-ACEA-6373-C8720C25806B}"/>
                  </a:ext>
                </a:extLst>
              </p:cNvPr>
              <p:cNvSpPr>
                <a:spLocks/>
              </p:cNvSpPr>
              <p:nvPr/>
            </p:nvSpPr>
            <p:spPr bwMode="auto">
              <a:xfrm>
                <a:off x="1837" y="1899"/>
                <a:ext cx="15" cy="26"/>
              </a:xfrm>
              <a:custGeom>
                <a:avLst/>
                <a:gdLst>
                  <a:gd name="T0" fmla="*/ 5 w 15"/>
                  <a:gd name="T1" fmla="*/ 18 h 26"/>
                  <a:gd name="T2" fmla="*/ 7 w 15"/>
                  <a:gd name="T3" fmla="*/ 17 h 26"/>
                  <a:gd name="T4" fmla="*/ 5 w 15"/>
                  <a:gd name="T5" fmla="*/ 18 h 26"/>
                  <a:gd name="T6" fmla="*/ 7 w 15"/>
                  <a:gd name="T7" fmla="*/ 21 h 26"/>
                  <a:gd name="T8" fmla="*/ 5 w 15"/>
                  <a:gd name="T9" fmla="*/ 22 h 26"/>
                  <a:gd name="T10" fmla="*/ 5 w 15"/>
                  <a:gd name="T11" fmla="*/ 25 h 26"/>
                  <a:gd name="T12" fmla="*/ 7 w 15"/>
                  <a:gd name="T13" fmla="*/ 26 h 26"/>
                  <a:gd name="T14" fmla="*/ 10 w 15"/>
                  <a:gd name="T15" fmla="*/ 24 h 26"/>
                  <a:gd name="T16" fmla="*/ 10 w 15"/>
                  <a:gd name="T17" fmla="*/ 22 h 26"/>
                  <a:gd name="T18" fmla="*/ 14 w 15"/>
                  <a:gd name="T19" fmla="*/ 22 h 26"/>
                  <a:gd name="T20" fmla="*/ 13 w 15"/>
                  <a:gd name="T21" fmla="*/ 19 h 26"/>
                  <a:gd name="T22" fmla="*/ 14 w 15"/>
                  <a:gd name="T23" fmla="*/ 16 h 26"/>
                  <a:gd name="T24" fmla="*/ 9 w 15"/>
                  <a:gd name="T25" fmla="*/ 10 h 26"/>
                  <a:gd name="T26" fmla="*/ 9 w 15"/>
                  <a:gd name="T27" fmla="*/ 8 h 26"/>
                  <a:gd name="T28" fmla="*/ 13 w 15"/>
                  <a:gd name="T29" fmla="*/ 14 h 26"/>
                  <a:gd name="T30" fmla="*/ 15 w 15"/>
                  <a:gd name="T31" fmla="*/ 16 h 26"/>
                  <a:gd name="T32" fmla="*/ 14 w 15"/>
                  <a:gd name="T33" fmla="*/ 12 h 26"/>
                  <a:gd name="T34" fmla="*/ 11 w 15"/>
                  <a:gd name="T35" fmla="*/ 8 h 26"/>
                  <a:gd name="T36" fmla="*/ 10 w 15"/>
                  <a:gd name="T37" fmla="*/ 6 h 26"/>
                  <a:gd name="T38" fmla="*/ 5 w 15"/>
                  <a:gd name="T39" fmla="*/ 5 h 26"/>
                  <a:gd name="T40" fmla="*/ 2 w 15"/>
                  <a:gd name="T41" fmla="*/ 2 h 26"/>
                  <a:gd name="T42" fmla="*/ 0 w 15"/>
                  <a:gd name="T43" fmla="*/ 0 h 26"/>
                  <a:gd name="T44" fmla="*/ 0 w 15"/>
                  <a:gd name="T45" fmla="*/ 2 h 26"/>
                  <a:gd name="T46" fmla="*/ 1 w 15"/>
                  <a:gd name="T47" fmla="*/ 6 h 26"/>
                  <a:gd name="T48" fmla="*/ 2 w 15"/>
                  <a:gd name="T49" fmla="*/ 8 h 26"/>
                  <a:gd name="T50" fmla="*/ 2 w 15"/>
                  <a:gd name="T51" fmla="*/ 14 h 26"/>
                  <a:gd name="T52" fmla="*/ 5 w 15"/>
                  <a:gd name="T53" fmla="*/ 18 h 26"/>
                  <a:gd name="T54" fmla="*/ 5 w 15"/>
                  <a:gd name="T55"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5" y="18"/>
                    </a:moveTo>
                    <a:lnTo>
                      <a:pt x="7" y="17"/>
                    </a:lnTo>
                    <a:lnTo>
                      <a:pt x="5" y="18"/>
                    </a:lnTo>
                    <a:lnTo>
                      <a:pt x="7" y="21"/>
                    </a:lnTo>
                    <a:lnTo>
                      <a:pt x="5" y="22"/>
                    </a:lnTo>
                    <a:lnTo>
                      <a:pt x="5" y="25"/>
                    </a:lnTo>
                    <a:lnTo>
                      <a:pt x="7" y="26"/>
                    </a:lnTo>
                    <a:lnTo>
                      <a:pt x="10" y="24"/>
                    </a:lnTo>
                    <a:lnTo>
                      <a:pt x="10" y="22"/>
                    </a:lnTo>
                    <a:lnTo>
                      <a:pt x="14" y="22"/>
                    </a:lnTo>
                    <a:lnTo>
                      <a:pt x="13" y="19"/>
                    </a:lnTo>
                    <a:lnTo>
                      <a:pt x="14" y="16"/>
                    </a:lnTo>
                    <a:lnTo>
                      <a:pt x="9" y="10"/>
                    </a:lnTo>
                    <a:lnTo>
                      <a:pt x="9" y="8"/>
                    </a:lnTo>
                    <a:lnTo>
                      <a:pt x="13" y="14"/>
                    </a:lnTo>
                    <a:lnTo>
                      <a:pt x="15" y="16"/>
                    </a:lnTo>
                    <a:lnTo>
                      <a:pt x="14" y="12"/>
                    </a:lnTo>
                    <a:lnTo>
                      <a:pt x="11" y="8"/>
                    </a:lnTo>
                    <a:lnTo>
                      <a:pt x="10" y="6"/>
                    </a:lnTo>
                    <a:lnTo>
                      <a:pt x="5" y="5"/>
                    </a:lnTo>
                    <a:lnTo>
                      <a:pt x="2" y="2"/>
                    </a:lnTo>
                    <a:lnTo>
                      <a:pt x="0" y="0"/>
                    </a:lnTo>
                    <a:lnTo>
                      <a:pt x="0" y="2"/>
                    </a:lnTo>
                    <a:lnTo>
                      <a:pt x="1" y="6"/>
                    </a:lnTo>
                    <a:lnTo>
                      <a:pt x="2" y="8"/>
                    </a:lnTo>
                    <a:lnTo>
                      <a:pt x="2" y="14"/>
                    </a:lnTo>
                    <a:lnTo>
                      <a:pt x="5" y="18"/>
                    </a:lnTo>
                    <a:lnTo>
                      <a:pt x="5"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 name="Freeform 10">
                <a:extLst>
                  <a:ext uri="{FF2B5EF4-FFF2-40B4-BE49-F238E27FC236}">
                    <a16:creationId xmlns:a16="http://schemas.microsoft.com/office/drawing/2014/main" id="{F0FC5081-18F7-14AD-AB6D-16E0EB28D14B}"/>
                  </a:ext>
                </a:extLst>
              </p:cNvPr>
              <p:cNvSpPr>
                <a:spLocks/>
              </p:cNvSpPr>
              <p:nvPr/>
            </p:nvSpPr>
            <p:spPr bwMode="auto">
              <a:xfrm>
                <a:off x="1843" y="1900"/>
                <a:ext cx="2" cy="3"/>
              </a:xfrm>
              <a:custGeom>
                <a:avLst/>
                <a:gdLst>
                  <a:gd name="T0" fmla="*/ 0 w 2"/>
                  <a:gd name="T1" fmla="*/ 0 h 3"/>
                  <a:gd name="T2" fmla="*/ 0 w 2"/>
                  <a:gd name="T3" fmla="*/ 3 h 3"/>
                  <a:gd name="T4" fmla="*/ 2 w 2"/>
                  <a:gd name="T5" fmla="*/ 3 h 3"/>
                  <a:gd name="T6" fmla="*/ 0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3"/>
                    </a:lnTo>
                    <a:lnTo>
                      <a:pt x="2"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 name="Freeform 11">
                <a:extLst>
                  <a:ext uri="{FF2B5EF4-FFF2-40B4-BE49-F238E27FC236}">
                    <a16:creationId xmlns:a16="http://schemas.microsoft.com/office/drawing/2014/main" id="{58C03541-EF0C-7300-AEF8-47093F2BD6F7}"/>
                  </a:ext>
                </a:extLst>
              </p:cNvPr>
              <p:cNvSpPr>
                <a:spLocks/>
              </p:cNvSpPr>
              <p:nvPr/>
            </p:nvSpPr>
            <p:spPr bwMode="auto">
              <a:xfrm>
                <a:off x="1844" y="1929"/>
                <a:ext cx="9" cy="18"/>
              </a:xfrm>
              <a:custGeom>
                <a:avLst/>
                <a:gdLst>
                  <a:gd name="T0" fmla="*/ 3 w 9"/>
                  <a:gd name="T1" fmla="*/ 18 h 18"/>
                  <a:gd name="T2" fmla="*/ 4 w 9"/>
                  <a:gd name="T3" fmla="*/ 12 h 18"/>
                  <a:gd name="T4" fmla="*/ 6 w 9"/>
                  <a:gd name="T5" fmla="*/ 14 h 18"/>
                  <a:gd name="T6" fmla="*/ 7 w 9"/>
                  <a:gd name="T7" fmla="*/ 12 h 18"/>
                  <a:gd name="T8" fmla="*/ 8 w 9"/>
                  <a:gd name="T9" fmla="*/ 6 h 18"/>
                  <a:gd name="T10" fmla="*/ 9 w 9"/>
                  <a:gd name="T11" fmla="*/ 4 h 18"/>
                  <a:gd name="T12" fmla="*/ 6 w 9"/>
                  <a:gd name="T13" fmla="*/ 5 h 18"/>
                  <a:gd name="T14" fmla="*/ 7 w 9"/>
                  <a:gd name="T15" fmla="*/ 2 h 18"/>
                  <a:gd name="T16" fmla="*/ 4 w 9"/>
                  <a:gd name="T17" fmla="*/ 0 h 18"/>
                  <a:gd name="T18" fmla="*/ 1 w 9"/>
                  <a:gd name="T19" fmla="*/ 0 h 18"/>
                  <a:gd name="T20" fmla="*/ 0 w 9"/>
                  <a:gd name="T21" fmla="*/ 3 h 18"/>
                  <a:gd name="T22" fmla="*/ 2 w 9"/>
                  <a:gd name="T23" fmla="*/ 5 h 18"/>
                  <a:gd name="T24" fmla="*/ 4 w 9"/>
                  <a:gd name="T25" fmla="*/ 6 h 18"/>
                  <a:gd name="T26" fmla="*/ 6 w 9"/>
                  <a:gd name="T27" fmla="*/ 9 h 18"/>
                  <a:gd name="T28" fmla="*/ 2 w 9"/>
                  <a:gd name="T29" fmla="*/ 9 h 18"/>
                  <a:gd name="T30" fmla="*/ 3 w 9"/>
                  <a:gd name="T31" fmla="*/ 14 h 18"/>
                  <a:gd name="T32" fmla="*/ 3 w 9"/>
                  <a:gd name="T33" fmla="*/ 18 h 18"/>
                  <a:gd name="T34" fmla="*/ 3 w 9"/>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18">
                    <a:moveTo>
                      <a:pt x="3" y="18"/>
                    </a:moveTo>
                    <a:lnTo>
                      <a:pt x="4" y="12"/>
                    </a:lnTo>
                    <a:lnTo>
                      <a:pt x="6" y="14"/>
                    </a:lnTo>
                    <a:lnTo>
                      <a:pt x="7" y="12"/>
                    </a:lnTo>
                    <a:lnTo>
                      <a:pt x="8" y="6"/>
                    </a:lnTo>
                    <a:lnTo>
                      <a:pt x="9" y="4"/>
                    </a:lnTo>
                    <a:lnTo>
                      <a:pt x="6" y="5"/>
                    </a:lnTo>
                    <a:lnTo>
                      <a:pt x="7" y="2"/>
                    </a:lnTo>
                    <a:lnTo>
                      <a:pt x="4" y="0"/>
                    </a:lnTo>
                    <a:lnTo>
                      <a:pt x="1" y="0"/>
                    </a:lnTo>
                    <a:lnTo>
                      <a:pt x="0" y="3"/>
                    </a:lnTo>
                    <a:lnTo>
                      <a:pt x="2" y="5"/>
                    </a:lnTo>
                    <a:lnTo>
                      <a:pt x="4" y="6"/>
                    </a:lnTo>
                    <a:lnTo>
                      <a:pt x="6" y="9"/>
                    </a:lnTo>
                    <a:lnTo>
                      <a:pt x="2" y="9"/>
                    </a:lnTo>
                    <a:lnTo>
                      <a:pt x="3" y="14"/>
                    </a:lnTo>
                    <a:lnTo>
                      <a:pt x="3" y="18"/>
                    </a:lnTo>
                    <a:lnTo>
                      <a:pt x="3"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 name="Freeform 12">
                <a:extLst>
                  <a:ext uri="{FF2B5EF4-FFF2-40B4-BE49-F238E27FC236}">
                    <a16:creationId xmlns:a16="http://schemas.microsoft.com/office/drawing/2014/main" id="{186DA0E1-DA15-41D8-9F63-AB2FDABEF213}"/>
                  </a:ext>
                </a:extLst>
              </p:cNvPr>
              <p:cNvSpPr>
                <a:spLocks/>
              </p:cNvSpPr>
              <p:nvPr/>
            </p:nvSpPr>
            <p:spPr bwMode="auto">
              <a:xfrm>
                <a:off x="1863" y="1938"/>
                <a:ext cx="6" cy="4"/>
              </a:xfrm>
              <a:custGeom>
                <a:avLst/>
                <a:gdLst>
                  <a:gd name="T0" fmla="*/ 5 w 6"/>
                  <a:gd name="T1" fmla="*/ 0 h 4"/>
                  <a:gd name="T2" fmla="*/ 2 w 6"/>
                  <a:gd name="T3" fmla="*/ 0 h 4"/>
                  <a:gd name="T4" fmla="*/ 0 w 6"/>
                  <a:gd name="T5" fmla="*/ 2 h 4"/>
                  <a:gd name="T6" fmla="*/ 2 w 6"/>
                  <a:gd name="T7" fmla="*/ 4 h 4"/>
                  <a:gd name="T8" fmla="*/ 6 w 6"/>
                  <a:gd name="T9" fmla="*/ 2 h 4"/>
                  <a:gd name="T10" fmla="*/ 5 w 6"/>
                  <a:gd name="T11" fmla="*/ 0 h 4"/>
                  <a:gd name="T12" fmla="*/ 5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5" y="0"/>
                    </a:moveTo>
                    <a:lnTo>
                      <a:pt x="2" y="0"/>
                    </a:lnTo>
                    <a:lnTo>
                      <a:pt x="0" y="2"/>
                    </a:lnTo>
                    <a:lnTo>
                      <a:pt x="2" y="4"/>
                    </a:lnTo>
                    <a:lnTo>
                      <a:pt x="6" y="2"/>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 name="Freeform 13">
                <a:extLst>
                  <a:ext uri="{FF2B5EF4-FFF2-40B4-BE49-F238E27FC236}">
                    <a16:creationId xmlns:a16="http://schemas.microsoft.com/office/drawing/2014/main" id="{8222B728-5AC3-6E80-4B9B-9375E331129A}"/>
                  </a:ext>
                </a:extLst>
              </p:cNvPr>
              <p:cNvSpPr>
                <a:spLocks/>
              </p:cNvSpPr>
              <p:nvPr/>
            </p:nvSpPr>
            <p:spPr bwMode="auto">
              <a:xfrm>
                <a:off x="1865" y="1961"/>
                <a:ext cx="3" cy="4"/>
              </a:xfrm>
              <a:custGeom>
                <a:avLst/>
                <a:gdLst>
                  <a:gd name="T0" fmla="*/ 0 w 3"/>
                  <a:gd name="T1" fmla="*/ 0 h 4"/>
                  <a:gd name="T2" fmla="*/ 0 w 3"/>
                  <a:gd name="T3" fmla="*/ 4 h 4"/>
                  <a:gd name="T4" fmla="*/ 3 w 3"/>
                  <a:gd name="T5" fmla="*/ 4 h 4"/>
                  <a:gd name="T6" fmla="*/ 0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lnTo>
                      <a:pt x="0" y="4"/>
                    </a:lnTo>
                    <a:lnTo>
                      <a:pt x="3"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 name="Freeform 14">
                <a:extLst>
                  <a:ext uri="{FF2B5EF4-FFF2-40B4-BE49-F238E27FC236}">
                    <a16:creationId xmlns:a16="http://schemas.microsoft.com/office/drawing/2014/main" id="{51549A83-A067-E67A-000F-1CD61F14BCFC}"/>
                  </a:ext>
                </a:extLst>
              </p:cNvPr>
              <p:cNvSpPr>
                <a:spLocks/>
              </p:cNvSpPr>
              <p:nvPr/>
            </p:nvSpPr>
            <p:spPr bwMode="auto">
              <a:xfrm>
                <a:off x="1868" y="1940"/>
                <a:ext cx="6" cy="7"/>
              </a:xfrm>
              <a:custGeom>
                <a:avLst/>
                <a:gdLst>
                  <a:gd name="T0" fmla="*/ 4 w 6"/>
                  <a:gd name="T1" fmla="*/ 0 h 7"/>
                  <a:gd name="T2" fmla="*/ 2 w 6"/>
                  <a:gd name="T3" fmla="*/ 0 h 7"/>
                  <a:gd name="T4" fmla="*/ 0 w 6"/>
                  <a:gd name="T5" fmla="*/ 2 h 7"/>
                  <a:gd name="T6" fmla="*/ 1 w 6"/>
                  <a:gd name="T7" fmla="*/ 5 h 7"/>
                  <a:gd name="T8" fmla="*/ 4 w 6"/>
                  <a:gd name="T9" fmla="*/ 7 h 7"/>
                  <a:gd name="T10" fmla="*/ 6 w 6"/>
                  <a:gd name="T11" fmla="*/ 6 h 7"/>
                  <a:gd name="T12" fmla="*/ 5 w 6"/>
                  <a:gd name="T13" fmla="*/ 2 h 7"/>
                  <a:gd name="T14" fmla="*/ 2 w 6"/>
                  <a:gd name="T15" fmla="*/ 2 h 7"/>
                  <a:gd name="T16" fmla="*/ 4 w 6"/>
                  <a:gd name="T17" fmla="*/ 0 h 7"/>
                  <a:gd name="T18" fmla="*/ 4 w 6"/>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4" y="0"/>
                    </a:moveTo>
                    <a:lnTo>
                      <a:pt x="2" y="0"/>
                    </a:lnTo>
                    <a:lnTo>
                      <a:pt x="0" y="2"/>
                    </a:lnTo>
                    <a:lnTo>
                      <a:pt x="1" y="5"/>
                    </a:lnTo>
                    <a:lnTo>
                      <a:pt x="4" y="7"/>
                    </a:lnTo>
                    <a:lnTo>
                      <a:pt x="6" y="6"/>
                    </a:lnTo>
                    <a:lnTo>
                      <a:pt x="5" y="2"/>
                    </a:lnTo>
                    <a:lnTo>
                      <a:pt x="2" y="2"/>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 name="Freeform 15">
                <a:extLst>
                  <a:ext uri="{FF2B5EF4-FFF2-40B4-BE49-F238E27FC236}">
                    <a16:creationId xmlns:a16="http://schemas.microsoft.com/office/drawing/2014/main" id="{FDB644CF-03A8-F82B-D449-7475C78018E8}"/>
                  </a:ext>
                </a:extLst>
              </p:cNvPr>
              <p:cNvSpPr>
                <a:spLocks/>
              </p:cNvSpPr>
              <p:nvPr/>
            </p:nvSpPr>
            <p:spPr bwMode="auto">
              <a:xfrm>
                <a:off x="1872" y="1937"/>
                <a:ext cx="6" cy="6"/>
              </a:xfrm>
              <a:custGeom>
                <a:avLst/>
                <a:gdLst>
                  <a:gd name="T0" fmla="*/ 0 w 6"/>
                  <a:gd name="T1" fmla="*/ 0 h 6"/>
                  <a:gd name="T2" fmla="*/ 0 w 6"/>
                  <a:gd name="T3" fmla="*/ 4 h 6"/>
                  <a:gd name="T4" fmla="*/ 2 w 6"/>
                  <a:gd name="T5" fmla="*/ 6 h 6"/>
                  <a:gd name="T6" fmla="*/ 6 w 6"/>
                  <a:gd name="T7" fmla="*/ 5 h 6"/>
                  <a:gd name="T8" fmla="*/ 0 w 6"/>
                  <a:gd name="T9" fmla="*/ 0 h 6"/>
                  <a:gd name="T10" fmla="*/ 0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0" y="0"/>
                    </a:moveTo>
                    <a:lnTo>
                      <a:pt x="0" y="4"/>
                    </a:lnTo>
                    <a:lnTo>
                      <a:pt x="2" y="6"/>
                    </a:lnTo>
                    <a:lnTo>
                      <a:pt x="6"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 name="Freeform 16">
                <a:extLst>
                  <a:ext uri="{FF2B5EF4-FFF2-40B4-BE49-F238E27FC236}">
                    <a16:creationId xmlns:a16="http://schemas.microsoft.com/office/drawing/2014/main" id="{0CA33B98-E3AA-5B11-C639-5644A5529DC2}"/>
                  </a:ext>
                </a:extLst>
              </p:cNvPr>
              <p:cNvSpPr>
                <a:spLocks/>
              </p:cNvSpPr>
              <p:nvPr/>
            </p:nvSpPr>
            <p:spPr bwMode="auto">
              <a:xfrm>
                <a:off x="1879" y="1958"/>
                <a:ext cx="3" cy="5"/>
              </a:xfrm>
              <a:custGeom>
                <a:avLst/>
                <a:gdLst>
                  <a:gd name="T0" fmla="*/ 0 w 3"/>
                  <a:gd name="T1" fmla="*/ 0 h 5"/>
                  <a:gd name="T2" fmla="*/ 0 w 3"/>
                  <a:gd name="T3" fmla="*/ 1 h 5"/>
                  <a:gd name="T4" fmla="*/ 1 w 3"/>
                  <a:gd name="T5" fmla="*/ 5 h 5"/>
                  <a:gd name="T6" fmla="*/ 3 w 3"/>
                  <a:gd name="T7" fmla="*/ 1 h 5"/>
                  <a:gd name="T8" fmla="*/ 0 w 3"/>
                  <a:gd name="T9" fmla="*/ 0 h 5"/>
                  <a:gd name="T10" fmla="*/ 0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0" y="0"/>
                    </a:moveTo>
                    <a:lnTo>
                      <a:pt x="0" y="1"/>
                    </a:lnTo>
                    <a:lnTo>
                      <a:pt x="1" y="5"/>
                    </a:lnTo>
                    <a:lnTo>
                      <a:pt x="3" y="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 name="Freeform 17">
                <a:extLst>
                  <a:ext uri="{FF2B5EF4-FFF2-40B4-BE49-F238E27FC236}">
                    <a16:creationId xmlns:a16="http://schemas.microsoft.com/office/drawing/2014/main" id="{47609024-6C13-3A20-2676-9621F4AA5658}"/>
                  </a:ext>
                </a:extLst>
              </p:cNvPr>
              <p:cNvSpPr>
                <a:spLocks/>
              </p:cNvSpPr>
              <p:nvPr/>
            </p:nvSpPr>
            <p:spPr bwMode="auto">
              <a:xfrm>
                <a:off x="1880" y="1947"/>
                <a:ext cx="11" cy="13"/>
              </a:xfrm>
              <a:custGeom>
                <a:avLst/>
                <a:gdLst>
                  <a:gd name="T0" fmla="*/ 2 w 11"/>
                  <a:gd name="T1" fmla="*/ 12 h 13"/>
                  <a:gd name="T2" fmla="*/ 4 w 11"/>
                  <a:gd name="T3" fmla="*/ 10 h 13"/>
                  <a:gd name="T4" fmla="*/ 7 w 11"/>
                  <a:gd name="T5" fmla="*/ 10 h 13"/>
                  <a:gd name="T6" fmla="*/ 6 w 11"/>
                  <a:gd name="T7" fmla="*/ 8 h 13"/>
                  <a:gd name="T8" fmla="*/ 7 w 11"/>
                  <a:gd name="T9" fmla="*/ 10 h 13"/>
                  <a:gd name="T10" fmla="*/ 5 w 11"/>
                  <a:gd name="T11" fmla="*/ 12 h 13"/>
                  <a:gd name="T12" fmla="*/ 7 w 11"/>
                  <a:gd name="T13" fmla="*/ 12 h 13"/>
                  <a:gd name="T14" fmla="*/ 10 w 11"/>
                  <a:gd name="T15" fmla="*/ 13 h 13"/>
                  <a:gd name="T16" fmla="*/ 11 w 11"/>
                  <a:gd name="T17" fmla="*/ 5 h 13"/>
                  <a:gd name="T18" fmla="*/ 10 w 11"/>
                  <a:gd name="T19" fmla="*/ 3 h 13"/>
                  <a:gd name="T20" fmla="*/ 7 w 11"/>
                  <a:gd name="T21" fmla="*/ 0 h 13"/>
                  <a:gd name="T22" fmla="*/ 5 w 11"/>
                  <a:gd name="T23" fmla="*/ 1 h 13"/>
                  <a:gd name="T24" fmla="*/ 2 w 11"/>
                  <a:gd name="T25" fmla="*/ 2 h 13"/>
                  <a:gd name="T26" fmla="*/ 2 w 11"/>
                  <a:gd name="T27" fmla="*/ 8 h 13"/>
                  <a:gd name="T28" fmla="*/ 0 w 11"/>
                  <a:gd name="T29" fmla="*/ 11 h 13"/>
                  <a:gd name="T30" fmla="*/ 2 w 11"/>
                  <a:gd name="T31" fmla="*/ 12 h 13"/>
                  <a:gd name="T32" fmla="*/ 2 w 11"/>
                  <a:gd name="T33"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2" y="12"/>
                    </a:moveTo>
                    <a:lnTo>
                      <a:pt x="4" y="10"/>
                    </a:lnTo>
                    <a:lnTo>
                      <a:pt x="7" y="10"/>
                    </a:lnTo>
                    <a:lnTo>
                      <a:pt x="6" y="8"/>
                    </a:lnTo>
                    <a:lnTo>
                      <a:pt x="7" y="10"/>
                    </a:lnTo>
                    <a:lnTo>
                      <a:pt x="5" y="12"/>
                    </a:lnTo>
                    <a:lnTo>
                      <a:pt x="7" y="12"/>
                    </a:lnTo>
                    <a:lnTo>
                      <a:pt x="10" y="13"/>
                    </a:lnTo>
                    <a:lnTo>
                      <a:pt x="11" y="5"/>
                    </a:lnTo>
                    <a:lnTo>
                      <a:pt x="10" y="3"/>
                    </a:lnTo>
                    <a:lnTo>
                      <a:pt x="7" y="0"/>
                    </a:lnTo>
                    <a:lnTo>
                      <a:pt x="5" y="1"/>
                    </a:lnTo>
                    <a:lnTo>
                      <a:pt x="2" y="2"/>
                    </a:lnTo>
                    <a:lnTo>
                      <a:pt x="2" y="8"/>
                    </a:lnTo>
                    <a:lnTo>
                      <a:pt x="0" y="11"/>
                    </a:lnTo>
                    <a:lnTo>
                      <a:pt x="2" y="12"/>
                    </a:lnTo>
                    <a:lnTo>
                      <a:pt x="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4" name="Freeform 18">
                <a:extLst>
                  <a:ext uri="{FF2B5EF4-FFF2-40B4-BE49-F238E27FC236}">
                    <a16:creationId xmlns:a16="http://schemas.microsoft.com/office/drawing/2014/main" id="{6C87DE99-8482-F4D2-DA04-5464AE58AAA4}"/>
                  </a:ext>
                </a:extLst>
              </p:cNvPr>
              <p:cNvSpPr>
                <a:spLocks/>
              </p:cNvSpPr>
              <p:nvPr/>
            </p:nvSpPr>
            <p:spPr bwMode="auto">
              <a:xfrm>
                <a:off x="1862" y="1981"/>
                <a:ext cx="19" cy="19"/>
              </a:xfrm>
              <a:custGeom>
                <a:avLst/>
                <a:gdLst>
                  <a:gd name="T0" fmla="*/ 2 w 19"/>
                  <a:gd name="T1" fmla="*/ 11 h 19"/>
                  <a:gd name="T2" fmla="*/ 5 w 19"/>
                  <a:gd name="T3" fmla="*/ 13 h 19"/>
                  <a:gd name="T4" fmla="*/ 7 w 19"/>
                  <a:gd name="T5" fmla="*/ 14 h 19"/>
                  <a:gd name="T6" fmla="*/ 5 w 19"/>
                  <a:gd name="T7" fmla="*/ 16 h 19"/>
                  <a:gd name="T8" fmla="*/ 8 w 19"/>
                  <a:gd name="T9" fmla="*/ 16 h 19"/>
                  <a:gd name="T10" fmla="*/ 8 w 19"/>
                  <a:gd name="T11" fmla="*/ 18 h 19"/>
                  <a:gd name="T12" fmla="*/ 10 w 19"/>
                  <a:gd name="T13" fmla="*/ 19 h 19"/>
                  <a:gd name="T14" fmla="*/ 14 w 19"/>
                  <a:gd name="T15" fmla="*/ 18 h 19"/>
                  <a:gd name="T16" fmla="*/ 16 w 19"/>
                  <a:gd name="T17" fmla="*/ 16 h 19"/>
                  <a:gd name="T18" fmla="*/ 16 w 19"/>
                  <a:gd name="T19" fmla="*/ 10 h 19"/>
                  <a:gd name="T20" fmla="*/ 17 w 19"/>
                  <a:gd name="T21" fmla="*/ 8 h 19"/>
                  <a:gd name="T22" fmla="*/ 18 w 19"/>
                  <a:gd name="T23" fmla="*/ 5 h 19"/>
                  <a:gd name="T24" fmla="*/ 19 w 19"/>
                  <a:gd name="T25" fmla="*/ 2 h 19"/>
                  <a:gd name="T26" fmla="*/ 17 w 19"/>
                  <a:gd name="T27" fmla="*/ 2 h 19"/>
                  <a:gd name="T28" fmla="*/ 15 w 19"/>
                  <a:gd name="T29" fmla="*/ 3 h 19"/>
                  <a:gd name="T30" fmla="*/ 14 w 19"/>
                  <a:gd name="T31" fmla="*/ 5 h 19"/>
                  <a:gd name="T32" fmla="*/ 12 w 19"/>
                  <a:gd name="T33" fmla="*/ 9 h 19"/>
                  <a:gd name="T34" fmla="*/ 10 w 19"/>
                  <a:gd name="T35" fmla="*/ 11 h 19"/>
                  <a:gd name="T36" fmla="*/ 7 w 19"/>
                  <a:gd name="T37" fmla="*/ 10 h 19"/>
                  <a:gd name="T38" fmla="*/ 10 w 19"/>
                  <a:gd name="T39" fmla="*/ 8 h 19"/>
                  <a:gd name="T40" fmla="*/ 12 w 19"/>
                  <a:gd name="T41" fmla="*/ 7 h 19"/>
                  <a:gd name="T42" fmla="*/ 14 w 19"/>
                  <a:gd name="T43" fmla="*/ 4 h 19"/>
                  <a:gd name="T44" fmla="*/ 10 w 19"/>
                  <a:gd name="T45" fmla="*/ 1 h 19"/>
                  <a:gd name="T46" fmla="*/ 8 w 19"/>
                  <a:gd name="T47" fmla="*/ 2 h 19"/>
                  <a:gd name="T48" fmla="*/ 5 w 19"/>
                  <a:gd name="T49" fmla="*/ 1 h 19"/>
                  <a:gd name="T50" fmla="*/ 2 w 19"/>
                  <a:gd name="T51" fmla="*/ 0 h 19"/>
                  <a:gd name="T52" fmla="*/ 0 w 19"/>
                  <a:gd name="T53" fmla="*/ 3 h 19"/>
                  <a:gd name="T54" fmla="*/ 0 w 19"/>
                  <a:gd name="T55" fmla="*/ 5 h 19"/>
                  <a:gd name="T56" fmla="*/ 2 w 19"/>
                  <a:gd name="T57" fmla="*/ 11 h 19"/>
                  <a:gd name="T58" fmla="*/ 2 w 19"/>
                  <a:gd name="T59"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19">
                    <a:moveTo>
                      <a:pt x="2" y="11"/>
                    </a:moveTo>
                    <a:lnTo>
                      <a:pt x="5" y="13"/>
                    </a:lnTo>
                    <a:lnTo>
                      <a:pt x="7" y="14"/>
                    </a:lnTo>
                    <a:lnTo>
                      <a:pt x="5" y="16"/>
                    </a:lnTo>
                    <a:lnTo>
                      <a:pt x="8" y="16"/>
                    </a:lnTo>
                    <a:lnTo>
                      <a:pt x="8" y="18"/>
                    </a:lnTo>
                    <a:lnTo>
                      <a:pt x="10" y="19"/>
                    </a:lnTo>
                    <a:lnTo>
                      <a:pt x="14" y="18"/>
                    </a:lnTo>
                    <a:lnTo>
                      <a:pt x="16" y="16"/>
                    </a:lnTo>
                    <a:lnTo>
                      <a:pt x="16" y="10"/>
                    </a:lnTo>
                    <a:lnTo>
                      <a:pt x="17" y="8"/>
                    </a:lnTo>
                    <a:lnTo>
                      <a:pt x="18" y="5"/>
                    </a:lnTo>
                    <a:lnTo>
                      <a:pt x="19" y="2"/>
                    </a:lnTo>
                    <a:lnTo>
                      <a:pt x="17" y="2"/>
                    </a:lnTo>
                    <a:lnTo>
                      <a:pt x="15" y="3"/>
                    </a:lnTo>
                    <a:lnTo>
                      <a:pt x="14" y="5"/>
                    </a:lnTo>
                    <a:lnTo>
                      <a:pt x="12" y="9"/>
                    </a:lnTo>
                    <a:lnTo>
                      <a:pt x="10" y="11"/>
                    </a:lnTo>
                    <a:lnTo>
                      <a:pt x="7" y="10"/>
                    </a:lnTo>
                    <a:lnTo>
                      <a:pt x="10" y="8"/>
                    </a:lnTo>
                    <a:lnTo>
                      <a:pt x="12" y="7"/>
                    </a:lnTo>
                    <a:lnTo>
                      <a:pt x="14" y="4"/>
                    </a:lnTo>
                    <a:lnTo>
                      <a:pt x="10" y="1"/>
                    </a:lnTo>
                    <a:lnTo>
                      <a:pt x="8" y="2"/>
                    </a:lnTo>
                    <a:lnTo>
                      <a:pt x="5" y="1"/>
                    </a:lnTo>
                    <a:lnTo>
                      <a:pt x="2" y="0"/>
                    </a:lnTo>
                    <a:lnTo>
                      <a:pt x="0" y="3"/>
                    </a:lnTo>
                    <a:lnTo>
                      <a:pt x="0" y="5"/>
                    </a:lnTo>
                    <a:lnTo>
                      <a:pt x="2" y="11"/>
                    </a:lnTo>
                    <a:lnTo>
                      <a:pt x="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5" name="Freeform 19">
                <a:extLst>
                  <a:ext uri="{FF2B5EF4-FFF2-40B4-BE49-F238E27FC236}">
                    <a16:creationId xmlns:a16="http://schemas.microsoft.com/office/drawing/2014/main" id="{6614B70B-8AE7-9644-B287-626220A1DDDF}"/>
                  </a:ext>
                </a:extLst>
              </p:cNvPr>
              <p:cNvSpPr>
                <a:spLocks/>
              </p:cNvSpPr>
              <p:nvPr/>
            </p:nvSpPr>
            <p:spPr bwMode="auto">
              <a:xfrm>
                <a:off x="1870" y="1999"/>
                <a:ext cx="20" cy="20"/>
              </a:xfrm>
              <a:custGeom>
                <a:avLst/>
                <a:gdLst>
                  <a:gd name="T0" fmla="*/ 8 w 20"/>
                  <a:gd name="T1" fmla="*/ 4 h 20"/>
                  <a:gd name="T2" fmla="*/ 11 w 20"/>
                  <a:gd name="T3" fmla="*/ 7 h 20"/>
                  <a:gd name="T4" fmla="*/ 11 w 20"/>
                  <a:gd name="T5" fmla="*/ 4 h 20"/>
                  <a:gd name="T6" fmla="*/ 9 w 20"/>
                  <a:gd name="T7" fmla="*/ 3 h 20"/>
                  <a:gd name="T8" fmla="*/ 11 w 20"/>
                  <a:gd name="T9" fmla="*/ 3 h 20"/>
                  <a:gd name="T10" fmla="*/ 10 w 20"/>
                  <a:gd name="T11" fmla="*/ 0 h 20"/>
                  <a:gd name="T12" fmla="*/ 8 w 20"/>
                  <a:gd name="T13" fmla="*/ 0 h 20"/>
                  <a:gd name="T14" fmla="*/ 4 w 20"/>
                  <a:gd name="T15" fmla="*/ 1 h 20"/>
                  <a:gd name="T16" fmla="*/ 0 w 20"/>
                  <a:gd name="T17" fmla="*/ 1 h 20"/>
                  <a:gd name="T18" fmla="*/ 2 w 20"/>
                  <a:gd name="T19" fmla="*/ 3 h 20"/>
                  <a:gd name="T20" fmla="*/ 4 w 20"/>
                  <a:gd name="T21" fmla="*/ 4 h 20"/>
                  <a:gd name="T22" fmla="*/ 2 w 20"/>
                  <a:gd name="T23" fmla="*/ 6 h 20"/>
                  <a:gd name="T24" fmla="*/ 4 w 20"/>
                  <a:gd name="T25" fmla="*/ 8 h 20"/>
                  <a:gd name="T26" fmla="*/ 7 w 20"/>
                  <a:gd name="T27" fmla="*/ 8 h 20"/>
                  <a:gd name="T28" fmla="*/ 8 w 20"/>
                  <a:gd name="T29" fmla="*/ 10 h 20"/>
                  <a:gd name="T30" fmla="*/ 10 w 20"/>
                  <a:gd name="T31" fmla="*/ 13 h 20"/>
                  <a:gd name="T32" fmla="*/ 12 w 20"/>
                  <a:gd name="T33" fmla="*/ 15 h 20"/>
                  <a:gd name="T34" fmla="*/ 15 w 20"/>
                  <a:gd name="T35" fmla="*/ 17 h 20"/>
                  <a:gd name="T36" fmla="*/ 17 w 20"/>
                  <a:gd name="T37" fmla="*/ 20 h 20"/>
                  <a:gd name="T38" fmla="*/ 19 w 20"/>
                  <a:gd name="T39" fmla="*/ 19 h 20"/>
                  <a:gd name="T40" fmla="*/ 20 w 20"/>
                  <a:gd name="T41" fmla="*/ 18 h 20"/>
                  <a:gd name="T42" fmla="*/ 17 w 20"/>
                  <a:gd name="T43" fmla="*/ 17 h 20"/>
                  <a:gd name="T44" fmla="*/ 15 w 20"/>
                  <a:gd name="T45" fmla="*/ 15 h 20"/>
                  <a:gd name="T46" fmla="*/ 12 w 20"/>
                  <a:gd name="T47" fmla="*/ 12 h 20"/>
                  <a:gd name="T48" fmla="*/ 9 w 20"/>
                  <a:gd name="T49" fmla="*/ 7 h 20"/>
                  <a:gd name="T50" fmla="*/ 8 w 20"/>
                  <a:gd name="T51" fmla="*/ 4 h 20"/>
                  <a:gd name="T52" fmla="*/ 9 w 20"/>
                  <a:gd name="T53" fmla="*/ 4 h 20"/>
                  <a:gd name="T54" fmla="*/ 8 w 20"/>
                  <a:gd name="T55" fmla="*/ 4 h 20"/>
                  <a:gd name="T56" fmla="*/ 8 w 20"/>
                  <a:gd name="T5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20">
                    <a:moveTo>
                      <a:pt x="8" y="4"/>
                    </a:moveTo>
                    <a:lnTo>
                      <a:pt x="11" y="7"/>
                    </a:lnTo>
                    <a:lnTo>
                      <a:pt x="11" y="4"/>
                    </a:lnTo>
                    <a:lnTo>
                      <a:pt x="9" y="3"/>
                    </a:lnTo>
                    <a:lnTo>
                      <a:pt x="11" y="3"/>
                    </a:lnTo>
                    <a:lnTo>
                      <a:pt x="10" y="0"/>
                    </a:lnTo>
                    <a:lnTo>
                      <a:pt x="8" y="0"/>
                    </a:lnTo>
                    <a:lnTo>
                      <a:pt x="4" y="1"/>
                    </a:lnTo>
                    <a:lnTo>
                      <a:pt x="0" y="1"/>
                    </a:lnTo>
                    <a:lnTo>
                      <a:pt x="2" y="3"/>
                    </a:lnTo>
                    <a:lnTo>
                      <a:pt x="4" y="4"/>
                    </a:lnTo>
                    <a:lnTo>
                      <a:pt x="2" y="6"/>
                    </a:lnTo>
                    <a:lnTo>
                      <a:pt x="4" y="8"/>
                    </a:lnTo>
                    <a:lnTo>
                      <a:pt x="7" y="8"/>
                    </a:lnTo>
                    <a:lnTo>
                      <a:pt x="8" y="10"/>
                    </a:lnTo>
                    <a:lnTo>
                      <a:pt x="10" y="13"/>
                    </a:lnTo>
                    <a:lnTo>
                      <a:pt x="12" y="15"/>
                    </a:lnTo>
                    <a:lnTo>
                      <a:pt x="15" y="17"/>
                    </a:lnTo>
                    <a:lnTo>
                      <a:pt x="17" y="20"/>
                    </a:lnTo>
                    <a:lnTo>
                      <a:pt x="19" y="19"/>
                    </a:lnTo>
                    <a:lnTo>
                      <a:pt x="20" y="18"/>
                    </a:lnTo>
                    <a:lnTo>
                      <a:pt x="17" y="17"/>
                    </a:lnTo>
                    <a:lnTo>
                      <a:pt x="15" y="15"/>
                    </a:lnTo>
                    <a:lnTo>
                      <a:pt x="12" y="12"/>
                    </a:lnTo>
                    <a:lnTo>
                      <a:pt x="9" y="7"/>
                    </a:lnTo>
                    <a:lnTo>
                      <a:pt x="8" y="4"/>
                    </a:lnTo>
                    <a:lnTo>
                      <a:pt x="9" y="4"/>
                    </a:lnTo>
                    <a:lnTo>
                      <a:pt x="8" y="4"/>
                    </a:lnTo>
                    <a:lnTo>
                      <a:pt x="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6" name="Freeform 20">
                <a:extLst>
                  <a:ext uri="{FF2B5EF4-FFF2-40B4-BE49-F238E27FC236}">
                    <a16:creationId xmlns:a16="http://schemas.microsoft.com/office/drawing/2014/main" id="{CC6F86AD-D7EC-8C43-FC7F-8295C43CFCE7}"/>
                  </a:ext>
                </a:extLst>
              </p:cNvPr>
              <p:cNvSpPr>
                <a:spLocks/>
              </p:cNvSpPr>
              <p:nvPr/>
            </p:nvSpPr>
            <p:spPr bwMode="auto">
              <a:xfrm>
                <a:off x="1881" y="2008"/>
                <a:ext cx="4" cy="2"/>
              </a:xfrm>
              <a:custGeom>
                <a:avLst/>
                <a:gdLst>
                  <a:gd name="T0" fmla="*/ 4 w 4"/>
                  <a:gd name="T1" fmla="*/ 0 h 2"/>
                  <a:gd name="T2" fmla="*/ 0 w 4"/>
                  <a:gd name="T3" fmla="*/ 0 h 2"/>
                  <a:gd name="T4" fmla="*/ 1 w 4"/>
                  <a:gd name="T5" fmla="*/ 2 h 2"/>
                  <a:gd name="T6" fmla="*/ 4 w 4"/>
                  <a:gd name="T7" fmla="*/ 0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lnTo>
                      <a:pt x="0" y="0"/>
                    </a:lnTo>
                    <a:lnTo>
                      <a:pt x="1" y="2"/>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7" name="Freeform 21">
                <a:extLst>
                  <a:ext uri="{FF2B5EF4-FFF2-40B4-BE49-F238E27FC236}">
                    <a16:creationId xmlns:a16="http://schemas.microsoft.com/office/drawing/2014/main" id="{0677FF6C-03EB-86B9-0058-3FE24AC694F3}"/>
                  </a:ext>
                </a:extLst>
              </p:cNvPr>
              <p:cNvSpPr>
                <a:spLocks/>
              </p:cNvSpPr>
              <p:nvPr/>
            </p:nvSpPr>
            <p:spPr bwMode="auto">
              <a:xfrm>
                <a:off x="1898" y="1965"/>
                <a:ext cx="4" cy="4"/>
              </a:xfrm>
              <a:custGeom>
                <a:avLst/>
                <a:gdLst>
                  <a:gd name="T0" fmla="*/ 4 w 4"/>
                  <a:gd name="T1" fmla="*/ 0 h 4"/>
                  <a:gd name="T2" fmla="*/ 0 w 4"/>
                  <a:gd name="T3" fmla="*/ 4 h 4"/>
                  <a:gd name="T4" fmla="*/ 4 w 4"/>
                  <a:gd name="T5" fmla="*/ 3 h 4"/>
                  <a:gd name="T6" fmla="*/ 4 w 4"/>
                  <a:gd name="T7" fmla="*/ 0 h 4"/>
                  <a:gd name="T8" fmla="*/ 4 w 4"/>
                  <a:gd name="T9" fmla="*/ 0 h 4"/>
                </a:gdLst>
                <a:ahLst/>
                <a:cxnLst>
                  <a:cxn ang="0">
                    <a:pos x="T0" y="T1"/>
                  </a:cxn>
                  <a:cxn ang="0">
                    <a:pos x="T2" y="T3"/>
                  </a:cxn>
                  <a:cxn ang="0">
                    <a:pos x="T4" y="T5"/>
                  </a:cxn>
                  <a:cxn ang="0">
                    <a:pos x="T6" y="T7"/>
                  </a:cxn>
                  <a:cxn ang="0">
                    <a:pos x="T8" y="T9"/>
                  </a:cxn>
                </a:cxnLst>
                <a:rect l="0" t="0" r="r" b="b"/>
                <a:pathLst>
                  <a:path w="4" h="4">
                    <a:moveTo>
                      <a:pt x="4" y="0"/>
                    </a:moveTo>
                    <a:lnTo>
                      <a:pt x="0" y="4"/>
                    </a:lnTo>
                    <a:lnTo>
                      <a:pt x="4" y="3"/>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8" name="Freeform 22">
                <a:extLst>
                  <a:ext uri="{FF2B5EF4-FFF2-40B4-BE49-F238E27FC236}">
                    <a16:creationId xmlns:a16="http://schemas.microsoft.com/office/drawing/2014/main" id="{62FBDC42-77C4-007D-FADD-9D86F4D1A562}"/>
                  </a:ext>
                </a:extLst>
              </p:cNvPr>
              <p:cNvSpPr>
                <a:spLocks/>
              </p:cNvSpPr>
              <p:nvPr/>
            </p:nvSpPr>
            <p:spPr bwMode="auto">
              <a:xfrm>
                <a:off x="1851" y="1925"/>
                <a:ext cx="13" cy="13"/>
              </a:xfrm>
              <a:custGeom>
                <a:avLst/>
                <a:gdLst>
                  <a:gd name="T0" fmla="*/ 4 w 13"/>
                  <a:gd name="T1" fmla="*/ 13 h 13"/>
                  <a:gd name="T2" fmla="*/ 3 w 13"/>
                  <a:gd name="T3" fmla="*/ 12 h 13"/>
                  <a:gd name="T4" fmla="*/ 3 w 13"/>
                  <a:gd name="T5" fmla="*/ 6 h 13"/>
                  <a:gd name="T6" fmla="*/ 1 w 13"/>
                  <a:gd name="T7" fmla="*/ 4 h 13"/>
                  <a:gd name="T8" fmla="*/ 0 w 13"/>
                  <a:gd name="T9" fmla="*/ 0 h 13"/>
                  <a:gd name="T10" fmla="*/ 2 w 13"/>
                  <a:gd name="T11" fmla="*/ 0 h 13"/>
                  <a:gd name="T12" fmla="*/ 8 w 13"/>
                  <a:gd name="T13" fmla="*/ 1 h 13"/>
                  <a:gd name="T14" fmla="*/ 10 w 13"/>
                  <a:gd name="T15" fmla="*/ 1 h 13"/>
                  <a:gd name="T16" fmla="*/ 13 w 13"/>
                  <a:gd name="T17" fmla="*/ 4 h 13"/>
                  <a:gd name="T18" fmla="*/ 13 w 13"/>
                  <a:gd name="T19" fmla="*/ 7 h 13"/>
                  <a:gd name="T20" fmla="*/ 12 w 13"/>
                  <a:gd name="T21" fmla="*/ 9 h 13"/>
                  <a:gd name="T22" fmla="*/ 9 w 13"/>
                  <a:gd name="T23" fmla="*/ 7 h 13"/>
                  <a:gd name="T24" fmla="*/ 11 w 13"/>
                  <a:gd name="T25" fmla="*/ 10 h 13"/>
                  <a:gd name="T26" fmla="*/ 10 w 13"/>
                  <a:gd name="T27" fmla="*/ 13 h 13"/>
                  <a:gd name="T28" fmla="*/ 6 w 13"/>
                  <a:gd name="T29" fmla="*/ 12 h 13"/>
                  <a:gd name="T30" fmla="*/ 4 w 13"/>
                  <a:gd name="T31" fmla="*/ 13 h 13"/>
                  <a:gd name="T32" fmla="*/ 4 w 13"/>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3">
                    <a:moveTo>
                      <a:pt x="4" y="13"/>
                    </a:moveTo>
                    <a:lnTo>
                      <a:pt x="3" y="12"/>
                    </a:lnTo>
                    <a:lnTo>
                      <a:pt x="3" y="6"/>
                    </a:lnTo>
                    <a:lnTo>
                      <a:pt x="1" y="4"/>
                    </a:lnTo>
                    <a:lnTo>
                      <a:pt x="0" y="0"/>
                    </a:lnTo>
                    <a:lnTo>
                      <a:pt x="2" y="0"/>
                    </a:lnTo>
                    <a:lnTo>
                      <a:pt x="8" y="1"/>
                    </a:lnTo>
                    <a:lnTo>
                      <a:pt x="10" y="1"/>
                    </a:lnTo>
                    <a:lnTo>
                      <a:pt x="13" y="4"/>
                    </a:lnTo>
                    <a:lnTo>
                      <a:pt x="13" y="7"/>
                    </a:lnTo>
                    <a:lnTo>
                      <a:pt x="12" y="9"/>
                    </a:lnTo>
                    <a:lnTo>
                      <a:pt x="9" y="7"/>
                    </a:lnTo>
                    <a:lnTo>
                      <a:pt x="11" y="10"/>
                    </a:lnTo>
                    <a:lnTo>
                      <a:pt x="10" y="13"/>
                    </a:lnTo>
                    <a:lnTo>
                      <a:pt x="6" y="12"/>
                    </a:lnTo>
                    <a:lnTo>
                      <a:pt x="4" y="13"/>
                    </a:lnTo>
                    <a:lnTo>
                      <a:pt x="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9" name="Freeform 23">
                <a:extLst>
                  <a:ext uri="{FF2B5EF4-FFF2-40B4-BE49-F238E27FC236}">
                    <a16:creationId xmlns:a16="http://schemas.microsoft.com/office/drawing/2014/main" id="{C2588EF9-E849-D04C-C141-8B0947A0E898}"/>
                  </a:ext>
                </a:extLst>
              </p:cNvPr>
              <p:cNvSpPr>
                <a:spLocks/>
              </p:cNvSpPr>
              <p:nvPr/>
            </p:nvSpPr>
            <p:spPr bwMode="auto">
              <a:xfrm>
                <a:off x="1855" y="1939"/>
                <a:ext cx="23" cy="32"/>
              </a:xfrm>
              <a:custGeom>
                <a:avLst/>
                <a:gdLst>
                  <a:gd name="T0" fmla="*/ 4 w 23"/>
                  <a:gd name="T1" fmla="*/ 4 h 32"/>
                  <a:gd name="T2" fmla="*/ 2 w 23"/>
                  <a:gd name="T3" fmla="*/ 4 h 32"/>
                  <a:gd name="T4" fmla="*/ 0 w 23"/>
                  <a:gd name="T5" fmla="*/ 3 h 32"/>
                  <a:gd name="T6" fmla="*/ 0 w 23"/>
                  <a:gd name="T7" fmla="*/ 0 h 32"/>
                  <a:gd name="T8" fmla="*/ 6 w 23"/>
                  <a:gd name="T9" fmla="*/ 1 h 32"/>
                  <a:gd name="T10" fmla="*/ 8 w 23"/>
                  <a:gd name="T11" fmla="*/ 3 h 32"/>
                  <a:gd name="T12" fmla="*/ 9 w 23"/>
                  <a:gd name="T13" fmla="*/ 7 h 32"/>
                  <a:gd name="T14" fmla="*/ 12 w 23"/>
                  <a:gd name="T15" fmla="*/ 7 h 32"/>
                  <a:gd name="T16" fmla="*/ 15 w 23"/>
                  <a:gd name="T17" fmla="*/ 9 h 32"/>
                  <a:gd name="T18" fmla="*/ 17 w 23"/>
                  <a:gd name="T19" fmla="*/ 15 h 32"/>
                  <a:gd name="T20" fmla="*/ 21 w 23"/>
                  <a:gd name="T21" fmla="*/ 18 h 32"/>
                  <a:gd name="T22" fmla="*/ 15 w 23"/>
                  <a:gd name="T23" fmla="*/ 15 h 32"/>
                  <a:gd name="T24" fmla="*/ 15 w 23"/>
                  <a:gd name="T25" fmla="*/ 17 h 32"/>
                  <a:gd name="T26" fmla="*/ 17 w 23"/>
                  <a:gd name="T27" fmla="*/ 19 h 32"/>
                  <a:gd name="T28" fmla="*/ 21 w 23"/>
                  <a:gd name="T29" fmla="*/ 19 h 32"/>
                  <a:gd name="T30" fmla="*/ 19 w 23"/>
                  <a:gd name="T31" fmla="*/ 22 h 32"/>
                  <a:gd name="T32" fmla="*/ 22 w 23"/>
                  <a:gd name="T33" fmla="*/ 21 h 32"/>
                  <a:gd name="T34" fmla="*/ 22 w 23"/>
                  <a:gd name="T35" fmla="*/ 24 h 32"/>
                  <a:gd name="T36" fmla="*/ 19 w 23"/>
                  <a:gd name="T37" fmla="*/ 26 h 32"/>
                  <a:gd name="T38" fmla="*/ 23 w 23"/>
                  <a:gd name="T39" fmla="*/ 26 h 32"/>
                  <a:gd name="T40" fmla="*/ 23 w 23"/>
                  <a:gd name="T41" fmla="*/ 29 h 32"/>
                  <a:gd name="T42" fmla="*/ 21 w 23"/>
                  <a:gd name="T43" fmla="*/ 32 h 32"/>
                  <a:gd name="T44" fmla="*/ 18 w 23"/>
                  <a:gd name="T45" fmla="*/ 30 h 32"/>
                  <a:gd name="T46" fmla="*/ 17 w 23"/>
                  <a:gd name="T47" fmla="*/ 28 h 32"/>
                  <a:gd name="T48" fmla="*/ 15 w 23"/>
                  <a:gd name="T49" fmla="*/ 26 h 32"/>
                  <a:gd name="T50" fmla="*/ 15 w 23"/>
                  <a:gd name="T51" fmla="*/ 24 h 32"/>
                  <a:gd name="T52" fmla="*/ 13 w 23"/>
                  <a:gd name="T53" fmla="*/ 22 h 32"/>
                  <a:gd name="T54" fmla="*/ 7 w 23"/>
                  <a:gd name="T55" fmla="*/ 19 h 32"/>
                  <a:gd name="T56" fmla="*/ 9 w 23"/>
                  <a:gd name="T57" fmla="*/ 19 h 32"/>
                  <a:gd name="T58" fmla="*/ 7 w 23"/>
                  <a:gd name="T59" fmla="*/ 17 h 32"/>
                  <a:gd name="T60" fmla="*/ 9 w 23"/>
                  <a:gd name="T61" fmla="*/ 13 h 32"/>
                  <a:gd name="T62" fmla="*/ 7 w 23"/>
                  <a:gd name="T63" fmla="*/ 15 h 32"/>
                  <a:gd name="T64" fmla="*/ 4 w 23"/>
                  <a:gd name="T65" fmla="*/ 15 h 32"/>
                  <a:gd name="T66" fmla="*/ 5 w 23"/>
                  <a:gd name="T67" fmla="*/ 12 h 32"/>
                  <a:gd name="T68" fmla="*/ 5 w 23"/>
                  <a:gd name="T69" fmla="*/ 7 h 32"/>
                  <a:gd name="T70" fmla="*/ 4 w 23"/>
                  <a:gd name="T71" fmla="*/ 6 h 32"/>
                  <a:gd name="T72" fmla="*/ 5 w 23"/>
                  <a:gd name="T73" fmla="*/ 4 h 32"/>
                  <a:gd name="T74" fmla="*/ 5 w 23"/>
                  <a:gd name="T75" fmla="*/ 4 h 32"/>
                  <a:gd name="T76" fmla="*/ 4 w 23"/>
                  <a:gd name="T77" fmla="*/ 4 h 32"/>
                  <a:gd name="T78" fmla="*/ 4 w 23"/>
                  <a:gd name="T79"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32">
                    <a:moveTo>
                      <a:pt x="4" y="4"/>
                    </a:moveTo>
                    <a:lnTo>
                      <a:pt x="2" y="4"/>
                    </a:lnTo>
                    <a:lnTo>
                      <a:pt x="0" y="3"/>
                    </a:lnTo>
                    <a:lnTo>
                      <a:pt x="0" y="0"/>
                    </a:lnTo>
                    <a:lnTo>
                      <a:pt x="6" y="1"/>
                    </a:lnTo>
                    <a:lnTo>
                      <a:pt x="8" y="3"/>
                    </a:lnTo>
                    <a:lnTo>
                      <a:pt x="9" y="7"/>
                    </a:lnTo>
                    <a:lnTo>
                      <a:pt x="12" y="7"/>
                    </a:lnTo>
                    <a:lnTo>
                      <a:pt x="15" y="9"/>
                    </a:lnTo>
                    <a:lnTo>
                      <a:pt x="17" y="15"/>
                    </a:lnTo>
                    <a:lnTo>
                      <a:pt x="21" y="18"/>
                    </a:lnTo>
                    <a:lnTo>
                      <a:pt x="15" y="15"/>
                    </a:lnTo>
                    <a:lnTo>
                      <a:pt x="15" y="17"/>
                    </a:lnTo>
                    <a:lnTo>
                      <a:pt x="17" y="19"/>
                    </a:lnTo>
                    <a:lnTo>
                      <a:pt x="21" y="19"/>
                    </a:lnTo>
                    <a:lnTo>
                      <a:pt x="19" y="22"/>
                    </a:lnTo>
                    <a:lnTo>
                      <a:pt x="22" y="21"/>
                    </a:lnTo>
                    <a:lnTo>
                      <a:pt x="22" y="24"/>
                    </a:lnTo>
                    <a:lnTo>
                      <a:pt x="19" y="26"/>
                    </a:lnTo>
                    <a:lnTo>
                      <a:pt x="23" y="26"/>
                    </a:lnTo>
                    <a:lnTo>
                      <a:pt x="23" y="29"/>
                    </a:lnTo>
                    <a:lnTo>
                      <a:pt x="21" y="32"/>
                    </a:lnTo>
                    <a:lnTo>
                      <a:pt x="18" y="30"/>
                    </a:lnTo>
                    <a:lnTo>
                      <a:pt x="17" y="28"/>
                    </a:lnTo>
                    <a:lnTo>
                      <a:pt x="15" y="26"/>
                    </a:lnTo>
                    <a:lnTo>
                      <a:pt x="15" y="24"/>
                    </a:lnTo>
                    <a:lnTo>
                      <a:pt x="13" y="22"/>
                    </a:lnTo>
                    <a:lnTo>
                      <a:pt x="7" y="19"/>
                    </a:lnTo>
                    <a:lnTo>
                      <a:pt x="9" y="19"/>
                    </a:lnTo>
                    <a:lnTo>
                      <a:pt x="7" y="17"/>
                    </a:lnTo>
                    <a:lnTo>
                      <a:pt x="9" y="13"/>
                    </a:lnTo>
                    <a:lnTo>
                      <a:pt x="7" y="15"/>
                    </a:lnTo>
                    <a:lnTo>
                      <a:pt x="4" y="15"/>
                    </a:lnTo>
                    <a:lnTo>
                      <a:pt x="5" y="12"/>
                    </a:lnTo>
                    <a:lnTo>
                      <a:pt x="5" y="7"/>
                    </a:lnTo>
                    <a:lnTo>
                      <a:pt x="4" y="6"/>
                    </a:lnTo>
                    <a:lnTo>
                      <a:pt x="5" y="4"/>
                    </a:lnTo>
                    <a:lnTo>
                      <a:pt x="5" y="4"/>
                    </a:lnTo>
                    <a:lnTo>
                      <a:pt x="4" y="4"/>
                    </a:ln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0" name="Freeform 24">
                <a:extLst>
                  <a:ext uri="{FF2B5EF4-FFF2-40B4-BE49-F238E27FC236}">
                    <a16:creationId xmlns:a16="http://schemas.microsoft.com/office/drawing/2014/main" id="{083AD2ED-68DE-CC36-7B18-7634B6B50C7B}"/>
                  </a:ext>
                </a:extLst>
              </p:cNvPr>
              <p:cNvSpPr>
                <a:spLocks/>
              </p:cNvSpPr>
              <p:nvPr/>
            </p:nvSpPr>
            <p:spPr bwMode="auto">
              <a:xfrm>
                <a:off x="1854" y="1943"/>
                <a:ext cx="5" cy="5"/>
              </a:xfrm>
              <a:custGeom>
                <a:avLst/>
                <a:gdLst>
                  <a:gd name="T0" fmla="*/ 5 w 5"/>
                  <a:gd name="T1" fmla="*/ 0 h 5"/>
                  <a:gd name="T2" fmla="*/ 5 w 5"/>
                  <a:gd name="T3" fmla="*/ 2 h 5"/>
                  <a:gd name="T4" fmla="*/ 0 w 5"/>
                  <a:gd name="T5" fmla="*/ 5 h 5"/>
                  <a:gd name="T6" fmla="*/ 0 w 5"/>
                  <a:gd name="T7" fmla="*/ 3 h 5"/>
                  <a:gd name="T8" fmla="*/ 2 w 5"/>
                  <a:gd name="T9" fmla="*/ 2 h 5"/>
                  <a:gd name="T10" fmla="*/ 5 w 5"/>
                  <a:gd name="T11" fmla="*/ 0 h 5"/>
                  <a:gd name="T12" fmla="*/ 5 w 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0"/>
                    </a:moveTo>
                    <a:lnTo>
                      <a:pt x="5" y="2"/>
                    </a:lnTo>
                    <a:lnTo>
                      <a:pt x="0" y="5"/>
                    </a:lnTo>
                    <a:lnTo>
                      <a:pt x="0" y="3"/>
                    </a:lnTo>
                    <a:lnTo>
                      <a:pt x="2" y="2"/>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1" name="Freeform 25">
                <a:extLst>
                  <a:ext uri="{FF2B5EF4-FFF2-40B4-BE49-F238E27FC236}">
                    <a16:creationId xmlns:a16="http://schemas.microsoft.com/office/drawing/2014/main" id="{646A8778-4BC4-8F38-DED3-9EBE519BE8E6}"/>
                  </a:ext>
                </a:extLst>
              </p:cNvPr>
              <p:cNvSpPr>
                <a:spLocks/>
              </p:cNvSpPr>
              <p:nvPr/>
            </p:nvSpPr>
            <p:spPr bwMode="auto">
              <a:xfrm>
                <a:off x="1864" y="1931"/>
                <a:ext cx="5" cy="6"/>
              </a:xfrm>
              <a:custGeom>
                <a:avLst/>
                <a:gdLst>
                  <a:gd name="T0" fmla="*/ 0 w 5"/>
                  <a:gd name="T1" fmla="*/ 0 h 6"/>
                  <a:gd name="T2" fmla="*/ 3 w 5"/>
                  <a:gd name="T3" fmla="*/ 0 h 6"/>
                  <a:gd name="T4" fmla="*/ 5 w 5"/>
                  <a:gd name="T5" fmla="*/ 2 h 6"/>
                  <a:gd name="T6" fmla="*/ 4 w 5"/>
                  <a:gd name="T7" fmla="*/ 6 h 6"/>
                  <a:gd name="T8" fmla="*/ 0 w 5"/>
                  <a:gd name="T9" fmla="*/ 6 h 6"/>
                  <a:gd name="T10" fmla="*/ 0 w 5"/>
                  <a:gd name="T11" fmla="*/ 2 h 6"/>
                  <a:gd name="T12" fmla="*/ 0 w 5"/>
                  <a:gd name="T13" fmla="*/ 0 h 6"/>
                  <a:gd name="T14" fmla="*/ 0 w 5"/>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0" y="0"/>
                    </a:moveTo>
                    <a:lnTo>
                      <a:pt x="3" y="0"/>
                    </a:lnTo>
                    <a:lnTo>
                      <a:pt x="5" y="2"/>
                    </a:lnTo>
                    <a:lnTo>
                      <a:pt x="4" y="6"/>
                    </a:lnTo>
                    <a:lnTo>
                      <a:pt x="0" y="6"/>
                    </a:ln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2" name="Freeform 26">
                <a:extLst>
                  <a:ext uri="{FF2B5EF4-FFF2-40B4-BE49-F238E27FC236}">
                    <a16:creationId xmlns:a16="http://schemas.microsoft.com/office/drawing/2014/main" id="{0ED5F39D-8E70-FC69-4BE6-5D170AF0452D}"/>
                  </a:ext>
                </a:extLst>
              </p:cNvPr>
              <p:cNvSpPr>
                <a:spLocks/>
              </p:cNvSpPr>
              <p:nvPr/>
            </p:nvSpPr>
            <p:spPr bwMode="auto">
              <a:xfrm>
                <a:off x="1878" y="2002"/>
                <a:ext cx="3" cy="4"/>
              </a:xfrm>
              <a:custGeom>
                <a:avLst/>
                <a:gdLst>
                  <a:gd name="T0" fmla="*/ 0 w 3"/>
                  <a:gd name="T1" fmla="*/ 1 h 4"/>
                  <a:gd name="T2" fmla="*/ 1 w 3"/>
                  <a:gd name="T3" fmla="*/ 1 h 4"/>
                  <a:gd name="T4" fmla="*/ 1 w 3"/>
                  <a:gd name="T5" fmla="*/ 0 h 4"/>
                  <a:gd name="T6" fmla="*/ 3 w 3"/>
                  <a:gd name="T7" fmla="*/ 1 h 4"/>
                  <a:gd name="T8" fmla="*/ 3 w 3"/>
                  <a:gd name="T9" fmla="*/ 4 h 4"/>
                  <a:gd name="T10" fmla="*/ 0 w 3"/>
                  <a:gd name="T11" fmla="*/ 1 h 4"/>
                  <a:gd name="T12" fmla="*/ 0 w 3"/>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0" y="1"/>
                    </a:moveTo>
                    <a:lnTo>
                      <a:pt x="1" y="1"/>
                    </a:lnTo>
                    <a:lnTo>
                      <a:pt x="1" y="0"/>
                    </a:lnTo>
                    <a:lnTo>
                      <a:pt x="3" y="1"/>
                    </a:lnTo>
                    <a:lnTo>
                      <a:pt x="3"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3" name="Rectangle 27">
                <a:extLst>
                  <a:ext uri="{FF2B5EF4-FFF2-40B4-BE49-F238E27FC236}">
                    <a16:creationId xmlns:a16="http://schemas.microsoft.com/office/drawing/2014/main" id="{7EE99228-0DA6-A328-3961-570E136209E6}"/>
                  </a:ext>
                </a:extLst>
              </p:cNvPr>
              <p:cNvSpPr>
                <a:spLocks/>
              </p:cNvSpPr>
              <p:nvPr/>
            </p:nvSpPr>
            <p:spPr bwMode="auto">
              <a:xfrm>
                <a:off x="1879" y="200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4" name="Freeform 28">
                <a:extLst>
                  <a:ext uri="{FF2B5EF4-FFF2-40B4-BE49-F238E27FC236}">
                    <a16:creationId xmlns:a16="http://schemas.microsoft.com/office/drawing/2014/main" id="{A6F13664-76D1-AE28-1399-CFBC31C65D81}"/>
                  </a:ext>
                </a:extLst>
              </p:cNvPr>
              <p:cNvSpPr>
                <a:spLocks/>
              </p:cNvSpPr>
              <p:nvPr/>
            </p:nvSpPr>
            <p:spPr bwMode="auto">
              <a:xfrm>
                <a:off x="1903" y="1948"/>
                <a:ext cx="1" cy="11"/>
              </a:xfrm>
              <a:custGeom>
                <a:avLst/>
                <a:gdLst>
                  <a:gd name="T0" fmla="*/ 1 w 1"/>
                  <a:gd name="T1" fmla="*/ 0 h 11"/>
                  <a:gd name="T2" fmla="*/ 1 w 1"/>
                  <a:gd name="T3" fmla="*/ 0 h 11"/>
                  <a:gd name="T4" fmla="*/ 0 w 1"/>
                  <a:gd name="T5" fmla="*/ 2 h 11"/>
                  <a:gd name="T6" fmla="*/ 1 w 1"/>
                  <a:gd name="T7" fmla="*/ 11 h 11"/>
                  <a:gd name="T8" fmla="*/ 1 w 1"/>
                  <a:gd name="T9" fmla="*/ 11 h 11"/>
                  <a:gd name="T10" fmla="*/ 1 w 1"/>
                  <a:gd name="T11" fmla="*/ 9 h 11"/>
                  <a:gd name="T12" fmla="*/ 0 w 1"/>
                  <a:gd name="T13" fmla="*/ 6 h 11"/>
                  <a:gd name="T14" fmla="*/ 0 w 1"/>
                  <a:gd name="T15" fmla="*/ 3 h 11"/>
                  <a:gd name="T16" fmla="*/ 1 w 1"/>
                  <a:gd name="T17" fmla="*/ 0 h 11"/>
                  <a:gd name="T18" fmla="*/ 1 w 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1">
                    <a:moveTo>
                      <a:pt x="1" y="0"/>
                    </a:moveTo>
                    <a:lnTo>
                      <a:pt x="1" y="0"/>
                    </a:lnTo>
                    <a:lnTo>
                      <a:pt x="0" y="2"/>
                    </a:lnTo>
                    <a:lnTo>
                      <a:pt x="1" y="11"/>
                    </a:lnTo>
                    <a:lnTo>
                      <a:pt x="1" y="11"/>
                    </a:lnTo>
                    <a:lnTo>
                      <a:pt x="1" y="9"/>
                    </a:lnTo>
                    <a:lnTo>
                      <a:pt x="0" y="6"/>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5" name="Freeform 29">
                <a:extLst>
                  <a:ext uri="{FF2B5EF4-FFF2-40B4-BE49-F238E27FC236}">
                    <a16:creationId xmlns:a16="http://schemas.microsoft.com/office/drawing/2014/main" id="{67E11E69-42A9-189E-A5F0-8BD4C17245C2}"/>
                  </a:ext>
                </a:extLst>
              </p:cNvPr>
              <p:cNvSpPr>
                <a:spLocks/>
              </p:cNvSpPr>
              <p:nvPr/>
            </p:nvSpPr>
            <p:spPr bwMode="auto">
              <a:xfrm>
                <a:off x="2005" y="1489"/>
                <a:ext cx="3" cy="0"/>
              </a:xfrm>
              <a:custGeom>
                <a:avLst/>
                <a:gdLst>
                  <a:gd name="T0" fmla="*/ 0 w 3"/>
                  <a:gd name="T1" fmla="*/ 0 w 3"/>
                  <a:gd name="T2" fmla="*/ 3 w 3"/>
                  <a:gd name="T3" fmla="*/ 0 w 3"/>
                  <a:gd name="T4" fmla="*/ 0 w 3"/>
                </a:gdLst>
                <a:ahLst/>
                <a:cxnLst>
                  <a:cxn ang="0">
                    <a:pos x="T0" y="0"/>
                  </a:cxn>
                  <a:cxn ang="0">
                    <a:pos x="T1" y="0"/>
                  </a:cxn>
                  <a:cxn ang="0">
                    <a:pos x="T2" y="0"/>
                  </a:cxn>
                  <a:cxn ang="0">
                    <a:pos x="T3" y="0"/>
                  </a:cxn>
                  <a:cxn ang="0">
                    <a:pos x="T4" y="0"/>
                  </a:cxn>
                </a:cxnLst>
                <a:rect l="0" t="0" r="r" b="b"/>
                <a:pathLst>
                  <a:path w="3">
                    <a:moveTo>
                      <a:pt x="0" y="0"/>
                    </a:moveTo>
                    <a:lnTo>
                      <a:pt x="0" y="0"/>
                    </a:lnTo>
                    <a:lnTo>
                      <a:pt x="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6" name="Freeform 30">
                <a:extLst>
                  <a:ext uri="{FF2B5EF4-FFF2-40B4-BE49-F238E27FC236}">
                    <a16:creationId xmlns:a16="http://schemas.microsoft.com/office/drawing/2014/main" id="{9ABF4D56-FD1C-D6D5-3506-DECB4ACA156A}"/>
                  </a:ext>
                </a:extLst>
              </p:cNvPr>
              <p:cNvSpPr>
                <a:spLocks/>
              </p:cNvSpPr>
              <p:nvPr/>
            </p:nvSpPr>
            <p:spPr bwMode="auto">
              <a:xfrm>
                <a:off x="2109" y="1427"/>
                <a:ext cx="20" cy="10"/>
              </a:xfrm>
              <a:custGeom>
                <a:avLst/>
                <a:gdLst>
                  <a:gd name="T0" fmla="*/ 10 w 20"/>
                  <a:gd name="T1" fmla="*/ 0 h 10"/>
                  <a:gd name="T2" fmla="*/ 6 w 20"/>
                  <a:gd name="T3" fmla="*/ 1 h 10"/>
                  <a:gd name="T4" fmla="*/ 0 w 20"/>
                  <a:gd name="T5" fmla="*/ 3 h 10"/>
                  <a:gd name="T6" fmla="*/ 2 w 20"/>
                  <a:gd name="T7" fmla="*/ 6 h 10"/>
                  <a:gd name="T8" fmla="*/ 9 w 20"/>
                  <a:gd name="T9" fmla="*/ 10 h 10"/>
                  <a:gd name="T10" fmla="*/ 11 w 20"/>
                  <a:gd name="T11" fmla="*/ 10 h 10"/>
                  <a:gd name="T12" fmla="*/ 17 w 20"/>
                  <a:gd name="T13" fmla="*/ 9 h 10"/>
                  <a:gd name="T14" fmla="*/ 20 w 20"/>
                  <a:gd name="T15" fmla="*/ 7 h 10"/>
                  <a:gd name="T16" fmla="*/ 17 w 20"/>
                  <a:gd name="T17" fmla="*/ 5 h 10"/>
                  <a:gd name="T18" fmla="*/ 15 w 20"/>
                  <a:gd name="T19" fmla="*/ 3 h 10"/>
                  <a:gd name="T20" fmla="*/ 11 w 20"/>
                  <a:gd name="T21" fmla="*/ 2 h 10"/>
                  <a:gd name="T22" fmla="*/ 10 w 20"/>
                  <a:gd name="T23" fmla="*/ 0 h 10"/>
                  <a:gd name="T24" fmla="*/ 10 w 20"/>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0">
                    <a:moveTo>
                      <a:pt x="10" y="0"/>
                    </a:moveTo>
                    <a:lnTo>
                      <a:pt x="6" y="1"/>
                    </a:lnTo>
                    <a:lnTo>
                      <a:pt x="0" y="3"/>
                    </a:lnTo>
                    <a:lnTo>
                      <a:pt x="2" y="6"/>
                    </a:lnTo>
                    <a:lnTo>
                      <a:pt x="9" y="10"/>
                    </a:lnTo>
                    <a:lnTo>
                      <a:pt x="11" y="10"/>
                    </a:lnTo>
                    <a:lnTo>
                      <a:pt x="17" y="9"/>
                    </a:lnTo>
                    <a:lnTo>
                      <a:pt x="20" y="7"/>
                    </a:lnTo>
                    <a:lnTo>
                      <a:pt x="17" y="5"/>
                    </a:lnTo>
                    <a:lnTo>
                      <a:pt x="15" y="3"/>
                    </a:lnTo>
                    <a:lnTo>
                      <a:pt x="11" y="2"/>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7" name="Freeform 31">
                <a:extLst>
                  <a:ext uri="{FF2B5EF4-FFF2-40B4-BE49-F238E27FC236}">
                    <a16:creationId xmlns:a16="http://schemas.microsoft.com/office/drawing/2014/main" id="{36BAAD8A-B9F2-A245-7AFC-B393334D9DDD}"/>
                  </a:ext>
                </a:extLst>
              </p:cNvPr>
              <p:cNvSpPr>
                <a:spLocks/>
              </p:cNvSpPr>
              <p:nvPr/>
            </p:nvSpPr>
            <p:spPr bwMode="auto">
              <a:xfrm>
                <a:off x="2113" y="1461"/>
                <a:ext cx="17" cy="6"/>
              </a:xfrm>
              <a:custGeom>
                <a:avLst/>
                <a:gdLst>
                  <a:gd name="T0" fmla="*/ 10 w 17"/>
                  <a:gd name="T1" fmla="*/ 6 h 6"/>
                  <a:gd name="T2" fmla="*/ 16 w 17"/>
                  <a:gd name="T3" fmla="*/ 4 h 6"/>
                  <a:gd name="T4" fmla="*/ 17 w 17"/>
                  <a:gd name="T5" fmla="*/ 2 h 6"/>
                  <a:gd name="T6" fmla="*/ 15 w 17"/>
                  <a:gd name="T7" fmla="*/ 1 h 6"/>
                  <a:gd name="T8" fmla="*/ 12 w 17"/>
                  <a:gd name="T9" fmla="*/ 0 h 6"/>
                  <a:gd name="T10" fmla="*/ 10 w 17"/>
                  <a:gd name="T11" fmla="*/ 0 h 6"/>
                  <a:gd name="T12" fmla="*/ 4 w 17"/>
                  <a:gd name="T13" fmla="*/ 1 h 6"/>
                  <a:gd name="T14" fmla="*/ 0 w 17"/>
                  <a:gd name="T15" fmla="*/ 2 h 6"/>
                  <a:gd name="T16" fmla="*/ 2 w 17"/>
                  <a:gd name="T17" fmla="*/ 4 h 6"/>
                  <a:gd name="T18" fmla="*/ 10 w 17"/>
                  <a:gd name="T19" fmla="*/ 6 h 6"/>
                  <a:gd name="T20" fmla="*/ 10 w 17"/>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
                    <a:moveTo>
                      <a:pt x="10" y="6"/>
                    </a:moveTo>
                    <a:lnTo>
                      <a:pt x="16" y="4"/>
                    </a:lnTo>
                    <a:lnTo>
                      <a:pt x="17" y="2"/>
                    </a:lnTo>
                    <a:lnTo>
                      <a:pt x="15" y="1"/>
                    </a:lnTo>
                    <a:lnTo>
                      <a:pt x="12" y="0"/>
                    </a:lnTo>
                    <a:lnTo>
                      <a:pt x="10" y="0"/>
                    </a:lnTo>
                    <a:lnTo>
                      <a:pt x="4" y="1"/>
                    </a:lnTo>
                    <a:lnTo>
                      <a:pt x="0" y="2"/>
                    </a:lnTo>
                    <a:lnTo>
                      <a:pt x="2" y="4"/>
                    </a:lnTo>
                    <a:lnTo>
                      <a:pt x="10" y="6"/>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8" name="Freeform 32">
                <a:extLst>
                  <a:ext uri="{FF2B5EF4-FFF2-40B4-BE49-F238E27FC236}">
                    <a16:creationId xmlns:a16="http://schemas.microsoft.com/office/drawing/2014/main" id="{236AB2DE-75B3-87F7-2A97-BACE7502581A}"/>
                  </a:ext>
                </a:extLst>
              </p:cNvPr>
              <p:cNvSpPr>
                <a:spLocks/>
              </p:cNvSpPr>
              <p:nvPr/>
            </p:nvSpPr>
            <p:spPr bwMode="auto">
              <a:xfrm>
                <a:off x="2252" y="1468"/>
                <a:ext cx="20" cy="10"/>
              </a:xfrm>
              <a:custGeom>
                <a:avLst/>
                <a:gdLst>
                  <a:gd name="T0" fmla="*/ 6 w 20"/>
                  <a:gd name="T1" fmla="*/ 0 h 10"/>
                  <a:gd name="T2" fmla="*/ 3 w 20"/>
                  <a:gd name="T3" fmla="*/ 0 h 10"/>
                  <a:gd name="T4" fmla="*/ 0 w 20"/>
                  <a:gd name="T5" fmla="*/ 2 h 10"/>
                  <a:gd name="T6" fmla="*/ 1 w 20"/>
                  <a:gd name="T7" fmla="*/ 4 h 10"/>
                  <a:gd name="T8" fmla="*/ 3 w 20"/>
                  <a:gd name="T9" fmla="*/ 7 h 10"/>
                  <a:gd name="T10" fmla="*/ 3 w 20"/>
                  <a:gd name="T11" fmla="*/ 10 h 10"/>
                  <a:gd name="T12" fmla="*/ 9 w 20"/>
                  <a:gd name="T13" fmla="*/ 10 h 10"/>
                  <a:gd name="T14" fmla="*/ 12 w 20"/>
                  <a:gd name="T15" fmla="*/ 10 h 10"/>
                  <a:gd name="T16" fmla="*/ 18 w 20"/>
                  <a:gd name="T17" fmla="*/ 9 h 10"/>
                  <a:gd name="T18" fmla="*/ 20 w 20"/>
                  <a:gd name="T19" fmla="*/ 8 h 10"/>
                  <a:gd name="T20" fmla="*/ 20 w 20"/>
                  <a:gd name="T21" fmla="*/ 5 h 10"/>
                  <a:gd name="T22" fmla="*/ 14 w 20"/>
                  <a:gd name="T23" fmla="*/ 4 h 10"/>
                  <a:gd name="T24" fmla="*/ 12 w 20"/>
                  <a:gd name="T25" fmla="*/ 2 h 10"/>
                  <a:gd name="T26" fmla="*/ 9 w 20"/>
                  <a:gd name="T27" fmla="*/ 0 h 10"/>
                  <a:gd name="T28" fmla="*/ 6 w 20"/>
                  <a:gd name="T29" fmla="*/ 0 h 10"/>
                  <a:gd name="T30" fmla="*/ 6 w 20"/>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0">
                    <a:moveTo>
                      <a:pt x="6" y="0"/>
                    </a:moveTo>
                    <a:lnTo>
                      <a:pt x="3" y="0"/>
                    </a:lnTo>
                    <a:lnTo>
                      <a:pt x="0" y="2"/>
                    </a:lnTo>
                    <a:lnTo>
                      <a:pt x="1" y="4"/>
                    </a:lnTo>
                    <a:lnTo>
                      <a:pt x="3" y="7"/>
                    </a:lnTo>
                    <a:lnTo>
                      <a:pt x="3" y="10"/>
                    </a:lnTo>
                    <a:lnTo>
                      <a:pt x="9" y="10"/>
                    </a:lnTo>
                    <a:lnTo>
                      <a:pt x="12" y="10"/>
                    </a:lnTo>
                    <a:lnTo>
                      <a:pt x="18" y="9"/>
                    </a:lnTo>
                    <a:lnTo>
                      <a:pt x="20" y="8"/>
                    </a:lnTo>
                    <a:lnTo>
                      <a:pt x="20" y="5"/>
                    </a:lnTo>
                    <a:lnTo>
                      <a:pt x="14" y="4"/>
                    </a:lnTo>
                    <a:lnTo>
                      <a:pt x="12" y="2"/>
                    </a:lnTo>
                    <a:lnTo>
                      <a:pt x="9"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39" name="Freeform 33">
                <a:extLst>
                  <a:ext uri="{FF2B5EF4-FFF2-40B4-BE49-F238E27FC236}">
                    <a16:creationId xmlns:a16="http://schemas.microsoft.com/office/drawing/2014/main" id="{DC20C19D-7E1B-1D30-2B49-C21267A3ACE5}"/>
                  </a:ext>
                </a:extLst>
              </p:cNvPr>
              <p:cNvSpPr>
                <a:spLocks/>
              </p:cNvSpPr>
              <p:nvPr/>
            </p:nvSpPr>
            <p:spPr bwMode="auto">
              <a:xfrm>
                <a:off x="2255" y="1478"/>
                <a:ext cx="25" cy="8"/>
              </a:xfrm>
              <a:custGeom>
                <a:avLst/>
                <a:gdLst>
                  <a:gd name="T0" fmla="*/ 24 w 25"/>
                  <a:gd name="T1" fmla="*/ 0 h 8"/>
                  <a:gd name="T2" fmla="*/ 22 w 25"/>
                  <a:gd name="T3" fmla="*/ 0 h 8"/>
                  <a:gd name="T4" fmla="*/ 18 w 25"/>
                  <a:gd name="T5" fmla="*/ 0 h 8"/>
                  <a:gd name="T6" fmla="*/ 2 w 25"/>
                  <a:gd name="T7" fmla="*/ 2 h 8"/>
                  <a:gd name="T8" fmla="*/ 0 w 25"/>
                  <a:gd name="T9" fmla="*/ 3 h 8"/>
                  <a:gd name="T10" fmla="*/ 0 w 25"/>
                  <a:gd name="T11" fmla="*/ 7 h 8"/>
                  <a:gd name="T12" fmla="*/ 8 w 25"/>
                  <a:gd name="T13" fmla="*/ 8 h 8"/>
                  <a:gd name="T14" fmla="*/ 15 w 25"/>
                  <a:gd name="T15" fmla="*/ 8 h 8"/>
                  <a:gd name="T16" fmla="*/ 19 w 25"/>
                  <a:gd name="T17" fmla="*/ 7 h 8"/>
                  <a:gd name="T18" fmla="*/ 23 w 25"/>
                  <a:gd name="T19" fmla="*/ 6 h 8"/>
                  <a:gd name="T20" fmla="*/ 25 w 25"/>
                  <a:gd name="T21" fmla="*/ 3 h 8"/>
                  <a:gd name="T22" fmla="*/ 24 w 25"/>
                  <a:gd name="T23" fmla="*/ 0 h 8"/>
                  <a:gd name="T24" fmla="*/ 24 w 2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8">
                    <a:moveTo>
                      <a:pt x="24" y="0"/>
                    </a:moveTo>
                    <a:lnTo>
                      <a:pt x="22" y="0"/>
                    </a:lnTo>
                    <a:lnTo>
                      <a:pt x="18" y="0"/>
                    </a:lnTo>
                    <a:lnTo>
                      <a:pt x="2" y="2"/>
                    </a:lnTo>
                    <a:lnTo>
                      <a:pt x="0" y="3"/>
                    </a:lnTo>
                    <a:lnTo>
                      <a:pt x="0" y="7"/>
                    </a:lnTo>
                    <a:lnTo>
                      <a:pt x="8" y="8"/>
                    </a:lnTo>
                    <a:lnTo>
                      <a:pt x="15" y="8"/>
                    </a:lnTo>
                    <a:lnTo>
                      <a:pt x="19" y="7"/>
                    </a:lnTo>
                    <a:lnTo>
                      <a:pt x="23" y="6"/>
                    </a:lnTo>
                    <a:lnTo>
                      <a:pt x="25" y="3"/>
                    </a:lnTo>
                    <a:lnTo>
                      <a:pt x="24" y="0"/>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0" name="Freeform 34">
                <a:extLst>
                  <a:ext uri="{FF2B5EF4-FFF2-40B4-BE49-F238E27FC236}">
                    <a16:creationId xmlns:a16="http://schemas.microsoft.com/office/drawing/2014/main" id="{15811F71-C751-DE9A-E376-CB7B28517C77}"/>
                  </a:ext>
                </a:extLst>
              </p:cNvPr>
              <p:cNvSpPr>
                <a:spLocks/>
              </p:cNvSpPr>
              <p:nvPr/>
            </p:nvSpPr>
            <p:spPr bwMode="auto">
              <a:xfrm>
                <a:off x="2263" y="1485"/>
                <a:ext cx="20" cy="4"/>
              </a:xfrm>
              <a:custGeom>
                <a:avLst/>
                <a:gdLst>
                  <a:gd name="T0" fmla="*/ 20 w 20"/>
                  <a:gd name="T1" fmla="*/ 0 h 4"/>
                  <a:gd name="T2" fmla="*/ 15 w 20"/>
                  <a:gd name="T3" fmla="*/ 0 h 4"/>
                  <a:gd name="T4" fmla="*/ 7 w 20"/>
                  <a:gd name="T5" fmla="*/ 1 h 4"/>
                  <a:gd name="T6" fmla="*/ 3 w 20"/>
                  <a:gd name="T7" fmla="*/ 2 h 4"/>
                  <a:gd name="T8" fmla="*/ 0 w 20"/>
                  <a:gd name="T9" fmla="*/ 4 h 4"/>
                  <a:gd name="T10" fmla="*/ 6 w 20"/>
                  <a:gd name="T11" fmla="*/ 4 h 4"/>
                  <a:gd name="T12" fmla="*/ 15 w 20"/>
                  <a:gd name="T13" fmla="*/ 3 h 4"/>
                  <a:gd name="T14" fmla="*/ 17 w 20"/>
                  <a:gd name="T15" fmla="*/ 2 h 4"/>
                  <a:gd name="T16" fmla="*/ 20 w 20"/>
                  <a:gd name="T17" fmla="*/ 0 h 4"/>
                  <a:gd name="T18" fmla="*/ 20 w 20"/>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4">
                    <a:moveTo>
                      <a:pt x="20" y="0"/>
                    </a:moveTo>
                    <a:lnTo>
                      <a:pt x="15" y="0"/>
                    </a:lnTo>
                    <a:lnTo>
                      <a:pt x="7" y="1"/>
                    </a:lnTo>
                    <a:lnTo>
                      <a:pt x="3" y="2"/>
                    </a:lnTo>
                    <a:lnTo>
                      <a:pt x="0" y="4"/>
                    </a:lnTo>
                    <a:lnTo>
                      <a:pt x="6" y="4"/>
                    </a:lnTo>
                    <a:lnTo>
                      <a:pt x="15" y="3"/>
                    </a:lnTo>
                    <a:lnTo>
                      <a:pt x="17"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1" name="Freeform 35">
                <a:extLst>
                  <a:ext uri="{FF2B5EF4-FFF2-40B4-BE49-F238E27FC236}">
                    <a16:creationId xmlns:a16="http://schemas.microsoft.com/office/drawing/2014/main" id="{6B3E83BD-9047-23A9-8686-C3384263C322}"/>
                  </a:ext>
                </a:extLst>
              </p:cNvPr>
              <p:cNvSpPr>
                <a:spLocks/>
              </p:cNvSpPr>
              <p:nvPr/>
            </p:nvSpPr>
            <p:spPr bwMode="auto">
              <a:xfrm>
                <a:off x="2303" y="1497"/>
                <a:ext cx="9" cy="2"/>
              </a:xfrm>
              <a:custGeom>
                <a:avLst/>
                <a:gdLst>
                  <a:gd name="T0" fmla="*/ 5 w 9"/>
                  <a:gd name="T1" fmla="*/ 2 h 2"/>
                  <a:gd name="T2" fmla="*/ 9 w 9"/>
                  <a:gd name="T3" fmla="*/ 0 h 2"/>
                  <a:gd name="T4" fmla="*/ 3 w 9"/>
                  <a:gd name="T5" fmla="*/ 1 h 2"/>
                  <a:gd name="T6" fmla="*/ 0 w 9"/>
                  <a:gd name="T7" fmla="*/ 2 h 2"/>
                  <a:gd name="T8" fmla="*/ 3 w 9"/>
                  <a:gd name="T9" fmla="*/ 1 h 2"/>
                  <a:gd name="T10" fmla="*/ 5 w 9"/>
                  <a:gd name="T11" fmla="*/ 2 h 2"/>
                  <a:gd name="T12" fmla="*/ 5 w 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9" h="2">
                    <a:moveTo>
                      <a:pt x="5" y="2"/>
                    </a:moveTo>
                    <a:lnTo>
                      <a:pt x="9" y="0"/>
                    </a:lnTo>
                    <a:lnTo>
                      <a:pt x="3" y="1"/>
                    </a:lnTo>
                    <a:lnTo>
                      <a:pt x="0" y="2"/>
                    </a:lnTo>
                    <a:lnTo>
                      <a:pt x="3" y="1"/>
                    </a:lnTo>
                    <a:lnTo>
                      <a:pt x="5" y="2"/>
                    </a:lnTo>
                    <a:lnTo>
                      <a:pt x="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2" name="Freeform 36">
                <a:extLst>
                  <a:ext uri="{FF2B5EF4-FFF2-40B4-BE49-F238E27FC236}">
                    <a16:creationId xmlns:a16="http://schemas.microsoft.com/office/drawing/2014/main" id="{B93E16FE-AC05-6C30-CDE9-E057F28A6950}"/>
                  </a:ext>
                </a:extLst>
              </p:cNvPr>
              <p:cNvSpPr>
                <a:spLocks/>
              </p:cNvSpPr>
              <p:nvPr/>
            </p:nvSpPr>
            <p:spPr bwMode="auto">
              <a:xfrm>
                <a:off x="2374" y="1537"/>
                <a:ext cx="74" cy="56"/>
              </a:xfrm>
              <a:custGeom>
                <a:avLst/>
                <a:gdLst>
                  <a:gd name="T0" fmla="*/ 41 w 74"/>
                  <a:gd name="T1" fmla="*/ 2 h 56"/>
                  <a:gd name="T2" fmla="*/ 39 w 74"/>
                  <a:gd name="T3" fmla="*/ 1 h 56"/>
                  <a:gd name="T4" fmla="*/ 33 w 74"/>
                  <a:gd name="T5" fmla="*/ 0 h 56"/>
                  <a:gd name="T6" fmla="*/ 29 w 74"/>
                  <a:gd name="T7" fmla="*/ 0 h 56"/>
                  <a:gd name="T8" fmla="*/ 26 w 74"/>
                  <a:gd name="T9" fmla="*/ 1 h 56"/>
                  <a:gd name="T10" fmla="*/ 22 w 74"/>
                  <a:gd name="T11" fmla="*/ 1 h 56"/>
                  <a:gd name="T12" fmla="*/ 12 w 74"/>
                  <a:gd name="T13" fmla="*/ 2 h 56"/>
                  <a:gd name="T14" fmla="*/ 10 w 74"/>
                  <a:gd name="T15" fmla="*/ 3 h 56"/>
                  <a:gd name="T16" fmla="*/ 7 w 74"/>
                  <a:gd name="T17" fmla="*/ 4 h 56"/>
                  <a:gd name="T18" fmla="*/ 6 w 74"/>
                  <a:gd name="T19" fmla="*/ 7 h 56"/>
                  <a:gd name="T20" fmla="*/ 10 w 74"/>
                  <a:gd name="T21" fmla="*/ 12 h 56"/>
                  <a:gd name="T22" fmla="*/ 14 w 74"/>
                  <a:gd name="T23" fmla="*/ 13 h 56"/>
                  <a:gd name="T24" fmla="*/ 10 w 74"/>
                  <a:gd name="T25" fmla="*/ 13 h 56"/>
                  <a:gd name="T26" fmla="*/ 5 w 74"/>
                  <a:gd name="T27" fmla="*/ 11 h 56"/>
                  <a:gd name="T28" fmla="*/ 2 w 74"/>
                  <a:gd name="T29" fmla="*/ 11 h 56"/>
                  <a:gd name="T30" fmla="*/ 0 w 74"/>
                  <a:gd name="T31" fmla="*/ 13 h 56"/>
                  <a:gd name="T32" fmla="*/ 1 w 74"/>
                  <a:gd name="T33" fmla="*/ 17 h 56"/>
                  <a:gd name="T34" fmla="*/ 0 w 74"/>
                  <a:gd name="T35" fmla="*/ 19 h 56"/>
                  <a:gd name="T36" fmla="*/ 1 w 74"/>
                  <a:gd name="T37" fmla="*/ 25 h 56"/>
                  <a:gd name="T38" fmla="*/ 0 w 74"/>
                  <a:gd name="T39" fmla="*/ 30 h 56"/>
                  <a:gd name="T40" fmla="*/ 0 w 74"/>
                  <a:gd name="T41" fmla="*/ 36 h 56"/>
                  <a:gd name="T42" fmla="*/ 1 w 74"/>
                  <a:gd name="T43" fmla="*/ 38 h 56"/>
                  <a:gd name="T44" fmla="*/ 5 w 74"/>
                  <a:gd name="T45" fmla="*/ 39 h 56"/>
                  <a:gd name="T46" fmla="*/ 6 w 74"/>
                  <a:gd name="T47" fmla="*/ 43 h 56"/>
                  <a:gd name="T48" fmla="*/ 8 w 74"/>
                  <a:gd name="T49" fmla="*/ 45 h 56"/>
                  <a:gd name="T50" fmla="*/ 7 w 74"/>
                  <a:gd name="T51" fmla="*/ 51 h 56"/>
                  <a:gd name="T52" fmla="*/ 10 w 74"/>
                  <a:gd name="T53" fmla="*/ 53 h 56"/>
                  <a:gd name="T54" fmla="*/ 12 w 74"/>
                  <a:gd name="T55" fmla="*/ 53 h 56"/>
                  <a:gd name="T56" fmla="*/ 7 w 74"/>
                  <a:gd name="T57" fmla="*/ 54 h 56"/>
                  <a:gd name="T58" fmla="*/ 7 w 74"/>
                  <a:gd name="T59" fmla="*/ 56 h 56"/>
                  <a:gd name="T60" fmla="*/ 10 w 74"/>
                  <a:gd name="T61" fmla="*/ 56 h 56"/>
                  <a:gd name="T62" fmla="*/ 18 w 74"/>
                  <a:gd name="T63" fmla="*/ 56 h 56"/>
                  <a:gd name="T64" fmla="*/ 20 w 74"/>
                  <a:gd name="T65" fmla="*/ 56 h 56"/>
                  <a:gd name="T66" fmla="*/ 26 w 74"/>
                  <a:gd name="T67" fmla="*/ 49 h 56"/>
                  <a:gd name="T68" fmla="*/ 29 w 74"/>
                  <a:gd name="T69" fmla="*/ 46 h 56"/>
                  <a:gd name="T70" fmla="*/ 31 w 74"/>
                  <a:gd name="T71" fmla="*/ 44 h 56"/>
                  <a:gd name="T72" fmla="*/ 26 w 74"/>
                  <a:gd name="T73" fmla="*/ 38 h 56"/>
                  <a:gd name="T74" fmla="*/ 20 w 74"/>
                  <a:gd name="T75" fmla="*/ 38 h 56"/>
                  <a:gd name="T76" fmla="*/ 24 w 74"/>
                  <a:gd name="T77" fmla="*/ 37 h 56"/>
                  <a:gd name="T78" fmla="*/ 32 w 74"/>
                  <a:gd name="T79" fmla="*/ 36 h 56"/>
                  <a:gd name="T80" fmla="*/ 45 w 74"/>
                  <a:gd name="T81" fmla="*/ 38 h 56"/>
                  <a:gd name="T82" fmla="*/ 49 w 74"/>
                  <a:gd name="T83" fmla="*/ 38 h 56"/>
                  <a:gd name="T84" fmla="*/ 51 w 74"/>
                  <a:gd name="T85" fmla="*/ 36 h 56"/>
                  <a:gd name="T86" fmla="*/ 54 w 74"/>
                  <a:gd name="T87" fmla="*/ 33 h 56"/>
                  <a:gd name="T88" fmla="*/ 58 w 74"/>
                  <a:gd name="T89" fmla="*/ 27 h 56"/>
                  <a:gd name="T90" fmla="*/ 57 w 74"/>
                  <a:gd name="T91" fmla="*/ 25 h 56"/>
                  <a:gd name="T92" fmla="*/ 60 w 74"/>
                  <a:gd name="T93" fmla="*/ 25 h 56"/>
                  <a:gd name="T94" fmla="*/ 62 w 74"/>
                  <a:gd name="T95" fmla="*/ 21 h 56"/>
                  <a:gd name="T96" fmla="*/ 70 w 74"/>
                  <a:gd name="T97" fmla="*/ 13 h 56"/>
                  <a:gd name="T98" fmla="*/ 73 w 74"/>
                  <a:gd name="T99" fmla="*/ 11 h 56"/>
                  <a:gd name="T100" fmla="*/ 74 w 74"/>
                  <a:gd name="T101" fmla="*/ 8 h 56"/>
                  <a:gd name="T102" fmla="*/ 70 w 74"/>
                  <a:gd name="T103" fmla="*/ 5 h 56"/>
                  <a:gd name="T104" fmla="*/ 68 w 74"/>
                  <a:gd name="T105" fmla="*/ 5 h 56"/>
                  <a:gd name="T106" fmla="*/ 57 w 74"/>
                  <a:gd name="T107" fmla="*/ 3 h 56"/>
                  <a:gd name="T108" fmla="*/ 51 w 74"/>
                  <a:gd name="T109" fmla="*/ 4 h 56"/>
                  <a:gd name="T110" fmla="*/ 49 w 74"/>
                  <a:gd name="T111" fmla="*/ 5 h 56"/>
                  <a:gd name="T112" fmla="*/ 45 w 74"/>
                  <a:gd name="T113" fmla="*/ 3 h 56"/>
                  <a:gd name="T114" fmla="*/ 43 w 74"/>
                  <a:gd name="T115" fmla="*/ 2 h 56"/>
                  <a:gd name="T116" fmla="*/ 41 w 74"/>
                  <a:gd name="T117" fmla="*/ 2 h 56"/>
                  <a:gd name="T118" fmla="*/ 41 w 74"/>
                  <a:gd name="T119"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 h="56">
                    <a:moveTo>
                      <a:pt x="41" y="2"/>
                    </a:moveTo>
                    <a:lnTo>
                      <a:pt x="39" y="1"/>
                    </a:lnTo>
                    <a:lnTo>
                      <a:pt x="33" y="0"/>
                    </a:lnTo>
                    <a:lnTo>
                      <a:pt x="29" y="0"/>
                    </a:lnTo>
                    <a:lnTo>
                      <a:pt x="26" y="1"/>
                    </a:lnTo>
                    <a:lnTo>
                      <a:pt x="22" y="1"/>
                    </a:lnTo>
                    <a:lnTo>
                      <a:pt x="12" y="2"/>
                    </a:lnTo>
                    <a:lnTo>
                      <a:pt x="10" y="3"/>
                    </a:lnTo>
                    <a:lnTo>
                      <a:pt x="7" y="4"/>
                    </a:lnTo>
                    <a:lnTo>
                      <a:pt x="6" y="7"/>
                    </a:lnTo>
                    <a:lnTo>
                      <a:pt x="10" y="12"/>
                    </a:lnTo>
                    <a:lnTo>
                      <a:pt x="14" y="13"/>
                    </a:lnTo>
                    <a:lnTo>
                      <a:pt x="10" y="13"/>
                    </a:lnTo>
                    <a:lnTo>
                      <a:pt x="5" y="11"/>
                    </a:lnTo>
                    <a:lnTo>
                      <a:pt x="2" y="11"/>
                    </a:lnTo>
                    <a:lnTo>
                      <a:pt x="0" y="13"/>
                    </a:lnTo>
                    <a:lnTo>
                      <a:pt x="1" y="17"/>
                    </a:lnTo>
                    <a:lnTo>
                      <a:pt x="0" y="19"/>
                    </a:lnTo>
                    <a:lnTo>
                      <a:pt x="1" y="25"/>
                    </a:lnTo>
                    <a:lnTo>
                      <a:pt x="0" y="30"/>
                    </a:lnTo>
                    <a:lnTo>
                      <a:pt x="0" y="36"/>
                    </a:lnTo>
                    <a:lnTo>
                      <a:pt x="1" y="38"/>
                    </a:lnTo>
                    <a:lnTo>
                      <a:pt x="5" y="39"/>
                    </a:lnTo>
                    <a:lnTo>
                      <a:pt x="6" y="43"/>
                    </a:lnTo>
                    <a:lnTo>
                      <a:pt x="8" y="45"/>
                    </a:lnTo>
                    <a:lnTo>
                      <a:pt x="7" y="51"/>
                    </a:lnTo>
                    <a:lnTo>
                      <a:pt x="10" y="53"/>
                    </a:lnTo>
                    <a:lnTo>
                      <a:pt x="12" y="53"/>
                    </a:lnTo>
                    <a:lnTo>
                      <a:pt x="7" y="54"/>
                    </a:lnTo>
                    <a:lnTo>
                      <a:pt x="7" y="56"/>
                    </a:lnTo>
                    <a:lnTo>
                      <a:pt x="10" y="56"/>
                    </a:lnTo>
                    <a:lnTo>
                      <a:pt x="18" y="56"/>
                    </a:lnTo>
                    <a:lnTo>
                      <a:pt x="20" y="56"/>
                    </a:lnTo>
                    <a:lnTo>
                      <a:pt x="26" y="49"/>
                    </a:lnTo>
                    <a:lnTo>
                      <a:pt x="29" y="46"/>
                    </a:lnTo>
                    <a:lnTo>
                      <a:pt x="31" y="44"/>
                    </a:lnTo>
                    <a:lnTo>
                      <a:pt x="26" y="38"/>
                    </a:lnTo>
                    <a:lnTo>
                      <a:pt x="20" y="38"/>
                    </a:lnTo>
                    <a:lnTo>
                      <a:pt x="24" y="37"/>
                    </a:lnTo>
                    <a:lnTo>
                      <a:pt x="32" y="36"/>
                    </a:lnTo>
                    <a:lnTo>
                      <a:pt x="45" y="38"/>
                    </a:lnTo>
                    <a:lnTo>
                      <a:pt x="49" y="38"/>
                    </a:lnTo>
                    <a:lnTo>
                      <a:pt x="51" y="36"/>
                    </a:lnTo>
                    <a:lnTo>
                      <a:pt x="54" y="33"/>
                    </a:lnTo>
                    <a:lnTo>
                      <a:pt x="58" y="27"/>
                    </a:lnTo>
                    <a:lnTo>
                      <a:pt x="57" y="25"/>
                    </a:lnTo>
                    <a:lnTo>
                      <a:pt x="60" y="25"/>
                    </a:lnTo>
                    <a:lnTo>
                      <a:pt x="62" y="21"/>
                    </a:lnTo>
                    <a:lnTo>
                      <a:pt x="70" y="13"/>
                    </a:lnTo>
                    <a:lnTo>
                      <a:pt x="73" y="11"/>
                    </a:lnTo>
                    <a:lnTo>
                      <a:pt x="74" y="8"/>
                    </a:lnTo>
                    <a:lnTo>
                      <a:pt x="70" y="5"/>
                    </a:lnTo>
                    <a:lnTo>
                      <a:pt x="68" y="5"/>
                    </a:lnTo>
                    <a:lnTo>
                      <a:pt x="57" y="3"/>
                    </a:lnTo>
                    <a:lnTo>
                      <a:pt x="51" y="4"/>
                    </a:lnTo>
                    <a:lnTo>
                      <a:pt x="49" y="5"/>
                    </a:lnTo>
                    <a:lnTo>
                      <a:pt x="45" y="3"/>
                    </a:lnTo>
                    <a:lnTo>
                      <a:pt x="43" y="2"/>
                    </a:lnTo>
                    <a:lnTo>
                      <a:pt x="41" y="2"/>
                    </a:lnTo>
                    <a:lnTo>
                      <a:pt x="4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3" name="Freeform 37">
                <a:extLst>
                  <a:ext uri="{FF2B5EF4-FFF2-40B4-BE49-F238E27FC236}">
                    <a16:creationId xmlns:a16="http://schemas.microsoft.com/office/drawing/2014/main" id="{62DC81C0-EAD1-6CC9-AF3D-F9414E04FFE7}"/>
                  </a:ext>
                </a:extLst>
              </p:cNvPr>
              <p:cNvSpPr>
                <a:spLocks/>
              </p:cNvSpPr>
              <p:nvPr/>
            </p:nvSpPr>
            <p:spPr bwMode="auto">
              <a:xfrm>
                <a:off x="2436" y="1439"/>
                <a:ext cx="21" cy="13"/>
              </a:xfrm>
              <a:custGeom>
                <a:avLst/>
                <a:gdLst>
                  <a:gd name="T0" fmla="*/ 16 w 21"/>
                  <a:gd name="T1" fmla="*/ 3 h 13"/>
                  <a:gd name="T2" fmla="*/ 11 w 21"/>
                  <a:gd name="T3" fmla="*/ 0 h 13"/>
                  <a:gd name="T4" fmla="*/ 7 w 21"/>
                  <a:gd name="T5" fmla="*/ 0 h 13"/>
                  <a:gd name="T6" fmla="*/ 5 w 21"/>
                  <a:gd name="T7" fmla="*/ 0 h 13"/>
                  <a:gd name="T8" fmla="*/ 3 w 21"/>
                  <a:gd name="T9" fmla="*/ 0 h 13"/>
                  <a:gd name="T10" fmla="*/ 0 w 21"/>
                  <a:gd name="T11" fmla="*/ 4 h 13"/>
                  <a:gd name="T12" fmla="*/ 0 w 21"/>
                  <a:gd name="T13" fmla="*/ 6 h 13"/>
                  <a:gd name="T14" fmla="*/ 1 w 21"/>
                  <a:gd name="T15" fmla="*/ 10 h 13"/>
                  <a:gd name="T16" fmla="*/ 5 w 21"/>
                  <a:gd name="T17" fmla="*/ 11 h 13"/>
                  <a:gd name="T18" fmla="*/ 13 w 21"/>
                  <a:gd name="T19" fmla="*/ 13 h 13"/>
                  <a:gd name="T20" fmla="*/ 16 w 21"/>
                  <a:gd name="T21" fmla="*/ 13 h 13"/>
                  <a:gd name="T22" fmla="*/ 18 w 21"/>
                  <a:gd name="T23" fmla="*/ 12 h 13"/>
                  <a:gd name="T24" fmla="*/ 21 w 21"/>
                  <a:gd name="T25" fmla="*/ 8 h 13"/>
                  <a:gd name="T26" fmla="*/ 21 w 21"/>
                  <a:gd name="T27" fmla="*/ 6 h 13"/>
                  <a:gd name="T28" fmla="*/ 16 w 21"/>
                  <a:gd name="T29" fmla="*/ 3 h 13"/>
                  <a:gd name="T30" fmla="*/ 16 w 21"/>
                  <a:gd name="T3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3">
                    <a:moveTo>
                      <a:pt x="16" y="3"/>
                    </a:moveTo>
                    <a:lnTo>
                      <a:pt x="11" y="0"/>
                    </a:lnTo>
                    <a:lnTo>
                      <a:pt x="7" y="0"/>
                    </a:lnTo>
                    <a:lnTo>
                      <a:pt x="5" y="0"/>
                    </a:lnTo>
                    <a:lnTo>
                      <a:pt x="3" y="0"/>
                    </a:lnTo>
                    <a:lnTo>
                      <a:pt x="0" y="4"/>
                    </a:lnTo>
                    <a:lnTo>
                      <a:pt x="0" y="6"/>
                    </a:lnTo>
                    <a:lnTo>
                      <a:pt x="1" y="10"/>
                    </a:lnTo>
                    <a:lnTo>
                      <a:pt x="5" y="11"/>
                    </a:lnTo>
                    <a:lnTo>
                      <a:pt x="13" y="13"/>
                    </a:lnTo>
                    <a:lnTo>
                      <a:pt x="16" y="13"/>
                    </a:lnTo>
                    <a:lnTo>
                      <a:pt x="18" y="12"/>
                    </a:lnTo>
                    <a:lnTo>
                      <a:pt x="21" y="8"/>
                    </a:lnTo>
                    <a:lnTo>
                      <a:pt x="21" y="6"/>
                    </a:lnTo>
                    <a:lnTo>
                      <a:pt x="16" y="3"/>
                    </a:lnTo>
                    <a:lnTo>
                      <a:pt x="1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4" name="Freeform 38">
                <a:extLst>
                  <a:ext uri="{FF2B5EF4-FFF2-40B4-BE49-F238E27FC236}">
                    <a16:creationId xmlns:a16="http://schemas.microsoft.com/office/drawing/2014/main" id="{AF92BFD9-D72C-F51A-DB77-17C627D87B6C}"/>
                  </a:ext>
                </a:extLst>
              </p:cNvPr>
              <p:cNvSpPr>
                <a:spLocks/>
              </p:cNvSpPr>
              <p:nvPr/>
            </p:nvSpPr>
            <p:spPr bwMode="auto">
              <a:xfrm>
                <a:off x="2444" y="1463"/>
                <a:ext cx="13" cy="10"/>
              </a:xfrm>
              <a:custGeom>
                <a:avLst/>
                <a:gdLst>
                  <a:gd name="T0" fmla="*/ 8 w 13"/>
                  <a:gd name="T1" fmla="*/ 10 h 10"/>
                  <a:gd name="T2" fmla="*/ 9 w 13"/>
                  <a:gd name="T3" fmla="*/ 9 h 10"/>
                  <a:gd name="T4" fmla="*/ 13 w 13"/>
                  <a:gd name="T5" fmla="*/ 9 h 10"/>
                  <a:gd name="T6" fmla="*/ 10 w 13"/>
                  <a:gd name="T7" fmla="*/ 7 h 10"/>
                  <a:gd name="T8" fmla="*/ 13 w 13"/>
                  <a:gd name="T9" fmla="*/ 4 h 10"/>
                  <a:gd name="T10" fmla="*/ 12 w 13"/>
                  <a:gd name="T11" fmla="*/ 1 h 10"/>
                  <a:gd name="T12" fmla="*/ 8 w 13"/>
                  <a:gd name="T13" fmla="*/ 0 h 10"/>
                  <a:gd name="T14" fmla="*/ 3 w 13"/>
                  <a:gd name="T15" fmla="*/ 0 h 10"/>
                  <a:gd name="T16" fmla="*/ 0 w 13"/>
                  <a:gd name="T17" fmla="*/ 4 h 10"/>
                  <a:gd name="T18" fmla="*/ 6 w 13"/>
                  <a:gd name="T19" fmla="*/ 9 h 10"/>
                  <a:gd name="T20" fmla="*/ 8 w 13"/>
                  <a:gd name="T21" fmla="*/ 10 h 10"/>
                  <a:gd name="T22" fmla="*/ 8 w 13"/>
                  <a:gd name="T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0">
                    <a:moveTo>
                      <a:pt x="8" y="10"/>
                    </a:moveTo>
                    <a:lnTo>
                      <a:pt x="9" y="9"/>
                    </a:lnTo>
                    <a:lnTo>
                      <a:pt x="13" y="9"/>
                    </a:lnTo>
                    <a:lnTo>
                      <a:pt x="10" y="7"/>
                    </a:lnTo>
                    <a:lnTo>
                      <a:pt x="13" y="4"/>
                    </a:lnTo>
                    <a:lnTo>
                      <a:pt x="12" y="1"/>
                    </a:lnTo>
                    <a:lnTo>
                      <a:pt x="8" y="0"/>
                    </a:lnTo>
                    <a:lnTo>
                      <a:pt x="3" y="0"/>
                    </a:lnTo>
                    <a:lnTo>
                      <a:pt x="0" y="4"/>
                    </a:lnTo>
                    <a:lnTo>
                      <a:pt x="6" y="9"/>
                    </a:lnTo>
                    <a:lnTo>
                      <a:pt x="8" y="10"/>
                    </a:ln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5" name="Freeform 39">
                <a:extLst>
                  <a:ext uri="{FF2B5EF4-FFF2-40B4-BE49-F238E27FC236}">
                    <a16:creationId xmlns:a16="http://schemas.microsoft.com/office/drawing/2014/main" id="{CA721473-8467-4235-FEED-8AEA5DC24DFC}"/>
                  </a:ext>
                </a:extLst>
              </p:cNvPr>
              <p:cNvSpPr>
                <a:spLocks/>
              </p:cNvSpPr>
              <p:nvPr/>
            </p:nvSpPr>
            <p:spPr bwMode="auto">
              <a:xfrm>
                <a:off x="2503" y="1398"/>
                <a:ext cx="14" cy="4"/>
              </a:xfrm>
              <a:custGeom>
                <a:avLst/>
                <a:gdLst>
                  <a:gd name="T0" fmla="*/ 5 w 14"/>
                  <a:gd name="T1" fmla="*/ 0 h 4"/>
                  <a:gd name="T2" fmla="*/ 0 w 14"/>
                  <a:gd name="T3" fmla="*/ 2 h 4"/>
                  <a:gd name="T4" fmla="*/ 0 w 14"/>
                  <a:gd name="T5" fmla="*/ 4 h 4"/>
                  <a:gd name="T6" fmla="*/ 11 w 14"/>
                  <a:gd name="T7" fmla="*/ 2 h 4"/>
                  <a:gd name="T8" fmla="*/ 14 w 14"/>
                  <a:gd name="T9" fmla="*/ 0 h 4"/>
                  <a:gd name="T10" fmla="*/ 8 w 14"/>
                  <a:gd name="T11" fmla="*/ 0 h 4"/>
                  <a:gd name="T12" fmla="*/ 5 w 14"/>
                  <a:gd name="T13" fmla="*/ 0 h 4"/>
                  <a:gd name="T14" fmla="*/ 5 w 1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5" y="0"/>
                    </a:moveTo>
                    <a:lnTo>
                      <a:pt x="0" y="2"/>
                    </a:lnTo>
                    <a:lnTo>
                      <a:pt x="0" y="4"/>
                    </a:lnTo>
                    <a:lnTo>
                      <a:pt x="11" y="2"/>
                    </a:lnTo>
                    <a:lnTo>
                      <a:pt x="14" y="0"/>
                    </a:lnTo>
                    <a:lnTo>
                      <a:pt x="8"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6" name="Freeform 40">
                <a:extLst>
                  <a:ext uri="{FF2B5EF4-FFF2-40B4-BE49-F238E27FC236}">
                    <a16:creationId xmlns:a16="http://schemas.microsoft.com/office/drawing/2014/main" id="{7A58D6CD-56FA-BF68-743E-7878613F1EFD}"/>
                  </a:ext>
                </a:extLst>
              </p:cNvPr>
              <p:cNvSpPr>
                <a:spLocks/>
              </p:cNvSpPr>
              <p:nvPr/>
            </p:nvSpPr>
            <p:spPr bwMode="auto">
              <a:xfrm>
                <a:off x="2278" y="1542"/>
                <a:ext cx="87" cy="70"/>
              </a:xfrm>
              <a:custGeom>
                <a:avLst/>
                <a:gdLst>
                  <a:gd name="T0" fmla="*/ 87 w 87"/>
                  <a:gd name="T1" fmla="*/ 41 h 70"/>
                  <a:gd name="T2" fmla="*/ 85 w 87"/>
                  <a:gd name="T3" fmla="*/ 33 h 70"/>
                  <a:gd name="T4" fmla="*/ 78 w 87"/>
                  <a:gd name="T5" fmla="*/ 33 h 70"/>
                  <a:gd name="T6" fmla="*/ 74 w 87"/>
                  <a:gd name="T7" fmla="*/ 27 h 70"/>
                  <a:gd name="T8" fmla="*/ 63 w 87"/>
                  <a:gd name="T9" fmla="*/ 25 h 70"/>
                  <a:gd name="T10" fmla="*/ 59 w 87"/>
                  <a:gd name="T11" fmla="*/ 27 h 70"/>
                  <a:gd name="T12" fmla="*/ 74 w 87"/>
                  <a:gd name="T13" fmla="*/ 16 h 70"/>
                  <a:gd name="T14" fmla="*/ 72 w 87"/>
                  <a:gd name="T15" fmla="*/ 11 h 70"/>
                  <a:gd name="T16" fmla="*/ 79 w 87"/>
                  <a:gd name="T17" fmla="*/ 7 h 70"/>
                  <a:gd name="T18" fmla="*/ 65 w 87"/>
                  <a:gd name="T19" fmla="*/ 4 h 70"/>
                  <a:gd name="T20" fmla="*/ 54 w 87"/>
                  <a:gd name="T21" fmla="*/ 6 h 70"/>
                  <a:gd name="T22" fmla="*/ 46 w 87"/>
                  <a:gd name="T23" fmla="*/ 5 h 70"/>
                  <a:gd name="T24" fmla="*/ 37 w 87"/>
                  <a:gd name="T25" fmla="*/ 0 h 70"/>
                  <a:gd name="T26" fmla="*/ 37 w 87"/>
                  <a:gd name="T27" fmla="*/ 5 h 70"/>
                  <a:gd name="T28" fmla="*/ 29 w 87"/>
                  <a:gd name="T29" fmla="*/ 4 h 70"/>
                  <a:gd name="T30" fmla="*/ 22 w 87"/>
                  <a:gd name="T31" fmla="*/ 7 h 70"/>
                  <a:gd name="T32" fmla="*/ 29 w 87"/>
                  <a:gd name="T33" fmla="*/ 13 h 70"/>
                  <a:gd name="T34" fmla="*/ 26 w 87"/>
                  <a:gd name="T35" fmla="*/ 12 h 70"/>
                  <a:gd name="T36" fmla="*/ 18 w 87"/>
                  <a:gd name="T37" fmla="*/ 12 h 70"/>
                  <a:gd name="T38" fmla="*/ 24 w 87"/>
                  <a:gd name="T39" fmla="*/ 19 h 70"/>
                  <a:gd name="T40" fmla="*/ 35 w 87"/>
                  <a:gd name="T41" fmla="*/ 17 h 70"/>
                  <a:gd name="T42" fmla="*/ 37 w 87"/>
                  <a:gd name="T43" fmla="*/ 21 h 70"/>
                  <a:gd name="T44" fmla="*/ 33 w 87"/>
                  <a:gd name="T45" fmla="*/ 22 h 70"/>
                  <a:gd name="T46" fmla="*/ 34 w 87"/>
                  <a:gd name="T47" fmla="*/ 29 h 70"/>
                  <a:gd name="T48" fmla="*/ 33 w 87"/>
                  <a:gd name="T49" fmla="*/ 32 h 70"/>
                  <a:gd name="T50" fmla="*/ 24 w 87"/>
                  <a:gd name="T51" fmla="*/ 33 h 70"/>
                  <a:gd name="T52" fmla="*/ 16 w 87"/>
                  <a:gd name="T53" fmla="*/ 29 h 70"/>
                  <a:gd name="T54" fmla="*/ 10 w 87"/>
                  <a:gd name="T55" fmla="*/ 24 h 70"/>
                  <a:gd name="T56" fmla="*/ 3 w 87"/>
                  <a:gd name="T57" fmla="*/ 25 h 70"/>
                  <a:gd name="T58" fmla="*/ 0 w 87"/>
                  <a:gd name="T59" fmla="*/ 33 h 70"/>
                  <a:gd name="T60" fmla="*/ 11 w 87"/>
                  <a:gd name="T61" fmla="*/ 39 h 70"/>
                  <a:gd name="T62" fmla="*/ 14 w 87"/>
                  <a:gd name="T63" fmla="*/ 45 h 70"/>
                  <a:gd name="T64" fmla="*/ 22 w 87"/>
                  <a:gd name="T65" fmla="*/ 45 h 70"/>
                  <a:gd name="T66" fmla="*/ 29 w 87"/>
                  <a:gd name="T67" fmla="*/ 48 h 70"/>
                  <a:gd name="T68" fmla="*/ 45 w 87"/>
                  <a:gd name="T69" fmla="*/ 62 h 70"/>
                  <a:gd name="T70" fmla="*/ 53 w 87"/>
                  <a:gd name="T71" fmla="*/ 70 h 70"/>
                  <a:gd name="T72" fmla="*/ 61 w 87"/>
                  <a:gd name="T73" fmla="*/ 67 h 70"/>
                  <a:gd name="T74" fmla="*/ 59 w 87"/>
                  <a:gd name="T75" fmla="*/ 59 h 70"/>
                  <a:gd name="T76" fmla="*/ 60 w 87"/>
                  <a:gd name="T77" fmla="*/ 57 h 70"/>
                  <a:gd name="T78" fmla="*/ 70 w 87"/>
                  <a:gd name="T79" fmla="*/ 62 h 70"/>
                  <a:gd name="T80" fmla="*/ 80 w 87"/>
                  <a:gd name="T81" fmla="*/ 56 h 70"/>
                  <a:gd name="T82" fmla="*/ 82 w 87"/>
                  <a:gd name="T83" fmla="*/ 54 h 70"/>
                  <a:gd name="T84" fmla="*/ 86 w 87"/>
                  <a:gd name="T8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7" h="70">
                    <a:moveTo>
                      <a:pt x="85" y="47"/>
                    </a:moveTo>
                    <a:lnTo>
                      <a:pt x="82" y="44"/>
                    </a:lnTo>
                    <a:lnTo>
                      <a:pt x="87" y="41"/>
                    </a:lnTo>
                    <a:lnTo>
                      <a:pt x="87" y="39"/>
                    </a:lnTo>
                    <a:lnTo>
                      <a:pt x="86" y="36"/>
                    </a:lnTo>
                    <a:lnTo>
                      <a:pt x="85" y="33"/>
                    </a:lnTo>
                    <a:lnTo>
                      <a:pt x="79" y="34"/>
                    </a:lnTo>
                    <a:lnTo>
                      <a:pt x="77" y="36"/>
                    </a:lnTo>
                    <a:lnTo>
                      <a:pt x="78" y="33"/>
                    </a:lnTo>
                    <a:lnTo>
                      <a:pt x="76" y="31"/>
                    </a:lnTo>
                    <a:lnTo>
                      <a:pt x="73" y="30"/>
                    </a:lnTo>
                    <a:lnTo>
                      <a:pt x="74" y="27"/>
                    </a:lnTo>
                    <a:lnTo>
                      <a:pt x="69" y="25"/>
                    </a:lnTo>
                    <a:lnTo>
                      <a:pt x="65" y="24"/>
                    </a:lnTo>
                    <a:lnTo>
                      <a:pt x="63" y="25"/>
                    </a:lnTo>
                    <a:lnTo>
                      <a:pt x="61" y="27"/>
                    </a:lnTo>
                    <a:lnTo>
                      <a:pt x="59" y="30"/>
                    </a:lnTo>
                    <a:lnTo>
                      <a:pt x="59" y="27"/>
                    </a:lnTo>
                    <a:lnTo>
                      <a:pt x="63" y="22"/>
                    </a:lnTo>
                    <a:lnTo>
                      <a:pt x="69" y="17"/>
                    </a:lnTo>
                    <a:lnTo>
                      <a:pt x="74" y="16"/>
                    </a:lnTo>
                    <a:lnTo>
                      <a:pt x="76" y="13"/>
                    </a:lnTo>
                    <a:lnTo>
                      <a:pt x="70" y="14"/>
                    </a:lnTo>
                    <a:lnTo>
                      <a:pt x="72" y="11"/>
                    </a:lnTo>
                    <a:lnTo>
                      <a:pt x="74" y="12"/>
                    </a:lnTo>
                    <a:lnTo>
                      <a:pt x="78" y="10"/>
                    </a:lnTo>
                    <a:lnTo>
                      <a:pt x="79" y="7"/>
                    </a:lnTo>
                    <a:lnTo>
                      <a:pt x="77" y="4"/>
                    </a:lnTo>
                    <a:lnTo>
                      <a:pt x="71" y="3"/>
                    </a:lnTo>
                    <a:lnTo>
                      <a:pt x="65" y="4"/>
                    </a:lnTo>
                    <a:lnTo>
                      <a:pt x="62" y="4"/>
                    </a:lnTo>
                    <a:lnTo>
                      <a:pt x="56" y="5"/>
                    </a:lnTo>
                    <a:lnTo>
                      <a:pt x="54" y="6"/>
                    </a:lnTo>
                    <a:lnTo>
                      <a:pt x="51" y="6"/>
                    </a:lnTo>
                    <a:lnTo>
                      <a:pt x="48" y="7"/>
                    </a:lnTo>
                    <a:lnTo>
                      <a:pt x="46" y="5"/>
                    </a:lnTo>
                    <a:lnTo>
                      <a:pt x="41" y="3"/>
                    </a:lnTo>
                    <a:lnTo>
                      <a:pt x="37" y="0"/>
                    </a:lnTo>
                    <a:lnTo>
                      <a:pt x="37" y="0"/>
                    </a:lnTo>
                    <a:lnTo>
                      <a:pt x="35" y="2"/>
                    </a:lnTo>
                    <a:lnTo>
                      <a:pt x="37" y="4"/>
                    </a:lnTo>
                    <a:lnTo>
                      <a:pt x="37" y="5"/>
                    </a:lnTo>
                    <a:lnTo>
                      <a:pt x="35" y="5"/>
                    </a:lnTo>
                    <a:lnTo>
                      <a:pt x="31" y="4"/>
                    </a:lnTo>
                    <a:lnTo>
                      <a:pt x="29" y="4"/>
                    </a:lnTo>
                    <a:lnTo>
                      <a:pt x="26" y="4"/>
                    </a:lnTo>
                    <a:lnTo>
                      <a:pt x="24" y="5"/>
                    </a:lnTo>
                    <a:lnTo>
                      <a:pt x="22" y="7"/>
                    </a:lnTo>
                    <a:lnTo>
                      <a:pt x="26" y="8"/>
                    </a:lnTo>
                    <a:lnTo>
                      <a:pt x="28" y="10"/>
                    </a:lnTo>
                    <a:lnTo>
                      <a:pt x="29" y="13"/>
                    </a:lnTo>
                    <a:lnTo>
                      <a:pt x="31" y="15"/>
                    </a:lnTo>
                    <a:lnTo>
                      <a:pt x="29" y="14"/>
                    </a:lnTo>
                    <a:lnTo>
                      <a:pt x="26" y="12"/>
                    </a:lnTo>
                    <a:lnTo>
                      <a:pt x="24" y="11"/>
                    </a:lnTo>
                    <a:lnTo>
                      <a:pt x="20" y="10"/>
                    </a:lnTo>
                    <a:lnTo>
                      <a:pt x="18" y="12"/>
                    </a:lnTo>
                    <a:lnTo>
                      <a:pt x="16" y="14"/>
                    </a:lnTo>
                    <a:lnTo>
                      <a:pt x="18" y="15"/>
                    </a:lnTo>
                    <a:lnTo>
                      <a:pt x="24" y="19"/>
                    </a:lnTo>
                    <a:lnTo>
                      <a:pt x="27" y="19"/>
                    </a:lnTo>
                    <a:lnTo>
                      <a:pt x="31" y="17"/>
                    </a:lnTo>
                    <a:lnTo>
                      <a:pt x="35" y="17"/>
                    </a:lnTo>
                    <a:lnTo>
                      <a:pt x="37" y="20"/>
                    </a:lnTo>
                    <a:lnTo>
                      <a:pt x="41" y="20"/>
                    </a:lnTo>
                    <a:lnTo>
                      <a:pt x="37" y="21"/>
                    </a:lnTo>
                    <a:lnTo>
                      <a:pt x="31" y="19"/>
                    </a:lnTo>
                    <a:lnTo>
                      <a:pt x="30" y="21"/>
                    </a:lnTo>
                    <a:lnTo>
                      <a:pt x="33" y="22"/>
                    </a:lnTo>
                    <a:lnTo>
                      <a:pt x="35" y="25"/>
                    </a:lnTo>
                    <a:lnTo>
                      <a:pt x="36" y="28"/>
                    </a:lnTo>
                    <a:lnTo>
                      <a:pt x="34" y="29"/>
                    </a:lnTo>
                    <a:lnTo>
                      <a:pt x="31" y="27"/>
                    </a:lnTo>
                    <a:lnTo>
                      <a:pt x="31" y="29"/>
                    </a:lnTo>
                    <a:lnTo>
                      <a:pt x="33" y="32"/>
                    </a:lnTo>
                    <a:lnTo>
                      <a:pt x="29" y="32"/>
                    </a:lnTo>
                    <a:lnTo>
                      <a:pt x="26" y="32"/>
                    </a:lnTo>
                    <a:lnTo>
                      <a:pt x="24" y="33"/>
                    </a:lnTo>
                    <a:lnTo>
                      <a:pt x="20" y="33"/>
                    </a:lnTo>
                    <a:lnTo>
                      <a:pt x="18" y="31"/>
                    </a:lnTo>
                    <a:lnTo>
                      <a:pt x="16" y="29"/>
                    </a:lnTo>
                    <a:lnTo>
                      <a:pt x="13" y="28"/>
                    </a:lnTo>
                    <a:lnTo>
                      <a:pt x="11" y="24"/>
                    </a:lnTo>
                    <a:lnTo>
                      <a:pt x="10" y="24"/>
                    </a:lnTo>
                    <a:lnTo>
                      <a:pt x="9" y="23"/>
                    </a:lnTo>
                    <a:lnTo>
                      <a:pt x="5" y="24"/>
                    </a:lnTo>
                    <a:lnTo>
                      <a:pt x="3" y="25"/>
                    </a:lnTo>
                    <a:lnTo>
                      <a:pt x="2" y="28"/>
                    </a:lnTo>
                    <a:lnTo>
                      <a:pt x="0" y="30"/>
                    </a:lnTo>
                    <a:lnTo>
                      <a:pt x="0" y="33"/>
                    </a:lnTo>
                    <a:lnTo>
                      <a:pt x="5" y="37"/>
                    </a:lnTo>
                    <a:lnTo>
                      <a:pt x="10" y="39"/>
                    </a:lnTo>
                    <a:lnTo>
                      <a:pt x="11" y="39"/>
                    </a:lnTo>
                    <a:lnTo>
                      <a:pt x="12" y="42"/>
                    </a:lnTo>
                    <a:lnTo>
                      <a:pt x="11" y="42"/>
                    </a:lnTo>
                    <a:lnTo>
                      <a:pt x="14" y="45"/>
                    </a:lnTo>
                    <a:lnTo>
                      <a:pt x="17" y="45"/>
                    </a:lnTo>
                    <a:lnTo>
                      <a:pt x="19" y="44"/>
                    </a:lnTo>
                    <a:lnTo>
                      <a:pt x="22" y="45"/>
                    </a:lnTo>
                    <a:lnTo>
                      <a:pt x="24" y="47"/>
                    </a:lnTo>
                    <a:lnTo>
                      <a:pt x="27" y="47"/>
                    </a:lnTo>
                    <a:lnTo>
                      <a:pt x="29" y="48"/>
                    </a:lnTo>
                    <a:lnTo>
                      <a:pt x="35" y="53"/>
                    </a:lnTo>
                    <a:lnTo>
                      <a:pt x="39" y="57"/>
                    </a:lnTo>
                    <a:lnTo>
                      <a:pt x="45" y="62"/>
                    </a:lnTo>
                    <a:lnTo>
                      <a:pt x="47" y="67"/>
                    </a:lnTo>
                    <a:lnTo>
                      <a:pt x="51" y="67"/>
                    </a:lnTo>
                    <a:lnTo>
                      <a:pt x="53" y="70"/>
                    </a:lnTo>
                    <a:lnTo>
                      <a:pt x="55" y="70"/>
                    </a:lnTo>
                    <a:lnTo>
                      <a:pt x="59" y="70"/>
                    </a:lnTo>
                    <a:lnTo>
                      <a:pt x="61" y="67"/>
                    </a:lnTo>
                    <a:lnTo>
                      <a:pt x="63" y="64"/>
                    </a:lnTo>
                    <a:lnTo>
                      <a:pt x="61" y="62"/>
                    </a:lnTo>
                    <a:lnTo>
                      <a:pt x="59" y="59"/>
                    </a:lnTo>
                    <a:lnTo>
                      <a:pt x="59" y="56"/>
                    </a:lnTo>
                    <a:lnTo>
                      <a:pt x="62" y="55"/>
                    </a:lnTo>
                    <a:lnTo>
                      <a:pt x="60" y="57"/>
                    </a:lnTo>
                    <a:lnTo>
                      <a:pt x="61" y="61"/>
                    </a:lnTo>
                    <a:lnTo>
                      <a:pt x="64" y="61"/>
                    </a:lnTo>
                    <a:lnTo>
                      <a:pt x="70" y="62"/>
                    </a:lnTo>
                    <a:lnTo>
                      <a:pt x="72" y="62"/>
                    </a:lnTo>
                    <a:lnTo>
                      <a:pt x="74" y="61"/>
                    </a:lnTo>
                    <a:lnTo>
                      <a:pt x="80" y="56"/>
                    </a:lnTo>
                    <a:lnTo>
                      <a:pt x="84" y="56"/>
                    </a:lnTo>
                    <a:lnTo>
                      <a:pt x="86" y="54"/>
                    </a:lnTo>
                    <a:lnTo>
                      <a:pt x="82" y="54"/>
                    </a:lnTo>
                    <a:lnTo>
                      <a:pt x="86" y="51"/>
                    </a:lnTo>
                    <a:lnTo>
                      <a:pt x="82" y="51"/>
                    </a:lnTo>
                    <a:lnTo>
                      <a:pt x="86" y="49"/>
                    </a:lnTo>
                    <a:lnTo>
                      <a:pt x="85"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7" name="Freeform 41">
                <a:extLst>
                  <a:ext uri="{FF2B5EF4-FFF2-40B4-BE49-F238E27FC236}">
                    <a16:creationId xmlns:a16="http://schemas.microsoft.com/office/drawing/2014/main" id="{C44996F5-5FFC-CE1C-BBDF-63584D6FA9BE}"/>
                  </a:ext>
                </a:extLst>
              </p:cNvPr>
              <p:cNvSpPr>
                <a:spLocks/>
              </p:cNvSpPr>
              <p:nvPr/>
            </p:nvSpPr>
            <p:spPr bwMode="auto">
              <a:xfrm>
                <a:off x="2270" y="1487"/>
                <a:ext cx="18" cy="7"/>
              </a:xfrm>
              <a:custGeom>
                <a:avLst/>
                <a:gdLst>
                  <a:gd name="T0" fmla="*/ 18 w 18"/>
                  <a:gd name="T1" fmla="*/ 1 h 7"/>
                  <a:gd name="T2" fmla="*/ 12 w 18"/>
                  <a:gd name="T3" fmla="*/ 2 h 7"/>
                  <a:gd name="T4" fmla="*/ 11 w 18"/>
                  <a:gd name="T5" fmla="*/ 6 h 7"/>
                  <a:gd name="T6" fmla="*/ 5 w 18"/>
                  <a:gd name="T7" fmla="*/ 7 h 7"/>
                  <a:gd name="T8" fmla="*/ 0 w 18"/>
                  <a:gd name="T9" fmla="*/ 7 h 7"/>
                  <a:gd name="T10" fmla="*/ 5 w 18"/>
                  <a:gd name="T11" fmla="*/ 2 h 7"/>
                  <a:gd name="T12" fmla="*/ 8 w 18"/>
                  <a:gd name="T13" fmla="*/ 1 h 7"/>
                  <a:gd name="T14" fmla="*/ 13 w 18"/>
                  <a:gd name="T15" fmla="*/ 0 h 7"/>
                  <a:gd name="T16" fmla="*/ 17 w 18"/>
                  <a:gd name="T17" fmla="*/ 0 h 7"/>
                  <a:gd name="T18" fmla="*/ 18 w 18"/>
                  <a:gd name="T19" fmla="*/ 1 h 7"/>
                  <a:gd name="T20" fmla="*/ 18 w 18"/>
                  <a:gd name="T21" fmla="*/ 1 h 7"/>
                  <a:gd name="T22" fmla="*/ 18 w 18"/>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7">
                    <a:moveTo>
                      <a:pt x="18" y="1"/>
                    </a:moveTo>
                    <a:lnTo>
                      <a:pt x="12" y="2"/>
                    </a:lnTo>
                    <a:lnTo>
                      <a:pt x="11" y="6"/>
                    </a:lnTo>
                    <a:lnTo>
                      <a:pt x="5" y="7"/>
                    </a:lnTo>
                    <a:lnTo>
                      <a:pt x="0" y="7"/>
                    </a:lnTo>
                    <a:lnTo>
                      <a:pt x="5" y="2"/>
                    </a:lnTo>
                    <a:lnTo>
                      <a:pt x="8" y="1"/>
                    </a:lnTo>
                    <a:lnTo>
                      <a:pt x="13" y="0"/>
                    </a:lnTo>
                    <a:lnTo>
                      <a:pt x="17" y="0"/>
                    </a:lnTo>
                    <a:lnTo>
                      <a:pt x="18" y="1"/>
                    </a:lnTo>
                    <a:lnTo>
                      <a:pt x="18" y="1"/>
                    </a:lnTo>
                    <a:lnTo>
                      <a:pt x="1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8" name="Freeform 42">
                <a:extLst>
                  <a:ext uri="{FF2B5EF4-FFF2-40B4-BE49-F238E27FC236}">
                    <a16:creationId xmlns:a16="http://schemas.microsoft.com/office/drawing/2014/main" id="{3D4FC090-1B25-84A3-C7A7-7238C17720AB}"/>
                  </a:ext>
                </a:extLst>
              </p:cNvPr>
              <p:cNvSpPr>
                <a:spLocks/>
              </p:cNvSpPr>
              <p:nvPr/>
            </p:nvSpPr>
            <p:spPr bwMode="auto">
              <a:xfrm>
                <a:off x="2286" y="1476"/>
                <a:ext cx="2" cy="4"/>
              </a:xfrm>
              <a:custGeom>
                <a:avLst/>
                <a:gdLst>
                  <a:gd name="T0" fmla="*/ 2 w 2"/>
                  <a:gd name="T1" fmla="*/ 4 h 4"/>
                  <a:gd name="T2" fmla="*/ 0 w 2"/>
                  <a:gd name="T3" fmla="*/ 4 h 4"/>
                  <a:gd name="T4" fmla="*/ 1 w 2"/>
                  <a:gd name="T5" fmla="*/ 1 h 4"/>
                  <a:gd name="T6" fmla="*/ 2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lnTo>
                      <a:pt x="0" y="4"/>
                    </a:lnTo>
                    <a:lnTo>
                      <a:pt x="1" y="1"/>
                    </a:lnTo>
                    <a:lnTo>
                      <a:pt x="2" y="0"/>
                    </a:lnTo>
                    <a:lnTo>
                      <a:pt x="2" y="4"/>
                    </a:lnTo>
                    <a:lnTo>
                      <a:pt x="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49" name="Freeform 43">
                <a:extLst>
                  <a:ext uri="{FF2B5EF4-FFF2-40B4-BE49-F238E27FC236}">
                    <a16:creationId xmlns:a16="http://schemas.microsoft.com/office/drawing/2014/main" id="{4DE97B6D-3A8B-1BA4-31CF-806AA0350182}"/>
                  </a:ext>
                </a:extLst>
              </p:cNvPr>
              <p:cNvSpPr>
                <a:spLocks/>
              </p:cNvSpPr>
              <p:nvPr/>
            </p:nvSpPr>
            <p:spPr bwMode="auto">
              <a:xfrm>
                <a:off x="2518" y="1737"/>
                <a:ext cx="8" cy="10"/>
              </a:xfrm>
              <a:custGeom>
                <a:avLst/>
                <a:gdLst>
                  <a:gd name="T0" fmla="*/ 3 w 8"/>
                  <a:gd name="T1" fmla="*/ 0 h 10"/>
                  <a:gd name="T2" fmla="*/ 3 w 8"/>
                  <a:gd name="T3" fmla="*/ 0 h 10"/>
                  <a:gd name="T4" fmla="*/ 0 w 8"/>
                  <a:gd name="T5" fmla="*/ 1 h 10"/>
                  <a:gd name="T6" fmla="*/ 1 w 8"/>
                  <a:gd name="T7" fmla="*/ 4 h 10"/>
                  <a:gd name="T8" fmla="*/ 1 w 8"/>
                  <a:gd name="T9" fmla="*/ 7 h 10"/>
                  <a:gd name="T10" fmla="*/ 4 w 8"/>
                  <a:gd name="T11" fmla="*/ 8 h 10"/>
                  <a:gd name="T12" fmla="*/ 6 w 8"/>
                  <a:gd name="T13" fmla="*/ 10 h 10"/>
                  <a:gd name="T14" fmla="*/ 8 w 8"/>
                  <a:gd name="T15" fmla="*/ 9 h 10"/>
                  <a:gd name="T16" fmla="*/ 6 w 8"/>
                  <a:gd name="T17" fmla="*/ 4 h 10"/>
                  <a:gd name="T18" fmla="*/ 3 w 8"/>
                  <a:gd name="T19" fmla="*/ 0 h 10"/>
                  <a:gd name="T20" fmla="*/ 3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3" y="0"/>
                    </a:moveTo>
                    <a:lnTo>
                      <a:pt x="3" y="0"/>
                    </a:lnTo>
                    <a:lnTo>
                      <a:pt x="0" y="1"/>
                    </a:lnTo>
                    <a:lnTo>
                      <a:pt x="1" y="4"/>
                    </a:lnTo>
                    <a:lnTo>
                      <a:pt x="1" y="7"/>
                    </a:lnTo>
                    <a:lnTo>
                      <a:pt x="4" y="8"/>
                    </a:lnTo>
                    <a:lnTo>
                      <a:pt x="6" y="10"/>
                    </a:lnTo>
                    <a:lnTo>
                      <a:pt x="8" y="9"/>
                    </a:lnTo>
                    <a:lnTo>
                      <a:pt x="6" y="4"/>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0" name="Freeform 44">
                <a:extLst>
                  <a:ext uri="{FF2B5EF4-FFF2-40B4-BE49-F238E27FC236}">
                    <a16:creationId xmlns:a16="http://schemas.microsoft.com/office/drawing/2014/main" id="{E5FE1BEC-FB24-E7FD-6138-A09670B44F5B}"/>
                  </a:ext>
                </a:extLst>
              </p:cNvPr>
              <p:cNvSpPr>
                <a:spLocks/>
              </p:cNvSpPr>
              <p:nvPr/>
            </p:nvSpPr>
            <p:spPr bwMode="auto">
              <a:xfrm>
                <a:off x="2535" y="1804"/>
                <a:ext cx="27" cy="17"/>
              </a:xfrm>
              <a:custGeom>
                <a:avLst/>
                <a:gdLst>
                  <a:gd name="T0" fmla="*/ 0 w 27"/>
                  <a:gd name="T1" fmla="*/ 11 h 17"/>
                  <a:gd name="T2" fmla="*/ 3 w 27"/>
                  <a:gd name="T3" fmla="*/ 17 h 17"/>
                  <a:gd name="T4" fmla="*/ 6 w 27"/>
                  <a:gd name="T5" fmla="*/ 17 h 17"/>
                  <a:gd name="T6" fmla="*/ 9 w 27"/>
                  <a:gd name="T7" fmla="*/ 16 h 17"/>
                  <a:gd name="T8" fmla="*/ 11 w 27"/>
                  <a:gd name="T9" fmla="*/ 17 h 17"/>
                  <a:gd name="T10" fmla="*/ 17 w 27"/>
                  <a:gd name="T11" fmla="*/ 15 h 17"/>
                  <a:gd name="T12" fmla="*/ 21 w 27"/>
                  <a:gd name="T13" fmla="*/ 9 h 17"/>
                  <a:gd name="T14" fmla="*/ 25 w 27"/>
                  <a:gd name="T15" fmla="*/ 8 h 17"/>
                  <a:gd name="T16" fmla="*/ 27 w 27"/>
                  <a:gd name="T17" fmla="*/ 7 h 17"/>
                  <a:gd name="T18" fmla="*/ 27 w 27"/>
                  <a:gd name="T19" fmla="*/ 1 h 17"/>
                  <a:gd name="T20" fmla="*/ 25 w 27"/>
                  <a:gd name="T21" fmla="*/ 0 h 17"/>
                  <a:gd name="T22" fmla="*/ 17 w 27"/>
                  <a:gd name="T23" fmla="*/ 1 h 17"/>
                  <a:gd name="T24" fmla="*/ 13 w 27"/>
                  <a:gd name="T25" fmla="*/ 3 h 17"/>
                  <a:gd name="T26" fmla="*/ 11 w 27"/>
                  <a:gd name="T27" fmla="*/ 3 h 17"/>
                  <a:gd name="T28" fmla="*/ 9 w 27"/>
                  <a:gd name="T29" fmla="*/ 2 h 17"/>
                  <a:gd name="T30" fmla="*/ 6 w 27"/>
                  <a:gd name="T31" fmla="*/ 5 h 17"/>
                  <a:gd name="T32" fmla="*/ 4 w 27"/>
                  <a:gd name="T33" fmla="*/ 7 h 17"/>
                  <a:gd name="T34" fmla="*/ 0 w 27"/>
                  <a:gd name="T35" fmla="*/ 11 h 17"/>
                  <a:gd name="T36" fmla="*/ 0 w 27"/>
                  <a:gd name="T3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17">
                    <a:moveTo>
                      <a:pt x="0" y="11"/>
                    </a:moveTo>
                    <a:lnTo>
                      <a:pt x="3" y="17"/>
                    </a:lnTo>
                    <a:lnTo>
                      <a:pt x="6" y="17"/>
                    </a:lnTo>
                    <a:lnTo>
                      <a:pt x="9" y="16"/>
                    </a:lnTo>
                    <a:lnTo>
                      <a:pt x="11" y="17"/>
                    </a:lnTo>
                    <a:lnTo>
                      <a:pt x="17" y="15"/>
                    </a:lnTo>
                    <a:lnTo>
                      <a:pt x="21" y="9"/>
                    </a:lnTo>
                    <a:lnTo>
                      <a:pt x="25" y="8"/>
                    </a:lnTo>
                    <a:lnTo>
                      <a:pt x="27" y="7"/>
                    </a:lnTo>
                    <a:lnTo>
                      <a:pt x="27" y="1"/>
                    </a:lnTo>
                    <a:lnTo>
                      <a:pt x="25" y="0"/>
                    </a:lnTo>
                    <a:lnTo>
                      <a:pt x="17" y="1"/>
                    </a:lnTo>
                    <a:lnTo>
                      <a:pt x="13" y="3"/>
                    </a:lnTo>
                    <a:lnTo>
                      <a:pt x="11" y="3"/>
                    </a:lnTo>
                    <a:lnTo>
                      <a:pt x="9" y="2"/>
                    </a:lnTo>
                    <a:lnTo>
                      <a:pt x="6" y="5"/>
                    </a:lnTo>
                    <a:lnTo>
                      <a:pt x="4" y="7"/>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1" name="Freeform 45">
                <a:extLst>
                  <a:ext uri="{FF2B5EF4-FFF2-40B4-BE49-F238E27FC236}">
                    <a16:creationId xmlns:a16="http://schemas.microsoft.com/office/drawing/2014/main" id="{3579C933-FCBE-61CC-1010-21A3BBF23CF5}"/>
                  </a:ext>
                </a:extLst>
              </p:cNvPr>
              <p:cNvSpPr>
                <a:spLocks/>
              </p:cNvSpPr>
              <p:nvPr/>
            </p:nvSpPr>
            <p:spPr bwMode="auto">
              <a:xfrm>
                <a:off x="2561" y="1999"/>
                <a:ext cx="19" cy="9"/>
              </a:xfrm>
              <a:custGeom>
                <a:avLst/>
                <a:gdLst>
                  <a:gd name="T0" fmla="*/ 14 w 19"/>
                  <a:gd name="T1" fmla="*/ 1 h 9"/>
                  <a:gd name="T2" fmla="*/ 10 w 19"/>
                  <a:gd name="T3" fmla="*/ 0 h 9"/>
                  <a:gd name="T4" fmla="*/ 2 w 19"/>
                  <a:gd name="T5" fmla="*/ 1 h 9"/>
                  <a:gd name="T6" fmla="*/ 0 w 19"/>
                  <a:gd name="T7" fmla="*/ 3 h 9"/>
                  <a:gd name="T8" fmla="*/ 2 w 19"/>
                  <a:gd name="T9" fmla="*/ 4 h 9"/>
                  <a:gd name="T10" fmla="*/ 11 w 19"/>
                  <a:gd name="T11" fmla="*/ 7 h 9"/>
                  <a:gd name="T12" fmla="*/ 14 w 19"/>
                  <a:gd name="T13" fmla="*/ 8 h 9"/>
                  <a:gd name="T14" fmla="*/ 19 w 19"/>
                  <a:gd name="T15" fmla="*/ 9 h 9"/>
                  <a:gd name="T16" fmla="*/ 18 w 19"/>
                  <a:gd name="T17" fmla="*/ 6 h 9"/>
                  <a:gd name="T18" fmla="*/ 14 w 19"/>
                  <a:gd name="T19" fmla="*/ 1 h 9"/>
                  <a:gd name="T20" fmla="*/ 14 w 19"/>
                  <a:gd name="T2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
                    <a:moveTo>
                      <a:pt x="14" y="1"/>
                    </a:moveTo>
                    <a:lnTo>
                      <a:pt x="10" y="0"/>
                    </a:lnTo>
                    <a:lnTo>
                      <a:pt x="2" y="1"/>
                    </a:lnTo>
                    <a:lnTo>
                      <a:pt x="0" y="3"/>
                    </a:lnTo>
                    <a:lnTo>
                      <a:pt x="2" y="4"/>
                    </a:lnTo>
                    <a:lnTo>
                      <a:pt x="11" y="7"/>
                    </a:lnTo>
                    <a:lnTo>
                      <a:pt x="14" y="8"/>
                    </a:lnTo>
                    <a:lnTo>
                      <a:pt x="19" y="9"/>
                    </a:lnTo>
                    <a:lnTo>
                      <a:pt x="18" y="6"/>
                    </a:lnTo>
                    <a:lnTo>
                      <a:pt x="14" y="1"/>
                    </a:lnTo>
                    <a:lnTo>
                      <a:pt x="1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2" name="Freeform 46">
                <a:extLst>
                  <a:ext uri="{FF2B5EF4-FFF2-40B4-BE49-F238E27FC236}">
                    <a16:creationId xmlns:a16="http://schemas.microsoft.com/office/drawing/2014/main" id="{16A46CE3-BE99-C325-30D7-F518D68BBF9A}"/>
                  </a:ext>
                </a:extLst>
              </p:cNvPr>
              <p:cNvSpPr>
                <a:spLocks/>
              </p:cNvSpPr>
              <p:nvPr/>
            </p:nvSpPr>
            <p:spPr bwMode="auto">
              <a:xfrm>
                <a:off x="2578" y="1648"/>
                <a:ext cx="19" cy="8"/>
              </a:xfrm>
              <a:custGeom>
                <a:avLst/>
                <a:gdLst>
                  <a:gd name="T0" fmla="*/ 11 w 19"/>
                  <a:gd name="T1" fmla="*/ 7 h 8"/>
                  <a:gd name="T2" fmla="*/ 11 w 19"/>
                  <a:gd name="T3" fmla="*/ 4 h 8"/>
                  <a:gd name="T4" fmla="*/ 13 w 19"/>
                  <a:gd name="T5" fmla="*/ 5 h 8"/>
                  <a:gd name="T6" fmla="*/ 17 w 19"/>
                  <a:gd name="T7" fmla="*/ 5 h 8"/>
                  <a:gd name="T8" fmla="*/ 19 w 19"/>
                  <a:gd name="T9" fmla="*/ 3 h 8"/>
                  <a:gd name="T10" fmla="*/ 19 w 19"/>
                  <a:gd name="T11" fmla="*/ 1 h 8"/>
                  <a:gd name="T12" fmla="*/ 16 w 19"/>
                  <a:gd name="T13" fmla="*/ 0 h 8"/>
                  <a:gd name="T14" fmla="*/ 11 w 19"/>
                  <a:gd name="T15" fmla="*/ 2 h 8"/>
                  <a:gd name="T16" fmla="*/ 8 w 19"/>
                  <a:gd name="T17" fmla="*/ 1 h 8"/>
                  <a:gd name="T18" fmla="*/ 6 w 19"/>
                  <a:gd name="T19" fmla="*/ 1 h 8"/>
                  <a:gd name="T20" fmla="*/ 6 w 19"/>
                  <a:gd name="T21" fmla="*/ 3 h 8"/>
                  <a:gd name="T22" fmla="*/ 3 w 19"/>
                  <a:gd name="T23" fmla="*/ 2 h 8"/>
                  <a:gd name="T24" fmla="*/ 0 w 19"/>
                  <a:gd name="T25" fmla="*/ 3 h 8"/>
                  <a:gd name="T26" fmla="*/ 6 w 19"/>
                  <a:gd name="T27" fmla="*/ 4 h 8"/>
                  <a:gd name="T28" fmla="*/ 9 w 19"/>
                  <a:gd name="T29" fmla="*/ 7 h 8"/>
                  <a:gd name="T30" fmla="*/ 11 w 19"/>
                  <a:gd name="T31" fmla="*/ 8 h 8"/>
                  <a:gd name="T32" fmla="*/ 11 w 19"/>
                  <a:gd name="T33" fmla="*/ 7 h 8"/>
                  <a:gd name="T34" fmla="*/ 11 w 19"/>
                  <a:gd name="T3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8">
                    <a:moveTo>
                      <a:pt x="11" y="7"/>
                    </a:moveTo>
                    <a:lnTo>
                      <a:pt x="11" y="4"/>
                    </a:lnTo>
                    <a:lnTo>
                      <a:pt x="13" y="5"/>
                    </a:lnTo>
                    <a:lnTo>
                      <a:pt x="17" y="5"/>
                    </a:lnTo>
                    <a:lnTo>
                      <a:pt x="19" y="3"/>
                    </a:lnTo>
                    <a:lnTo>
                      <a:pt x="19" y="1"/>
                    </a:lnTo>
                    <a:lnTo>
                      <a:pt x="16" y="0"/>
                    </a:lnTo>
                    <a:lnTo>
                      <a:pt x="11" y="2"/>
                    </a:lnTo>
                    <a:lnTo>
                      <a:pt x="8" y="1"/>
                    </a:lnTo>
                    <a:lnTo>
                      <a:pt x="6" y="1"/>
                    </a:lnTo>
                    <a:lnTo>
                      <a:pt x="6" y="3"/>
                    </a:lnTo>
                    <a:lnTo>
                      <a:pt x="3" y="2"/>
                    </a:lnTo>
                    <a:lnTo>
                      <a:pt x="0" y="3"/>
                    </a:lnTo>
                    <a:lnTo>
                      <a:pt x="6" y="4"/>
                    </a:lnTo>
                    <a:lnTo>
                      <a:pt x="9" y="7"/>
                    </a:lnTo>
                    <a:lnTo>
                      <a:pt x="11" y="8"/>
                    </a:lnTo>
                    <a:lnTo>
                      <a:pt x="11" y="7"/>
                    </a:lnTo>
                    <a:lnTo>
                      <a:pt x="11"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3" name="Freeform 47">
                <a:extLst>
                  <a:ext uri="{FF2B5EF4-FFF2-40B4-BE49-F238E27FC236}">
                    <a16:creationId xmlns:a16="http://schemas.microsoft.com/office/drawing/2014/main" id="{637DF49F-0F08-B0F6-C260-17B055D464A6}"/>
                  </a:ext>
                </a:extLst>
              </p:cNvPr>
              <p:cNvSpPr>
                <a:spLocks/>
              </p:cNvSpPr>
              <p:nvPr/>
            </p:nvSpPr>
            <p:spPr bwMode="auto">
              <a:xfrm>
                <a:off x="2585" y="1817"/>
                <a:ext cx="14" cy="18"/>
              </a:xfrm>
              <a:custGeom>
                <a:avLst/>
                <a:gdLst>
                  <a:gd name="T0" fmla="*/ 4 w 14"/>
                  <a:gd name="T1" fmla="*/ 14 h 18"/>
                  <a:gd name="T2" fmla="*/ 6 w 14"/>
                  <a:gd name="T3" fmla="*/ 18 h 18"/>
                  <a:gd name="T4" fmla="*/ 10 w 14"/>
                  <a:gd name="T5" fmla="*/ 14 h 18"/>
                  <a:gd name="T6" fmla="*/ 12 w 14"/>
                  <a:gd name="T7" fmla="*/ 10 h 18"/>
                  <a:gd name="T8" fmla="*/ 13 w 14"/>
                  <a:gd name="T9" fmla="*/ 6 h 18"/>
                  <a:gd name="T10" fmla="*/ 14 w 14"/>
                  <a:gd name="T11" fmla="*/ 4 h 18"/>
                  <a:gd name="T12" fmla="*/ 12 w 14"/>
                  <a:gd name="T13" fmla="*/ 1 h 18"/>
                  <a:gd name="T14" fmla="*/ 10 w 14"/>
                  <a:gd name="T15" fmla="*/ 0 h 18"/>
                  <a:gd name="T16" fmla="*/ 4 w 14"/>
                  <a:gd name="T17" fmla="*/ 1 h 18"/>
                  <a:gd name="T18" fmla="*/ 1 w 14"/>
                  <a:gd name="T19" fmla="*/ 5 h 18"/>
                  <a:gd name="T20" fmla="*/ 0 w 14"/>
                  <a:gd name="T21" fmla="*/ 7 h 18"/>
                  <a:gd name="T22" fmla="*/ 2 w 14"/>
                  <a:gd name="T23" fmla="*/ 13 h 18"/>
                  <a:gd name="T24" fmla="*/ 4 w 14"/>
                  <a:gd name="T25" fmla="*/ 14 h 18"/>
                  <a:gd name="T26" fmla="*/ 4 w 14"/>
                  <a:gd name="T2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4" y="14"/>
                    </a:moveTo>
                    <a:lnTo>
                      <a:pt x="6" y="18"/>
                    </a:lnTo>
                    <a:lnTo>
                      <a:pt x="10" y="14"/>
                    </a:lnTo>
                    <a:lnTo>
                      <a:pt x="12" y="10"/>
                    </a:lnTo>
                    <a:lnTo>
                      <a:pt x="13" y="6"/>
                    </a:lnTo>
                    <a:lnTo>
                      <a:pt x="14" y="4"/>
                    </a:lnTo>
                    <a:lnTo>
                      <a:pt x="12" y="1"/>
                    </a:lnTo>
                    <a:lnTo>
                      <a:pt x="10" y="0"/>
                    </a:lnTo>
                    <a:lnTo>
                      <a:pt x="4" y="1"/>
                    </a:lnTo>
                    <a:lnTo>
                      <a:pt x="1" y="5"/>
                    </a:lnTo>
                    <a:lnTo>
                      <a:pt x="0" y="7"/>
                    </a:lnTo>
                    <a:lnTo>
                      <a:pt x="2" y="13"/>
                    </a:lnTo>
                    <a:lnTo>
                      <a:pt x="4" y="14"/>
                    </a:lnTo>
                    <a:lnTo>
                      <a:pt x="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4" name="Freeform 48">
                <a:extLst>
                  <a:ext uri="{FF2B5EF4-FFF2-40B4-BE49-F238E27FC236}">
                    <a16:creationId xmlns:a16="http://schemas.microsoft.com/office/drawing/2014/main" id="{FA744305-CCD6-11B7-0BDF-F3567DD9F37B}"/>
                  </a:ext>
                </a:extLst>
              </p:cNvPr>
              <p:cNvSpPr>
                <a:spLocks/>
              </p:cNvSpPr>
              <p:nvPr/>
            </p:nvSpPr>
            <p:spPr bwMode="auto">
              <a:xfrm>
                <a:off x="2597" y="1659"/>
                <a:ext cx="16" cy="13"/>
              </a:xfrm>
              <a:custGeom>
                <a:avLst/>
                <a:gdLst>
                  <a:gd name="T0" fmla="*/ 13 w 16"/>
                  <a:gd name="T1" fmla="*/ 0 h 13"/>
                  <a:gd name="T2" fmla="*/ 10 w 16"/>
                  <a:gd name="T3" fmla="*/ 0 h 13"/>
                  <a:gd name="T4" fmla="*/ 7 w 16"/>
                  <a:gd name="T5" fmla="*/ 6 h 13"/>
                  <a:gd name="T6" fmla="*/ 4 w 16"/>
                  <a:gd name="T7" fmla="*/ 7 h 13"/>
                  <a:gd name="T8" fmla="*/ 1 w 16"/>
                  <a:gd name="T9" fmla="*/ 9 h 13"/>
                  <a:gd name="T10" fmla="*/ 0 w 16"/>
                  <a:gd name="T11" fmla="*/ 13 h 13"/>
                  <a:gd name="T12" fmla="*/ 4 w 16"/>
                  <a:gd name="T13" fmla="*/ 13 h 13"/>
                  <a:gd name="T14" fmla="*/ 8 w 16"/>
                  <a:gd name="T15" fmla="*/ 10 h 13"/>
                  <a:gd name="T16" fmla="*/ 13 w 16"/>
                  <a:gd name="T17" fmla="*/ 5 h 13"/>
                  <a:gd name="T18" fmla="*/ 16 w 16"/>
                  <a:gd name="T19" fmla="*/ 2 h 13"/>
                  <a:gd name="T20" fmla="*/ 15 w 16"/>
                  <a:gd name="T21" fmla="*/ 0 h 13"/>
                  <a:gd name="T22" fmla="*/ 13 w 16"/>
                  <a:gd name="T23" fmla="*/ 0 h 13"/>
                  <a:gd name="T24" fmla="*/ 13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13" y="0"/>
                    </a:moveTo>
                    <a:lnTo>
                      <a:pt x="10" y="0"/>
                    </a:lnTo>
                    <a:lnTo>
                      <a:pt x="7" y="6"/>
                    </a:lnTo>
                    <a:lnTo>
                      <a:pt x="4" y="7"/>
                    </a:lnTo>
                    <a:lnTo>
                      <a:pt x="1" y="9"/>
                    </a:lnTo>
                    <a:lnTo>
                      <a:pt x="0" y="13"/>
                    </a:lnTo>
                    <a:lnTo>
                      <a:pt x="4" y="13"/>
                    </a:lnTo>
                    <a:lnTo>
                      <a:pt x="8" y="10"/>
                    </a:lnTo>
                    <a:lnTo>
                      <a:pt x="13" y="5"/>
                    </a:lnTo>
                    <a:lnTo>
                      <a:pt x="16" y="2"/>
                    </a:lnTo>
                    <a:lnTo>
                      <a:pt x="15" y="0"/>
                    </a:lnTo>
                    <a:lnTo>
                      <a:pt x="13" y="0"/>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5" name="Freeform 49">
                <a:extLst>
                  <a:ext uri="{FF2B5EF4-FFF2-40B4-BE49-F238E27FC236}">
                    <a16:creationId xmlns:a16="http://schemas.microsoft.com/office/drawing/2014/main" id="{5EEEF960-628E-E431-58E7-82476101E5C2}"/>
                  </a:ext>
                </a:extLst>
              </p:cNvPr>
              <p:cNvSpPr>
                <a:spLocks/>
              </p:cNvSpPr>
              <p:nvPr/>
            </p:nvSpPr>
            <p:spPr bwMode="auto">
              <a:xfrm>
                <a:off x="2601" y="1683"/>
                <a:ext cx="3" cy="4"/>
              </a:xfrm>
              <a:custGeom>
                <a:avLst/>
                <a:gdLst>
                  <a:gd name="T0" fmla="*/ 1 w 3"/>
                  <a:gd name="T1" fmla="*/ 0 h 4"/>
                  <a:gd name="T2" fmla="*/ 0 w 3"/>
                  <a:gd name="T3" fmla="*/ 1 h 4"/>
                  <a:gd name="T4" fmla="*/ 0 w 3"/>
                  <a:gd name="T5" fmla="*/ 4 h 4"/>
                  <a:gd name="T6" fmla="*/ 3 w 3"/>
                  <a:gd name="T7" fmla="*/ 3 h 4"/>
                  <a:gd name="T8" fmla="*/ 3 w 3"/>
                  <a:gd name="T9" fmla="*/ 1 h 4"/>
                  <a:gd name="T10" fmla="*/ 1 w 3"/>
                  <a:gd name="T11" fmla="*/ 0 h 4"/>
                  <a:gd name="T12" fmla="*/ 1 w 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0"/>
                    </a:moveTo>
                    <a:lnTo>
                      <a:pt x="0" y="1"/>
                    </a:lnTo>
                    <a:lnTo>
                      <a:pt x="0" y="4"/>
                    </a:lnTo>
                    <a:lnTo>
                      <a:pt x="3" y="3"/>
                    </a:lnTo>
                    <a:lnTo>
                      <a:pt x="3"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6" name="Freeform 50">
                <a:extLst>
                  <a:ext uri="{FF2B5EF4-FFF2-40B4-BE49-F238E27FC236}">
                    <a16:creationId xmlns:a16="http://schemas.microsoft.com/office/drawing/2014/main" id="{258C7300-C161-9616-0440-19F12E0953A4}"/>
                  </a:ext>
                </a:extLst>
              </p:cNvPr>
              <p:cNvSpPr>
                <a:spLocks/>
              </p:cNvSpPr>
              <p:nvPr/>
            </p:nvSpPr>
            <p:spPr bwMode="auto">
              <a:xfrm>
                <a:off x="2606" y="1650"/>
                <a:ext cx="12" cy="6"/>
              </a:xfrm>
              <a:custGeom>
                <a:avLst/>
                <a:gdLst>
                  <a:gd name="T0" fmla="*/ 8 w 12"/>
                  <a:gd name="T1" fmla="*/ 0 h 6"/>
                  <a:gd name="T2" fmla="*/ 2 w 12"/>
                  <a:gd name="T3" fmla="*/ 2 h 6"/>
                  <a:gd name="T4" fmla="*/ 0 w 12"/>
                  <a:gd name="T5" fmla="*/ 5 h 6"/>
                  <a:gd name="T6" fmla="*/ 2 w 12"/>
                  <a:gd name="T7" fmla="*/ 6 h 6"/>
                  <a:gd name="T8" fmla="*/ 12 w 12"/>
                  <a:gd name="T9" fmla="*/ 2 h 6"/>
                  <a:gd name="T10" fmla="*/ 8 w 12"/>
                  <a:gd name="T11" fmla="*/ 0 h 6"/>
                  <a:gd name="T12" fmla="*/ 8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8" y="0"/>
                    </a:moveTo>
                    <a:lnTo>
                      <a:pt x="2" y="2"/>
                    </a:lnTo>
                    <a:lnTo>
                      <a:pt x="0" y="5"/>
                    </a:lnTo>
                    <a:lnTo>
                      <a:pt x="2" y="6"/>
                    </a:lnTo>
                    <a:lnTo>
                      <a:pt x="12" y="2"/>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7" name="Freeform 51">
                <a:extLst>
                  <a:ext uri="{FF2B5EF4-FFF2-40B4-BE49-F238E27FC236}">
                    <a16:creationId xmlns:a16="http://schemas.microsoft.com/office/drawing/2014/main" id="{B1F55827-368D-2DA3-47F0-DA6A05E2CB2D}"/>
                  </a:ext>
                </a:extLst>
              </p:cNvPr>
              <p:cNvSpPr>
                <a:spLocks/>
              </p:cNvSpPr>
              <p:nvPr/>
            </p:nvSpPr>
            <p:spPr bwMode="auto">
              <a:xfrm>
                <a:off x="2611" y="1793"/>
                <a:ext cx="11" cy="9"/>
              </a:xfrm>
              <a:custGeom>
                <a:avLst/>
                <a:gdLst>
                  <a:gd name="T0" fmla="*/ 2 w 11"/>
                  <a:gd name="T1" fmla="*/ 0 h 9"/>
                  <a:gd name="T2" fmla="*/ 0 w 11"/>
                  <a:gd name="T3" fmla="*/ 1 h 9"/>
                  <a:gd name="T4" fmla="*/ 0 w 11"/>
                  <a:gd name="T5" fmla="*/ 3 h 9"/>
                  <a:gd name="T6" fmla="*/ 5 w 11"/>
                  <a:gd name="T7" fmla="*/ 9 h 9"/>
                  <a:gd name="T8" fmla="*/ 8 w 11"/>
                  <a:gd name="T9" fmla="*/ 9 h 9"/>
                  <a:gd name="T10" fmla="*/ 11 w 11"/>
                  <a:gd name="T11" fmla="*/ 8 h 9"/>
                  <a:gd name="T12" fmla="*/ 11 w 11"/>
                  <a:gd name="T13" fmla="*/ 4 h 9"/>
                  <a:gd name="T14" fmla="*/ 10 w 11"/>
                  <a:gd name="T15" fmla="*/ 2 h 9"/>
                  <a:gd name="T16" fmla="*/ 7 w 11"/>
                  <a:gd name="T17" fmla="*/ 1 h 9"/>
                  <a:gd name="T18" fmla="*/ 4 w 11"/>
                  <a:gd name="T19" fmla="*/ 1 h 9"/>
                  <a:gd name="T20" fmla="*/ 2 w 11"/>
                  <a:gd name="T21" fmla="*/ 0 h 9"/>
                  <a:gd name="T22" fmla="*/ 2 w 11"/>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2" y="0"/>
                    </a:moveTo>
                    <a:lnTo>
                      <a:pt x="0" y="1"/>
                    </a:lnTo>
                    <a:lnTo>
                      <a:pt x="0" y="3"/>
                    </a:lnTo>
                    <a:lnTo>
                      <a:pt x="5" y="9"/>
                    </a:lnTo>
                    <a:lnTo>
                      <a:pt x="8" y="9"/>
                    </a:lnTo>
                    <a:lnTo>
                      <a:pt x="11" y="8"/>
                    </a:lnTo>
                    <a:lnTo>
                      <a:pt x="11" y="4"/>
                    </a:lnTo>
                    <a:lnTo>
                      <a:pt x="10" y="2"/>
                    </a:lnTo>
                    <a:lnTo>
                      <a:pt x="7" y="1"/>
                    </a:lnTo>
                    <a:lnTo>
                      <a:pt x="4" y="1"/>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8" name="Freeform 52">
                <a:extLst>
                  <a:ext uri="{FF2B5EF4-FFF2-40B4-BE49-F238E27FC236}">
                    <a16:creationId xmlns:a16="http://schemas.microsoft.com/office/drawing/2014/main" id="{974A08DC-5F4E-DBA8-EC2A-8657900A32F5}"/>
                  </a:ext>
                </a:extLst>
              </p:cNvPr>
              <p:cNvSpPr>
                <a:spLocks/>
              </p:cNvSpPr>
              <p:nvPr/>
            </p:nvSpPr>
            <p:spPr bwMode="auto">
              <a:xfrm>
                <a:off x="2625" y="1657"/>
                <a:ext cx="10" cy="8"/>
              </a:xfrm>
              <a:custGeom>
                <a:avLst/>
                <a:gdLst>
                  <a:gd name="T0" fmla="*/ 4 w 10"/>
                  <a:gd name="T1" fmla="*/ 0 h 8"/>
                  <a:gd name="T2" fmla="*/ 0 w 10"/>
                  <a:gd name="T3" fmla="*/ 1 h 8"/>
                  <a:gd name="T4" fmla="*/ 0 w 10"/>
                  <a:gd name="T5" fmla="*/ 4 h 8"/>
                  <a:gd name="T6" fmla="*/ 0 w 10"/>
                  <a:gd name="T7" fmla="*/ 7 h 8"/>
                  <a:gd name="T8" fmla="*/ 4 w 10"/>
                  <a:gd name="T9" fmla="*/ 8 h 8"/>
                  <a:gd name="T10" fmla="*/ 6 w 10"/>
                  <a:gd name="T11" fmla="*/ 8 h 8"/>
                  <a:gd name="T12" fmla="*/ 7 w 10"/>
                  <a:gd name="T13" fmla="*/ 6 h 8"/>
                  <a:gd name="T14" fmla="*/ 10 w 10"/>
                  <a:gd name="T15" fmla="*/ 3 h 8"/>
                  <a:gd name="T16" fmla="*/ 10 w 10"/>
                  <a:gd name="T17" fmla="*/ 1 h 8"/>
                  <a:gd name="T18" fmla="*/ 6 w 10"/>
                  <a:gd name="T19" fmla="*/ 1 h 8"/>
                  <a:gd name="T20" fmla="*/ 4 w 10"/>
                  <a:gd name="T21" fmla="*/ 0 h 8"/>
                  <a:gd name="T22" fmla="*/ 4 w 10"/>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4" y="0"/>
                    </a:moveTo>
                    <a:lnTo>
                      <a:pt x="0" y="1"/>
                    </a:lnTo>
                    <a:lnTo>
                      <a:pt x="0" y="4"/>
                    </a:lnTo>
                    <a:lnTo>
                      <a:pt x="0" y="7"/>
                    </a:lnTo>
                    <a:lnTo>
                      <a:pt x="4" y="8"/>
                    </a:lnTo>
                    <a:lnTo>
                      <a:pt x="6" y="8"/>
                    </a:lnTo>
                    <a:lnTo>
                      <a:pt x="7" y="6"/>
                    </a:lnTo>
                    <a:lnTo>
                      <a:pt x="10" y="3"/>
                    </a:lnTo>
                    <a:lnTo>
                      <a:pt x="10" y="1"/>
                    </a:lnTo>
                    <a:lnTo>
                      <a:pt x="6" y="1"/>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59" name="Freeform 53">
                <a:extLst>
                  <a:ext uri="{FF2B5EF4-FFF2-40B4-BE49-F238E27FC236}">
                    <a16:creationId xmlns:a16="http://schemas.microsoft.com/office/drawing/2014/main" id="{FAD7A954-9AF0-96DA-BBBA-E4C4D6923B26}"/>
                  </a:ext>
                </a:extLst>
              </p:cNvPr>
              <p:cNvSpPr>
                <a:spLocks/>
              </p:cNvSpPr>
              <p:nvPr/>
            </p:nvSpPr>
            <p:spPr bwMode="auto">
              <a:xfrm>
                <a:off x="2627" y="1684"/>
                <a:ext cx="30" cy="26"/>
              </a:xfrm>
              <a:custGeom>
                <a:avLst/>
                <a:gdLst>
                  <a:gd name="T0" fmla="*/ 1 w 30"/>
                  <a:gd name="T1" fmla="*/ 22 h 26"/>
                  <a:gd name="T2" fmla="*/ 2 w 30"/>
                  <a:gd name="T3" fmla="*/ 24 h 26"/>
                  <a:gd name="T4" fmla="*/ 4 w 30"/>
                  <a:gd name="T5" fmla="*/ 25 h 26"/>
                  <a:gd name="T6" fmla="*/ 8 w 30"/>
                  <a:gd name="T7" fmla="*/ 26 h 26"/>
                  <a:gd name="T8" fmla="*/ 15 w 30"/>
                  <a:gd name="T9" fmla="*/ 25 h 26"/>
                  <a:gd name="T10" fmla="*/ 18 w 30"/>
                  <a:gd name="T11" fmla="*/ 25 h 26"/>
                  <a:gd name="T12" fmla="*/ 23 w 30"/>
                  <a:gd name="T13" fmla="*/ 23 h 26"/>
                  <a:gd name="T14" fmla="*/ 27 w 30"/>
                  <a:gd name="T15" fmla="*/ 22 h 26"/>
                  <a:gd name="T16" fmla="*/ 29 w 30"/>
                  <a:gd name="T17" fmla="*/ 19 h 26"/>
                  <a:gd name="T18" fmla="*/ 30 w 30"/>
                  <a:gd name="T19" fmla="*/ 16 h 26"/>
                  <a:gd name="T20" fmla="*/ 29 w 30"/>
                  <a:gd name="T21" fmla="*/ 8 h 26"/>
                  <a:gd name="T22" fmla="*/ 30 w 30"/>
                  <a:gd name="T23" fmla="*/ 6 h 26"/>
                  <a:gd name="T24" fmla="*/ 29 w 30"/>
                  <a:gd name="T25" fmla="*/ 2 h 26"/>
                  <a:gd name="T26" fmla="*/ 21 w 30"/>
                  <a:gd name="T27" fmla="*/ 0 h 26"/>
                  <a:gd name="T28" fmla="*/ 18 w 30"/>
                  <a:gd name="T29" fmla="*/ 0 h 26"/>
                  <a:gd name="T30" fmla="*/ 15 w 30"/>
                  <a:gd name="T31" fmla="*/ 1 h 26"/>
                  <a:gd name="T32" fmla="*/ 12 w 30"/>
                  <a:gd name="T33" fmla="*/ 0 h 26"/>
                  <a:gd name="T34" fmla="*/ 8 w 30"/>
                  <a:gd name="T35" fmla="*/ 2 h 26"/>
                  <a:gd name="T36" fmla="*/ 4 w 30"/>
                  <a:gd name="T37" fmla="*/ 5 h 26"/>
                  <a:gd name="T38" fmla="*/ 1 w 30"/>
                  <a:gd name="T39" fmla="*/ 10 h 26"/>
                  <a:gd name="T40" fmla="*/ 0 w 30"/>
                  <a:gd name="T41" fmla="*/ 13 h 26"/>
                  <a:gd name="T42" fmla="*/ 0 w 30"/>
                  <a:gd name="T43" fmla="*/ 15 h 26"/>
                  <a:gd name="T44" fmla="*/ 0 w 30"/>
                  <a:gd name="T45" fmla="*/ 18 h 26"/>
                  <a:gd name="T46" fmla="*/ 0 w 30"/>
                  <a:gd name="T47" fmla="*/ 20 h 26"/>
                  <a:gd name="T48" fmla="*/ 1 w 30"/>
                  <a:gd name="T49" fmla="*/ 22 h 26"/>
                  <a:gd name="T50" fmla="*/ 1 w 30"/>
                  <a:gd name="T51"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26">
                    <a:moveTo>
                      <a:pt x="1" y="22"/>
                    </a:moveTo>
                    <a:lnTo>
                      <a:pt x="2" y="24"/>
                    </a:lnTo>
                    <a:lnTo>
                      <a:pt x="4" y="25"/>
                    </a:lnTo>
                    <a:lnTo>
                      <a:pt x="8" y="26"/>
                    </a:lnTo>
                    <a:lnTo>
                      <a:pt x="15" y="25"/>
                    </a:lnTo>
                    <a:lnTo>
                      <a:pt x="18" y="25"/>
                    </a:lnTo>
                    <a:lnTo>
                      <a:pt x="23" y="23"/>
                    </a:lnTo>
                    <a:lnTo>
                      <a:pt x="27" y="22"/>
                    </a:lnTo>
                    <a:lnTo>
                      <a:pt x="29" y="19"/>
                    </a:lnTo>
                    <a:lnTo>
                      <a:pt x="30" y="16"/>
                    </a:lnTo>
                    <a:lnTo>
                      <a:pt x="29" y="8"/>
                    </a:lnTo>
                    <a:lnTo>
                      <a:pt x="30" y="6"/>
                    </a:lnTo>
                    <a:lnTo>
                      <a:pt x="29" y="2"/>
                    </a:lnTo>
                    <a:lnTo>
                      <a:pt x="21" y="0"/>
                    </a:lnTo>
                    <a:lnTo>
                      <a:pt x="18" y="0"/>
                    </a:lnTo>
                    <a:lnTo>
                      <a:pt x="15" y="1"/>
                    </a:lnTo>
                    <a:lnTo>
                      <a:pt x="12" y="0"/>
                    </a:lnTo>
                    <a:lnTo>
                      <a:pt x="8" y="2"/>
                    </a:lnTo>
                    <a:lnTo>
                      <a:pt x="4" y="5"/>
                    </a:lnTo>
                    <a:lnTo>
                      <a:pt x="1" y="10"/>
                    </a:lnTo>
                    <a:lnTo>
                      <a:pt x="0" y="13"/>
                    </a:lnTo>
                    <a:lnTo>
                      <a:pt x="0" y="15"/>
                    </a:lnTo>
                    <a:lnTo>
                      <a:pt x="0" y="18"/>
                    </a:lnTo>
                    <a:lnTo>
                      <a:pt x="0" y="20"/>
                    </a:lnTo>
                    <a:lnTo>
                      <a:pt x="1" y="22"/>
                    </a:lnTo>
                    <a:lnTo>
                      <a:pt x="1"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0" name="Freeform 54">
                <a:extLst>
                  <a:ext uri="{FF2B5EF4-FFF2-40B4-BE49-F238E27FC236}">
                    <a16:creationId xmlns:a16="http://schemas.microsoft.com/office/drawing/2014/main" id="{41A9ED71-5A22-D6BB-52EB-85FB2C278FAF}"/>
                  </a:ext>
                </a:extLst>
              </p:cNvPr>
              <p:cNvSpPr>
                <a:spLocks/>
              </p:cNvSpPr>
              <p:nvPr/>
            </p:nvSpPr>
            <p:spPr bwMode="auto">
              <a:xfrm>
                <a:off x="2666" y="1681"/>
                <a:ext cx="4" cy="4"/>
              </a:xfrm>
              <a:custGeom>
                <a:avLst/>
                <a:gdLst>
                  <a:gd name="T0" fmla="*/ 0 w 4"/>
                  <a:gd name="T1" fmla="*/ 0 h 4"/>
                  <a:gd name="T2" fmla="*/ 0 w 4"/>
                  <a:gd name="T3" fmla="*/ 2 h 4"/>
                  <a:gd name="T4" fmla="*/ 4 w 4"/>
                  <a:gd name="T5" fmla="*/ 4 h 4"/>
                  <a:gd name="T6" fmla="*/ 4 w 4"/>
                  <a:gd name="T7" fmla="*/ 2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0" y="2"/>
                    </a:lnTo>
                    <a:lnTo>
                      <a:pt x="4" y="4"/>
                    </a:lnTo>
                    <a:lnTo>
                      <a:pt x="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1" name="Rectangle 55">
                <a:extLst>
                  <a:ext uri="{FF2B5EF4-FFF2-40B4-BE49-F238E27FC236}">
                    <a16:creationId xmlns:a16="http://schemas.microsoft.com/office/drawing/2014/main" id="{B6077B70-20A1-F23B-3F3E-3E40C2C53042}"/>
                  </a:ext>
                </a:extLst>
              </p:cNvPr>
              <p:cNvSpPr>
                <a:spLocks/>
              </p:cNvSpPr>
              <p:nvPr/>
            </p:nvSpPr>
            <p:spPr bwMode="auto">
              <a:xfrm>
                <a:off x="2521" y="1391"/>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2" name="Freeform 56">
                <a:extLst>
                  <a:ext uri="{FF2B5EF4-FFF2-40B4-BE49-F238E27FC236}">
                    <a16:creationId xmlns:a16="http://schemas.microsoft.com/office/drawing/2014/main" id="{961B4087-8461-2AFF-2ED5-BE55D33010D4}"/>
                  </a:ext>
                </a:extLst>
              </p:cNvPr>
              <p:cNvSpPr>
                <a:spLocks/>
              </p:cNvSpPr>
              <p:nvPr/>
            </p:nvSpPr>
            <p:spPr bwMode="auto">
              <a:xfrm>
                <a:off x="2521" y="1331"/>
                <a:ext cx="35" cy="4"/>
              </a:xfrm>
              <a:custGeom>
                <a:avLst/>
                <a:gdLst>
                  <a:gd name="T0" fmla="*/ 0 w 35"/>
                  <a:gd name="T1" fmla="*/ 4 h 4"/>
                  <a:gd name="T2" fmla="*/ 0 w 35"/>
                  <a:gd name="T3" fmla="*/ 3 h 4"/>
                  <a:gd name="T4" fmla="*/ 22 w 35"/>
                  <a:gd name="T5" fmla="*/ 1 h 4"/>
                  <a:gd name="T6" fmla="*/ 30 w 35"/>
                  <a:gd name="T7" fmla="*/ 0 h 4"/>
                  <a:gd name="T8" fmla="*/ 35 w 35"/>
                  <a:gd name="T9" fmla="*/ 0 h 4"/>
                  <a:gd name="T10" fmla="*/ 30 w 35"/>
                  <a:gd name="T11" fmla="*/ 2 h 4"/>
                  <a:gd name="T12" fmla="*/ 24 w 35"/>
                  <a:gd name="T13" fmla="*/ 2 h 4"/>
                  <a:gd name="T14" fmla="*/ 18 w 35"/>
                  <a:gd name="T15" fmla="*/ 3 h 4"/>
                  <a:gd name="T16" fmla="*/ 12 w 35"/>
                  <a:gd name="T17" fmla="*/ 3 h 4"/>
                  <a:gd name="T18" fmla="*/ 4 w 35"/>
                  <a:gd name="T19" fmla="*/ 4 h 4"/>
                  <a:gd name="T20" fmla="*/ 0 w 35"/>
                  <a:gd name="T21" fmla="*/ 4 h 4"/>
                  <a:gd name="T22" fmla="*/ 0 w 35"/>
                  <a:gd name="T23" fmla="*/ 4 h 4"/>
                  <a:gd name="T24" fmla="*/ 0 w 35"/>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
                    <a:moveTo>
                      <a:pt x="0" y="4"/>
                    </a:moveTo>
                    <a:lnTo>
                      <a:pt x="0" y="3"/>
                    </a:lnTo>
                    <a:lnTo>
                      <a:pt x="22" y="1"/>
                    </a:lnTo>
                    <a:lnTo>
                      <a:pt x="30" y="0"/>
                    </a:lnTo>
                    <a:lnTo>
                      <a:pt x="35" y="0"/>
                    </a:lnTo>
                    <a:lnTo>
                      <a:pt x="30" y="2"/>
                    </a:lnTo>
                    <a:lnTo>
                      <a:pt x="24" y="2"/>
                    </a:lnTo>
                    <a:lnTo>
                      <a:pt x="18" y="3"/>
                    </a:lnTo>
                    <a:lnTo>
                      <a:pt x="12" y="3"/>
                    </a:lnTo>
                    <a:lnTo>
                      <a:pt x="4" y="4"/>
                    </a:lnTo>
                    <a:lnTo>
                      <a:pt x="0"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3" name="Freeform 57">
                <a:extLst>
                  <a:ext uri="{FF2B5EF4-FFF2-40B4-BE49-F238E27FC236}">
                    <a16:creationId xmlns:a16="http://schemas.microsoft.com/office/drawing/2014/main" id="{C31015EB-8A4D-0ABA-F458-8DB809B64476}"/>
                  </a:ext>
                </a:extLst>
              </p:cNvPr>
              <p:cNvSpPr>
                <a:spLocks/>
              </p:cNvSpPr>
              <p:nvPr/>
            </p:nvSpPr>
            <p:spPr bwMode="auto">
              <a:xfrm>
                <a:off x="2521" y="1326"/>
                <a:ext cx="3" cy="2"/>
              </a:xfrm>
              <a:custGeom>
                <a:avLst/>
                <a:gdLst>
                  <a:gd name="T0" fmla="*/ 0 w 3"/>
                  <a:gd name="T1" fmla="*/ 2 h 2"/>
                  <a:gd name="T2" fmla="*/ 0 w 3"/>
                  <a:gd name="T3" fmla="*/ 0 h 2"/>
                  <a:gd name="T4" fmla="*/ 0 w 3"/>
                  <a:gd name="T5" fmla="*/ 0 h 2"/>
                  <a:gd name="T6" fmla="*/ 3 w 3"/>
                  <a:gd name="T7" fmla="*/ 2 h 2"/>
                  <a:gd name="T8" fmla="*/ 0 w 3"/>
                  <a:gd name="T9" fmla="*/ 2 h 2"/>
                  <a:gd name="T10" fmla="*/ 0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0" y="2"/>
                    </a:moveTo>
                    <a:lnTo>
                      <a:pt x="0" y="0"/>
                    </a:lnTo>
                    <a:lnTo>
                      <a:pt x="0" y="0"/>
                    </a:lnTo>
                    <a:lnTo>
                      <a:pt x="3" y="2"/>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4" name="Freeform 58">
                <a:extLst>
                  <a:ext uri="{FF2B5EF4-FFF2-40B4-BE49-F238E27FC236}">
                    <a16:creationId xmlns:a16="http://schemas.microsoft.com/office/drawing/2014/main" id="{0DF810D7-1ED5-D5F4-933F-4572CFC5A5E8}"/>
                  </a:ext>
                </a:extLst>
              </p:cNvPr>
              <p:cNvSpPr>
                <a:spLocks/>
              </p:cNvSpPr>
              <p:nvPr/>
            </p:nvSpPr>
            <p:spPr bwMode="auto">
              <a:xfrm>
                <a:off x="2521" y="1306"/>
                <a:ext cx="0" cy="1"/>
              </a:xfrm>
              <a:custGeom>
                <a:avLst/>
                <a:gdLst>
                  <a:gd name="T0" fmla="*/ 1 h 1"/>
                  <a:gd name="T1" fmla="*/ 0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lnTo>
                      <a:pt x="0" y="0"/>
                    </a:lnTo>
                    <a:lnTo>
                      <a:pt x="0" y="1"/>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5" name="Freeform 59">
                <a:extLst>
                  <a:ext uri="{FF2B5EF4-FFF2-40B4-BE49-F238E27FC236}">
                    <a16:creationId xmlns:a16="http://schemas.microsoft.com/office/drawing/2014/main" id="{8EDD0654-C95E-9CD0-050D-706918FC22D1}"/>
                  </a:ext>
                </a:extLst>
              </p:cNvPr>
              <p:cNvSpPr>
                <a:spLocks/>
              </p:cNvSpPr>
              <p:nvPr/>
            </p:nvSpPr>
            <p:spPr bwMode="auto">
              <a:xfrm>
                <a:off x="2520" y="1305"/>
                <a:ext cx="1" cy="1"/>
              </a:xfrm>
              <a:custGeom>
                <a:avLst/>
                <a:gdLst>
                  <a:gd name="T0" fmla="*/ 1 w 1"/>
                  <a:gd name="T1" fmla="*/ 1 h 1"/>
                  <a:gd name="T2" fmla="*/ 0 w 1"/>
                  <a:gd name="T3" fmla="*/ 0 h 1"/>
                  <a:gd name="T4" fmla="*/ 1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0" y="0"/>
                    </a:lnTo>
                    <a:lnTo>
                      <a:pt x="1" y="0"/>
                    </a:lnTo>
                    <a:lnTo>
                      <a:pt x="1" y="1"/>
                    </a:ln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6" name="Freeform 60">
                <a:extLst>
                  <a:ext uri="{FF2B5EF4-FFF2-40B4-BE49-F238E27FC236}">
                    <a16:creationId xmlns:a16="http://schemas.microsoft.com/office/drawing/2014/main" id="{E98852A6-0225-94CF-7A86-00F8EBE5827F}"/>
                  </a:ext>
                </a:extLst>
              </p:cNvPr>
              <p:cNvSpPr>
                <a:spLocks/>
              </p:cNvSpPr>
              <p:nvPr/>
            </p:nvSpPr>
            <p:spPr bwMode="auto">
              <a:xfrm>
                <a:off x="2521" y="1304"/>
                <a:ext cx="3" cy="3"/>
              </a:xfrm>
              <a:custGeom>
                <a:avLst/>
                <a:gdLst>
                  <a:gd name="T0" fmla="*/ 0 w 3"/>
                  <a:gd name="T1" fmla="*/ 1 h 3"/>
                  <a:gd name="T2" fmla="*/ 0 w 3"/>
                  <a:gd name="T3" fmla="*/ 0 h 3"/>
                  <a:gd name="T4" fmla="*/ 0 w 3"/>
                  <a:gd name="T5" fmla="*/ 0 h 3"/>
                  <a:gd name="T6" fmla="*/ 3 w 3"/>
                  <a:gd name="T7" fmla="*/ 1 h 3"/>
                  <a:gd name="T8" fmla="*/ 3 w 3"/>
                  <a:gd name="T9" fmla="*/ 3 h 3"/>
                  <a:gd name="T10" fmla="*/ 1 w 3"/>
                  <a:gd name="T11" fmla="*/ 1 h 3"/>
                  <a:gd name="T12" fmla="*/ 0 w 3"/>
                  <a:gd name="T13" fmla="*/ 1 h 3"/>
                  <a:gd name="T14" fmla="*/ 0 w 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1"/>
                    </a:moveTo>
                    <a:lnTo>
                      <a:pt x="0" y="0"/>
                    </a:lnTo>
                    <a:lnTo>
                      <a:pt x="0" y="0"/>
                    </a:lnTo>
                    <a:lnTo>
                      <a:pt x="3" y="1"/>
                    </a:lnTo>
                    <a:lnTo>
                      <a:pt x="3" y="3"/>
                    </a:lnTo>
                    <a:lnTo>
                      <a:pt x="1" y="1"/>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7" name="Freeform 61">
                <a:extLst>
                  <a:ext uri="{FF2B5EF4-FFF2-40B4-BE49-F238E27FC236}">
                    <a16:creationId xmlns:a16="http://schemas.microsoft.com/office/drawing/2014/main" id="{517B04F6-1016-30C4-A7E4-6D4DA3FF34C9}"/>
                  </a:ext>
                </a:extLst>
              </p:cNvPr>
              <p:cNvSpPr>
                <a:spLocks/>
              </p:cNvSpPr>
              <p:nvPr/>
            </p:nvSpPr>
            <p:spPr bwMode="auto">
              <a:xfrm>
                <a:off x="2764" y="2549"/>
                <a:ext cx="21" cy="8"/>
              </a:xfrm>
              <a:custGeom>
                <a:avLst/>
                <a:gdLst>
                  <a:gd name="T0" fmla="*/ 18 w 21"/>
                  <a:gd name="T1" fmla="*/ 8 h 8"/>
                  <a:gd name="T2" fmla="*/ 19 w 21"/>
                  <a:gd name="T3" fmla="*/ 7 h 8"/>
                  <a:gd name="T4" fmla="*/ 21 w 21"/>
                  <a:gd name="T5" fmla="*/ 5 h 8"/>
                  <a:gd name="T6" fmla="*/ 20 w 21"/>
                  <a:gd name="T7" fmla="*/ 2 h 8"/>
                  <a:gd name="T8" fmla="*/ 18 w 21"/>
                  <a:gd name="T9" fmla="*/ 1 h 8"/>
                  <a:gd name="T10" fmla="*/ 2 w 21"/>
                  <a:gd name="T11" fmla="*/ 0 h 8"/>
                  <a:gd name="T12" fmla="*/ 0 w 21"/>
                  <a:gd name="T13" fmla="*/ 2 h 8"/>
                  <a:gd name="T14" fmla="*/ 2 w 21"/>
                  <a:gd name="T15" fmla="*/ 8 h 8"/>
                  <a:gd name="T16" fmla="*/ 4 w 21"/>
                  <a:gd name="T17" fmla="*/ 8 h 8"/>
                  <a:gd name="T18" fmla="*/ 6 w 21"/>
                  <a:gd name="T19" fmla="*/ 8 h 8"/>
                  <a:gd name="T20" fmla="*/ 12 w 21"/>
                  <a:gd name="T21" fmla="*/ 8 h 8"/>
                  <a:gd name="T22" fmla="*/ 14 w 21"/>
                  <a:gd name="T23" fmla="*/ 8 h 8"/>
                  <a:gd name="T24" fmla="*/ 18 w 21"/>
                  <a:gd name="T25" fmla="*/ 8 h 8"/>
                  <a:gd name="T26" fmla="*/ 18 w 21"/>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8">
                    <a:moveTo>
                      <a:pt x="18" y="8"/>
                    </a:moveTo>
                    <a:lnTo>
                      <a:pt x="19" y="7"/>
                    </a:lnTo>
                    <a:lnTo>
                      <a:pt x="21" y="5"/>
                    </a:lnTo>
                    <a:lnTo>
                      <a:pt x="20" y="2"/>
                    </a:lnTo>
                    <a:lnTo>
                      <a:pt x="18" y="1"/>
                    </a:lnTo>
                    <a:lnTo>
                      <a:pt x="2" y="0"/>
                    </a:lnTo>
                    <a:lnTo>
                      <a:pt x="0" y="2"/>
                    </a:lnTo>
                    <a:lnTo>
                      <a:pt x="2" y="8"/>
                    </a:lnTo>
                    <a:lnTo>
                      <a:pt x="4" y="8"/>
                    </a:lnTo>
                    <a:lnTo>
                      <a:pt x="6" y="8"/>
                    </a:lnTo>
                    <a:lnTo>
                      <a:pt x="12" y="8"/>
                    </a:lnTo>
                    <a:lnTo>
                      <a:pt x="14" y="8"/>
                    </a:lnTo>
                    <a:lnTo>
                      <a:pt x="18" y="8"/>
                    </a:lnTo>
                    <a:lnTo>
                      <a:pt x="1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8" name="Freeform 62">
                <a:extLst>
                  <a:ext uri="{FF2B5EF4-FFF2-40B4-BE49-F238E27FC236}">
                    <a16:creationId xmlns:a16="http://schemas.microsoft.com/office/drawing/2014/main" id="{1837EB56-B6D9-110F-DFFA-7768801F3315}"/>
                  </a:ext>
                </a:extLst>
              </p:cNvPr>
              <p:cNvSpPr>
                <a:spLocks/>
              </p:cNvSpPr>
              <p:nvPr/>
            </p:nvSpPr>
            <p:spPr bwMode="auto">
              <a:xfrm>
                <a:off x="2802" y="2111"/>
                <a:ext cx="33" cy="17"/>
              </a:xfrm>
              <a:custGeom>
                <a:avLst/>
                <a:gdLst>
                  <a:gd name="T0" fmla="*/ 29 w 33"/>
                  <a:gd name="T1" fmla="*/ 8 h 17"/>
                  <a:gd name="T2" fmla="*/ 18 w 33"/>
                  <a:gd name="T3" fmla="*/ 9 h 17"/>
                  <a:gd name="T4" fmla="*/ 13 w 33"/>
                  <a:gd name="T5" fmla="*/ 7 h 17"/>
                  <a:gd name="T6" fmla="*/ 10 w 33"/>
                  <a:gd name="T7" fmla="*/ 8 h 17"/>
                  <a:gd name="T8" fmla="*/ 7 w 33"/>
                  <a:gd name="T9" fmla="*/ 8 h 17"/>
                  <a:gd name="T10" fmla="*/ 8 w 33"/>
                  <a:gd name="T11" fmla="*/ 6 h 17"/>
                  <a:gd name="T12" fmla="*/ 5 w 33"/>
                  <a:gd name="T13" fmla="*/ 3 h 17"/>
                  <a:gd name="T14" fmla="*/ 7 w 33"/>
                  <a:gd name="T15" fmla="*/ 1 h 17"/>
                  <a:gd name="T16" fmla="*/ 4 w 33"/>
                  <a:gd name="T17" fmla="*/ 0 h 17"/>
                  <a:gd name="T18" fmla="*/ 0 w 33"/>
                  <a:gd name="T19" fmla="*/ 6 h 17"/>
                  <a:gd name="T20" fmla="*/ 4 w 33"/>
                  <a:gd name="T21" fmla="*/ 6 h 17"/>
                  <a:gd name="T22" fmla="*/ 5 w 33"/>
                  <a:gd name="T23" fmla="*/ 9 h 17"/>
                  <a:gd name="T24" fmla="*/ 10 w 33"/>
                  <a:gd name="T25" fmla="*/ 10 h 17"/>
                  <a:gd name="T26" fmla="*/ 10 w 33"/>
                  <a:gd name="T27" fmla="*/ 12 h 17"/>
                  <a:gd name="T28" fmla="*/ 13 w 33"/>
                  <a:gd name="T29" fmla="*/ 14 h 17"/>
                  <a:gd name="T30" fmla="*/ 16 w 33"/>
                  <a:gd name="T31" fmla="*/ 14 h 17"/>
                  <a:gd name="T32" fmla="*/ 18 w 33"/>
                  <a:gd name="T33" fmla="*/ 12 h 17"/>
                  <a:gd name="T34" fmla="*/ 22 w 33"/>
                  <a:gd name="T35" fmla="*/ 14 h 17"/>
                  <a:gd name="T36" fmla="*/ 22 w 33"/>
                  <a:gd name="T37" fmla="*/ 17 h 17"/>
                  <a:gd name="T38" fmla="*/ 24 w 33"/>
                  <a:gd name="T39" fmla="*/ 17 h 17"/>
                  <a:gd name="T40" fmla="*/ 27 w 33"/>
                  <a:gd name="T41" fmla="*/ 17 h 17"/>
                  <a:gd name="T42" fmla="*/ 27 w 33"/>
                  <a:gd name="T43" fmla="*/ 14 h 17"/>
                  <a:gd name="T44" fmla="*/ 29 w 33"/>
                  <a:gd name="T45" fmla="*/ 11 h 17"/>
                  <a:gd name="T46" fmla="*/ 33 w 33"/>
                  <a:gd name="T47" fmla="*/ 9 h 17"/>
                  <a:gd name="T48" fmla="*/ 31 w 33"/>
                  <a:gd name="T49" fmla="*/ 8 h 17"/>
                  <a:gd name="T50" fmla="*/ 29 w 33"/>
                  <a:gd name="T51" fmla="*/ 8 h 17"/>
                  <a:gd name="T52" fmla="*/ 29 w 33"/>
                  <a:gd name="T5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 h="17">
                    <a:moveTo>
                      <a:pt x="29" y="8"/>
                    </a:moveTo>
                    <a:lnTo>
                      <a:pt x="18" y="9"/>
                    </a:lnTo>
                    <a:lnTo>
                      <a:pt x="13" y="7"/>
                    </a:lnTo>
                    <a:lnTo>
                      <a:pt x="10" y="8"/>
                    </a:lnTo>
                    <a:lnTo>
                      <a:pt x="7" y="8"/>
                    </a:lnTo>
                    <a:lnTo>
                      <a:pt x="8" y="6"/>
                    </a:lnTo>
                    <a:lnTo>
                      <a:pt x="5" y="3"/>
                    </a:lnTo>
                    <a:lnTo>
                      <a:pt x="7" y="1"/>
                    </a:lnTo>
                    <a:lnTo>
                      <a:pt x="4" y="0"/>
                    </a:lnTo>
                    <a:lnTo>
                      <a:pt x="0" y="6"/>
                    </a:lnTo>
                    <a:lnTo>
                      <a:pt x="4" y="6"/>
                    </a:lnTo>
                    <a:lnTo>
                      <a:pt x="5" y="9"/>
                    </a:lnTo>
                    <a:lnTo>
                      <a:pt x="10" y="10"/>
                    </a:lnTo>
                    <a:lnTo>
                      <a:pt x="10" y="12"/>
                    </a:lnTo>
                    <a:lnTo>
                      <a:pt x="13" y="14"/>
                    </a:lnTo>
                    <a:lnTo>
                      <a:pt x="16" y="14"/>
                    </a:lnTo>
                    <a:lnTo>
                      <a:pt x="18" y="12"/>
                    </a:lnTo>
                    <a:lnTo>
                      <a:pt x="22" y="14"/>
                    </a:lnTo>
                    <a:lnTo>
                      <a:pt x="22" y="17"/>
                    </a:lnTo>
                    <a:lnTo>
                      <a:pt x="24" y="17"/>
                    </a:lnTo>
                    <a:lnTo>
                      <a:pt x="27" y="17"/>
                    </a:lnTo>
                    <a:lnTo>
                      <a:pt x="27" y="14"/>
                    </a:lnTo>
                    <a:lnTo>
                      <a:pt x="29" y="11"/>
                    </a:lnTo>
                    <a:lnTo>
                      <a:pt x="33" y="9"/>
                    </a:lnTo>
                    <a:lnTo>
                      <a:pt x="31" y="8"/>
                    </a:lnTo>
                    <a:lnTo>
                      <a:pt x="29" y="8"/>
                    </a:lnTo>
                    <a:lnTo>
                      <a:pt x="29"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69" name="Freeform 63">
                <a:extLst>
                  <a:ext uri="{FF2B5EF4-FFF2-40B4-BE49-F238E27FC236}">
                    <a16:creationId xmlns:a16="http://schemas.microsoft.com/office/drawing/2014/main" id="{4A548280-6B41-E2EB-8647-D2EDCFA3CBAE}"/>
                  </a:ext>
                </a:extLst>
              </p:cNvPr>
              <p:cNvSpPr>
                <a:spLocks/>
              </p:cNvSpPr>
              <p:nvPr/>
            </p:nvSpPr>
            <p:spPr bwMode="auto">
              <a:xfrm>
                <a:off x="2932" y="1636"/>
                <a:ext cx="42" cy="27"/>
              </a:xfrm>
              <a:custGeom>
                <a:avLst/>
                <a:gdLst>
                  <a:gd name="T0" fmla="*/ 4 w 42"/>
                  <a:gd name="T1" fmla="*/ 7 h 27"/>
                  <a:gd name="T2" fmla="*/ 10 w 42"/>
                  <a:gd name="T3" fmla="*/ 10 h 27"/>
                  <a:gd name="T4" fmla="*/ 4 w 42"/>
                  <a:gd name="T5" fmla="*/ 8 h 27"/>
                  <a:gd name="T6" fmla="*/ 2 w 42"/>
                  <a:gd name="T7" fmla="*/ 10 h 27"/>
                  <a:gd name="T8" fmla="*/ 0 w 42"/>
                  <a:gd name="T9" fmla="*/ 12 h 27"/>
                  <a:gd name="T10" fmla="*/ 4 w 42"/>
                  <a:gd name="T11" fmla="*/ 13 h 27"/>
                  <a:gd name="T12" fmla="*/ 6 w 42"/>
                  <a:gd name="T13" fmla="*/ 15 h 27"/>
                  <a:gd name="T14" fmla="*/ 4 w 42"/>
                  <a:gd name="T15" fmla="*/ 14 h 27"/>
                  <a:gd name="T16" fmla="*/ 0 w 42"/>
                  <a:gd name="T17" fmla="*/ 16 h 27"/>
                  <a:gd name="T18" fmla="*/ 4 w 42"/>
                  <a:gd name="T19" fmla="*/ 17 h 27"/>
                  <a:gd name="T20" fmla="*/ 6 w 42"/>
                  <a:gd name="T21" fmla="*/ 19 h 27"/>
                  <a:gd name="T22" fmla="*/ 12 w 42"/>
                  <a:gd name="T23" fmla="*/ 19 h 27"/>
                  <a:gd name="T24" fmla="*/ 17 w 42"/>
                  <a:gd name="T25" fmla="*/ 21 h 27"/>
                  <a:gd name="T26" fmla="*/ 20 w 42"/>
                  <a:gd name="T27" fmla="*/ 19 h 27"/>
                  <a:gd name="T28" fmla="*/ 22 w 42"/>
                  <a:gd name="T29" fmla="*/ 21 h 27"/>
                  <a:gd name="T30" fmla="*/ 19 w 42"/>
                  <a:gd name="T31" fmla="*/ 21 h 27"/>
                  <a:gd name="T32" fmla="*/ 16 w 42"/>
                  <a:gd name="T33" fmla="*/ 22 h 27"/>
                  <a:gd name="T34" fmla="*/ 13 w 42"/>
                  <a:gd name="T35" fmla="*/ 21 h 27"/>
                  <a:gd name="T36" fmla="*/ 11 w 42"/>
                  <a:gd name="T37" fmla="*/ 23 h 27"/>
                  <a:gd name="T38" fmla="*/ 13 w 42"/>
                  <a:gd name="T39" fmla="*/ 24 h 27"/>
                  <a:gd name="T40" fmla="*/ 16 w 42"/>
                  <a:gd name="T41" fmla="*/ 25 h 27"/>
                  <a:gd name="T42" fmla="*/ 20 w 42"/>
                  <a:gd name="T43" fmla="*/ 27 h 27"/>
                  <a:gd name="T44" fmla="*/ 37 w 42"/>
                  <a:gd name="T45" fmla="*/ 21 h 27"/>
                  <a:gd name="T46" fmla="*/ 39 w 42"/>
                  <a:gd name="T47" fmla="*/ 20 h 27"/>
                  <a:gd name="T48" fmla="*/ 42 w 42"/>
                  <a:gd name="T49" fmla="*/ 17 h 27"/>
                  <a:gd name="T50" fmla="*/ 41 w 42"/>
                  <a:gd name="T51" fmla="*/ 15 h 27"/>
                  <a:gd name="T52" fmla="*/ 40 w 42"/>
                  <a:gd name="T53" fmla="*/ 12 h 27"/>
                  <a:gd name="T54" fmla="*/ 31 w 42"/>
                  <a:gd name="T55" fmla="*/ 10 h 27"/>
                  <a:gd name="T56" fmla="*/ 29 w 42"/>
                  <a:gd name="T57" fmla="*/ 7 h 27"/>
                  <a:gd name="T58" fmla="*/ 27 w 42"/>
                  <a:gd name="T59" fmla="*/ 5 h 27"/>
                  <a:gd name="T60" fmla="*/ 21 w 42"/>
                  <a:gd name="T61" fmla="*/ 2 h 27"/>
                  <a:gd name="T62" fmla="*/ 10 w 42"/>
                  <a:gd name="T63" fmla="*/ 0 h 27"/>
                  <a:gd name="T64" fmla="*/ 7 w 42"/>
                  <a:gd name="T65" fmla="*/ 0 h 27"/>
                  <a:gd name="T66" fmla="*/ 4 w 42"/>
                  <a:gd name="T67" fmla="*/ 0 h 27"/>
                  <a:gd name="T68" fmla="*/ 2 w 42"/>
                  <a:gd name="T69" fmla="*/ 4 h 27"/>
                  <a:gd name="T70" fmla="*/ 2 w 42"/>
                  <a:gd name="T71" fmla="*/ 6 h 27"/>
                  <a:gd name="T72" fmla="*/ 4 w 42"/>
                  <a:gd name="T73" fmla="*/ 7 h 27"/>
                  <a:gd name="T74" fmla="*/ 4 w 42"/>
                  <a:gd name="T75"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27">
                    <a:moveTo>
                      <a:pt x="4" y="7"/>
                    </a:moveTo>
                    <a:lnTo>
                      <a:pt x="10" y="10"/>
                    </a:lnTo>
                    <a:lnTo>
                      <a:pt x="4" y="8"/>
                    </a:lnTo>
                    <a:lnTo>
                      <a:pt x="2" y="10"/>
                    </a:lnTo>
                    <a:lnTo>
                      <a:pt x="0" y="12"/>
                    </a:lnTo>
                    <a:lnTo>
                      <a:pt x="4" y="13"/>
                    </a:lnTo>
                    <a:lnTo>
                      <a:pt x="6" y="15"/>
                    </a:lnTo>
                    <a:lnTo>
                      <a:pt x="4" y="14"/>
                    </a:lnTo>
                    <a:lnTo>
                      <a:pt x="0" y="16"/>
                    </a:lnTo>
                    <a:lnTo>
                      <a:pt x="4" y="17"/>
                    </a:lnTo>
                    <a:lnTo>
                      <a:pt x="6" y="19"/>
                    </a:lnTo>
                    <a:lnTo>
                      <a:pt x="12" y="19"/>
                    </a:lnTo>
                    <a:lnTo>
                      <a:pt x="17" y="21"/>
                    </a:lnTo>
                    <a:lnTo>
                      <a:pt x="20" y="19"/>
                    </a:lnTo>
                    <a:lnTo>
                      <a:pt x="22" y="21"/>
                    </a:lnTo>
                    <a:lnTo>
                      <a:pt x="19" y="21"/>
                    </a:lnTo>
                    <a:lnTo>
                      <a:pt x="16" y="22"/>
                    </a:lnTo>
                    <a:lnTo>
                      <a:pt x="13" y="21"/>
                    </a:lnTo>
                    <a:lnTo>
                      <a:pt x="11" y="23"/>
                    </a:lnTo>
                    <a:lnTo>
                      <a:pt x="13" y="24"/>
                    </a:lnTo>
                    <a:lnTo>
                      <a:pt x="16" y="25"/>
                    </a:lnTo>
                    <a:lnTo>
                      <a:pt x="20" y="27"/>
                    </a:lnTo>
                    <a:lnTo>
                      <a:pt x="37" y="21"/>
                    </a:lnTo>
                    <a:lnTo>
                      <a:pt x="39" y="20"/>
                    </a:lnTo>
                    <a:lnTo>
                      <a:pt x="42" y="17"/>
                    </a:lnTo>
                    <a:lnTo>
                      <a:pt x="41" y="15"/>
                    </a:lnTo>
                    <a:lnTo>
                      <a:pt x="40" y="12"/>
                    </a:lnTo>
                    <a:lnTo>
                      <a:pt x="31" y="10"/>
                    </a:lnTo>
                    <a:lnTo>
                      <a:pt x="29" y="7"/>
                    </a:lnTo>
                    <a:lnTo>
                      <a:pt x="27" y="5"/>
                    </a:lnTo>
                    <a:lnTo>
                      <a:pt x="21" y="2"/>
                    </a:lnTo>
                    <a:lnTo>
                      <a:pt x="10" y="0"/>
                    </a:lnTo>
                    <a:lnTo>
                      <a:pt x="7" y="0"/>
                    </a:lnTo>
                    <a:lnTo>
                      <a:pt x="4" y="0"/>
                    </a:lnTo>
                    <a:lnTo>
                      <a:pt x="2" y="4"/>
                    </a:lnTo>
                    <a:lnTo>
                      <a:pt x="2" y="6"/>
                    </a:lnTo>
                    <a:lnTo>
                      <a:pt x="4" y="7"/>
                    </a:lnTo>
                    <a:lnTo>
                      <a:pt x="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0" name="Freeform 64">
                <a:extLst>
                  <a:ext uri="{FF2B5EF4-FFF2-40B4-BE49-F238E27FC236}">
                    <a16:creationId xmlns:a16="http://schemas.microsoft.com/office/drawing/2014/main" id="{68154E12-DFDC-B157-E4F1-B1E6E0ABDEFD}"/>
                  </a:ext>
                </a:extLst>
              </p:cNvPr>
              <p:cNvSpPr>
                <a:spLocks/>
              </p:cNvSpPr>
              <p:nvPr/>
            </p:nvSpPr>
            <p:spPr bwMode="auto">
              <a:xfrm>
                <a:off x="2801" y="2059"/>
                <a:ext cx="39" cy="15"/>
              </a:xfrm>
              <a:custGeom>
                <a:avLst/>
                <a:gdLst>
                  <a:gd name="T0" fmla="*/ 35 w 39"/>
                  <a:gd name="T1" fmla="*/ 10 h 15"/>
                  <a:gd name="T2" fmla="*/ 33 w 39"/>
                  <a:gd name="T3" fmla="*/ 9 h 15"/>
                  <a:gd name="T4" fmla="*/ 27 w 39"/>
                  <a:gd name="T5" fmla="*/ 6 h 15"/>
                  <a:gd name="T6" fmla="*/ 19 w 39"/>
                  <a:gd name="T7" fmla="*/ 2 h 15"/>
                  <a:gd name="T8" fmla="*/ 16 w 39"/>
                  <a:gd name="T9" fmla="*/ 2 h 15"/>
                  <a:gd name="T10" fmla="*/ 14 w 39"/>
                  <a:gd name="T11" fmla="*/ 1 h 15"/>
                  <a:gd name="T12" fmla="*/ 9 w 39"/>
                  <a:gd name="T13" fmla="*/ 1 h 15"/>
                  <a:gd name="T14" fmla="*/ 6 w 39"/>
                  <a:gd name="T15" fmla="*/ 0 h 15"/>
                  <a:gd name="T16" fmla="*/ 0 w 39"/>
                  <a:gd name="T17" fmla="*/ 1 h 15"/>
                  <a:gd name="T18" fmla="*/ 3 w 39"/>
                  <a:gd name="T19" fmla="*/ 2 h 15"/>
                  <a:gd name="T20" fmla="*/ 9 w 39"/>
                  <a:gd name="T21" fmla="*/ 4 h 15"/>
                  <a:gd name="T22" fmla="*/ 11 w 39"/>
                  <a:gd name="T23" fmla="*/ 7 h 15"/>
                  <a:gd name="T24" fmla="*/ 13 w 39"/>
                  <a:gd name="T25" fmla="*/ 9 h 15"/>
                  <a:gd name="T26" fmla="*/ 16 w 39"/>
                  <a:gd name="T27" fmla="*/ 10 h 15"/>
                  <a:gd name="T28" fmla="*/ 24 w 39"/>
                  <a:gd name="T29" fmla="*/ 13 h 15"/>
                  <a:gd name="T30" fmla="*/ 32 w 39"/>
                  <a:gd name="T31" fmla="*/ 15 h 15"/>
                  <a:gd name="T32" fmla="*/ 37 w 39"/>
                  <a:gd name="T33" fmla="*/ 15 h 15"/>
                  <a:gd name="T34" fmla="*/ 39 w 39"/>
                  <a:gd name="T35" fmla="*/ 12 h 15"/>
                  <a:gd name="T36" fmla="*/ 35 w 39"/>
                  <a:gd name="T3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15">
                    <a:moveTo>
                      <a:pt x="35" y="10"/>
                    </a:moveTo>
                    <a:lnTo>
                      <a:pt x="33" y="9"/>
                    </a:lnTo>
                    <a:lnTo>
                      <a:pt x="27" y="6"/>
                    </a:lnTo>
                    <a:lnTo>
                      <a:pt x="19" y="2"/>
                    </a:lnTo>
                    <a:lnTo>
                      <a:pt x="16" y="2"/>
                    </a:lnTo>
                    <a:lnTo>
                      <a:pt x="14" y="1"/>
                    </a:lnTo>
                    <a:lnTo>
                      <a:pt x="9" y="1"/>
                    </a:lnTo>
                    <a:lnTo>
                      <a:pt x="6" y="0"/>
                    </a:lnTo>
                    <a:lnTo>
                      <a:pt x="0" y="1"/>
                    </a:lnTo>
                    <a:lnTo>
                      <a:pt x="3" y="2"/>
                    </a:lnTo>
                    <a:lnTo>
                      <a:pt x="9" y="4"/>
                    </a:lnTo>
                    <a:lnTo>
                      <a:pt x="11" y="7"/>
                    </a:lnTo>
                    <a:lnTo>
                      <a:pt x="13" y="9"/>
                    </a:lnTo>
                    <a:lnTo>
                      <a:pt x="16" y="10"/>
                    </a:lnTo>
                    <a:lnTo>
                      <a:pt x="24" y="13"/>
                    </a:lnTo>
                    <a:lnTo>
                      <a:pt x="32" y="15"/>
                    </a:lnTo>
                    <a:lnTo>
                      <a:pt x="37" y="15"/>
                    </a:lnTo>
                    <a:lnTo>
                      <a:pt x="39" y="12"/>
                    </a:lnTo>
                    <a:lnTo>
                      <a:pt x="3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1" name="Freeform 65">
                <a:extLst>
                  <a:ext uri="{FF2B5EF4-FFF2-40B4-BE49-F238E27FC236}">
                    <a16:creationId xmlns:a16="http://schemas.microsoft.com/office/drawing/2014/main" id="{41DA8E78-B10A-1928-538F-9578D5749D68}"/>
                  </a:ext>
                </a:extLst>
              </p:cNvPr>
              <p:cNvSpPr>
                <a:spLocks/>
              </p:cNvSpPr>
              <p:nvPr/>
            </p:nvSpPr>
            <p:spPr bwMode="auto">
              <a:xfrm>
                <a:off x="3022" y="1274"/>
                <a:ext cx="11" cy="4"/>
              </a:xfrm>
              <a:custGeom>
                <a:avLst/>
                <a:gdLst>
                  <a:gd name="T0" fmla="*/ 1 w 11"/>
                  <a:gd name="T1" fmla="*/ 4 h 4"/>
                  <a:gd name="T2" fmla="*/ 8 w 11"/>
                  <a:gd name="T3" fmla="*/ 4 h 4"/>
                  <a:gd name="T4" fmla="*/ 11 w 11"/>
                  <a:gd name="T5" fmla="*/ 2 h 4"/>
                  <a:gd name="T6" fmla="*/ 9 w 11"/>
                  <a:gd name="T7" fmla="*/ 1 h 4"/>
                  <a:gd name="T8" fmla="*/ 2 w 11"/>
                  <a:gd name="T9" fmla="*/ 0 h 4"/>
                  <a:gd name="T10" fmla="*/ 0 w 11"/>
                  <a:gd name="T11" fmla="*/ 1 h 4"/>
                  <a:gd name="T12" fmla="*/ 1 w 11"/>
                  <a:gd name="T13" fmla="*/ 4 h 4"/>
                  <a:gd name="T14" fmla="*/ 1 w 11"/>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1" y="4"/>
                    </a:moveTo>
                    <a:lnTo>
                      <a:pt x="8" y="4"/>
                    </a:lnTo>
                    <a:lnTo>
                      <a:pt x="11" y="2"/>
                    </a:lnTo>
                    <a:lnTo>
                      <a:pt x="9" y="1"/>
                    </a:lnTo>
                    <a:lnTo>
                      <a:pt x="2" y="0"/>
                    </a:lnTo>
                    <a:lnTo>
                      <a:pt x="0" y="1"/>
                    </a:lnTo>
                    <a:lnTo>
                      <a:pt x="1" y="4"/>
                    </a:lnTo>
                    <a:lnTo>
                      <a:pt x="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2" name="Freeform 66">
                <a:extLst>
                  <a:ext uri="{FF2B5EF4-FFF2-40B4-BE49-F238E27FC236}">
                    <a16:creationId xmlns:a16="http://schemas.microsoft.com/office/drawing/2014/main" id="{1B6225B6-77C4-DC23-2C16-C2DF5C61EBDD}"/>
                  </a:ext>
                </a:extLst>
              </p:cNvPr>
              <p:cNvSpPr>
                <a:spLocks/>
              </p:cNvSpPr>
              <p:nvPr/>
            </p:nvSpPr>
            <p:spPr bwMode="auto">
              <a:xfrm>
                <a:off x="3032" y="1281"/>
                <a:ext cx="43" cy="21"/>
              </a:xfrm>
              <a:custGeom>
                <a:avLst/>
                <a:gdLst>
                  <a:gd name="T0" fmla="*/ 6 w 43"/>
                  <a:gd name="T1" fmla="*/ 6 h 21"/>
                  <a:gd name="T2" fmla="*/ 11 w 43"/>
                  <a:gd name="T3" fmla="*/ 11 h 21"/>
                  <a:gd name="T4" fmla="*/ 28 w 43"/>
                  <a:gd name="T5" fmla="*/ 16 h 21"/>
                  <a:gd name="T6" fmla="*/ 31 w 43"/>
                  <a:gd name="T7" fmla="*/ 17 h 21"/>
                  <a:gd name="T8" fmla="*/ 34 w 43"/>
                  <a:gd name="T9" fmla="*/ 20 h 21"/>
                  <a:gd name="T10" fmla="*/ 36 w 43"/>
                  <a:gd name="T11" fmla="*/ 21 h 21"/>
                  <a:gd name="T12" fmla="*/ 39 w 43"/>
                  <a:gd name="T13" fmla="*/ 20 h 21"/>
                  <a:gd name="T14" fmla="*/ 36 w 43"/>
                  <a:gd name="T15" fmla="*/ 15 h 21"/>
                  <a:gd name="T16" fmla="*/ 39 w 43"/>
                  <a:gd name="T17" fmla="*/ 13 h 21"/>
                  <a:gd name="T18" fmla="*/ 42 w 43"/>
                  <a:gd name="T19" fmla="*/ 12 h 21"/>
                  <a:gd name="T20" fmla="*/ 43 w 43"/>
                  <a:gd name="T21" fmla="*/ 9 h 21"/>
                  <a:gd name="T22" fmla="*/ 41 w 43"/>
                  <a:gd name="T23" fmla="*/ 8 h 21"/>
                  <a:gd name="T24" fmla="*/ 38 w 43"/>
                  <a:gd name="T25" fmla="*/ 7 h 21"/>
                  <a:gd name="T26" fmla="*/ 35 w 43"/>
                  <a:gd name="T27" fmla="*/ 6 h 21"/>
                  <a:gd name="T28" fmla="*/ 24 w 43"/>
                  <a:gd name="T29" fmla="*/ 2 h 21"/>
                  <a:gd name="T30" fmla="*/ 18 w 43"/>
                  <a:gd name="T31" fmla="*/ 0 h 21"/>
                  <a:gd name="T32" fmla="*/ 13 w 43"/>
                  <a:gd name="T33" fmla="*/ 0 h 21"/>
                  <a:gd name="T34" fmla="*/ 9 w 43"/>
                  <a:gd name="T35" fmla="*/ 1 h 21"/>
                  <a:gd name="T36" fmla="*/ 0 w 43"/>
                  <a:gd name="T37" fmla="*/ 1 h 21"/>
                  <a:gd name="T38" fmla="*/ 6 w 43"/>
                  <a:gd name="T39" fmla="*/ 6 h 21"/>
                  <a:gd name="T40" fmla="*/ 6 w 43"/>
                  <a:gd name="T41"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1">
                    <a:moveTo>
                      <a:pt x="6" y="6"/>
                    </a:moveTo>
                    <a:lnTo>
                      <a:pt x="11" y="11"/>
                    </a:lnTo>
                    <a:lnTo>
                      <a:pt x="28" y="16"/>
                    </a:lnTo>
                    <a:lnTo>
                      <a:pt x="31" y="17"/>
                    </a:lnTo>
                    <a:lnTo>
                      <a:pt x="34" y="20"/>
                    </a:lnTo>
                    <a:lnTo>
                      <a:pt x="36" y="21"/>
                    </a:lnTo>
                    <a:lnTo>
                      <a:pt x="39" y="20"/>
                    </a:lnTo>
                    <a:lnTo>
                      <a:pt x="36" y="15"/>
                    </a:lnTo>
                    <a:lnTo>
                      <a:pt x="39" y="13"/>
                    </a:lnTo>
                    <a:lnTo>
                      <a:pt x="42" y="12"/>
                    </a:lnTo>
                    <a:lnTo>
                      <a:pt x="43" y="9"/>
                    </a:lnTo>
                    <a:lnTo>
                      <a:pt x="41" y="8"/>
                    </a:lnTo>
                    <a:lnTo>
                      <a:pt x="38" y="7"/>
                    </a:lnTo>
                    <a:lnTo>
                      <a:pt x="35" y="6"/>
                    </a:lnTo>
                    <a:lnTo>
                      <a:pt x="24" y="2"/>
                    </a:lnTo>
                    <a:lnTo>
                      <a:pt x="18" y="0"/>
                    </a:lnTo>
                    <a:lnTo>
                      <a:pt x="13" y="0"/>
                    </a:lnTo>
                    <a:lnTo>
                      <a:pt x="9" y="1"/>
                    </a:lnTo>
                    <a:lnTo>
                      <a:pt x="0" y="1"/>
                    </a:lnTo>
                    <a:lnTo>
                      <a:pt x="6" y="6"/>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3" name="Freeform 67">
                <a:extLst>
                  <a:ext uri="{FF2B5EF4-FFF2-40B4-BE49-F238E27FC236}">
                    <a16:creationId xmlns:a16="http://schemas.microsoft.com/office/drawing/2014/main" id="{DEC2205A-CB15-AD5C-A869-28FB2E38A595}"/>
                  </a:ext>
                </a:extLst>
              </p:cNvPr>
              <p:cNvSpPr>
                <a:spLocks/>
              </p:cNvSpPr>
              <p:nvPr/>
            </p:nvSpPr>
            <p:spPr bwMode="auto">
              <a:xfrm>
                <a:off x="3118" y="1264"/>
                <a:ext cx="21" cy="7"/>
              </a:xfrm>
              <a:custGeom>
                <a:avLst/>
                <a:gdLst>
                  <a:gd name="T0" fmla="*/ 21 w 21"/>
                  <a:gd name="T1" fmla="*/ 7 h 7"/>
                  <a:gd name="T2" fmla="*/ 19 w 21"/>
                  <a:gd name="T3" fmla="*/ 6 h 7"/>
                  <a:gd name="T4" fmla="*/ 16 w 21"/>
                  <a:gd name="T5" fmla="*/ 4 h 7"/>
                  <a:gd name="T6" fmla="*/ 13 w 21"/>
                  <a:gd name="T7" fmla="*/ 3 h 7"/>
                  <a:gd name="T8" fmla="*/ 9 w 21"/>
                  <a:gd name="T9" fmla="*/ 2 h 7"/>
                  <a:gd name="T10" fmla="*/ 7 w 21"/>
                  <a:gd name="T11" fmla="*/ 0 h 7"/>
                  <a:gd name="T12" fmla="*/ 4 w 21"/>
                  <a:gd name="T13" fmla="*/ 0 h 7"/>
                  <a:gd name="T14" fmla="*/ 0 w 21"/>
                  <a:gd name="T15" fmla="*/ 1 h 7"/>
                  <a:gd name="T16" fmla="*/ 12 w 21"/>
                  <a:gd name="T17" fmla="*/ 7 h 7"/>
                  <a:gd name="T18" fmla="*/ 21 w 21"/>
                  <a:gd name="T19" fmla="*/ 7 h 7"/>
                  <a:gd name="T20" fmla="*/ 21 w 21"/>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7">
                    <a:moveTo>
                      <a:pt x="21" y="7"/>
                    </a:moveTo>
                    <a:lnTo>
                      <a:pt x="19" y="6"/>
                    </a:lnTo>
                    <a:lnTo>
                      <a:pt x="16" y="4"/>
                    </a:lnTo>
                    <a:lnTo>
                      <a:pt x="13" y="3"/>
                    </a:lnTo>
                    <a:lnTo>
                      <a:pt x="9" y="2"/>
                    </a:lnTo>
                    <a:lnTo>
                      <a:pt x="7" y="0"/>
                    </a:lnTo>
                    <a:lnTo>
                      <a:pt x="4" y="0"/>
                    </a:lnTo>
                    <a:lnTo>
                      <a:pt x="0" y="1"/>
                    </a:lnTo>
                    <a:lnTo>
                      <a:pt x="12" y="7"/>
                    </a:lnTo>
                    <a:lnTo>
                      <a:pt x="21" y="7"/>
                    </a:lnTo>
                    <a:lnTo>
                      <a:pt x="21"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4" name="Freeform 68">
                <a:extLst>
                  <a:ext uri="{FF2B5EF4-FFF2-40B4-BE49-F238E27FC236}">
                    <a16:creationId xmlns:a16="http://schemas.microsoft.com/office/drawing/2014/main" id="{78CB7AB2-616D-F133-1B01-B4005CA22CAB}"/>
                  </a:ext>
                </a:extLst>
              </p:cNvPr>
              <p:cNvSpPr>
                <a:spLocks/>
              </p:cNvSpPr>
              <p:nvPr/>
            </p:nvSpPr>
            <p:spPr bwMode="auto">
              <a:xfrm>
                <a:off x="3128" y="1258"/>
                <a:ext cx="26" cy="8"/>
              </a:xfrm>
              <a:custGeom>
                <a:avLst/>
                <a:gdLst>
                  <a:gd name="T0" fmla="*/ 23 w 26"/>
                  <a:gd name="T1" fmla="*/ 8 h 8"/>
                  <a:gd name="T2" fmla="*/ 24 w 26"/>
                  <a:gd name="T3" fmla="*/ 8 h 8"/>
                  <a:gd name="T4" fmla="*/ 26 w 26"/>
                  <a:gd name="T5" fmla="*/ 8 h 8"/>
                  <a:gd name="T6" fmla="*/ 24 w 26"/>
                  <a:gd name="T7" fmla="*/ 6 h 8"/>
                  <a:gd name="T8" fmla="*/ 17 w 26"/>
                  <a:gd name="T9" fmla="*/ 5 h 8"/>
                  <a:gd name="T10" fmla="*/ 15 w 26"/>
                  <a:gd name="T11" fmla="*/ 5 h 8"/>
                  <a:gd name="T12" fmla="*/ 12 w 26"/>
                  <a:gd name="T13" fmla="*/ 3 h 8"/>
                  <a:gd name="T14" fmla="*/ 3 w 26"/>
                  <a:gd name="T15" fmla="*/ 0 h 8"/>
                  <a:gd name="T16" fmla="*/ 0 w 26"/>
                  <a:gd name="T17" fmla="*/ 4 h 8"/>
                  <a:gd name="T18" fmla="*/ 8 w 26"/>
                  <a:gd name="T19" fmla="*/ 4 h 8"/>
                  <a:gd name="T20" fmla="*/ 12 w 26"/>
                  <a:gd name="T21" fmla="*/ 6 h 8"/>
                  <a:gd name="T22" fmla="*/ 15 w 26"/>
                  <a:gd name="T23" fmla="*/ 7 h 8"/>
                  <a:gd name="T24" fmla="*/ 23 w 26"/>
                  <a:gd name="T25" fmla="*/ 8 h 8"/>
                  <a:gd name="T26" fmla="*/ 23 w 26"/>
                  <a:gd name="T2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8">
                    <a:moveTo>
                      <a:pt x="23" y="8"/>
                    </a:moveTo>
                    <a:lnTo>
                      <a:pt x="24" y="8"/>
                    </a:lnTo>
                    <a:lnTo>
                      <a:pt x="26" y="8"/>
                    </a:lnTo>
                    <a:lnTo>
                      <a:pt x="24" y="6"/>
                    </a:lnTo>
                    <a:lnTo>
                      <a:pt x="17" y="5"/>
                    </a:lnTo>
                    <a:lnTo>
                      <a:pt x="15" y="5"/>
                    </a:lnTo>
                    <a:lnTo>
                      <a:pt x="12" y="3"/>
                    </a:lnTo>
                    <a:lnTo>
                      <a:pt x="3" y="0"/>
                    </a:lnTo>
                    <a:lnTo>
                      <a:pt x="0" y="4"/>
                    </a:lnTo>
                    <a:lnTo>
                      <a:pt x="8" y="4"/>
                    </a:lnTo>
                    <a:lnTo>
                      <a:pt x="12" y="6"/>
                    </a:lnTo>
                    <a:lnTo>
                      <a:pt x="15" y="7"/>
                    </a:lnTo>
                    <a:lnTo>
                      <a:pt x="23" y="8"/>
                    </a:lnTo>
                    <a:lnTo>
                      <a:pt x="2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5" name="Freeform 69">
                <a:extLst>
                  <a:ext uri="{FF2B5EF4-FFF2-40B4-BE49-F238E27FC236}">
                    <a16:creationId xmlns:a16="http://schemas.microsoft.com/office/drawing/2014/main" id="{A6A43A18-2C19-BA4B-C265-02FD0E68B89C}"/>
                  </a:ext>
                </a:extLst>
              </p:cNvPr>
              <p:cNvSpPr>
                <a:spLocks/>
              </p:cNvSpPr>
              <p:nvPr/>
            </p:nvSpPr>
            <p:spPr bwMode="auto">
              <a:xfrm>
                <a:off x="3131" y="1264"/>
                <a:ext cx="16" cy="7"/>
              </a:xfrm>
              <a:custGeom>
                <a:avLst/>
                <a:gdLst>
                  <a:gd name="T0" fmla="*/ 11 w 16"/>
                  <a:gd name="T1" fmla="*/ 7 h 7"/>
                  <a:gd name="T2" fmla="*/ 13 w 16"/>
                  <a:gd name="T3" fmla="*/ 6 h 7"/>
                  <a:gd name="T4" fmla="*/ 16 w 16"/>
                  <a:gd name="T5" fmla="*/ 3 h 7"/>
                  <a:gd name="T6" fmla="*/ 9 w 16"/>
                  <a:gd name="T7" fmla="*/ 2 h 7"/>
                  <a:gd name="T8" fmla="*/ 6 w 16"/>
                  <a:gd name="T9" fmla="*/ 1 h 7"/>
                  <a:gd name="T10" fmla="*/ 3 w 16"/>
                  <a:gd name="T11" fmla="*/ 0 h 7"/>
                  <a:gd name="T12" fmla="*/ 0 w 16"/>
                  <a:gd name="T13" fmla="*/ 2 h 7"/>
                  <a:gd name="T14" fmla="*/ 3 w 16"/>
                  <a:gd name="T15" fmla="*/ 3 h 7"/>
                  <a:gd name="T16" fmla="*/ 5 w 16"/>
                  <a:gd name="T17" fmla="*/ 3 h 7"/>
                  <a:gd name="T18" fmla="*/ 9 w 16"/>
                  <a:gd name="T19" fmla="*/ 6 h 7"/>
                  <a:gd name="T20" fmla="*/ 11 w 16"/>
                  <a:gd name="T21" fmla="*/ 7 h 7"/>
                  <a:gd name="T22" fmla="*/ 11 w 16"/>
                  <a:gd name="T2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7">
                    <a:moveTo>
                      <a:pt x="11" y="7"/>
                    </a:moveTo>
                    <a:lnTo>
                      <a:pt x="13" y="6"/>
                    </a:lnTo>
                    <a:lnTo>
                      <a:pt x="16" y="3"/>
                    </a:lnTo>
                    <a:lnTo>
                      <a:pt x="9" y="2"/>
                    </a:lnTo>
                    <a:lnTo>
                      <a:pt x="6" y="1"/>
                    </a:lnTo>
                    <a:lnTo>
                      <a:pt x="3" y="0"/>
                    </a:lnTo>
                    <a:lnTo>
                      <a:pt x="0" y="2"/>
                    </a:lnTo>
                    <a:lnTo>
                      <a:pt x="3" y="3"/>
                    </a:lnTo>
                    <a:lnTo>
                      <a:pt x="5" y="3"/>
                    </a:lnTo>
                    <a:lnTo>
                      <a:pt x="9" y="6"/>
                    </a:lnTo>
                    <a:lnTo>
                      <a:pt x="11" y="7"/>
                    </a:lnTo>
                    <a:lnTo>
                      <a:pt x="11"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6" name="Freeform 70">
                <a:extLst>
                  <a:ext uri="{FF2B5EF4-FFF2-40B4-BE49-F238E27FC236}">
                    <a16:creationId xmlns:a16="http://schemas.microsoft.com/office/drawing/2014/main" id="{51C93FBD-016C-846A-F180-954417216EEC}"/>
                  </a:ext>
                </a:extLst>
              </p:cNvPr>
              <p:cNvSpPr>
                <a:spLocks/>
              </p:cNvSpPr>
              <p:nvPr/>
            </p:nvSpPr>
            <p:spPr bwMode="auto">
              <a:xfrm>
                <a:off x="2965" y="1297"/>
                <a:ext cx="18" cy="8"/>
              </a:xfrm>
              <a:custGeom>
                <a:avLst/>
                <a:gdLst>
                  <a:gd name="T0" fmla="*/ 0 w 18"/>
                  <a:gd name="T1" fmla="*/ 5 h 8"/>
                  <a:gd name="T2" fmla="*/ 0 w 18"/>
                  <a:gd name="T3" fmla="*/ 0 h 8"/>
                  <a:gd name="T4" fmla="*/ 3 w 18"/>
                  <a:gd name="T5" fmla="*/ 1 h 8"/>
                  <a:gd name="T6" fmla="*/ 6 w 18"/>
                  <a:gd name="T7" fmla="*/ 1 h 8"/>
                  <a:gd name="T8" fmla="*/ 9 w 18"/>
                  <a:gd name="T9" fmla="*/ 2 h 8"/>
                  <a:gd name="T10" fmla="*/ 17 w 18"/>
                  <a:gd name="T11" fmla="*/ 7 h 8"/>
                  <a:gd name="T12" fmla="*/ 18 w 18"/>
                  <a:gd name="T13" fmla="*/ 8 h 8"/>
                  <a:gd name="T14" fmla="*/ 13 w 18"/>
                  <a:gd name="T15" fmla="*/ 8 h 8"/>
                  <a:gd name="T16" fmla="*/ 9 w 18"/>
                  <a:gd name="T17" fmla="*/ 8 h 8"/>
                  <a:gd name="T18" fmla="*/ 0 w 18"/>
                  <a:gd name="T19" fmla="*/ 5 h 8"/>
                  <a:gd name="T20" fmla="*/ 0 w 18"/>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8">
                    <a:moveTo>
                      <a:pt x="0" y="5"/>
                    </a:moveTo>
                    <a:lnTo>
                      <a:pt x="0" y="0"/>
                    </a:lnTo>
                    <a:lnTo>
                      <a:pt x="3" y="1"/>
                    </a:lnTo>
                    <a:lnTo>
                      <a:pt x="6" y="1"/>
                    </a:lnTo>
                    <a:lnTo>
                      <a:pt x="9" y="2"/>
                    </a:lnTo>
                    <a:lnTo>
                      <a:pt x="17" y="7"/>
                    </a:lnTo>
                    <a:lnTo>
                      <a:pt x="18" y="8"/>
                    </a:lnTo>
                    <a:lnTo>
                      <a:pt x="13" y="8"/>
                    </a:lnTo>
                    <a:lnTo>
                      <a:pt x="9" y="8"/>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7" name="Freeform 71">
                <a:extLst>
                  <a:ext uri="{FF2B5EF4-FFF2-40B4-BE49-F238E27FC236}">
                    <a16:creationId xmlns:a16="http://schemas.microsoft.com/office/drawing/2014/main" id="{8E0A8588-33B9-77C9-A029-CE9E07F1BBB5}"/>
                  </a:ext>
                </a:extLst>
              </p:cNvPr>
              <p:cNvSpPr>
                <a:spLocks/>
              </p:cNvSpPr>
              <p:nvPr/>
            </p:nvSpPr>
            <p:spPr bwMode="auto">
              <a:xfrm>
                <a:off x="2954" y="1293"/>
                <a:ext cx="11" cy="9"/>
              </a:xfrm>
              <a:custGeom>
                <a:avLst/>
                <a:gdLst>
                  <a:gd name="T0" fmla="*/ 11 w 11"/>
                  <a:gd name="T1" fmla="*/ 9 h 9"/>
                  <a:gd name="T2" fmla="*/ 3 w 11"/>
                  <a:gd name="T3" fmla="*/ 7 h 9"/>
                  <a:gd name="T4" fmla="*/ 1 w 11"/>
                  <a:gd name="T5" fmla="*/ 5 h 9"/>
                  <a:gd name="T6" fmla="*/ 0 w 11"/>
                  <a:gd name="T7" fmla="*/ 3 h 9"/>
                  <a:gd name="T8" fmla="*/ 3 w 11"/>
                  <a:gd name="T9" fmla="*/ 0 h 9"/>
                  <a:gd name="T10" fmla="*/ 7 w 11"/>
                  <a:gd name="T11" fmla="*/ 0 h 9"/>
                  <a:gd name="T12" fmla="*/ 9 w 11"/>
                  <a:gd name="T13" fmla="*/ 0 h 9"/>
                  <a:gd name="T14" fmla="*/ 11 w 11"/>
                  <a:gd name="T15" fmla="*/ 4 h 9"/>
                  <a:gd name="T16" fmla="*/ 11 w 11"/>
                  <a:gd name="T17" fmla="*/ 4 h 9"/>
                  <a:gd name="T18" fmla="*/ 11 w 11"/>
                  <a:gd name="T19" fmla="*/ 9 h 9"/>
                  <a:gd name="T20" fmla="*/ 11 w 11"/>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9">
                    <a:moveTo>
                      <a:pt x="11" y="9"/>
                    </a:moveTo>
                    <a:lnTo>
                      <a:pt x="3" y="7"/>
                    </a:lnTo>
                    <a:lnTo>
                      <a:pt x="1" y="5"/>
                    </a:lnTo>
                    <a:lnTo>
                      <a:pt x="0" y="3"/>
                    </a:lnTo>
                    <a:lnTo>
                      <a:pt x="3" y="0"/>
                    </a:lnTo>
                    <a:lnTo>
                      <a:pt x="7" y="0"/>
                    </a:lnTo>
                    <a:lnTo>
                      <a:pt x="9" y="0"/>
                    </a:lnTo>
                    <a:lnTo>
                      <a:pt x="11" y="4"/>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8" name="Freeform 72">
                <a:extLst>
                  <a:ext uri="{FF2B5EF4-FFF2-40B4-BE49-F238E27FC236}">
                    <a16:creationId xmlns:a16="http://schemas.microsoft.com/office/drawing/2014/main" id="{CBAC3ED2-3BF6-3EE3-6CF9-30198897520B}"/>
                  </a:ext>
                </a:extLst>
              </p:cNvPr>
              <p:cNvSpPr>
                <a:spLocks/>
              </p:cNvSpPr>
              <p:nvPr/>
            </p:nvSpPr>
            <p:spPr bwMode="auto">
              <a:xfrm>
                <a:off x="3252" y="1297"/>
                <a:ext cx="15" cy="1"/>
              </a:xfrm>
              <a:custGeom>
                <a:avLst/>
                <a:gdLst>
                  <a:gd name="T0" fmla="*/ 12 w 15"/>
                  <a:gd name="T1" fmla="*/ 1 h 1"/>
                  <a:gd name="T2" fmla="*/ 15 w 15"/>
                  <a:gd name="T3" fmla="*/ 1 h 1"/>
                  <a:gd name="T4" fmla="*/ 6 w 15"/>
                  <a:gd name="T5" fmla="*/ 1 h 1"/>
                  <a:gd name="T6" fmla="*/ 0 w 15"/>
                  <a:gd name="T7" fmla="*/ 1 h 1"/>
                  <a:gd name="T8" fmla="*/ 9 w 15"/>
                  <a:gd name="T9" fmla="*/ 0 h 1"/>
                  <a:gd name="T10" fmla="*/ 12 w 15"/>
                  <a:gd name="T11" fmla="*/ 1 h 1"/>
                  <a:gd name="T12" fmla="*/ 12 w 15"/>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5" h="1">
                    <a:moveTo>
                      <a:pt x="12" y="1"/>
                    </a:moveTo>
                    <a:lnTo>
                      <a:pt x="15" y="1"/>
                    </a:lnTo>
                    <a:lnTo>
                      <a:pt x="6" y="1"/>
                    </a:lnTo>
                    <a:lnTo>
                      <a:pt x="0" y="1"/>
                    </a:lnTo>
                    <a:lnTo>
                      <a:pt x="9" y="0"/>
                    </a:lnTo>
                    <a:lnTo>
                      <a:pt x="12" y="1"/>
                    </a:lnTo>
                    <a:lnTo>
                      <a:pt x="1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79" name="Freeform 73">
                <a:extLst>
                  <a:ext uri="{FF2B5EF4-FFF2-40B4-BE49-F238E27FC236}">
                    <a16:creationId xmlns:a16="http://schemas.microsoft.com/office/drawing/2014/main" id="{69279ADF-D664-C24E-99A2-8A1664B4D8FF}"/>
                  </a:ext>
                </a:extLst>
              </p:cNvPr>
              <p:cNvSpPr>
                <a:spLocks/>
              </p:cNvSpPr>
              <p:nvPr/>
            </p:nvSpPr>
            <p:spPr bwMode="auto">
              <a:xfrm>
                <a:off x="3302" y="1617"/>
                <a:ext cx="36" cy="16"/>
              </a:xfrm>
              <a:custGeom>
                <a:avLst/>
                <a:gdLst>
                  <a:gd name="T0" fmla="*/ 31 w 36"/>
                  <a:gd name="T1" fmla="*/ 0 h 16"/>
                  <a:gd name="T2" fmla="*/ 28 w 36"/>
                  <a:gd name="T3" fmla="*/ 1 h 16"/>
                  <a:gd name="T4" fmla="*/ 25 w 36"/>
                  <a:gd name="T5" fmla="*/ 2 h 16"/>
                  <a:gd name="T6" fmla="*/ 22 w 36"/>
                  <a:gd name="T7" fmla="*/ 4 h 16"/>
                  <a:gd name="T8" fmla="*/ 20 w 36"/>
                  <a:gd name="T9" fmla="*/ 5 h 16"/>
                  <a:gd name="T10" fmla="*/ 12 w 36"/>
                  <a:gd name="T11" fmla="*/ 5 h 16"/>
                  <a:gd name="T12" fmla="*/ 9 w 36"/>
                  <a:gd name="T13" fmla="*/ 7 h 16"/>
                  <a:gd name="T14" fmla="*/ 7 w 36"/>
                  <a:gd name="T15" fmla="*/ 8 h 16"/>
                  <a:gd name="T16" fmla="*/ 3 w 36"/>
                  <a:gd name="T17" fmla="*/ 10 h 16"/>
                  <a:gd name="T18" fmla="*/ 1 w 36"/>
                  <a:gd name="T19" fmla="*/ 12 h 16"/>
                  <a:gd name="T20" fmla="*/ 0 w 36"/>
                  <a:gd name="T21" fmla="*/ 14 h 16"/>
                  <a:gd name="T22" fmla="*/ 2 w 36"/>
                  <a:gd name="T23" fmla="*/ 16 h 16"/>
                  <a:gd name="T24" fmla="*/ 11 w 36"/>
                  <a:gd name="T25" fmla="*/ 15 h 16"/>
                  <a:gd name="T26" fmla="*/ 13 w 36"/>
                  <a:gd name="T27" fmla="*/ 14 h 16"/>
                  <a:gd name="T28" fmla="*/ 19 w 36"/>
                  <a:gd name="T29" fmla="*/ 14 h 16"/>
                  <a:gd name="T30" fmla="*/ 21 w 36"/>
                  <a:gd name="T31" fmla="*/ 13 h 16"/>
                  <a:gd name="T32" fmla="*/ 25 w 36"/>
                  <a:gd name="T33" fmla="*/ 13 h 16"/>
                  <a:gd name="T34" fmla="*/ 27 w 36"/>
                  <a:gd name="T35" fmla="*/ 13 h 16"/>
                  <a:gd name="T36" fmla="*/ 29 w 36"/>
                  <a:gd name="T37" fmla="*/ 12 h 16"/>
                  <a:gd name="T38" fmla="*/ 35 w 36"/>
                  <a:gd name="T39" fmla="*/ 10 h 16"/>
                  <a:gd name="T40" fmla="*/ 36 w 36"/>
                  <a:gd name="T41" fmla="*/ 8 h 16"/>
                  <a:gd name="T42" fmla="*/ 35 w 36"/>
                  <a:gd name="T43" fmla="*/ 5 h 16"/>
                  <a:gd name="T44" fmla="*/ 33 w 36"/>
                  <a:gd name="T45" fmla="*/ 2 h 16"/>
                  <a:gd name="T46" fmla="*/ 31 w 36"/>
                  <a:gd name="T47" fmla="*/ 0 h 16"/>
                  <a:gd name="T48" fmla="*/ 31 w 36"/>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16">
                    <a:moveTo>
                      <a:pt x="31" y="0"/>
                    </a:moveTo>
                    <a:lnTo>
                      <a:pt x="28" y="1"/>
                    </a:lnTo>
                    <a:lnTo>
                      <a:pt x="25" y="2"/>
                    </a:lnTo>
                    <a:lnTo>
                      <a:pt x="22" y="4"/>
                    </a:lnTo>
                    <a:lnTo>
                      <a:pt x="20" y="5"/>
                    </a:lnTo>
                    <a:lnTo>
                      <a:pt x="12" y="5"/>
                    </a:lnTo>
                    <a:lnTo>
                      <a:pt x="9" y="7"/>
                    </a:lnTo>
                    <a:lnTo>
                      <a:pt x="7" y="8"/>
                    </a:lnTo>
                    <a:lnTo>
                      <a:pt x="3" y="10"/>
                    </a:lnTo>
                    <a:lnTo>
                      <a:pt x="1" y="12"/>
                    </a:lnTo>
                    <a:lnTo>
                      <a:pt x="0" y="14"/>
                    </a:lnTo>
                    <a:lnTo>
                      <a:pt x="2" y="16"/>
                    </a:lnTo>
                    <a:lnTo>
                      <a:pt x="11" y="15"/>
                    </a:lnTo>
                    <a:lnTo>
                      <a:pt x="13" y="14"/>
                    </a:lnTo>
                    <a:lnTo>
                      <a:pt x="19" y="14"/>
                    </a:lnTo>
                    <a:lnTo>
                      <a:pt x="21" y="13"/>
                    </a:lnTo>
                    <a:lnTo>
                      <a:pt x="25" y="13"/>
                    </a:lnTo>
                    <a:lnTo>
                      <a:pt x="27" y="13"/>
                    </a:lnTo>
                    <a:lnTo>
                      <a:pt x="29" y="12"/>
                    </a:lnTo>
                    <a:lnTo>
                      <a:pt x="35" y="10"/>
                    </a:lnTo>
                    <a:lnTo>
                      <a:pt x="36" y="8"/>
                    </a:lnTo>
                    <a:lnTo>
                      <a:pt x="35" y="5"/>
                    </a:lnTo>
                    <a:lnTo>
                      <a:pt x="33" y="2"/>
                    </a:lnTo>
                    <a:lnTo>
                      <a:pt x="31" y="0"/>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0" name="Freeform 74">
                <a:extLst>
                  <a:ext uri="{FF2B5EF4-FFF2-40B4-BE49-F238E27FC236}">
                    <a16:creationId xmlns:a16="http://schemas.microsoft.com/office/drawing/2014/main" id="{21E439A8-5215-F7FF-549C-AF5B08A0CE2A}"/>
                  </a:ext>
                </a:extLst>
              </p:cNvPr>
              <p:cNvSpPr>
                <a:spLocks/>
              </p:cNvSpPr>
              <p:nvPr/>
            </p:nvSpPr>
            <p:spPr bwMode="auto">
              <a:xfrm>
                <a:off x="3305" y="1622"/>
                <a:ext cx="6" cy="3"/>
              </a:xfrm>
              <a:custGeom>
                <a:avLst/>
                <a:gdLst>
                  <a:gd name="T0" fmla="*/ 6 w 6"/>
                  <a:gd name="T1" fmla="*/ 0 h 3"/>
                  <a:gd name="T2" fmla="*/ 2 w 6"/>
                  <a:gd name="T3" fmla="*/ 0 h 3"/>
                  <a:gd name="T4" fmla="*/ 0 w 6"/>
                  <a:gd name="T5" fmla="*/ 1 h 3"/>
                  <a:gd name="T6" fmla="*/ 0 w 6"/>
                  <a:gd name="T7" fmla="*/ 3 h 3"/>
                  <a:gd name="T8" fmla="*/ 4 w 6"/>
                  <a:gd name="T9" fmla="*/ 2 h 3"/>
                  <a:gd name="T10" fmla="*/ 6 w 6"/>
                  <a:gd name="T11" fmla="*/ 0 h 3"/>
                  <a:gd name="T12" fmla="*/ 6 w 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0"/>
                    </a:moveTo>
                    <a:lnTo>
                      <a:pt x="2" y="0"/>
                    </a:lnTo>
                    <a:lnTo>
                      <a:pt x="0" y="1"/>
                    </a:lnTo>
                    <a:lnTo>
                      <a:pt x="0" y="3"/>
                    </a:lnTo>
                    <a:lnTo>
                      <a:pt x="4" y="2"/>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1" name="Freeform 75">
                <a:extLst>
                  <a:ext uri="{FF2B5EF4-FFF2-40B4-BE49-F238E27FC236}">
                    <a16:creationId xmlns:a16="http://schemas.microsoft.com/office/drawing/2014/main" id="{60863551-C52C-4E3F-871C-E7DF480331CA}"/>
                  </a:ext>
                </a:extLst>
              </p:cNvPr>
              <p:cNvSpPr>
                <a:spLocks/>
              </p:cNvSpPr>
              <p:nvPr/>
            </p:nvSpPr>
            <p:spPr bwMode="auto">
              <a:xfrm>
                <a:off x="3324" y="1631"/>
                <a:ext cx="4" cy="1"/>
              </a:xfrm>
              <a:custGeom>
                <a:avLst/>
                <a:gdLst>
                  <a:gd name="T0" fmla="*/ 4 w 4"/>
                  <a:gd name="T1" fmla="*/ 0 h 1"/>
                  <a:gd name="T2" fmla="*/ 3 w 4"/>
                  <a:gd name="T3" fmla="*/ 0 h 1"/>
                  <a:gd name="T4" fmla="*/ 0 w 4"/>
                  <a:gd name="T5" fmla="*/ 1 h 1"/>
                  <a:gd name="T6" fmla="*/ 4 w 4"/>
                  <a:gd name="T7" fmla="*/ 0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lnTo>
                      <a:pt x="3" y="0"/>
                    </a:lnTo>
                    <a:lnTo>
                      <a:pt x="0" y="1"/>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2" name="Freeform 76">
                <a:extLst>
                  <a:ext uri="{FF2B5EF4-FFF2-40B4-BE49-F238E27FC236}">
                    <a16:creationId xmlns:a16="http://schemas.microsoft.com/office/drawing/2014/main" id="{938DFBA1-D450-DB4B-E9D3-0E156CAE87A3}"/>
                  </a:ext>
                </a:extLst>
              </p:cNvPr>
              <p:cNvSpPr>
                <a:spLocks/>
              </p:cNvSpPr>
              <p:nvPr/>
            </p:nvSpPr>
            <p:spPr bwMode="auto">
              <a:xfrm>
                <a:off x="3338" y="1571"/>
                <a:ext cx="7" cy="2"/>
              </a:xfrm>
              <a:custGeom>
                <a:avLst/>
                <a:gdLst>
                  <a:gd name="T0" fmla="*/ 7 w 7"/>
                  <a:gd name="T1" fmla="*/ 0 h 2"/>
                  <a:gd name="T2" fmla="*/ 6 w 7"/>
                  <a:gd name="T3" fmla="*/ 0 h 2"/>
                  <a:gd name="T4" fmla="*/ 3 w 7"/>
                  <a:gd name="T5" fmla="*/ 0 h 2"/>
                  <a:gd name="T6" fmla="*/ 0 w 7"/>
                  <a:gd name="T7" fmla="*/ 1 h 2"/>
                  <a:gd name="T8" fmla="*/ 6 w 7"/>
                  <a:gd name="T9" fmla="*/ 2 h 2"/>
                  <a:gd name="T10" fmla="*/ 7 w 7"/>
                  <a:gd name="T11" fmla="*/ 0 h 2"/>
                  <a:gd name="T12" fmla="*/ 7 w 7"/>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7" h="2">
                    <a:moveTo>
                      <a:pt x="7" y="0"/>
                    </a:moveTo>
                    <a:lnTo>
                      <a:pt x="6" y="0"/>
                    </a:lnTo>
                    <a:lnTo>
                      <a:pt x="3" y="0"/>
                    </a:lnTo>
                    <a:lnTo>
                      <a:pt x="0" y="1"/>
                    </a:lnTo>
                    <a:lnTo>
                      <a:pt x="6" y="2"/>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3" name="Freeform 77">
                <a:extLst>
                  <a:ext uri="{FF2B5EF4-FFF2-40B4-BE49-F238E27FC236}">
                    <a16:creationId xmlns:a16="http://schemas.microsoft.com/office/drawing/2014/main" id="{3C68E2F7-4FF1-74AB-14AD-48B08D4563F5}"/>
                  </a:ext>
                </a:extLst>
              </p:cNvPr>
              <p:cNvSpPr>
                <a:spLocks/>
              </p:cNvSpPr>
              <p:nvPr/>
            </p:nvSpPr>
            <p:spPr bwMode="auto">
              <a:xfrm>
                <a:off x="3340" y="1557"/>
                <a:ext cx="24" cy="5"/>
              </a:xfrm>
              <a:custGeom>
                <a:avLst/>
                <a:gdLst>
                  <a:gd name="T0" fmla="*/ 2 w 24"/>
                  <a:gd name="T1" fmla="*/ 2 h 5"/>
                  <a:gd name="T2" fmla="*/ 13 w 24"/>
                  <a:gd name="T3" fmla="*/ 4 h 5"/>
                  <a:gd name="T4" fmla="*/ 18 w 24"/>
                  <a:gd name="T5" fmla="*/ 5 h 5"/>
                  <a:gd name="T6" fmla="*/ 22 w 24"/>
                  <a:gd name="T7" fmla="*/ 5 h 5"/>
                  <a:gd name="T8" fmla="*/ 24 w 24"/>
                  <a:gd name="T9" fmla="*/ 4 h 5"/>
                  <a:gd name="T10" fmla="*/ 18 w 24"/>
                  <a:gd name="T11" fmla="*/ 1 h 5"/>
                  <a:gd name="T12" fmla="*/ 10 w 24"/>
                  <a:gd name="T13" fmla="*/ 0 h 5"/>
                  <a:gd name="T14" fmla="*/ 2 w 24"/>
                  <a:gd name="T15" fmla="*/ 0 h 5"/>
                  <a:gd name="T16" fmla="*/ 0 w 24"/>
                  <a:gd name="T17" fmla="*/ 2 h 5"/>
                  <a:gd name="T18" fmla="*/ 2 w 24"/>
                  <a:gd name="T19" fmla="*/ 2 h 5"/>
                  <a:gd name="T20" fmla="*/ 2 w 24"/>
                  <a:gd name="T2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5">
                    <a:moveTo>
                      <a:pt x="2" y="2"/>
                    </a:moveTo>
                    <a:lnTo>
                      <a:pt x="13" y="4"/>
                    </a:lnTo>
                    <a:lnTo>
                      <a:pt x="18" y="5"/>
                    </a:lnTo>
                    <a:lnTo>
                      <a:pt x="22" y="5"/>
                    </a:lnTo>
                    <a:lnTo>
                      <a:pt x="24" y="4"/>
                    </a:lnTo>
                    <a:lnTo>
                      <a:pt x="18" y="1"/>
                    </a:lnTo>
                    <a:lnTo>
                      <a:pt x="10" y="0"/>
                    </a:lnTo>
                    <a:lnTo>
                      <a:pt x="2" y="0"/>
                    </a:lnTo>
                    <a:lnTo>
                      <a:pt x="0" y="2"/>
                    </a:lnTo>
                    <a:lnTo>
                      <a:pt x="2"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4" name="Freeform 78">
                <a:extLst>
                  <a:ext uri="{FF2B5EF4-FFF2-40B4-BE49-F238E27FC236}">
                    <a16:creationId xmlns:a16="http://schemas.microsoft.com/office/drawing/2014/main" id="{2C72004B-B76D-FF87-F111-277734B1CF55}"/>
                  </a:ext>
                </a:extLst>
              </p:cNvPr>
              <p:cNvSpPr>
                <a:spLocks/>
              </p:cNvSpPr>
              <p:nvPr/>
            </p:nvSpPr>
            <p:spPr bwMode="auto">
              <a:xfrm>
                <a:off x="3350" y="1566"/>
                <a:ext cx="34" cy="9"/>
              </a:xfrm>
              <a:custGeom>
                <a:avLst/>
                <a:gdLst>
                  <a:gd name="T0" fmla="*/ 34 w 34"/>
                  <a:gd name="T1" fmla="*/ 4 h 9"/>
                  <a:gd name="T2" fmla="*/ 28 w 34"/>
                  <a:gd name="T3" fmla="*/ 1 h 9"/>
                  <a:gd name="T4" fmla="*/ 22 w 34"/>
                  <a:gd name="T5" fmla="*/ 1 h 9"/>
                  <a:gd name="T6" fmla="*/ 20 w 34"/>
                  <a:gd name="T7" fmla="*/ 1 h 9"/>
                  <a:gd name="T8" fmla="*/ 16 w 34"/>
                  <a:gd name="T9" fmla="*/ 0 h 9"/>
                  <a:gd name="T10" fmla="*/ 11 w 34"/>
                  <a:gd name="T11" fmla="*/ 1 h 9"/>
                  <a:gd name="T12" fmla="*/ 3 w 34"/>
                  <a:gd name="T13" fmla="*/ 1 h 9"/>
                  <a:gd name="T14" fmla="*/ 0 w 34"/>
                  <a:gd name="T15" fmla="*/ 5 h 9"/>
                  <a:gd name="T16" fmla="*/ 6 w 34"/>
                  <a:gd name="T17" fmla="*/ 4 h 9"/>
                  <a:gd name="T18" fmla="*/ 12 w 34"/>
                  <a:gd name="T19" fmla="*/ 5 h 9"/>
                  <a:gd name="T20" fmla="*/ 20 w 34"/>
                  <a:gd name="T21" fmla="*/ 6 h 9"/>
                  <a:gd name="T22" fmla="*/ 22 w 34"/>
                  <a:gd name="T23" fmla="*/ 7 h 9"/>
                  <a:gd name="T24" fmla="*/ 24 w 34"/>
                  <a:gd name="T25" fmla="*/ 9 h 9"/>
                  <a:gd name="T26" fmla="*/ 29 w 34"/>
                  <a:gd name="T27" fmla="*/ 9 h 9"/>
                  <a:gd name="T28" fmla="*/ 34 w 34"/>
                  <a:gd name="T29" fmla="*/ 9 h 9"/>
                  <a:gd name="T30" fmla="*/ 32 w 34"/>
                  <a:gd name="T31" fmla="*/ 6 h 9"/>
                  <a:gd name="T32" fmla="*/ 34 w 34"/>
                  <a:gd name="T33" fmla="*/ 4 h 9"/>
                  <a:gd name="T34" fmla="*/ 34 w 34"/>
                  <a:gd name="T35"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9">
                    <a:moveTo>
                      <a:pt x="34" y="4"/>
                    </a:moveTo>
                    <a:lnTo>
                      <a:pt x="28" y="1"/>
                    </a:lnTo>
                    <a:lnTo>
                      <a:pt x="22" y="1"/>
                    </a:lnTo>
                    <a:lnTo>
                      <a:pt x="20" y="1"/>
                    </a:lnTo>
                    <a:lnTo>
                      <a:pt x="16" y="0"/>
                    </a:lnTo>
                    <a:lnTo>
                      <a:pt x="11" y="1"/>
                    </a:lnTo>
                    <a:lnTo>
                      <a:pt x="3" y="1"/>
                    </a:lnTo>
                    <a:lnTo>
                      <a:pt x="0" y="5"/>
                    </a:lnTo>
                    <a:lnTo>
                      <a:pt x="6" y="4"/>
                    </a:lnTo>
                    <a:lnTo>
                      <a:pt x="12" y="5"/>
                    </a:lnTo>
                    <a:lnTo>
                      <a:pt x="20" y="6"/>
                    </a:lnTo>
                    <a:lnTo>
                      <a:pt x="22" y="7"/>
                    </a:lnTo>
                    <a:lnTo>
                      <a:pt x="24" y="9"/>
                    </a:lnTo>
                    <a:lnTo>
                      <a:pt x="29" y="9"/>
                    </a:lnTo>
                    <a:lnTo>
                      <a:pt x="34" y="9"/>
                    </a:lnTo>
                    <a:lnTo>
                      <a:pt x="32" y="6"/>
                    </a:lnTo>
                    <a:lnTo>
                      <a:pt x="34" y="4"/>
                    </a:lnTo>
                    <a:lnTo>
                      <a:pt x="3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5" name="Freeform 79">
                <a:extLst>
                  <a:ext uri="{FF2B5EF4-FFF2-40B4-BE49-F238E27FC236}">
                    <a16:creationId xmlns:a16="http://schemas.microsoft.com/office/drawing/2014/main" id="{BF3C4B2A-1B49-AE42-89C6-8273BDC13A33}"/>
                  </a:ext>
                </a:extLst>
              </p:cNvPr>
              <p:cNvSpPr>
                <a:spLocks/>
              </p:cNvSpPr>
              <p:nvPr/>
            </p:nvSpPr>
            <p:spPr bwMode="auto">
              <a:xfrm>
                <a:off x="3350" y="1571"/>
                <a:ext cx="33" cy="19"/>
              </a:xfrm>
              <a:custGeom>
                <a:avLst/>
                <a:gdLst>
                  <a:gd name="T0" fmla="*/ 26 w 33"/>
                  <a:gd name="T1" fmla="*/ 13 h 19"/>
                  <a:gd name="T2" fmla="*/ 24 w 33"/>
                  <a:gd name="T3" fmla="*/ 13 h 19"/>
                  <a:gd name="T4" fmla="*/ 24 w 33"/>
                  <a:gd name="T5" fmla="*/ 11 h 19"/>
                  <a:gd name="T6" fmla="*/ 26 w 33"/>
                  <a:gd name="T7" fmla="*/ 11 h 19"/>
                  <a:gd name="T8" fmla="*/ 30 w 33"/>
                  <a:gd name="T9" fmla="*/ 11 h 19"/>
                  <a:gd name="T10" fmla="*/ 32 w 33"/>
                  <a:gd name="T11" fmla="*/ 12 h 19"/>
                  <a:gd name="T12" fmla="*/ 33 w 33"/>
                  <a:gd name="T13" fmla="*/ 10 h 19"/>
                  <a:gd name="T14" fmla="*/ 31 w 33"/>
                  <a:gd name="T15" fmla="*/ 10 h 19"/>
                  <a:gd name="T16" fmla="*/ 28 w 33"/>
                  <a:gd name="T17" fmla="*/ 8 h 19"/>
                  <a:gd name="T18" fmla="*/ 25 w 33"/>
                  <a:gd name="T19" fmla="*/ 7 h 19"/>
                  <a:gd name="T20" fmla="*/ 23 w 33"/>
                  <a:gd name="T21" fmla="*/ 5 h 19"/>
                  <a:gd name="T22" fmla="*/ 20 w 33"/>
                  <a:gd name="T23" fmla="*/ 4 h 19"/>
                  <a:gd name="T24" fmla="*/ 17 w 33"/>
                  <a:gd name="T25" fmla="*/ 1 h 19"/>
                  <a:gd name="T26" fmla="*/ 12 w 33"/>
                  <a:gd name="T27" fmla="*/ 1 h 19"/>
                  <a:gd name="T28" fmla="*/ 7 w 33"/>
                  <a:gd name="T29" fmla="*/ 0 h 19"/>
                  <a:gd name="T30" fmla="*/ 2 w 33"/>
                  <a:gd name="T31" fmla="*/ 1 h 19"/>
                  <a:gd name="T32" fmla="*/ 0 w 33"/>
                  <a:gd name="T33" fmla="*/ 3 h 19"/>
                  <a:gd name="T34" fmla="*/ 0 w 33"/>
                  <a:gd name="T35" fmla="*/ 5 h 19"/>
                  <a:gd name="T36" fmla="*/ 3 w 33"/>
                  <a:gd name="T37" fmla="*/ 9 h 19"/>
                  <a:gd name="T38" fmla="*/ 6 w 33"/>
                  <a:gd name="T39" fmla="*/ 9 h 19"/>
                  <a:gd name="T40" fmla="*/ 8 w 33"/>
                  <a:gd name="T41" fmla="*/ 11 h 19"/>
                  <a:gd name="T42" fmla="*/ 16 w 33"/>
                  <a:gd name="T43" fmla="*/ 13 h 19"/>
                  <a:gd name="T44" fmla="*/ 22 w 33"/>
                  <a:gd name="T45" fmla="*/ 17 h 19"/>
                  <a:gd name="T46" fmla="*/ 28 w 33"/>
                  <a:gd name="T47" fmla="*/ 19 h 19"/>
                  <a:gd name="T48" fmla="*/ 30 w 33"/>
                  <a:gd name="T49" fmla="*/ 19 h 19"/>
                  <a:gd name="T50" fmla="*/ 31 w 33"/>
                  <a:gd name="T51" fmla="*/ 17 h 19"/>
                  <a:gd name="T52" fmla="*/ 26 w 33"/>
                  <a:gd name="T53" fmla="*/ 13 h 19"/>
                  <a:gd name="T54" fmla="*/ 26 w 33"/>
                  <a:gd name="T55"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9">
                    <a:moveTo>
                      <a:pt x="26" y="13"/>
                    </a:moveTo>
                    <a:lnTo>
                      <a:pt x="24" y="13"/>
                    </a:lnTo>
                    <a:lnTo>
                      <a:pt x="24" y="11"/>
                    </a:lnTo>
                    <a:lnTo>
                      <a:pt x="26" y="11"/>
                    </a:lnTo>
                    <a:lnTo>
                      <a:pt x="30" y="11"/>
                    </a:lnTo>
                    <a:lnTo>
                      <a:pt x="32" y="12"/>
                    </a:lnTo>
                    <a:lnTo>
                      <a:pt x="33" y="10"/>
                    </a:lnTo>
                    <a:lnTo>
                      <a:pt x="31" y="10"/>
                    </a:lnTo>
                    <a:lnTo>
                      <a:pt x="28" y="8"/>
                    </a:lnTo>
                    <a:lnTo>
                      <a:pt x="25" y="7"/>
                    </a:lnTo>
                    <a:lnTo>
                      <a:pt x="23" y="5"/>
                    </a:lnTo>
                    <a:lnTo>
                      <a:pt x="20" y="4"/>
                    </a:lnTo>
                    <a:lnTo>
                      <a:pt x="17" y="1"/>
                    </a:lnTo>
                    <a:lnTo>
                      <a:pt x="12" y="1"/>
                    </a:lnTo>
                    <a:lnTo>
                      <a:pt x="7" y="0"/>
                    </a:lnTo>
                    <a:lnTo>
                      <a:pt x="2" y="1"/>
                    </a:lnTo>
                    <a:lnTo>
                      <a:pt x="0" y="3"/>
                    </a:lnTo>
                    <a:lnTo>
                      <a:pt x="0" y="5"/>
                    </a:lnTo>
                    <a:lnTo>
                      <a:pt x="3" y="9"/>
                    </a:lnTo>
                    <a:lnTo>
                      <a:pt x="6" y="9"/>
                    </a:lnTo>
                    <a:lnTo>
                      <a:pt x="8" y="11"/>
                    </a:lnTo>
                    <a:lnTo>
                      <a:pt x="16" y="13"/>
                    </a:lnTo>
                    <a:lnTo>
                      <a:pt x="22" y="17"/>
                    </a:lnTo>
                    <a:lnTo>
                      <a:pt x="28" y="19"/>
                    </a:lnTo>
                    <a:lnTo>
                      <a:pt x="30" y="19"/>
                    </a:lnTo>
                    <a:lnTo>
                      <a:pt x="31" y="17"/>
                    </a:lnTo>
                    <a:lnTo>
                      <a:pt x="26" y="13"/>
                    </a:lnTo>
                    <a:lnTo>
                      <a:pt x="2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6" name="Freeform 80">
                <a:extLst>
                  <a:ext uri="{FF2B5EF4-FFF2-40B4-BE49-F238E27FC236}">
                    <a16:creationId xmlns:a16="http://schemas.microsoft.com/office/drawing/2014/main" id="{08097E3E-EF6C-D977-1F09-BFA6040AACBF}"/>
                  </a:ext>
                </a:extLst>
              </p:cNvPr>
              <p:cNvSpPr>
                <a:spLocks/>
              </p:cNvSpPr>
              <p:nvPr/>
            </p:nvSpPr>
            <p:spPr bwMode="auto">
              <a:xfrm>
                <a:off x="3383" y="1529"/>
                <a:ext cx="26" cy="10"/>
              </a:xfrm>
              <a:custGeom>
                <a:avLst/>
                <a:gdLst>
                  <a:gd name="T0" fmla="*/ 15 w 26"/>
                  <a:gd name="T1" fmla="*/ 0 h 10"/>
                  <a:gd name="T2" fmla="*/ 9 w 26"/>
                  <a:gd name="T3" fmla="*/ 0 h 10"/>
                  <a:gd name="T4" fmla="*/ 4 w 26"/>
                  <a:gd name="T5" fmla="*/ 2 h 10"/>
                  <a:gd name="T6" fmla="*/ 0 w 26"/>
                  <a:gd name="T7" fmla="*/ 6 h 10"/>
                  <a:gd name="T8" fmla="*/ 4 w 26"/>
                  <a:gd name="T9" fmla="*/ 8 h 10"/>
                  <a:gd name="T10" fmla="*/ 12 w 26"/>
                  <a:gd name="T11" fmla="*/ 10 h 10"/>
                  <a:gd name="T12" fmla="*/ 23 w 26"/>
                  <a:gd name="T13" fmla="*/ 8 h 10"/>
                  <a:gd name="T14" fmla="*/ 26 w 26"/>
                  <a:gd name="T15" fmla="*/ 7 h 10"/>
                  <a:gd name="T16" fmla="*/ 23 w 26"/>
                  <a:gd name="T17" fmla="*/ 6 h 10"/>
                  <a:gd name="T18" fmla="*/ 22 w 26"/>
                  <a:gd name="T19" fmla="*/ 3 h 10"/>
                  <a:gd name="T20" fmla="*/ 18 w 26"/>
                  <a:gd name="T21" fmla="*/ 1 h 10"/>
                  <a:gd name="T22" fmla="*/ 15 w 26"/>
                  <a:gd name="T23" fmla="*/ 0 h 10"/>
                  <a:gd name="T24" fmla="*/ 15 w 26"/>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0">
                    <a:moveTo>
                      <a:pt x="15" y="0"/>
                    </a:moveTo>
                    <a:lnTo>
                      <a:pt x="9" y="0"/>
                    </a:lnTo>
                    <a:lnTo>
                      <a:pt x="4" y="2"/>
                    </a:lnTo>
                    <a:lnTo>
                      <a:pt x="0" y="6"/>
                    </a:lnTo>
                    <a:lnTo>
                      <a:pt x="4" y="8"/>
                    </a:lnTo>
                    <a:lnTo>
                      <a:pt x="12" y="10"/>
                    </a:lnTo>
                    <a:lnTo>
                      <a:pt x="23" y="8"/>
                    </a:lnTo>
                    <a:lnTo>
                      <a:pt x="26" y="7"/>
                    </a:lnTo>
                    <a:lnTo>
                      <a:pt x="23" y="6"/>
                    </a:lnTo>
                    <a:lnTo>
                      <a:pt x="22" y="3"/>
                    </a:lnTo>
                    <a:lnTo>
                      <a:pt x="18" y="1"/>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7" name="Freeform 81">
                <a:extLst>
                  <a:ext uri="{FF2B5EF4-FFF2-40B4-BE49-F238E27FC236}">
                    <a16:creationId xmlns:a16="http://schemas.microsoft.com/office/drawing/2014/main" id="{85873BAB-18D6-8237-C917-34E42262F62D}"/>
                  </a:ext>
                </a:extLst>
              </p:cNvPr>
              <p:cNvSpPr>
                <a:spLocks/>
              </p:cNvSpPr>
              <p:nvPr/>
            </p:nvSpPr>
            <p:spPr bwMode="auto">
              <a:xfrm>
                <a:off x="3393" y="1429"/>
                <a:ext cx="3" cy="3"/>
              </a:xfrm>
              <a:custGeom>
                <a:avLst/>
                <a:gdLst>
                  <a:gd name="T0" fmla="*/ 3 w 3"/>
                  <a:gd name="T1" fmla="*/ 0 h 3"/>
                  <a:gd name="T2" fmla="*/ 0 w 3"/>
                  <a:gd name="T3" fmla="*/ 0 h 3"/>
                  <a:gd name="T4" fmla="*/ 0 w 3"/>
                  <a:gd name="T5" fmla="*/ 3 h 3"/>
                  <a:gd name="T6" fmla="*/ 3 w 3"/>
                  <a:gd name="T7" fmla="*/ 0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lnTo>
                      <a:pt x="0" y="0"/>
                    </a:lnTo>
                    <a:lnTo>
                      <a:pt x="0" y="3"/>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8" name="Freeform 82">
                <a:extLst>
                  <a:ext uri="{FF2B5EF4-FFF2-40B4-BE49-F238E27FC236}">
                    <a16:creationId xmlns:a16="http://schemas.microsoft.com/office/drawing/2014/main" id="{A969CCB1-6782-E4EB-33F7-B5BF17E7AB83}"/>
                  </a:ext>
                </a:extLst>
              </p:cNvPr>
              <p:cNvSpPr>
                <a:spLocks/>
              </p:cNvSpPr>
              <p:nvPr/>
            </p:nvSpPr>
            <p:spPr bwMode="auto">
              <a:xfrm>
                <a:off x="3400" y="1298"/>
                <a:ext cx="14" cy="10"/>
              </a:xfrm>
              <a:custGeom>
                <a:avLst/>
                <a:gdLst>
                  <a:gd name="T0" fmla="*/ 8 w 14"/>
                  <a:gd name="T1" fmla="*/ 9 h 10"/>
                  <a:gd name="T2" fmla="*/ 12 w 14"/>
                  <a:gd name="T3" fmla="*/ 10 h 10"/>
                  <a:gd name="T4" fmla="*/ 14 w 14"/>
                  <a:gd name="T5" fmla="*/ 9 h 10"/>
                  <a:gd name="T6" fmla="*/ 12 w 14"/>
                  <a:gd name="T7" fmla="*/ 6 h 10"/>
                  <a:gd name="T8" fmla="*/ 9 w 14"/>
                  <a:gd name="T9" fmla="*/ 4 h 10"/>
                  <a:gd name="T10" fmla="*/ 7 w 14"/>
                  <a:gd name="T11" fmla="*/ 1 h 10"/>
                  <a:gd name="T12" fmla="*/ 4 w 14"/>
                  <a:gd name="T13" fmla="*/ 0 h 10"/>
                  <a:gd name="T14" fmla="*/ 0 w 14"/>
                  <a:gd name="T15" fmla="*/ 2 h 10"/>
                  <a:gd name="T16" fmla="*/ 3 w 14"/>
                  <a:gd name="T17" fmla="*/ 4 h 10"/>
                  <a:gd name="T18" fmla="*/ 8 w 14"/>
                  <a:gd name="T19" fmla="*/ 9 h 10"/>
                  <a:gd name="T20" fmla="*/ 8 w 14"/>
                  <a:gd name="T2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0">
                    <a:moveTo>
                      <a:pt x="8" y="9"/>
                    </a:moveTo>
                    <a:lnTo>
                      <a:pt x="12" y="10"/>
                    </a:lnTo>
                    <a:lnTo>
                      <a:pt x="14" y="9"/>
                    </a:lnTo>
                    <a:lnTo>
                      <a:pt x="12" y="6"/>
                    </a:lnTo>
                    <a:lnTo>
                      <a:pt x="9" y="4"/>
                    </a:lnTo>
                    <a:lnTo>
                      <a:pt x="7" y="1"/>
                    </a:lnTo>
                    <a:lnTo>
                      <a:pt x="4" y="0"/>
                    </a:lnTo>
                    <a:lnTo>
                      <a:pt x="0" y="2"/>
                    </a:lnTo>
                    <a:lnTo>
                      <a:pt x="3" y="4"/>
                    </a:lnTo>
                    <a:lnTo>
                      <a:pt x="8" y="9"/>
                    </a:lnTo>
                    <a:lnTo>
                      <a:pt x="8"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89" name="Freeform 83">
                <a:extLst>
                  <a:ext uri="{FF2B5EF4-FFF2-40B4-BE49-F238E27FC236}">
                    <a16:creationId xmlns:a16="http://schemas.microsoft.com/office/drawing/2014/main" id="{A81C92AA-F8C9-57D1-77B6-3B74B73C099D}"/>
                  </a:ext>
                </a:extLst>
              </p:cNvPr>
              <p:cNvSpPr>
                <a:spLocks/>
              </p:cNvSpPr>
              <p:nvPr/>
            </p:nvSpPr>
            <p:spPr bwMode="auto">
              <a:xfrm>
                <a:off x="3403" y="1513"/>
                <a:ext cx="11" cy="9"/>
              </a:xfrm>
              <a:custGeom>
                <a:avLst/>
                <a:gdLst>
                  <a:gd name="T0" fmla="*/ 7 w 11"/>
                  <a:gd name="T1" fmla="*/ 3 h 9"/>
                  <a:gd name="T2" fmla="*/ 5 w 11"/>
                  <a:gd name="T3" fmla="*/ 3 h 9"/>
                  <a:gd name="T4" fmla="*/ 7 w 11"/>
                  <a:gd name="T5" fmla="*/ 2 h 9"/>
                  <a:gd name="T6" fmla="*/ 7 w 11"/>
                  <a:gd name="T7" fmla="*/ 1 h 9"/>
                  <a:gd name="T8" fmla="*/ 5 w 11"/>
                  <a:gd name="T9" fmla="*/ 0 h 9"/>
                  <a:gd name="T10" fmla="*/ 2 w 11"/>
                  <a:gd name="T11" fmla="*/ 0 h 9"/>
                  <a:gd name="T12" fmla="*/ 0 w 11"/>
                  <a:gd name="T13" fmla="*/ 2 h 9"/>
                  <a:gd name="T14" fmla="*/ 0 w 11"/>
                  <a:gd name="T15" fmla="*/ 5 h 9"/>
                  <a:gd name="T16" fmla="*/ 0 w 11"/>
                  <a:gd name="T17" fmla="*/ 7 h 9"/>
                  <a:gd name="T18" fmla="*/ 3 w 11"/>
                  <a:gd name="T19" fmla="*/ 9 h 9"/>
                  <a:gd name="T20" fmla="*/ 6 w 11"/>
                  <a:gd name="T21" fmla="*/ 9 h 9"/>
                  <a:gd name="T22" fmla="*/ 7 w 11"/>
                  <a:gd name="T23" fmla="*/ 9 h 9"/>
                  <a:gd name="T24" fmla="*/ 11 w 11"/>
                  <a:gd name="T25" fmla="*/ 7 h 9"/>
                  <a:gd name="T26" fmla="*/ 9 w 11"/>
                  <a:gd name="T27" fmla="*/ 3 h 9"/>
                  <a:gd name="T28" fmla="*/ 7 w 11"/>
                  <a:gd name="T29" fmla="*/ 3 h 9"/>
                  <a:gd name="T30" fmla="*/ 7 w 11"/>
                  <a:gd name="T3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9">
                    <a:moveTo>
                      <a:pt x="7" y="3"/>
                    </a:moveTo>
                    <a:lnTo>
                      <a:pt x="5" y="3"/>
                    </a:lnTo>
                    <a:lnTo>
                      <a:pt x="7" y="2"/>
                    </a:lnTo>
                    <a:lnTo>
                      <a:pt x="7" y="1"/>
                    </a:lnTo>
                    <a:lnTo>
                      <a:pt x="5" y="0"/>
                    </a:lnTo>
                    <a:lnTo>
                      <a:pt x="2" y="0"/>
                    </a:lnTo>
                    <a:lnTo>
                      <a:pt x="0" y="2"/>
                    </a:lnTo>
                    <a:lnTo>
                      <a:pt x="0" y="5"/>
                    </a:lnTo>
                    <a:lnTo>
                      <a:pt x="0" y="7"/>
                    </a:lnTo>
                    <a:lnTo>
                      <a:pt x="3" y="9"/>
                    </a:lnTo>
                    <a:lnTo>
                      <a:pt x="6" y="9"/>
                    </a:lnTo>
                    <a:lnTo>
                      <a:pt x="7" y="9"/>
                    </a:lnTo>
                    <a:lnTo>
                      <a:pt x="11" y="7"/>
                    </a:lnTo>
                    <a:lnTo>
                      <a:pt x="9" y="3"/>
                    </a:lnTo>
                    <a:lnTo>
                      <a:pt x="7" y="3"/>
                    </a:lnTo>
                    <a:lnTo>
                      <a:pt x="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0" name="Freeform 84">
                <a:extLst>
                  <a:ext uri="{FF2B5EF4-FFF2-40B4-BE49-F238E27FC236}">
                    <a16:creationId xmlns:a16="http://schemas.microsoft.com/office/drawing/2014/main" id="{1D79DD92-E9E3-FCB5-2A06-0492FFBAC6F7}"/>
                  </a:ext>
                </a:extLst>
              </p:cNvPr>
              <p:cNvSpPr>
                <a:spLocks/>
              </p:cNvSpPr>
              <p:nvPr/>
            </p:nvSpPr>
            <p:spPr bwMode="auto">
              <a:xfrm>
                <a:off x="3405" y="1429"/>
                <a:ext cx="15" cy="6"/>
              </a:xfrm>
              <a:custGeom>
                <a:avLst/>
                <a:gdLst>
                  <a:gd name="T0" fmla="*/ 5 w 15"/>
                  <a:gd name="T1" fmla="*/ 0 h 6"/>
                  <a:gd name="T2" fmla="*/ 0 w 15"/>
                  <a:gd name="T3" fmla="*/ 0 h 6"/>
                  <a:gd name="T4" fmla="*/ 3 w 15"/>
                  <a:gd name="T5" fmla="*/ 3 h 6"/>
                  <a:gd name="T6" fmla="*/ 5 w 15"/>
                  <a:gd name="T7" fmla="*/ 4 h 6"/>
                  <a:gd name="T8" fmla="*/ 9 w 15"/>
                  <a:gd name="T9" fmla="*/ 5 h 6"/>
                  <a:gd name="T10" fmla="*/ 13 w 15"/>
                  <a:gd name="T11" fmla="*/ 6 h 6"/>
                  <a:gd name="T12" fmla="*/ 15 w 15"/>
                  <a:gd name="T13" fmla="*/ 4 h 6"/>
                  <a:gd name="T14" fmla="*/ 9 w 15"/>
                  <a:gd name="T15" fmla="*/ 4 h 6"/>
                  <a:gd name="T16" fmla="*/ 5 w 15"/>
                  <a:gd name="T17" fmla="*/ 1 h 6"/>
                  <a:gd name="T18" fmla="*/ 5 w 15"/>
                  <a:gd name="T19" fmla="*/ 0 h 6"/>
                  <a:gd name="T20" fmla="*/ 5 w 15"/>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5" y="0"/>
                    </a:moveTo>
                    <a:lnTo>
                      <a:pt x="0" y="0"/>
                    </a:lnTo>
                    <a:lnTo>
                      <a:pt x="3" y="3"/>
                    </a:lnTo>
                    <a:lnTo>
                      <a:pt x="5" y="4"/>
                    </a:lnTo>
                    <a:lnTo>
                      <a:pt x="9" y="5"/>
                    </a:lnTo>
                    <a:lnTo>
                      <a:pt x="13" y="6"/>
                    </a:lnTo>
                    <a:lnTo>
                      <a:pt x="15" y="4"/>
                    </a:lnTo>
                    <a:lnTo>
                      <a:pt x="9" y="4"/>
                    </a:lnTo>
                    <a:lnTo>
                      <a:pt x="5" y="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1" name="Freeform 85">
                <a:extLst>
                  <a:ext uri="{FF2B5EF4-FFF2-40B4-BE49-F238E27FC236}">
                    <a16:creationId xmlns:a16="http://schemas.microsoft.com/office/drawing/2014/main" id="{A5353CF8-7895-771C-C07C-B422F670EADE}"/>
                  </a:ext>
                </a:extLst>
              </p:cNvPr>
              <p:cNvSpPr>
                <a:spLocks/>
              </p:cNvSpPr>
              <p:nvPr/>
            </p:nvSpPr>
            <p:spPr bwMode="auto">
              <a:xfrm>
                <a:off x="3423" y="1310"/>
                <a:ext cx="10" cy="6"/>
              </a:xfrm>
              <a:custGeom>
                <a:avLst/>
                <a:gdLst>
                  <a:gd name="T0" fmla="*/ 8 w 10"/>
                  <a:gd name="T1" fmla="*/ 6 h 6"/>
                  <a:gd name="T2" fmla="*/ 10 w 10"/>
                  <a:gd name="T3" fmla="*/ 4 h 6"/>
                  <a:gd name="T4" fmla="*/ 4 w 10"/>
                  <a:gd name="T5" fmla="*/ 0 h 6"/>
                  <a:gd name="T6" fmla="*/ 2 w 10"/>
                  <a:gd name="T7" fmla="*/ 0 h 6"/>
                  <a:gd name="T8" fmla="*/ 0 w 10"/>
                  <a:gd name="T9" fmla="*/ 1 h 6"/>
                  <a:gd name="T10" fmla="*/ 8 w 10"/>
                  <a:gd name="T11" fmla="*/ 6 h 6"/>
                  <a:gd name="T12" fmla="*/ 8 w 1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 h="6">
                    <a:moveTo>
                      <a:pt x="8" y="6"/>
                    </a:moveTo>
                    <a:lnTo>
                      <a:pt x="10" y="4"/>
                    </a:lnTo>
                    <a:lnTo>
                      <a:pt x="4" y="0"/>
                    </a:lnTo>
                    <a:lnTo>
                      <a:pt x="2" y="0"/>
                    </a:lnTo>
                    <a:lnTo>
                      <a:pt x="0" y="1"/>
                    </a:lnTo>
                    <a:lnTo>
                      <a:pt x="8" y="6"/>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2" name="Freeform 86">
                <a:extLst>
                  <a:ext uri="{FF2B5EF4-FFF2-40B4-BE49-F238E27FC236}">
                    <a16:creationId xmlns:a16="http://schemas.microsoft.com/office/drawing/2014/main" id="{A7034687-DC50-CEE3-F8E0-2852D00C5E3C}"/>
                  </a:ext>
                </a:extLst>
              </p:cNvPr>
              <p:cNvSpPr>
                <a:spLocks/>
              </p:cNvSpPr>
              <p:nvPr/>
            </p:nvSpPr>
            <p:spPr bwMode="auto">
              <a:xfrm>
                <a:off x="3426" y="1503"/>
                <a:ext cx="22" cy="12"/>
              </a:xfrm>
              <a:custGeom>
                <a:avLst/>
                <a:gdLst>
                  <a:gd name="T0" fmla="*/ 14 w 22"/>
                  <a:gd name="T1" fmla="*/ 0 h 12"/>
                  <a:gd name="T2" fmla="*/ 11 w 22"/>
                  <a:gd name="T3" fmla="*/ 2 h 12"/>
                  <a:gd name="T4" fmla="*/ 8 w 22"/>
                  <a:gd name="T5" fmla="*/ 3 h 12"/>
                  <a:gd name="T6" fmla="*/ 5 w 22"/>
                  <a:gd name="T7" fmla="*/ 1 h 12"/>
                  <a:gd name="T8" fmla="*/ 0 w 22"/>
                  <a:gd name="T9" fmla="*/ 2 h 12"/>
                  <a:gd name="T10" fmla="*/ 1 w 22"/>
                  <a:gd name="T11" fmla="*/ 6 h 12"/>
                  <a:gd name="T12" fmla="*/ 0 w 22"/>
                  <a:gd name="T13" fmla="*/ 11 h 12"/>
                  <a:gd name="T14" fmla="*/ 6 w 22"/>
                  <a:gd name="T15" fmla="*/ 12 h 12"/>
                  <a:gd name="T16" fmla="*/ 8 w 22"/>
                  <a:gd name="T17" fmla="*/ 11 h 12"/>
                  <a:gd name="T18" fmla="*/ 11 w 22"/>
                  <a:gd name="T19" fmla="*/ 11 h 12"/>
                  <a:gd name="T20" fmla="*/ 16 w 22"/>
                  <a:gd name="T21" fmla="*/ 11 h 12"/>
                  <a:gd name="T22" fmla="*/ 20 w 22"/>
                  <a:gd name="T23" fmla="*/ 12 h 12"/>
                  <a:gd name="T24" fmla="*/ 22 w 22"/>
                  <a:gd name="T25" fmla="*/ 10 h 12"/>
                  <a:gd name="T26" fmla="*/ 22 w 22"/>
                  <a:gd name="T27" fmla="*/ 8 h 12"/>
                  <a:gd name="T28" fmla="*/ 20 w 22"/>
                  <a:gd name="T29" fmla="*/ 8 h 12"/>
                  <a:gd name="T30" fmla="*/ 16 w 22"/>
                  <a:gd name="T31" fmla="*/ 9 h 12"/>
                  <a:gd name="T32" fmla="*/ 14 w 22"/>
                  <a:gd name="T33" fmla="*/ 8 h 12"/>
                  <a:gd name="T34" fmla="*/ 13 w 22"/>
                  <a:gd name="T35" fmla="*/ 4 h 12"/>
                  <a:gd name="T36" fmla="*/ 9 w 22"/>
                  <a:gd name="T37" fmla="*/ 6 h 12"/>
                  <a:gd name="T38" fmla="*/ 13 w 22"/>
                  <a:gd name="T39" fmla="*/ 4 h 12"/>
                  <a:gd name="T40" fmla="*/ 15 w 22"/>
                  <a:gd name="T41" fmla="*/ 3 h 12"/>
                  <a:gd name="T42" fmla="*/ 14 w 22"/>
                  <a:gd name="T43" fmla="*/ 0 h 12"/>
                  <a:gd name="T44" fmla="*/ 14 w 22"/>
                  <a:gd name="T4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12">
                    <a:moveTo>
                      <a:pt x="14" y="0"/>
                    </a:moveTo>
                    <a:lnTo>
                      <a:pt x="11" y="2"/>
                    </a:lnTo>
                    <a:lnTo>
                      <a:pt x="8" y="3"/>
                    </a:lnTo>
                    <a:lnTo>
                      <a:pt x="5" y="1"/>
                    </a:lnTo>
                    <a:lnTo>
                      <a:pt x="0" y="2"/>
                    </a:lnTo>
                    <a:lnTo>
                      <a:pt x="1" y="6"/>
                    </a:lnTo>
                    <a:lnTo>
                      <a:pt x="0" y="11"/>
                    </a:lnTo>
                    <a:lnTo>
                      <a:pt x="6" y="12"/>
                    </a:lnTo>
                    <a:lnTo>
                      <a:pt x="8" y="11"/>
                    </a:lnTo>
                    <a:lnTo>
                      <a:pt x="11" y="11"/>
                    </a:lnTo>
                    <a:lnTo>
                      <a:pt x="16" y="11"/>
                    </a:lnTo>
                    <a:lnTo>
                      <a:pt x="20" y="12"/>
                    </a:lnTo>
                    <a:lnTo>
                      <a:pt x="22" y="10"/>
                    </a:lnTo>
                    <a:lnTo>
                      <a:pt x="22" y="8"/>
                    </a:lnTo>
                    <a:lnTo>
                      <a:pt x="20" y="8"/>
                    </a:lnTo>
                    <a:lnTo>
                      <a:pt x="16" y="9"/>
                    </a:lnTo>
                    <a:lnTo>
                      <a:pt x="14" y="8"/>
                    </a:lnTo>
                    <a:lnTo>
                      <a:pt x="13" y="4"/>
                    </a:lnTo>
                    <a:lnTo>
                      <a:pt x="9" y="6"/>
                    </a:lnTo>
                    <a:lnTo>
                      <a:pt x="13" y="4"/>
                    </a:lnTo>
                    <a:lnTo>
                      <a:pt x="15" y="3"/>
                    </a:lnTo>
                    <a:lnTo>
                      <a:pt x="14"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3" name="Freeform 87">
                <a:extLst>
                  <a:ext uri="{FF2B5EF4-FFF2-40B4-BE49-F238E27FC236}">
                    <a16:creationId xmlns:a16="http://schemas.microsoft.com/office/drawing/2014/main" id="{8035F8BD-9DE7-4BA2-9E1F-DCF575BEFB53}"/>
                  </a:ext>
                </a:extLst>
              </p:cNvPr>
              <p:cNvSpPr>
                <a:spLocks/>
              </p:cNvSpPr>
              <p:nvPr/>
            </p:nvSpPr>
            <p:spPr bwMode="auto">
              <a:xfrm>
                <a:off x="3797" y="2207"/>
                <a:ext cx="22" cy="39"/>
              </a:xfrm>
              <a:custGeom>
                <a:avLst/>
                <a:gdLst>
                  <a:gd name="T0" fmla="*/ 4 w 22"/>
                  <a:gd name="T1" fmla="*/ 25 h 39"/>
                  <a:gd name="T2" fmla="*/ 3 w 22"/>
                  <a:gd name="T3" fmla="*/ 25 h 39"/>
                  <a:gd name="T4" fmla="*/ 2 w 22"/>
                  <a:gd name="T5" fmla="*/ 35 h 39"/>
                  <a:gd name="T6" fmla="*/ 5 w 22"/>
                  <a:gd name="T7" fmla="*/ 35 h 39"/>
                  <a:gd name="T8" fmla="*/ 5 w 22"/>
                  <a:gd name="T9" fmla="*/ 39 h 39"/>
                  <a:gd name="T10" fmla="*/ 9 w 22"/>
                  <a:gd name="T11" fmla="*/ 38 h 39"/>
                  <a:gd name="T12" fmla="*/ 11 w 22"/>
                  <a:gd name="T13" fmla="*/ 35 h 39"/>
                  <a:gd name="T14" fmla="*/ 12 w 22"/>
                  <a:gd name="T15" fmla="*/ 33 h 39"/>
                  <a:gd name="T16" fmla="*/ 11 w 22"/>
                  <a:gd name="T17" fmla="*/ 32 h 39"/>
                  <a:gd name="T18" fmla="*/ 12 w 22"/>
                  <a:gd name="T19" fmla="*/ 33 h 39"/>
                  <a:gd name="T20" fmla="*/ 16 w 22"/>
                  <a:gd name="T21" fmla="*/ 33 h 39"/>
                  <a:gd name="T22" fmla="*/ 19 w 22"/>
                  <a:gd name="T23" fmla="*/ 33 h 39"/>
                  <a:gd name="T24" fmla="*/ 20 w 22"/>
                  <a:gd name="T25" fmla="*/ 27 h 39"/>
                  <a:gd name="T26" fmla="*/ 20 w 22"/>
                  <a:gd name="T27" fmla="*/ 21 h 39"/>
                  <a:gd name="T28" fmla="*/ 20 w 22"/>
                  <a:gd name="T29" fmla="*/ 19 h 39"/>
                  <a:gd name="T30" fmla="*/ 19 w 22"/>
                  <a:gd name="T31" fmla="*/ 17 h 39"/>
                  <a:gd name="T32" fmla="*/ 20 w 22"/>
                  <a:gd name="T33" fmla="*/ 14 h 39"/>
                  <a:gd name="T34" fmla="*/ 22 w 22"/>
                  <a:gd name="T35" fmla="*/ 12 h 39"/>
                  <a:gd name="T36" fmla="*/ 19 w 22"/>
                  <a:gd name="T37" fmla="*/ 4 h 39"/>
                  <a:gd name="T38" fmla="*/ 17 w 22"/>
                  <a:gd name="T39" fmla="*/ 1 h 39"/>
                  <a:gd name="T40" fmla="*/ 13 w 22"/>
                  <a:gd name="T41" fmla="*/ 0 h 39"/>
                  <a:gd name="T42" fmla="*/ 11 w 22"/>
                  <a:gd name="T43" fmla="*/ 1 h 39"/>
                  <a:gd name="T44" fmla="*/ 9 w 22"/>
                  <a:gd name="T45" fmla="*/ 5 h 39"/>
                  <a:gd name="T46" fmla="*/ 5 w 22"/>
                  <a:gd name="T47" fmla="*/ 6 h 39"/>
                  <a:gd name="T48" fmla="*/ 3 w 22"/>
                  <a:gd name="T49" fmla="*/ 7 h 39"/>
                  <a:gd name="T50" fmla="*/ 0 w 22"/>
                  <a:gd name="T51" fmla="*/ 5 h 39"/>
                  <a:gd name="T52" fmla="*/ 0 w 22"/>
                  <a:gd name="T53" fmla="*/ 9 h 39"/>
                  <a:gd name="T54" fmla="*/ 2 w 22"/>
                  <a:gd name="T55" fmla="*/ 13 h 39"/>
                  <a:gd name="T56" fmla="*/ 4 w 22"/>
                  <a:gd name="T57" fmla="*/ 15 h 39"/>
                  <a:gd name="T58" fmla="*/ 3 w 22"/>
                  <a:gd name="T59" fmla="*/ 21 h 39"/>
                  <a:gd name="T60" fmla="*/ 4 w 22"/>
                  <a:gd name="T61" fmla="*/ 22 h 39"/>
                  <a:gd name="T62" fmla="*/ 4 w 22"/>
                  <a:gd name="T63" fmla="*/ 25 h 39"/>
                  <a:gd name="T64" fmla="*/ 4 w 22"/>
                  <a:gd name="T65"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39">
                    <a:moveTo>
                      <a:pt x="4" y="25"/>
                    </a:moveTo>
                    <a:lnTo>
                      <a:pt x="3" y="25"/>
                    </a:lnTo>
                    <a:lnTo>
                      <a:pt x="2" y="35"/>
                    </a:lnTo>
                    <a:lnTo>
                      <a:pt x="5" y="35"/>
                    </a:lnTo>
                    <a:lnTo>
                      <a:pt x="5" y="39"/>
                    </a:lnTo>
                    <a:lnTo>
                      <a:pt x="9" y="38"/>
                    </a:lnTo>
                    <a:lnTo>
                      <a:pt x="11" y="35"/>
                    </a:lnTo>
                    <a:lnTo>
                      <a:pt x="12" y="33"/>
                    </a:lnTo>
                    <a:lnTo>
                      <a:pt x="11" y="32"/>
                    </a:lnTo>
                    <a:lnTo>
                      <a:pt x="12" y="33"/>
                    </a:lnTo>
                    <a:lnTo>
                      <a:pt x="16" y="33"/>
                    </a:lnTo>
                    <a:lnTo>
                      <a:pt x="19" y="33"/>
                    </a:lnTo>
                    <a:lnTo>
                      <a:pt x="20" y="27"/>
                    </a:lnTo>
                    <a:lnTo>
                      <a:pt x="20" y="21"/>
                    </a:lnTo>
                    <a:lnTo>
                      <a:pt x="20" y="19"/>
                    </a:lnTo>
                    <a:lnTo>
                      <a:pt x="19" y="17"/>
                    </a:lnTo>
                    <a:lnTo>
                      <a:pt x="20" y="14"/>
                    </a:lnTo>
                    <a:lnTo>
                      <a:pt x="22" y="12"/>
                    </a:lnTo>
                    <a:lnTo>
                      <a:pt x="19" y="4"/>
                    </a:lnTo>
                    <a:lnTo>
                      <a:pt x="17" y="1"/>
                    </a:lnTo>
                    <a:lnTo>
                      <a:pt x="13" y="0"/>
                    </a:lnTo>
                    <a:lnTo>
                      <a:pt x="11" y="1"/>
                    </a:lnTo>
                    <a:lnTo>
                      <a:pt x="9" y="5"/>
                    </a:lnTo>
                    <a:lnTo>
                      <a:pt x="5" y="6"/>
                    </a:lnTo>
                    <a:lnTo>
                      <a:pt x="3" y="7"/>
                    </a:lnTo>
                    <a:lnTo>
                      <a:pt x="0" y="5"/>
                    </a:lnTo>
                    <a:lnTo>
                      <a:pt x="0" y="9"/>
                    </a:lnTo>
                    <a:lnTo>
                      <a:pt x="2" y="13"/>
                    </a:lnTo>
                    <a:lnTo>
                      <a:pt x="4" y="15"/>
                    </a:lnTo>
                    <a:lnTo>
                      <a:pt x="3" y="21"/>
                    </a:lnTo>
                    <a:lnTo>
                      <a:pt x="4" y="22"/>
                    </a:lnTo>
                    <a:lnTo>
                      <a:pt x="4" y="25"/>
                    </a:lnTo>
                    <a:lnTo>
                      <a:pt x="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4" name="Freeform 88">
                <a:extLst>
                  <a:ext uri="{FF2B5EF4-FFF2-40B4-BE49-F238E27FC236}">
                    <a16:creationId xmlns:a16="http://schemas.microsoft.com/office/drawing/2014/main" id="{8AEAC6B3-003A-A3FB-2C63-E2B8865B5A3D}"/>
                  </a:ext>
                </a:extLst>
              </p:cNvPr>
              <p:cNvSpPr>
                <a:spLocks/>
              </p:cNvSpPr>
              <p:nvPr/>
            </p:nvSpPr>
            <p:spPr bwMode="auto">
              <a:xfrm>
                <a:off x="3802" y="2178"/>
                <a:ext cx="14" cy="27"/>
              </a:xfrm>
              <a:custGeom>
                <a:avLst/>
                <a:gdLst>
                  <a:gd name="T0" fmla="*/ 0 w 14"/>
                  <a:gd name="T1" fmla="*/ 10 h 27"/>
                  <a:gd name="T2" fmla="*/ 2 w 14"/>
                  <a:gd name="T3" fmla="*/ 12 h 27"/>
                  <a:gd name="T4" fmla="*/ 0 w 14"/>
                  <a:gd name="T5" fmla="*/ 17 h 27"/>
                  <a:gd name="T6" fmla="*/ 3 w 14"/>
                  <a:gd name="T7" fmla="*/ 18 h 27"/>
                  <a:gd name="T8" fmla="*/ 2 w 14"/>
                  <a:gd name="T9" fmla="*/ 21 h 27"/>
                  <a:gd name="T10" fmla="*/ 4 w 14"/>
                  <a:gd name="T11" fmla="*/ 22 h 27"/>
                  <a:gd name="T12" fmla="*/ 5 w 14"/>
                  <a:gd name="T13" fmla="*/ 25 h 27"/>
                  <a:gd name="T14" fmla="*/ 8 w 14"/>
                  <a:gd name="T15" fmla="*/ 27 h 27"/>
                  <a:gd name="T16" fmla="*/ 9 w 14"/>
                  <a:gd name="T17" fmla="*/ 27 h 27"/>
                  <a:gd name="T18" fmla="*/ 12 w 14"/>
                  <a:gd name="T19" fmla="*/ 21 h 27"/>
                  <a:gd name="T20" fmla="*/ 12 w 14"/>
                  <a:gd name="T21" fmla="*/ 18 h 27"/>
                  <a:gd name="T22" fmla="*/ 13 w 14"/>
                  <a:gd name="T23" fmla="*/ 15 h 27"/>
                  <a:gd name="T24" fmla="*/ 14 w 14"/>
                  <a:gd name="T25" fmla="*/ 13 h 27"/>
                  <a:gd name="T26" fmla="*/ 13 w 14"/>
                  <a:gd name="T27" fmla="*/ 8 h 27"/>
                  <a:gd name="T28" fmla="*/ 12 w 14"/>
                  <a:gd name="T29" fmla="*/ 5 h 27"/>
                  <a:gd name="T30" fmla="*/ 13 w 14"/>
                  <a:gd name="T31" fmla="*/ 3 h 27"/>
                  <a:gd name="T32" fmla="*/ 12 w 14"/>
                  <a:gd name="T33" fmla="*/ 0 h 27"/>
                  <a:gd name="T34" fmla="*/ 11 w 14"/>
                  <a:gd name="T35" fmla="*/ 2 h 27"/>
                  <a:gd name="T36" fmla="*/ 9 w 14"/>
                  <a:gd name="T37" fmla="*/ 5 h 27"/>
                  <a:gd name="T38" fmla="*/ 7 w 14"/>
                  <a:gd name="T39" fmla="*/ 4 h 27"/>
                  <a:gd name="T40" fmla="*/ 2 w 14"/>
                  <a:gd name="T41" fmla="*/ 8 h 27"/>
                  <a:gd name="T42" fmla="*/ 0 w 14"/>
                  <a:gd name="T43" fmla="*/ 10 h 27"/>
                  <a:gd name="T44" fmla="*/ 0 w 14"/>
                  <a:gd name="T4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7">
                    <a:moveTo>
                      <a:pt x="0" y="10"/>
                    </a:moveTo>
                    <a:lnTo>
                      <a:pt x="2" y="12"/>
                    </a:lnTo>
                    <a:lnTo>
                      <a:pt x="0" y="17"/>
                    </a:lnTo>
                    <a:lnTo>
                      <a:pt x="3" y="18"/>
                    </a:lnTo>
                    <a:lnTo>
                      <a:pt x="2" y="21"/>
                    </a:lnTo>
                    <a:lnTo>
                      <a:pt x="4" y="22"/>
                    </a:lnTo>
                    <a:lnTo>
                      <a:pt x="5" y="25"/>
                    </a:lnTo>
                    <a:lnTo>
                      <a:pt x="8" y="27"/>
                    </a:lnTo>
                    <a:lnTo>
                      <a:pt x="9" y="27"/>
                    </a:lnTo>
                    <a:lnTo>
                      <a:pt x="12" y="21"/>
                    </a:lnTo>
                    <a:lnTo>
                      <a:pt x="12" y="18"/>
                    </a:lnTo>
                    <a:lnTo>
                      <a:pt x="13" y="15"/>
                    </a:lnTo>
                    <a:lnTo>
                      <a:pt x="14" y="13"/>
                    </a:lnTo>
                    <a:lnTo>
                      <a:pt x="13" y="8"/>
                    </a:lnTo>
                    <a:lnTo>
                      <a:pt x="12" y="5"/>
                    </a:lnTo>
                    <a:lnTo>
                      <a:pt x="13" y="3"/>
                    </a:lnTo>
                    <a:lnTo>
                      <a:pt x="12" y="0"/>
                    </a:lnTo>
                    <a:lnTo>
                      <a:pt x="11" y="2"/>
                    </a:lnTo>
                    <a:lnTo>
                      <a:pt x="9" y="5"/>
                    </a:lnTo>
                    <a:lnTo>
                      <a:pt x="7" y="4"/>
                    </a:lnTo>
                    <a:lnTo>
                      <a:pt x="2" y="8"/>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5" name="Freeform 89">
                <a:extLst>
                  <a:ext uri="{FF2B5EF4-FFF2-40B4-BE49-F238E27FC236}">
                    <a16:creationId xmlns:a16="http://schemas.microsoft.com/office/drawing/2014/main" id="{50646991-F263-F4F6-900E-4E998EA7C586}"/>
                  </a:ext>
                </a:extLst>
              </p:cNvPr>
              <p:cNvSpPr>
                <a:spLocks/>
              </p:cNvSpPr>
              <p:nvPr/>
            </p:nvSpPr>
            <p:spPr bwMode="auto">
              <a:xfrm>
                <a:off x="3856" y="2255"/>
                <a:ext cx="42" cy="25"/>
              </a:xfrm>
              <a:custGeom>
                <a:avLst/>
                <a:gdLst>
                  <a:gd name="T0" fmla="*/ 26 w 42"/>
                  <a:gd name="T1" fmla="*/ 20 h 25"/>
                  <a:gd name="T2" fmla="*/ 26 w 42"/>
                  <a:gd name="T3" fmla="*/ 21 h 25"/>
                  <a:gd name="T4" fmla="*/ 29 w 42"/>
                  <a:gd name="T5" fmla="*/ 24 h 25"/>
                  <a:gd name="T6" fmla="*/ 34 w 42"/>
                  <a:gd name="T7" fmla="*/ 25 h 25"/>
                  <a:gd name="T8" fmla="*/ 36 w 42"/>
                  <a:gd name="T9" fmla="*/ 25 h 25"/>
                  <a:gd name="T10" fmla="*/ 36 w 42"/>
                  <a:gd name="T11" fmla="*/ 21 h 25"/>
                  <a:gd name="T12" fmla="*/ 38 w 42"/>
                  <a:gd name="T13" fmla="*/ 19 h 25"/>
                  <a:gd name="T14" fmla="*/ 37 w 42"/>
                  <a:gd name="T15" fmla="*/ 17 h 25"/>
                  <a:gd name="T16" fmla="*/ 36 w 42"/>
                  <a:gd name="T17" fmla="*/ 15 h 25"/>
                  <a:gd name="T18" fmla="*/ 35 w 42"/>
                  <a:gd name="T19" fmla="*/ 12 h 25"/>
                  <a:gd name="T20" fmla="*/ 37 w 42"/>
                  <a:gd name="T21" fmla="*/ 8 h 25"/>
                  <a:gd name="T22" fmla="*/ 42 w 42"/>
                  <a:gd name="T23" fmla="*/ 2 h 25"/>
                  <a:gd name="T24" fmla="*/ 42 w 42"/>
                  <a:gd name="T25" fmla="*/ 0 h 25"/>
                  <a:gd name="T26" fmla="*/ 37 w 42"/>
                  <a:gd name="T27" fmla="*/ 2 h 25"/>
                  <a:gd name="T28" fmla="*/ 31 w 42"/>
                  <a:gd name="T29" fmla="*/ 2 h 25"/>
                  <a:gd name="T30" fmla="*/ 26 w 42"/>
                  <a:gd name="T31" fmla="*/ 4 h 25"/>
                  <a:gd name="T32" fmla="*/ 20 w 42"/>
                  <a:gd name="T33" fmla="*/ 3 h 25"/>
                  <a:gd name="T34" fmla="*/ 17 w 42"/>
                  <a:gd name="T35" fmla="*/ 4 h 25"/>
                  <a:gd name="T36" fmla="*/ 12 w 42"/>
                  <a:gd name="T37" fmla="*/ 1 h 25"/>
                  <a:gd name="T38" fmla="*/ 9 w 42"/>
                  <a:gd name="T39" fmla="*/ 1 h 25"/>
                  <a:gd name="T40" fmla="*/ 6 w 42"/>
                  <a:gd name="T41" fmla="*/ 3 h 25"/>
                  <a:gd name="T42" fmla="*/ 4 w 42"/>
                  <a:gd name="T43" fmla="*/ 3 h 25"/>
                  <a:gd name="T44" fmla="*/ 2 w 42"/>
                  <a:gd name="T45" fmla="*/ 3 h 25"/>
                  <a:gd name="T46" fmla="*/ 0 w 42"/>
                  <a:gd name="T47" fmla="*/ 5 h 25"/>
                  <a:gd name="T48" fmla="*/ 0 w 42"/>
                  <a:gd name="T49" fmla="*/ 9 h 25"/>
                  <a:gd name="T50" fmla="*/ 2 w 42"/>
                  <a:gd name="T51" fmla="*/ 11 h 25"/>
                  <a:gd name="T52" fmla="*/ 5 w 42"/>
                  <a:gd name="T53" fmla="*/ 11 h 25"/>
                  <a:gd name="T54" fmla="*/ 14 w 42"/>
                  <a:gd name="T55" fmla="*/ 16 h 25"/>
                  <a:gd name="T56" fmla="*/ 17 w 42"/>
                  <a:gd name="T57" fmla="*/ 18 h 25"/>
                  <a:gd name="T58" fmla="*/ 20 w 42"/>
                  <a:gd name="T59" fmla="*/ 18 h 25"/>
                  <a:gd name="T60" fmla="*/ 22 w 42"/>
                  <a:gd name="T61" fmla="*/ 18 h 25"/>
                  <a:gd name="T62" fmla="*/ 26 w 42"/>
                  <a:gd name="T63" fmla="*/ 20 h 25"/>
                  <a:gd name="T64" fmla="*/ 26 w 42"/>
                  <a:gd name="T65"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5">
                    <a:moveTo>
                      <a:pt x="26" y="20"/>
                    </a:moveTo>
                    <a:lnTo>
                      <a:pt x="26" y="21"/>
                    </a:lnTo>
                    <a:lnTo>
                      <a:pt x="29" y="24"/>
                    </a:lnTo>
                    <a:lnTo>
                      <a:pt x="34" y="25"/>
                    </a:lnTo>
                    <a:lnTo>
                      <a:pt x="36" y="25"/>
                    </a:lnTo>
                    <a:lnTo>
                      <a:pt x="36" y="21"/>
                    </a:lnTo>
                    <a:lnTo>
                      <a:pt x="38" y="19"/>
                    </a:lnTo>
                    <a:lnTo>
                      <a:pt x="37" y="17"/>
                    </a:lnTo>
                    <a:lnTo>
                      <a:pt x="36" y="15"/>
                    </a:lnTo>
                    <a:lnTo>
                      <a:pt x="35" y="12"/>
                    </a:lnTo>
                    <a:lnTo>
                      <a:pt x="37" y="8"/>
                    </a:lnTo>
                    <a:lnTo>
                      <a:pt x="42" y="2"/>
                    </a:lnTo>
                    <a:lnTo>
                      <a:pt x="42" y="0"/>
                    </a:lnTo>
                    <a:lnTo>
                      <a:pt x="37" y="2"/>
                    </a:lnTo>
                    <a:lnTo>
                      <a:pt x="31" y="2"/>
                    </a:lnTo>
                    <a:lnTo>
                      <a:pt x="26" y="4"/>
                    </a:lnTo>
                    <a:lnTo>
                      <a:pt x="20" y="3"/>
                    </a:lnTo>
                    <a:lnTo>
                      <a:pt x="17" y="4"/>
                    </a:lnTo>
                    <a:lnTo>
                      <a:pt x="12" y="1"/>
                    </a:lnTo>
                    <a:lnTo>
                      <a:pt x="9" y="1"/>
                    </a:lnTo>
                    <a:lnTo>
                      <a:pt x="6" y="3"/>
                    </a:lnTo>
                    <a:lnTo>
                      <a:pt x="4" y="3"/>
                    </a:lnTo>
                    <a:lnTo>
                      <a:pt x="2" y="3"/>
                    </a:lnTo>
                    <a:lnTo>
                      <a:pt x="0" y="5"/>
                    </a:lnTo>
                    <a:lnTo>
                      <a:pt x="0" y="9"/>
                    </a:lnTo>
                    <a:lnTo>
                      <a:pt x="2" y="11"/>
                    </a:lnTo>
                    <a:lnTo>
                      <a:pt x="5" y="11"/>
                    </a:lnTo>
                    <a:lnTo>
                      <a:pt x="14" y="16"/>
                    </a:lnTo>
                    <a:lnTo>
                      <a:pt x="17" y="18"/>
                    </a:lnTo>
                    <a:lnTo>
                      <a:pt x="20" y="18"/>
                    </a:lnTo>
                    <a:lnTo>
                      <a:pt x="22" y="18"/>
                    </a:lnTo>
                    <a:lnTo>
                      <a:pt x="26" y="20"/>
                    </a:lnTo>
                    <a:lnTo>
                      <a:pt x="2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6" name="Freeform 90">
                <a:extLst>
                  <a:ext uri="{FF2B5EF4-FFF2-40B4-BE49-F238E27FC236}">
                    <a16:creationId xmlns:a16="http://schemas.microsoft.com/office/drawing/2014/main" id="{AB0399B6-3BAD-592D-9C59-852B75EC7ADC}"/>
                  </a:ext>
                </a:extLst>
              </p:cNvPr>
              <p:cNvSpPr>
                <a:spLocks/>
              </p:cNvSpPr>
              <p:nvPr/>
            </p:nvSpPr>
            <p:spPr bwMode="auto">
              <a:xfrm>
                <a:off x="3542" y="1894"/>
                <a:ext cx="166" cy="164"/>
              </a:xfrm>
              <a:custGeom>
                <a:avLst/>
                <a:gdLst>
                  <a:gd name="T0" fmla="*/ 51 w 166"/>
                  <a:gd name="T1" fmla="*/ 12 h 164"/>
                  <a:gd name="T2" fmla="*/ 52 w 166"/>
                  <a:gd name="T3" fmla="*/ 6 h 164"/>
                  <a:gd name="T4" fmla="*/ 54 w 166"/>
                  <a:gd name="T5" fmla="*/ 20 h 164"/>
                  <a:gd name="T6" fmla="*/ 62 w 166"/>
                  <a:gd name="T7" fmla="*/ 30 h 164"/>
                  <a:gd name="T8" fmla="*/ 56 w 166"/>
                  <a:gd name="T9" fmla="*/ 47 h 164"/>
                  <a:gd name="T10" fmla="*/ 60 w 166"/>
                  <a:gd name="T11" fmla="*/ 45 h 164"/>
                  <a:gd name="T12" fmla="*/ 148 w 166"/>
                  <a:gd name="T13" fmla="*/ 113 h 164"/>
                  <a:gd name="T14" fmla="*/ 134 w 166"/>
                  <a:gd name="T15" fmla="*/ 96 h 164"/>
                  <a:gd name="T16" fmla="*/ 135 w 166"/>
                  <a:gd name="T17" fmla="*/ 81 h 164"/>
                  <a:gd name="T18" fmla="*/ 118 w 166"/>
                  <a:gd name="T19" fmla="*/ 60 h 164"/>
                  <a:gd name="T20" fmla="*/ 90 w 166"/>
                  <a:gd name="T21" fmla="*/ 51 h 164"/>
                  <a:gd name="T22" fmla="*/ 103 w 166"/>
                  <a:gd name="T23" fmla="*/ 44 h 164"/>
                  <a:gd name="T24" fmla="*/ 115 w 166"/>
                  <a:gd name="T25" fmla="*/ 28 h 164"/>
                  <a:gd name="T26" fmla="*/ 90 w 166"/>
                  <a:gd name="T27" fmla="*/ 21 h 164"/>
                  <a:gd name="T28" fmla="*/ 87 w 166"/>
                  <a:gd name="T29" fmla="*/ 14 h 164"/>
                  <a:gd name="T30" fmla="*/ 87 w 166"/>
                  <a:gd name="T31" fmla="*/ 2 h 164"/>
                  <a:gd name="T32" fmla="*/ 69 w 166"/>
                  <a:gd name="T33" fmla="*/ 9 h 164"/>
                  <a:gd name="T34" fmla="*/ 62 w 166"/>
                  <a:gd name="T35" fmla="*/ 23 h 164"/>
                  <a:gd name="T36" fmla="*/ 69 w 166"/>
                  <a:gd name="T37" fmla="*/ 30 h 164"/>
                  <a:gd name="T38" fmla="*/ 59 w 166"/>
                  <a:gd name="T39" fmla="*/ 39 h 164"/>
                  <a:gd name="T40" fmla="*/ 72 w 166"/>
                  <a:gd name="T41" fmla="*/ 39 h 164"/>
                  <a:gd name="T42" fmla="*/ 67 w 166"/>
                  <a:gd name="T43" fmla="*/ 48 h 164"/>
                  <a:gd name="T44" fmla="*/ 68 w 166"/>
                  <a:gd name="T45" fmla="*/ 61 h 164"/>
                  <a:gd name="T46" fmla="*/ 77 w 166"/>
                  <a:gd name="T47" fmla="*/ 49 h 164"/>
                  <a:gd name="T48" fmla="*/ 78 w 166"/>
                  <a:gd name="T49" fmla="*/ 63 h 164"/>
                  <a:gd name="T50" fmla="*/ 76 w 166"/>
                  <a:gd name="T51" fmla="*/ 78 h 164"/>
                  <a:gd name="T52" fmla="*/ 87 w 166"/>
                  <a:gd name="T53" fmla="*/ 75 h 164"/>
                  <a:gd name="T54" fmla="*/ 96 w 166"/>
                  <a:gd name="T55" fmla="*/ 83 h 164"/>
                  <a:gd name="T56" fmla="*/ 103 w 166"/>
                  <a:gd name="T57" fmla="*/ 96 h 164"/>
                  <a:gd name="T58" fmla="*/ 92 w 166"/>
                  <a:gd name="T59" fmla="*/ 104 h 164"/>
                  <a:gd name="T60" fmla="*/ 80 w 166"/>
                  <a:gd name="T61" fmla="*/ 111 h 164"/>
                  <a:gd name="T62" fmla="*/ 87 w 166"/>
                  <a:gd name="T63" fmla="*/ 118 h 164"/>
                  <a:gd name="T64" fmla="*/ 75 w 166"/>
                  <a:gd name="T65" fmla="*/ 133 h 164"/>
                  <a:gd name="T66" fmla="*/ 84 w 166"/>
                  <a:gd name="T67" fmla="*/ 135 h 164"/>
                  <a:gd name="T68" fmla="*/ 103 w 166"/>
                  <a:gd name="T69" fmla="*/ 135 h 164"/>
                  <a:gd name="T70" fmla="*/ 94 w 166"/>
                  <a:gd name="T71" fmla="*/ 141 h 164"/>
                  <a:gd name="T72" fmla="*/ 71 w 166"/>
                  <a:gd name="T73" fmla="*/ 158 h 164"/>
                  <a:gd name="T74" fmla="*/ 77 w 166"/>
                  <a:gd name="T75" fmla="*/ 159 h 164"/>
                  <a:gd name="T76" fmla="*/ 95 w 166"/>
                  <a:gd name="T77" fmla="*/ 151 h 164"/>
                  <a:gd name="T78" fmla="*/ 122 w 166"/>
                  <a:gd name="T79" fmla="*/ 150 h 164"/>
                  <a:gd name="T80" fmla="*/ 155 w 166"/>
                  <a:gd name="T81" fmla="*/ 147 h 164"/>
                  <a:gd name="T82" fmla="*/ 148 w 166"/>
                  <a:gd name="T83" fmla="*/ 138 h 164"/>
                  <a:gd name="T84" fmla="*/ 157 w 166"/>
                  <a:gd name="T85" fmla="*/ 129 h 164"/>
                  <a:gd name="T86" fmla="*/ 68 w 166"/>
                  <a:gd name="T87" fmla="*/ 83 h 164"/>
                  <a:gd name="T88" fmla="*/ 61 w 166"/>
                  <a:gd name="T89" fmla="*/ 70 h 164"/>
                  <a:gd name="T90" fmla="*/ 43 w 166"/>
                  <a:gd name="T91" fmla="*/ 70 h 164"/>
                  <a:gd name="T92" fmla="*/ 38 w 166"/>
                  <a:gd name="T93" fmla="*/ 71 h 164"/>
                  <a:gd name="T94" fmla="*/ 32 w 166"/>
                  <a:gd name="T95" fmla="*/ 79 h 164"/>
                  <a:gd name="T96" fmla="*/ 17 w 166"/>
                  <a:gd name="T97" fmla="*/ 87 h 164"/>
                  <a:gd name="T98" fmla="*/ 7 w 166"/>
                  <a:gd name="T99" fmla="*/ 92 h 164"/>
                  <a:gd name="T100" fmla="*/ 3 w 166"/>
                  <a:gd name="T101" fmla="*/ 99 h 164"/>
                  <a:gd name="T102" fmla="*/ 16 w 166"/>
                  <a:gd name="T103" fmla="*/ 106 h 164"/>
                  <a:gd name="T104" fmla="*/ 23 w 166"/>
                  <a:gd name="T105" fmla="*/ 115 h 164"/>
                  <a:gd name="T106" fmla="*/ 9 w 166"/>
                  <a:gd name="T107" fmla="*/ 125 h 164"/>
                  <a:gd name="T108" fmla="*/ 6 w 166"/>
                  <a:gd name="T109" fmla="*/ 134 h 164"/>
                  <a:gd name="T110" fmla="*/ 27 w 166"/>
                  <a:gd name="T111" fmla="*/ 130 h 164"/>
                  <a:gd name="T112" fmla="*/ 43 w 166"/>
                  <a:gd name="T113" fmla="*/ 125 h 164"/>
                  <a:gd name="T114" fmla="*/ 55 w 166"/>
                  <a:gd name="T115" fmla="*/ 121 h 164"/>
                  <a:gd name="T116" fmla="*/ 59 w 166"/>
                  <a:gd name="T117" fmla="*/ 100 h 164"/>
                  <a:gd name="T118" fmla="*/ 67 w 166"/>
                  <a:gd name="T119" fmla="*/ 8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6" h="164">
                    <a:moveTo>
                      <a:pt x="50" y="15"/>
                    </a:moveTo>
                    <a:lnTo>
                      <a:pt x="49" y="15"/>
                    </a:lnTo>
                    <a:lnTo>
                      <a:pt x="45" y="17"/>
                    </a:lnTo>
                    <a:lnTo>
                      <a:pt x="49" y="18"/>
                    </a:lnTo>
                    <a:lnTo>
                      <a:pt x="50" y="15"/>
                    </a:lnTo>
                    <a:close/>
                    <a:moveTo>
                      <a:pt x="50" y="15"/>
                    </a:moveTo>
                    <a:lnTo>
                      <a:pt x="51" y="14"/>
                    </a:lnTo>
                    <a:lnTo>
                      <a:pt x="51" y="12"/>
                    </a:lnTo>
                    <a:lnTo>
                      <a:pt x="52" y="14"/>
                    </a:lnTo>
                    <a:lnTo>
                      <a:pt x="54" y="14"/>
                    </a:lnTo>
                    <a:lnTo>
                      <a:pt x="54" y="11"/>
                    </a:lnTo>
                    <a:lnTo>
                      <a:pt x="56" y="9"/>
                    </a:lnTo>
                    <a:lnTo>
                      <a:pt x="58" y="6"/>
                    </a:lnTo>
                    <a:lnTo>
                      <a:pt x="58" y="4"/>
                    </a:lnTo>
                    <a:lnTo>
                      <a:pt x="55" y="4"/>
                    </a:lnTo>
                    <a:lnTo>
                      <a:pt x="52" y="6"/>
                    </a:lnTo>
                    <a:lnTo>
                      <a:pt x="50" y="9"/>
                    </a:lnTo>
                    <a:lnTo>
                      <a:pt x="49" y="11"/>
                    </a:lnTo>
                    <a:lnTo>
                      <a:pt x="46" y="9"/>
                    </a:lnTo>
                    <a:lnTo>
                      <a:pt x="45" y="11"/>
                    </a:lnTo>
                    <a:lnTo>
                      <a:pt x="46" y="14"/>
                    </a:lnTo>
                    <a:lnTo>
                      <a:pt x="50" y="15"/>
                    </a:lnTo>
                    <a:close/>
                    <a:moveTo>
                      <a:pt x="58" y="20"/>
                    </a:moveTo>
                    <a:lnTo>
                      <a:pt x="54" y="20"/>
                    </a:lnTo>
                    <a:lnTo>
                      <a:pt x="55" y="23"/>
                    </a:lnTo>
                    <a:lnTo>
                      <a:pt x="53" y="22"/>
                    </a:lnTo>
                    <a:lnTo>
                      <a:pt x="50" y="23"/>
                    </a:lnTo>
                    <a:lnTo>
                      <a:pt x="51" y="26"/>
                    </a:lnTo>
                    <a:lnTo>
                      <a:pt x="54" y="27"/>
                    </a:lnTo>
                    <a:lnTo>
                      <a:pt x="56" y="30"/>
                    </a:lnTo>
                    <a:lnTo>
                      <a:pt x="59" y="30"/>
                    </a:lnTo>
                    <a:lnTo>
                      <a:pt x="62" y="30"/>
                    </a:lnTo>
                    <a:lnTo>
                      <a:pt x="60" y="32"/>
                    </a:lnTo>
                    <a:lnTo>
                      <a:pt x="63" y="30"/>
                    </a:lnTo>
                    <a:lnTo>
                      <a:pt x="64" y="28"/>
                    </a:lnTo>
                    <a:lnTo>
                      <a:pt x="61" y="28"/>
                    </a:lnTo>
                    <a:lnTo>
                      <a:pt x="59" y="26"/>
                    </a:lnTo>
                    <a:lnTo>
                      <a:pt x="59" y="23"/>
                    </a:lnTo>
                    <a:lnTo>
                      <a:pt x="58" y="20"/>
                    </a:lnTo>
                    <a:close/>
                    <a:moveTo>
                      <a:pt x="56" y="47"/>
                    </a:moveTo>
                    <a:lnTo>
                      <a:pt x="61" y="46"/>
                    </a:lnTo>
                    <a:lnTo>
                      <a:pt x="64" y="46"/>
                    </a:lnTo>
                    <a:lnTo>
                      <a:pt x="64" y="43"/>
                    </a:lnTo>
                    <a:lnTo>
                      <a:pt x="61" y="43"/>
                    </a:lnTo>
                    <a:lnTo>
                      <a:pt x="59" y="39"/>
                    </a:lnTo>
                    <a:lnTo>
                      <a:pt x="58" y="43"/>
                    </a:lnTo>
                    <a:lnTo>
                      <a:pt x="60" y="43"/>
                    </a:lnTo>
                    <a:lnTo>
                      <a:pt x="60" y="45"/>
                    </a:lnTo>
                    <a:lnTo>
                      <a:pt x="56" y="47"/>
                    </a:lnTo>
                    <a:close/>
                    <a:moveTo>
                      <a:pt x="166" y="116"/>
                    </a:moveTo>
                    <a:lnTo>
                      <a:pt x="165" y="113"/>
                    </a:lnTo>
                    <a:lnTo>
                      <a:pt x="160" y="111"/>
                    </a:lnTo>
                    <a:lnTo>
                      <a:pt x="155" y="109"/>
                    </a:lnTo>
                    <a:lnTo>
                      <a:pt x="152" y="109"/>
                    </a:lnTo>
                    <a:lnTo>
                      <a:pt x="149" y="111"/>
                    </a:lnTo>
                    <a:lnTo>
                      <a:pt x="148" y="113"/>
                    </a:lnTo>
                    <a:lnTo>
                      <a:pt x="143" y="112"/>
                    </a:lnTo>
                    <a:lnTo>
                      <a:pt x="147" y="106"/>
                    </a:lnTo>
                    <a:lnTo>
                      <a:pt x="147" y="104"/>
                    </a:lnTo>
                    <a:lnTo>
                      <a:pt x="146" y="101"/>
                    </a:lnTo>
                    <a:lnTo>
                      <a:pt x="138" y="96"/>
                    </a:lnTo>
                    <a:lnTo>
                      <a:pt x="136" y="96"/>
                    </a:lnTo>
                    <a:lnTo>
                      <a:pt x="132" y="96"/>
                    </a:lnTo>
                    <a:lnTo>
                      <a:pt x="134" y="96"/>
                    </a:lnTo>
                    <a:lnTo>
                      <a:pt x="137" y="96"/>
                    </a:lnTo>
                    <a:lnTo>
                      <a:pt x="138" y="96"/>
                    </a:lnTo>
                    <a:lnTo>
                      <a:pt x="143" y="97"/>
                    </a:lnTo>
                    <a:lnTo>
                      <a:pt x="145" y="97"/>
                    </a:lnTo>
                    <a:lnTo>
                      <a:pt x="141" y="92"/>
                    </a:lnTo>
                    <a:lnTo>
                      <a:pt x="140" y="90"/>
                    </a:lnTo>
                    <a:lnTo>
                      <a:pt x="140" y="88"/>
                    </a:lnTo>
                    <a:lnTo>
                      <a:pt x="135" y="81"/>
                    </a:lnTo>
                    <a:lnTo>
                      <a:pt x="132" y="80"/>
                    </a:lnTo>
                    <a:lnTo>
                      <a:pt x="127" y="79"/>
                    </a:lnTo>
                    <a:lnTo>
                      <a:pt x="127" y="78"/>
                    </a:lnTo>
                    <a:lnTo>
                      <a:pt x="124" y="75"/>
                    </a:lnTo>
                    <a:lnTo>
                      <a:pt x="123" y="70"/>
                    </a:lnTo>
                    <a:lnTo>
                      <a:pt x="122" y="69"/>
                    </a:lnTo>
                    <a:lnTo>
                      <a:pt x="120" y="61"/>
                    </a:lnTo>
                    <a:lnTo>
                      <a:pt x="118" y="60"/>
                    </a:lnTo>
                    <a:lnTo>
                      <a:pt x="113" y="54"/>
                    </a:lnTo>
                    <a:lnTo>
                      <a:pt x="111" y="53"/>
                    </a:lnTo>
                    <a:lnTo>
                      <a:pt x="107" y="52"/>
                    </a:lnTo>
                    <a:lnTo>
                      <a:pt x="104" y="52"/>
                    </a:lnTo>
                    <a:lnTo>
                      <a:pt x="102" y="53"/>
                    </a:lnTo>
                    <a:lnTo>
                      <a:pt x="94" y="53"/>
                    </a:lnTo>
                    <a:lnTo>
                      <a:pt x="92" y="52"/>
                    </a:lnTo>
                    <a:lnTo>
                      <a:pt x="90" y="51"/>
                    </a:lnTo>
                    <a:lnTo>
                      <a:pt x="92" y="52"/>
                    </a:lnTo>
                    <a:lnTo>
                      <a:pt x="94" y="52"/>
                    </a:lnTo>
                    <a:lnTo>
                      <a:pt x="96" y="52"/>
                    </a:lnTo>
                    <a:lnTo>
                      <a:pt x="98" y="52"/>
                    </a:lnTo>
                    <a:lnTo>
                      <a:pt x="102" y="48"/>
                    </a:lnTo>
                    <a:lnTo>
                      <a:pt x="104" y="48"/>
                    </a:lnTo>
                    <a:lnTo>
                      <a:pt x="105" y="46"/>
                    </a:lnTo>
                    <a:lnTo>
                      <a:pt x="103" y="44"/>
                    </a:lnTo>
                    <a:lnTo>
                      <a:pt x="98" y="46"/>
                    </a:lnTo>
                    <a:lnTo>
                      <a:pt x="97" y="45"/>
                    </a:lnTo>
                    <a:lnTo>
                      <a:pt x="102" y="44"/>
                    </a:lnTo>
                    <a:lnTo>
                      <a:pt x="105" y="44"/>
                    </a:lnTo>
                    <a:lnTo>
                      <a:pt x="107" y="41"/>
                    </a:lnTo>
                    <a:lnTo>
                      <a:pt x="110" y="38"/>
                    </a:lnTo>
                    <a:lnTo>
                      <a:pt x="113" y="35"/>
                    </a:lnTo>
                    <a:lnTo>
                      <a:pt x="115" y="28"/>
                    </a:lnTo>
                    <a:lnTo>
                      <a:pt x="118" y="26"/>
                    </a:lnTo>
                    <a:lnTo>
                      <a:pt x="118" y="22"/>
                    </a:lnTo>
                    <a:lnTo>
                      <a:pt x="117" y="20"/>
                    </a:lnTo>
                    <a:lnTo>
                      <a:pt x="109" y="20"/>
                    </a:lnTo>
                    <a:lnTo>
                      <a:pt x="103" y="19"/>
                    </a:lnTo>
                    <a:lnTo>
                      <a:pt x="101" y="20"/>
                    </a:lnTo>
                    <a:lnTo>
                      <a:pt x="96" y="19"/>
                    </a:lnTo>
                    <a:lnTo>
                      <a:pt x="90" y="21"/>
                    </a:lnTo>
                    <a:lnTo>
                      <a:pt x="87" y="21"/>
                    </a:lnTo>
                    <a:lnTo>
                      <a:pt x="85" y="23"/>
                    </a:lnTo>
                    <a:lnTo>
                      <a:pt x="85" y="20"/>
                    </a:lnTo>
                    <a:lnTo>
                      <a:pt x="88" y="19"/>
                    </a:lnTo>
                    <a:lnTo>
                      <a:pt x="88" y="17"/>
                    </a:lnTo>
                    <a:lnTo>
                      <a:pt x="86" y="17"/>
                    </a:lnTo>
                    <a:lnTo>
                      <a:pt x="84" y="15"/>
                    </a:lnTo>
                    <a:lnTo>
                      <a:pt x="87" y="14"/>
                    </a:lnTo>
                    <a:lnTo>
                      <a:pt x="88" y="14"/>
                    </a:lnTo>
                    <a:lnTo>
                      <a:pt x="100" y="5"/>
                    </a:lnTo>
                    <a:lnTo>
                      <a:pt x="100" y="1"/>
                    </a:lnTo>
                    <a:lnTo>
                      <a:pt x="97" y="0"/>
                    </a:lnTo>
                    <a:lnTo>
                      <a:pt x="94" y="1"/>
                    </a:lnTo>
                    <a:lnTo>
                      <a:pt x="93" y="1"/>
                    </a:lnTo>
                    <a:lnTo>
                      <a:pt x="89" y="2"/>
                    </a:lnTo>
                    <a:lnTo>
                      <a:pt x="87" y="2"/>
                    </a:lnTo>
                    <a:lnTo>
                      <a:pt x="85" y="3"/>
                    </a:lnTo>
                    <a:lnTo>
                      <a:pt x="81" y="3"/>
                    </a:lnTo>
                    <a:lnTo>
                      <a:pt x="77" y="2"/>
                    </a:lnTo>
                    <a:lnTo>
                      <a:pt x="75" y="1"/>
                    </a:lnTo>
                    <a:lnTo>
                      <a:pt x="75" y="4"/>
                    </a:lnTo>
                    <a:lnTo>
                      <a:pt x="72" y="5"/>
                    </a:lnTo>
                    <a:lnTo>
                      <a:pt x="73" y="9"/>
                    </a:lnTo>
                    <a:lnTo>
                      <a:pt x="69" y="9"/>
                    </a:lnTo>
                    <a:lnTo>
                      <a:pt x="70" y="11"/>
                    </a:lnTo>
                    <a:lnTo>
                      <a:pt x="70" y="13"/>
                    </a:lnTo>
                    <a:lnTo>
                      <a:pt x="71" y="17"/>
                    </a:lnTo>
                    <a:lnTo>
                      <a:pt x="66" y="15"/>
                    </a:lnTo>
                    <a:lnTo>
                      <a:pt x="63" y="18"/>
                    </a:lnTo>
                    <a:lnTo>
                      <a:pt x="64" y="21"/>
                    </a:lnTo>
                    <a:lnTo>
                      <a:pt x="64" y="22"/>
                    </a:lnTo>
                    <a:lnTo>
                      <a:pt x="62" y="23"/>
                    </a:lnTo>
                    <a:lnTo>
                      <a:pt x="64" y="26"/>
                    </a:lnTo>
                    <a:lnTo>
                      <a:pt x="67" y="26"/>
                    </a:lnTo>
                    <a:lnTo>
                      <a:pt x="64" y="27"/>
                    </a:lnTo>
                    <a:lnTo>
                      <a:pt x="68" y="27"/>
                    </a:lnTo>
                    <a:lnTo>
                      <a:pt x="68" y="29"/>
                    </a:lnTo>
                    <a:lnTo>
                      <a:pt x="66" y="28"/>
                    </a:lnTo>
                    <a:lnTo>
                      <a:pt x="66" y="30"/>
                    </a:lnTo>
                    <a:lnTo>
                      <a:pt x="69" y="30"/>
                    </a:lnTo>
                    <a:lnTo>
                      <a:pt x="67" y="30"/>
                    </a:lnTo>
                    <a:lnTo>
                      <a:pt x="63" y="31"/>
                    </a:lnTo>
                    <a:lnTo>
                      <a:pt x="67" y="34"/>
                    </a:lnTo>
                    <a:lnTo>
                      <a:pt x="63" y="32"/>
                    </a:lnTo>
                    <a:lnTo>
                      <a:pt x="63" y="35"/>
                    </a:lnTo>
                    <a:lnTo>
                      <a:pt x="62" y="38"/>
                    </a:lnTo>
                    <a:lnTo>
                      <a:pt x="61" y="37"/>
                    </a:lnTo>
                    <a:lnTo>
                      <a:pt x="59" y="39"/>
                    </a:lnTo>
                    <a:lnTo>
                      <a:pt x="63" y="38"/>
                    </a:lnTo>
                    <a:lnTo>
                      <a:pt x="67" y="39"/>
                    </a:lnTo>
                    <a:lnTo>
                      <a:pt x="63" y="39"/>
                    </a:lnTo>
                    <a:lnTo>
                      <a:pt x="62" y="41"/>
                    </a:lnTo>
                    <a:lnTo>
                      <a:pt x="64" y="43"/>
                    </a:lnTo>
                    <a:lnTo>
                      <a:pt x="68" y="41"/>
                    </a:lnTo>
                    <a:lnTo>
                      <a:pt x="72" y="36"/>
                    </a:lnTo>
                    <a:lnTo>
                      <a:pt x="72" y="39"/>
                    </a:lnTo>
                    <a:lnTo>
                      <a:pt x="75" y="38"/>
                    </a:lnTo>
                    <a:lnTo>
                      <a:pt x="70" y="39"/>
                    </a:lnTo>
                    <a:lnTo>
                      <a:pt x="69" y="41"/>
                    </a:lnTo>
                    <a:lnTo>
                      <a:pt x="69" y="44"/>
                    </a:lnTo>
                    <a:lnTo>
                      <a:pt x="71" y="44"/>
                    </a:lnTo>
                    <a:lnTo>
                      <a:pt x="69" y="44"/>
                    </a:lnTo>
                    <a:lnTo>
                      <a:pt x="67" y="46"/>
                    </a:lnTo>
                    <a:lnTo>
                      <a:pt x="67" y="48"/>
                    </a:lnTo>
                    <a:lnTo>
                      <a:pt x="66" y="51"/>
                    </a:lnTo>
                    <a:lnTo>
                      <a:pt x="66" y="55"/>
                    </a:lnTo>
                    <a:lnTo>
                      <a:pt x="66" y="57"/>
                    </a:lnTo>
                    <a:lnTo>
                      <a:pt x="64" y="61"/>
                    </a:lnTo>
                    <a:lnTo>
                      <a:pt x="63" y="65"/>
                    </a:lnTo>
                    <a:lnTo>
                      <a:pt x="64" y="65"/>
                    </a:lnTo>
                    <a:lnTo>
                      <a:pt x="67" y="63"/>
                    </a:lnTo>
                    <a:lnTo>
                      <a:pt x="68" y="61"/>
                    </a:lnTo>
                    <a:lnTo>
                      <a:pt x="69" y="53"/>
                    </a:lnTo>
                    <a:lnTo>
                      <a:pt x="71" y="49"/>
                    </a:lnTo>
                    <a:lnTo>
                      <a:pt x="75" y="48"/>
                    </a:lnTo>
                    <a:lnTo>
                      <a:pt x="70" y="52"/>
                    </a:lnTo>
                    <a:lnTo>
                      <a:pt x="72" y="54"/>
                    </a:lnTo>
                    <a:lnTo>
                      <a:pt x="72" y="53"/>
                    </a:lnTo>
                    <a:lnTo>
                      <a:pt x="75" y="55"/>
                    </a:lnTo>
                    <a:lnTo>
                      <a:pt x="77" y="49"/>
                    </a:lnTo>
                    <a:lnTo>
                      <a:pt x="77" y="52"/>
                    </a:lnTo>
                    <a:lnTo>
                      <a:pt x="80" y="54"/>
                    </a:lnTo>
                    <a:lnTo>
                      <a:pt x="77" y="53"/>
                    </a:lnTo>
                    <a:lnTo>
                      <a:pt x="77" y="53"/>
                    </a:lnTo>
                    <a:lnTo>
                      <a:pt x="76" y="56"/>
                    </a:lnTo>
                    <a:lnTo>
                      <a:pt x="76" y="58"/>
                    </a:lnTo>
                    <a:lnTo>
                      <a:pt x="79" y="61"/>
                    </a:lnTo>
                    <a:lnTo>
                      <a:pt x="78" y="63"/>
                    </a:lnTo>
                    <a:lnTo>
                      <a:pt x="75" y="69"/>
                    </a:lnTo>
                    <a:lnTo>
                      <a:pt x="73" y="72"/>
                    </a:lnTo>
                    <a:lnTo>
                      <a:pt x="75" y="73"/>
                    </a:lnTo>
                    <a:lnTo>
                      <a:pt x="72" y="71"/>
                    </a:lnTo>
                    <a:lnTo>
                      <a:pt x="72" y="71"/>
                    </a:lnTo>
                    <a:lnTo>
                      <a:pt x="72" y="73"/>
                    </a:lnTo>
                    <a:lnTo>
                      <a:pt x="76" y="79"/>
                    </a:lnTo>
                    <a:lnTo>
                      <a:pt x="76" y="78"/>
                    </a:lnTo>
                    <a:lnTo>
                      <a:pt x="75" y="75"/>
                    </a:lnTo>
                    <a:lnTo>
                      <a:pt x="78" y="74"/>
                    </a:lnTo>
                    <a:lnTo>
                      <a:pt x="80" y="77"/>
                    </a:lnTo>
                    <a:lnTo>
                      <a:pt x="83" y="75"/>
                    </a:lnTo>
                    <a:lnTo>
                      <a:pt x="83" y="73"/>
                    </a:lnTo>
                    <a:lnTo>
                      <a:pt x="85" y="74"/>
                    </a:lnTo>
                    <a:lnTo>
                      <a:pt x="87" y="74"/>
                    </a:lnTo>
                    <a:lnTo>
                      <a:pt x="87" y="75"/>
                    </a:lnTo>
                    <a:lnTo>
                      <a:pt x="88" y="75"/>
                    </a:lnTo>
                    <a:lnTo>
                      <a:pt x="94" y="72"/>
                    </a:lnTo>
                    <a:lnTo>
                      <a:pt x="102" y="72"/>
                    </a:lnTo>
                    <a:lnTo>
                      <a:pt x="98" y="73"/>
                    </a:lnTo>
                    <a:lnTo>
                      <a:pt x="96" y="75"/>
                    </a:lnTo>
                    <a:lnTo>
                      <a:pt x="94" y="79"/>
                    </a:lnTo>
                    <a:lnTo>
                      <a:pt x="93" y="81"/>
                    </a:lnTo>
                    <a:lnTo>
                      <a:pt x="96" y="83"/>
                    </a:lnTo>
                    <a:lnTo>
                      <a:pt x="98" y="86"/>
                    </a:lnTo>
                    <a:lnTo>
                      <a:pt x="100" y="89"/>
                    </a:lnTo>
                    <a:lnTo>
                      <a:pt x="101" y="87"/>
                    </a:lnTo>
                    <a:lnTo>
                      <a:pt x="102" y="87"/>
                    </a:lnTo>
                    <a:lnTo>
                      <a:pt x="104" y="87"/>
                    </a:lnTo>
                    <a:lnTo>
                      <a:pt x="103" y="91"/>
                    </a:lnTo>
                    <a:lnTo>
                      <a:pt x="101" y="94"/>
                    </a:lnTo>
                    <a:lnTo>
                      <a:pt x="103" y="96"/>
                    </a:lnTo>
                    <a:lnTo>
                      <a:pt x="102" y="96"/>
                    </a:lnTo>
                    <a:lnTo>
                      <a:pt x="101" y="99"/>
                    </a:lnTo>
                    <a:lnTo>
                      <a:pt x="102" y="101"/>
                    </a:lnTo>
                    <a:lnTo>
                      <a:pt x="101" y="101"/>
                    </a:lnTo>
                    <a:lnTo>
                      <a:pt x="101" y="105"/>
                    </a:lnTo>
                    <a:lnTo>
                      <a:pt x="96" y="103"/>
                    </a:lnTo>
                    <a:lnTo>
                      <a:pt x="94" y="104"/>
                    </a:lnTo>
                    <a:lnTo>
                      <a:pt x="92" y="104"/>
                    </a:lnTo>
                    <a:lnTo>
                      <a:pt x="86" y="105"/>
                    </a:lnTo>
                    <a:lnTo>
                      <a:pt x="86" y="104"/>
                    </a:lnTo>
                    <a:lnTo>
                      <a:pt x="83" y="101"/>
                    </a:lnTo>
                    <a:lnTo>
                      <a:pt x="80" y="104"/>
                    </a:lnTo>
                    <a:lnTo>
                      <a:pt x="83" y="107"/>
                    </a:lnTo>
                    <a:lnTo>
                      <a:pt x="85" y="105"/>
                    </a:lnTo>
                    <a:lnTo>
                      <a:pt x="83" y="108"/>
                    </a:lnTo>
                    <a:lnTo>
                      <a:pt x="80" y="111"/>
                    </a:lnTo>
                    <a:lnTo>
                      <a:pt x="77" y="113"/>
                    </a:lnTo>
                    <a:lnTo>
                      <a:pt x="81" y="113"/>
                    </a:lnTo>
                    <a:lnTo>
                      <a:pt x="84" y="111"/>
                    </a:lnTo>
                    <a:lnTo>
                      <a:pt x="86" y="112"/>
                    </a:lnTo>
                    <a:lnTo>
                      <a:pt x="87" y="114"/>
                    </a:lnTo>
                    <a:lnTo>
                      <a:pt x="87" y="115"/>
                    </a:lnTo>
                    <a:lnTo>
                      <a:pt x="88" y="117"/>
                    </a:lnTo>
                    <a:lnTo>
                      <a:pt x="87" y="118"/>
                    </a:lnTo>
                    <a:lnTo>
                      <a:pt x="86" y="121"/>
                    </a:lnTo>
                    <a:lnTo>
                      <a:pt x="84" y="123"/>
                    </a:lnTo>
                    <a:lnTo>
                      <a:pt x="79" y="126"/>
                    </a:lnTo>
                    <a:lnTo>
                      <a:pt x="73" y="128"/>
                    </a:lnTo>
                    <a:lnTo>
                      <a:pt x="71" y="130"/>
                    </a:lnTo>
                    <a:lnTo>
                      <a:pt x="71" y="132"/>
                    </a:lnTo>
                    <a:lnTo>
                      <a:pt x="76" y="133"/>
                    </a:lnTo>
                    <a:lnTo>
                      <a:pt x="75" y="133"/>
                    </a:lnTo>
                    <a:lnTo>
                      <a:pt x="75" y="134"/>
                    </a:lnTo>
                    <a:lnTo>
                      <a:pt x="78" y="134"/>
                    </a:lnTo>
                    <a:lnTo>
                      <a:pt x="80" y="132"/>
                    </a:lnTo>
                    <a:lnTo>
                      <a:pt x="83" y="131"/>
                    </a:lnTo>
                    <a:lnTo>
                      <a:pt x="84" y="133"/>
                    </a:lnTo>
                    <a:lnTo>
                      <a:pt x="87" y="133"/>
                    </a:lnTo>
                    <a:lnTo>
                      <a:pt x="87" y="134"/>
                    </a:lnTo>
                    <a:lnTo>
                      <a:pt x="84" y="135"/>
                    </a:lnTo>
                    <a:lnTo>
                      <a:pt x="87" y="135"/>
                    </a:lnTo>
                    <a:lnTo>
                      <a:pt x="89" y="134"/>
                    </a:lnTo>
                    <a:lnTo>
                      <a:pt x="92" y="135"/>
                    </a:lnTo>
                    <a:lnTo>
                      <a:pt x="94" y="138"/>
                    </a:lnTo>
                    <a:lnTo>
                      <a:pt x="95" y="139"/>
                    </a:lnTo>
                    <a:lnTo>
                      <a:pt x="98" y="139"/>
                    </a:lnTo>
                    <a:lnTo>
                      <a:pt x="102" y="135"/>
                    </a:lnTo>
                    <a:lnTo>
                      <a:pt x="103" y="135"/>
                    </a:lnTo>
                    <a:lnTo>
                      <a:pt x="105" y="135"/>
                    </a:lnTo>
                    <a:lnTo>
                      <a:pt x="110" y="131"/>
                    </a:lnTo>
                    <a:lnTo>
                      <a:pt x="105" y="137"/>
                    </a:lnTo>
                    <a:lnTo>
                      <a:pt x="104" y="138"/>
                    </a:lnTo>
                    <a:lnTo>
                      <a:pt x="102" y="140"/>
                    </a:lnTo>
                    <a:lnTo>
                      <a:pt x="102" y="142"/>
                    </a:lnTo>
                    <a:lnTo>
                      <a:pt x="97" y="142"/>
                    </a:lnTo>
                    <a:lnTo>
                      <a:pt x="94" y="141"/>
                    </a:lnTo>
                    <a:lnTo>
                      <a:pt x="88" y="142"/>
                    </a:lnTo>
                    <a:lnTo>
                      <a:pt x="84" y="146"/>
                    </a:lnTo>
                    <a:lnTo>
                      <a:pt x="81" y="146"/>
                    </a:lnTo>
                    <a:lnTo>
                      <a:pt x="79" y="150"/>
                    </a:lnTo>
                    <a:lnTo>
                      <a:pt x="77" y="152"/>
                    </a:lnTo>
                    <a:lnTo>
                      <a:pt x="75" y="154"/>
                    </a:lnTo>
                    <a:lnTo>
                      <a:pt x="73" y="155"/>
                    </a:lnTo>
                    <a:lnTo>
                      <a:pt x="71" y="158"/>
                    </a:lnTo>
                    <a:lnTo>
                      <a:pt x="69" y="159"/>
                    </a:lnTo>
                    <a:lnTo>
                      <a:pt x="67" y="160"/>
                    </a:lnTo>
                    <a:lnTo>
                      <a:pt x="66" y="163"/>
                    </a:lnTo>
                    <a:lnTo>
                      <a:pt x="68" y="161"/>
                    </a:lnTo>
                    <a:lnTo>
                      <a:pt x="71" y="164"/>
                    </a:lnTo>
                    <a:lnTo>
                      <a:pt x="72" y="164"/>
                    </a:lnTo>
                    <a:lnTo>
                      <a:pt x="75" y="161"/>
                    </a:lnTo>
                    <a:lnTo>
                      <a:pt x="77" y="159"/>
                    </a:lnTo>
                    <a:lnTo>
                      <a:pt x="79" y="158"/>
                    </a:lnTo>
                    <a:lnTo>
                      <a:pt x="83" y="157"/>
                    </a:lnTo>
                    <a:lnTo>
                      <a:pt x="85" y="157"/>
                    </a:lnTo>
                    <a:lnTo>
                      <a:pt x="85" y="156"/>
                    </a:lnTo>
                    <a:lnTo>
                      <a:pt x="85" y="157"/>
                    </a:lnTo>
                    <a:lnTo>
                      <a:pt x="92" y="159"/>
                    </a:lnTo>
                    <a:lnTo>
                      <a:pt x="95" y="157"/>
                    </a:lnTo>
                    <a:lnTo>
                      <a:pt x="95" y="151"/>
                    </a:lnTo>
                    <a:lnTo>
                      <a:pt x="96" y="152"/>
                    </a:lnTo>
                    <a:lnTo>
                      <a:pt x="100" y="151"/>
                    </a:lnTo>
                    <a:lnTo>
                      <a:pt x="104" y="150"/>
                    </a:lnTo>
                    <a:lnTo>
                      <a:pt x="109" y="152"/>
                    </a:lnTo>
                    <a:lnTo>
                      <a:pt x="112" y="152"/>
                    </a:lnTo>
                    <a:lnTo>
                      <a:pt x="115" y="150"/>
                    </a:lnTo>
                    <a:lnTo>
                      <a:pt x="115" y="151"/>
                    </a:lnTo>
                    <a:lnTo>
                      <a:pt x="122" y="150"/>
                    </a:lnTo>
                    <a:lnTo>
                      <a:pt x="124" y="148"/>
                    </a:lnTo>
                    <a:lnTo>
                      <a:pt x="130" y="148"/>
                    </a:lnTo>
                    <a:lnTo>
                      <a:pt x="131" y="150"/>
                    </a:lnTo>
                    <a:lnTo>
                      <a:pt x="135" y="149"/>
                    </a:lnTo>
                    <a:lnTo>
                      <a:pt x="140" y="149"/>
                    </a:lnTo>
                    <a:lnTo>
                      <a:pt x="146" y="150"/>
                    </a:lnTo>
                    <a:lnTo>
                      <a:pt x="149" y="148"/>
                    </a:lnTo>
                    <a:lnTo>
                      <a:pt x="155" y="147"/>
                    </a:lnTo>
                    <a:lnTo>
                      <a:pt x="156" y="144"/>
                    </a:lnTo>
                    <a:lnTo>
                      <a:pt x="160" y="143"/>
                    </a:lnTo>
                    <a:lnTo>
                      <a:pt x="162" y="141"/>
                    </a:lnTo>
                    <a:lnTo>
                      <a:pt x="161" y="139"/>
                    </a:lnTo>
                    <a:lnTo>
                      <a:pt x="155" y="140"/>
                    </a:lnTo>
                    <a:lnTo>
                      <a:pt x="151" y="138"/>
                    </a:lnTo>
                    <a:lnTo>
                      <a:pt x="151" y="137"/>
                    </a:lnTo>
                    <a:lnTo>
                      <a:pt x="148" y="138"/>
                    </a:lnTo>
                    <a:lnTo>
                      <a:pt x="149" y="137"/>
                    </a:lnTo>
                    <a:lnTo>
                      <a:pt x="154" y="135"/>
                    </a:lnTo>
                    <a:lnTo>
                      <a:pt x="153" y="133"/>
                    </a:lnTo>
                    <a:lnTo>
                      <a:pt x="154" y="132"/>
                    </a:lnTo>
                    <a:lnTo>
                      <a:pt x="156" y="131"/>
                    </a:lnTo>
                    <a:lnTo>
                      <a:pt x="160" y="131"/>
                    </a:lnTo>
                    <a:lnTo>
                      <a:pt x="160" y="129"/>
                    </a:lnTo>
                    <a:lnTo>
                      <a:pt x="157" y="129"/>
                    </a:lnTo>
                    <a:lnTo>
                      <a:pt x="163" y="126"/>
                    </a:lnTo>
                    <a:lnTo>
                      <a:pt x="165" y="124"/>
                    </a:lnTo>
                    <a:lnTo>
                      <a:pt x="166" y="118"/>
                    </a:lnTo>
                    <a:lnTo>
                      <a:pt x="166" y="116"/>
                    </a:lnTo>
                    <a:close/>
                    <a:moveTo>
                      <a:pt x="66" y="82"/>
                    </a:moveTo>
                    <a:lnTo>
                      <a:pt x="67" y="81"/>
                    </a:lnTo>
                    <a:lnTo>
                      <a:pt x="67" y="83"/>
                    </a:lnTo>
                    <a:lnTo>
                      <a:pt x="68" y="83"/>
                    </a:lnTo>
                    <a:lnTo>
                      <a:pt x="68" y="80"/>
                    </a:lnTo>
                    <a:lnTo>
                      <a:pt x="67" y="78"/>
                    </a:lnTo>
                    <a:lnTo>
                      <a:pt x="64" y="78"/>
                    </a:lnTo>
                    <a:lnTo>
                      <a:pt x="62" y="79"/>
                    </a:lnTo>
                    <a:lnTo>
                      <a:pt x="62" y="78"/>
                    </a:lnTo>
                    <a:lnTo>
                      <a:pt x="64" y="75"/>
                    </a:lnTo>
                    <a:lnTo>
                      <a:pt x="61" y="71"/>
                    </a:lnTo>
                    <a:lnTo>
                      <a:pt x="61" y="70"/>
                    </a:lnTo>
                    <a:lnTo>
                      <a:pt x="60" y="70"/>
                    </a:lnTo>
                    <a:lnTo>
                      <a:pt x="59" y="67"/>
                    </a:lnTo>
                    <a:lnTo>
                      <a:pt x="53" y="67"/>
                    </a:lnTo>
                    <a:lnTo>
                      <a:pt x="50" y="69"/>
                    </a:lnTo>
                    <a:lnTo>
                      <a:pt x="47" y="67"/>
                    </a:lnTo>
                    <a:lnTo>
                      <a:pt x="45" y="71"/>
                    </a:lnTo>
                    <a:lnTo>
                      <a:pt x="43" y="71"/>
                    </a:lnTo>
                    <a:lnTo>
                      <a:pt x="43" y="70"/>
                    </a:lnTo>
                    <a:lnTo>
                      <a:pt x="45" y="69"/>
                    </a:lnTo>
                    <a:lnTo>
                      <a:pt x="45" y="66"/>
                    </a:lnTo>
                    <a:lnTo>
                      <a:pt x="42" y="65"/>
                    </a:lnTo>
                    <a:lnTo>
                      <a:pt x="40" y="66"/>
                    </a:lnTo>
                    <a:lnTo>
                      <a:pt x="40" y="66"/>
                    </a:lnTo>
                    <a:lnTo>
                      <a:pt x="41" y="69"/>
                    </a:lnTo>
                    <a:lnTo>
                      <a:pt x="38" y="71"/>
                    </a:lnTo>
                    <a:lnTo>
                      <a:pt x="38" y="71"/>
                    </a:lnTo>
                    <a:lnTo>
                      <a:pt x="37" y="69"/>
                    </a:lnTo>
                    <a:lnTo>
                      <a:pt x="35" y="69"/>
                    </a:lnTo>
                    <a:lnTo>
                      <a:pt x="29" y="69"/>
                    </a:lnTo>
                    <a:lnTo>
                      <a:pt x="27" y="71"/>
                    </a:lnTo>
                    <a:lnTo>
                      <a:pt x="28" y="74"/>
                    </a:lnTo>
                    <a:lnTo>
                      <a:pt x="26" y="75"/>
                    </a:lnTo>
                    <a:lnTo>
                      <a:pt x="24" y="79"/>
                    </a:lnTo>
                    <a:lnTo>
                      <a:pt x="32" y="79"/>
                    </a:lnTo>
                    <a:lnTo>
                      <a:pt x="30" y="81"/>
                    </a:lnTo>
                    <a:lnTo>
                      <a:pt x="29" y="81"/>
                    </a:lnTo>
                    <a:lnTo>
                      <a:pt x="28" y="81"/>
                    </a:lnTo>
                    <a:lnTo>
                      <a:pt x="24" y="83"/>
                    </a:lnTo>
                    <a:lnTo>
                      <a:pt x="26" y="87"/>
                    </a:lnTo>
                    <a:lnTo>
                      <a:pt x="20" y="84"/>
                    </a:lnTo>
                    <a:lnTo>
                      <a:pt x="18" y="88"/>
                    </a:lnTo>
                    <a:lnTo>
                      <a:pt x="17" y="87"/>
                    </a:lnTo>
                    <a:lnTo>
                      <a:pt x="15" y="84"/>
                    </a:lnTo>
                    <a:lnTo>
                      <a:pt x="11" y="84"/>
                    </a:lnTo>
                    <a:lnTo>
                      <a:pt x="9" y="86"/>
                    </a:lnTo>
                    <a:lnTo>
                      <a:pt x="6" y="84"/>
                    </a:lnTo>
                    <a:lnTo>
                      <a:pt x="6" y="87"/>
                    </a:lnTo>
                    <a:lnTo>
                      <a:pt x="7" y="87"/>
                    </a:lnTo>
                    <a:lnTo>
                      <a:pt x="7" y="89"/>
                    </a:lnTo>
                    <a:lnTo>
                      <a:pt x="7" y="92"/>
                    </a:lnTo>
                    <a:lnTo>
                      <a:pt x="9" y="92"/>
                    </a:lnTo>
                    <a:lnTo>
                      <a:pt x="11" y="95"/>
                    </a:lnTo>
                    <a:lnTo>
                      <a:pt x="9" y="95"/>
                    </a:lnTo>
                    <a:lnTo>
                      <a:pt x="7" y="97"/>
                    </a:lnTo>
                    <a:lnTo>
                      <a:pt x="10" y="98"/>
                    </a:lnTo>
                    <a:lnTo>
                      <a:pt x="6" y="98"/>
                    </a:lnTo>
                    <a:lnTo>
                      <a:pt x="6" y="99"/>
                    </a:lnTo>
                    <a:lnTo>
                      <a:pt x="3" y="99"/>
                    </a:lnTo>
                    <a:lnTo>
                      <a:pt x="6" y="101"/>
                    </a:lnTo>
                    <a:lnTo>
                      <a:pt x="9" y="104"/>
                    </a:lnTo>
                    <a:lnTo>
                      <a:pt x="11" y="101"/>
                    </a:lnTo>
                    <a:lnTo>
                      <a:pt x="13" y="105"/>
                    </a:lnTo>
                    <a:lnTo>
                      <a:pt x="18" y="104"/>
                    </a:lnTo>
                    <a:lnTo>
                      <a:pt x="19" y="106"/>
                    </a:lnTo>
                    <a:lnTo>
                      <a:pt x="18" y="107"/>
                    </a:lnTo>
                    <a:lnTo>
                      <a:pt x="16" y="106"/>
                    </a:lnTo>
                    <a:lnTo>
                      <a:pt x="13" y="109"/>
                    </a:lnTo>
                    <a:lnTo>
                      <a:pt x="13" y="112"/>
                    </a:lnTo>
                    <a:lnTo>
                      <a:pt x="8" y="117"/>
                    </a:lnTo>
                    <a:lnTo>
                      <a:pt x="12" y="116"/>
                    </a:lnTo>
                    <a:lnTo>
                      <a:pt x="18" y="116"/>
                    </a:lnTo>
                    <a:lnTo>
                      <a:pt x="20" y="113"/>
                    </a:lnTo>
                    <a:lnTo>
                      <a:pt x="20" y="115"/>
                    </a:lnTo>
                    <a:lnTo>
                      <a:pt x="23" y="115"/>
                    </a:lnTo>
                    <a:lnTo>
                      <a:pt x="20" y="115"/>
                    </a:lnTo>
                    <a:lnTo>
                      <a:pt x="13" y="117"/>
                    </a:lnTo>
                    <a:lnTo>
                      <a:pt x="8" y="121"/>
                    </a:lnTo>
                    <a:lnTo>
                      <a:pt x="9" y="123"/>
                    </a:lnTo>
                    <a:lnTo>
                      <a:pt x="2" y="123"/>
                    </a:lnTo>
                    <a:lnTo>
                      <a:pt x="0" y="125"/>
                    </a:lnTo>
                    <a:lnTo>
                      <a:pt x="6" y="125"/>
                    </a:lnTo>
                    <a:lnTo>
                      <a:pt x="9" y="125"/>
                    </a:lnTo>
                    <a:lnTo>
                      <a:pt x="6" y="126"/>
                    </a:lnTo>
                    <a:lnTo>
                      <a:pt x="2" y="128"/>
                    </a:lnTo>
                    <a:lnTo>
                      <a:pt x="0" y="130"/>
                    </a:lnTo>
                    <a:lnTo>
                      <a:pt x="3" y="131"/>
                    </a:lnTo>
                    <a:lnTo>
                      <a:pt x="6" y="131"/>
                    </a:lnTo>
                    <a:lnTo>
                      <a:pt x="10" y="131"/>
                    </a:lnTo>
                    <a:lnTo>
                      <a:pt x="6" y="133"/>
                    </a:lnTo>
                    <a:lnTo>
                      <a:pt x="6" y="134"/>
                    </a:lnTo>
                    <a:lnTo>
                      <a:pt x="8" y="133"/>
                    </a:lnTo>
                    <a:lnTo>
                      <a:pt x="13" y="133"/>
                    </a:lnTo>
                    <a:lnTo>
                      <a:pt x="8" y="135"/>
                    </a:lnTo>
                    <a:lnTo>
                      <a:pt x="11" y="137"/>
                    </a:lnTo>
                    <a:lnTo>
                      <a:pt x="13" y="135"/>
                    </a:lnTo>
                    <a:lnTo>
                      <a:pt x="16" y="137"/>
                    </a:lnTo>
                    <a:lnTo>
                      <a:pt x="28" y="132"/>
                    </a:lnTo>
                    <a:lnTo>
                      <a:pt x="27" y="130"/>
                    </a:lnTo>
                    <a:lnTo>
                      <a:pt x="29" y="130"/>
                    </a:lnTo>
                    <a:lnTo>
                      <a:pt x="30" y="131"/>
                    </a:lnTo>
                    <a:lnTo>
                      <a:pt x="33" y="131"/>
                    </a:lnTo>
                    <a:lnTo>
                      <a:pt x="35" y="128"/>
                    </a:lnTo>
                    <a:lnTo>
                      <a:pt x="37" y="129"/>
                    </a:lnTo>
                    <a:lnTo>
                      <a:pt x="38" y="125"/>
                    </a:lnTo>
                    <a:lnTo>
                      <a:pt x="40" y="125"/>
                    </a:lnTo>
                    <a:lnTo>
                      <a:pt x="43" y="125"/>
                    </a:lnTo>
                    <a:lnTo>
                      <a:pt x="44" y="125"/>
                    </a:lnTo>
                    <a:lnTo>
                      <a:pt x="46" y="122"/>
                    </a:lnTo>
                    <a:lnTo>
                      <a:pt x="47" y="125"/>
                    </a:lnTo>
                    <a:lnTo>
                      <a:pt x="50" y="123"/>
                    </a:lnTo>
                    <a:lnTo>
                      <a:pt x="53" y="124"/>
                    </a:lnTo>
                    <a:lnTo>
                      <a:pt x="55" y="124"/>
                    </a:lnTo>
                    <a:lnTo>
                      <a:pt x="54" y="121"/>
                    </a:lnTo>
                    <a:lnTo>
                      <a:pt x="55" y="121"/>
                    </a:lnTo>
                    <a:lnTo>
                      <a:pt x="58" y="116"/>
                    </a:lnTo>
                    <a:lnTo>
                      <a:pt x="59" y="113"/>
                    </a:lnTo>
                    <a:lnTo>
                      <a:pt x="60" y="111"/>
                    </a:lnTo>
                    <a:lnTo>
                      <a:pt x="60" y="108"/>
                    </a:lnTo>
                    <a:lnTo>
                      <a:pt x="59" y="105"/>
                    </a:lnTo>
                    <a:lnTo>
                      <a:pt x="58" y="103"/>
                    </a:lnTo>
                    <a:lnTo>
                      <a:pt x="59" y="101"/>
                    </a:lnTo>
                    <a:lnTo>
                      <a:pt x="59" y="100"/>
                    </a:lnTo>
                    <a:lnTo>
                      <a:pt x="59" y="100"/>
                    </a:lnTo>
                    <a:lnTo>
                      <a:pt x="56" y="96"/>
                    </a:lnTo>
                    <a:lnTo>
                      <a:pt x="56" y="94"/>
                    </a:lnTo>
                    <a:lnTo>
                      <a:pt x="55" y="91"/>
                    </a:lnTo>
                    <a:lnTo>
                      <a:pt x="56" y="88"/>
                    </a:lnTo>
                    <a:lnTo>
                      <a:pt x="60" y="89"/>
                    </a:lnTo>
                    <a:lnTo>
                      <a:pt x="62" y="87"/>
                    </a:lnTo>
                    <a:lnTo>
                      <a:pt x="67" y="83"/>
                    </a:lnTo>
                    <a:lnTo>
                      <a:pt x="6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7" name="Freeform 91">
                <a:extLst>
                  <a:ext uri="{FF2B5EF4-FFF2-40B4-BE49-F238E27FC236}">
                    <a16:creationId xmlns:a16="http://schemas.microsoft.com/office/drawing/2014/main" id="{465A01F8-A1E4-C830-A783-D731E278F960}"/>
                  </a:ext>
                </a:extLst>
              </p:cNvPr>
              <p:cNvSpPr>
                <a:spLocks/>
              </p:cNvSpPr>
              <p:nvPr/>
            </p:nvSpPr>
            <p:spPr bwMode="auto">
              <a:xfrm>
                <a:off x="3818" y="1954"/>
                <a:ext cx="15" cy="11"/>
              </a:xfrm>
              <a:custGeom>
                <a:avLst/>
                <a:gdLst>
                  <a:gd name="T0" fmla="*/ 4 w 15"/>
                  <a:gd name="T1" fmla="*/ 7 h 11"/>
                  <a:gd name="T2" fmla="*/ 9 w 15"/>
                  <a:gd name="T3" fmla="*/ 11 h 11"/>
                  <a:gd name="T4" fmla="*/ 12 w 15"/>
                  <a:gd name="T5" fmla="*/ 10 h 11"/>
                  <a:gd name="T6" fmla="*/ 14 w 15"/>
                  <a:gd name="T7" fmla="*/ 10 h 11"/>
                  <a:gd name="T8" fmla="*/ 15 w 15"/>
                  <a:gd name="T9" fmla="*/ 9 h 11"/>
                  <a:gd name="T10" fmla="*/ 15 w 15"/>
                  <a:gd name="T11" fmla="*/ 5 h 11"/>
                  <a:gd name="T12" fmla="*/ 12 w 15"/>
                  <a:gd name="T13" fmla="*/ 0 h 11"/>
                  <a:gd name="T14" fmla="*/ 12 w 15"/>
                  <a:gd name="T15" fmla="*/ 2 h 11"/>
                  <a:gd name="T16" fmla="*/ 9 w 15"/>
                  <a:gd name="T17" fmla="*/ 3 h 11"/>
                  <a:gd name="T18" fmla="*/ 9 w 15"/>
                  <a:gd name="T19" fmla="*/ 1 h 11"/>
                  <a:gd name="T20" fmla="*/ 6 w 15"/>
                  <a:gd name="T21" fmla="*/ 0 h 11"/>
                  <a:gd name="T22" fmla="*/ 3 w 15"/>
                  <a:gd name="T23" fmla="*/ 2 h 11"/>
                  <a:gd name="T24" fmla="*/ 0 w 15"/>
                  <a:gd name="T25" fmla="*/ 2 h 11"/>
                  <a:gd name="T26" fmla="*/ 4 w 15"/>
                  <a:gd name="T27" fmla="*/ 9 h 11"/>
                  <a:gd name="T28" fmla="*/ 4 w 15"/>
                  <a:gd name="T29" fmla="*/ 7 h 11"/>
                  <a:gd name="T30" fmla="*/ 4 w 15"/>
                  <a:gd name="T3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1">
                    <a:moveTo>
                      <a:pt x="4" y="7"/>
                    </a:moveTo>
                    <a:lnTo>
                      <a:pt x="9" y="11"/>
                    </a:lnTo>
                    <a:lnTo>
                      <a:pt x="12" y="10"/>
                    </a:lnTo>
                    <a:lnTo>
                      <a:pt x="14" y="10"/>
                    </a:lnTo>
                    <a:lnTo>
                      <a:pt x="15" y="9"/>
                    </a:lnTo>
                    <a:lnTo>
                      <a:pt x="15" y="5"/>
                    </a:lnTo>
                    <a:lnTo>
                      <a:pt x="12" y="0"/>
                    </a:lnTo>
                    <a:lnTo>
                      <a:pt x="12" y="2"/>
                    </a:lnTo>
                    <a:lnTo>
                      <a:pt x="9" y="3"/>
                    </a:lnTo>
                    <a:lnTo>
                      <a:pt x="9" y="1"/>
                    </a:lnTo>
                    <a:lnTo>
                      <a:pt x="6" y="0"/>
                    </a:lnTo>
                    <a:lnTo>
                      <a:pt x="3" y="2"/>
                    </a:lnTo>
                    <a:lnTo>
                      <a:pt x="0" y="2"/>
                    </a:lnTo>
                    <a:lnTo>
                      <a:pt x="4" y="9"/>
                    </a:lnTo>
                    <a:lnTo>
                      <a:pt x="4" y="7"/>
                    </a:lnTo>
                    <a:lnTo>
                      <a:pt x="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8" name="Freeform 92">
                <a:extLst>
                  <a:ext uri="{FF2B5EF4-FFF2-40B4-BE49-F238E27FC236}">
                    <a16:creationId xmlns:a16="http://schemas.microsoft.com/office/drawing/2014/main" id="{BBA1DFE1-D0E5-91C7-B837-FD9AE04B24C5}"/>
                  </a:ext>
                </a:extLst>
              </p:cNvPr>
              <p:cNvSpPr>
                <a:spLocks/>
              </p:cNvSpPr>
              <p:nvPr/>
            </p:nvSpPr>
            <p:spPr bwMode="auto">
              <a:xfrm>
                <a:off x="3834" y="1945"/>
                <a:ext cx="24" cy="28"/>
              </a:xfrm>
              <a:custGeom>
                <a:avLst/>
                <a:gdLst>
                  <a:gd name="T0" fmla="*/ 13 w 24"/>
                  <a:gd name="T1" fmla="*/ 24 h 28"/>
                  <a:gd name="T2" fmla="*/ 11 w 24"/>
                  <a:gd name="T3" fmla="*/ 23 h 28"/>
                  <a:gd name="T4" fmla="*/ 7 w 24"/>
                  <a:gd name="T5" fmla="*/ 23 h 28"/>
                  <a:gd name="T6" fmla="*/ 5 w 24"/>
                  <a:gd name="T7" fmla="*/ 21 h 28"/>
                  <a:gd name="T8" fmla="*/ 2 w 24"/>
                  <a:gd name="T9" fmla="*/ 22 h 28"/>
                  <a:gd name="T10" fmla="*/ 1 w 24"/>
                  <a:gd name="T11" fmla="*/ 24 h 28"/>
                  <a:gd name="T12" fmla="*/ 8 w 24"/>
                  <a:gd name="T13" fmla="*/ 28 h 28"/>
                  <a:gd name="T14" fmla="*/ 10 w 24"/>
                  <a:gd name="T15" fmla="*/ 27 h 28"/>
                  <a:gd name="T16" fmla="*/ 13 w 24"/>
                  <a:gd name="T17" fmla="*/ 24 h 28"/>
                  <a:gd name="T18" fmla="*/ 14 w 24"/>
                  <a:gd name="T19" fmla="*/ 26 h 28"/>
                  <a:gd name="T20" fmla="*/ 14 w 24"/>
                  <a:gd name="T21" fmla="*/ 28 h 28"/>
                  <a:gd name="T22" fmla="*/ 15 w 24"/>
                  <a:gd name="T23" fmla="*/ 28 h 28"/>
                  <a:gd name="T24" fmla="*/ 16 w 24"/>
                  <a:gd name="T25" fmla="*/ 22 h 28"/>
                  <a:gd name="T26" fmla="*/ 14 w 24"/>
                  <a:gd name="T27" fmla="*/ 20 h 28"/>
                  <a:gd name="T28" fmla="*/ 17 w 24"/>
                  <a:gd name="T29" fmla="*/ 21 h 28"/>
                  <a:gd name="T30" fmla="*/ 16 w 24"/>
                  <a:gd name="T31" fmla="*/ 18 h 28"/>
                  <a:gd name="T32" fmla="*/ 18 w 24"/>
                  <a:gd name="T33" fmla="*/ 15 h 28"/>
                  <a:gd name="T34" fmla="*/ 20 w 24"/>
                  <a:gd name="T35" fmla="*/ 15 h 28"/>
                  <a:gd name="T36" fmla="*/ 18 w 24"/>
                  <a:gd name="T37" fmla="*/ 10 h 28"/>
                  <a:gd name="T38" fmla="*/ 22 w 24"/>
                  <a:gd name="T39" fmla="*/ 9 h 28"/>
                  <a:gd name="T40" fmla="*/ 23 w 24"/>
                  <a:gd name="T41" fmla="*/ 6 h 28"/>
                  <a:gd name="T42" fmla="*/ 23 w 24"/>
                  <a:gd name="T43" fmla="*/ 2 h 28"/>
                  <a:gd name="T44" fmla="*/ 24 w 24"/>
                  <a:gd name="T45" fmla="*/ 1 h 28"/>
                  <a:gd name="T46" fmla="*/ 20 w 24"/>
                  <a:gd name="T47" fmla="*/ 0 h 28"/>
                  <a:gd name="T48" fmla="*/ 18 w 24"/>
                  <a:gd name="T49" fmla="*/ 0 h 28"/>
                  <a:gd name="T50" fmla="*/ 15 w 24"/>
                  <a:gd name="T51" fmla="*/ 1 h 28"/>
                  <a:gd name="T52" fmla="*/ 16 w 24"/>
                  <a:gd name="T53" fmla="*/ 5 h 28"/>
                  <a:gd name="T54" fmla="*/ 15 w 24"/>
                  <a:gd name="T55" fmla="*/ 6 h 28"/>
                  <a:gd name="T56" fmla="*/ 15 w 24"/>
                  <a:gd name="T57" fmla="*/ 4 h 28"/>
                  <a:gd name="T58" fmla="*/ 11 w 24"/>
                  <a:gd name="T59" fmla="*/ 7 h 28"/>
                  <a:gd name="T60" fmla="*/ 10 w 24"/>
                  <a:gd name="T61" fmla="*/ 5 h 28"/>
                  <a:gd name="T62" fmla="*/ 11 w 24"/>
                  <a:gd name="T63" fmla="*/ 2 h 28"/>
                  <a:gd name="T64" fmla="*/ 6 w 24"/>
                  <a:gd name="T65" fmla="*/ 2 h 28"/>
                  <a:gd name="T66" fmla="*/ 8 w 24"/>
                  <a:gd name="T67" fmla="*/ 4 h 28"/>
                  <a:gd name="T68" fmla="*/ 6 w 24"/>
                  <a:gd name="T69" fmla="*/ 6 h 28"/>
                  <a:gd name="T70" fmla="*/ 0 w 24"/>
                  <a:gd name="T71" fmla="*/ 6 h 28"/>
                  <a:gd name="T72" fmla="*/ 2 w 24"/>
                  <a:gd name="T73" fmla="*/ 9 h 28"/>
                  <a:gd name="T74" fmla="*/ 4 w 24"/>
                  <a:gd name="T75" fmla="*/ 11 h 28"/>
                  <a:gd name="T76" fmla="*/ 2 w 24"/>
                  <a:gd name="T77" fmla="*/ 14 h 28"/>
                  <a:gd name="T78" fmla="*/ 4 w 24"/>
                  <a:gd name="T79" fmla="*/ 14 h 28"/>
                  <a:gd name="T80" fmla="*/ 6 w 24"/>
                  <a:gd name="T81" fmla="*/ 16 h 28"/>
                  <a:gd name="T82" fmla="*/ 11 w 24"/>
                  <a:gd name="T83" fmla="*/ 16 h 28"/>
                  <a:gd name="T84" fmla="*/ 10 w 24"/>
                  <a:gd name="T85" fmla="*/ 19 h 28"/>
                  <a:gd name="T86" fmla="*/ 14 w 24"/>
                  <a:gd name="T87" fmla="*/ 20 h 28"/>
                  <a:gd name="T88" fmla="*/ 11 w 24"/>
                  <a:gd name="T89" fmla="*/ 23 h 28"/>
                  <a:gd name="T90" fmla="*/ 13 w 24"/>
                  <a:gd name="T91" fmla="*/ 24 h 28"/>
                  <a:gd name="T92" fmla="*/ 13 w 24"/>
                  <a:gd name="T9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 h="28">
                    <a:moveTo>
                      <a:pt x="13" y="24"/>
                    </a:moveTo>
                    <a:lnTo>
                      <a:pt x="11" y="23"/>
                    </a:lnTo>
                    <a:lnTo>
                      <a:pt x="7" y="23"/>
                    </a:lnTo>
                    <a:lnTo>
                      <a:pt x="5" y="21"/>
                    </a:lnTo>
                    <a:lnTo>
                      <a:pt x="2" y="22"/>
                    </a:lnTo>
                    <a:lnTo>
                      <a:pt x="1" y="24"/>
                    </a:lnTo>
                    <a:lnTo>
                      <a:pt x="8" y="28"/>
                    </a:lnTo>
                    <a:lnTo>
                      <a:pt x="10" y="27"/>
                    </a:lnTo>
                    <a:lnTo>
                      <a:pt x="13" y="24"/>
                    </a:lnTo>
                    <a:lnTo>
                      <a:pt x="14" y="26"/>
                    </a:lnTo>
                    <a:lnTo>
                      <a:pt x="14" y="28"/>
                    </a:lnTo>
                    <a:lnTo>
                      <a:pt x="15" y="28"/>
                    </a:lnTo>
                    <a:lnTo>
                      <a:pt x="16" y="22"/>
                    </a:lnTo>
                    <a:lnTo>
                      <a:pt x="14" y="20"/>
                    </a:lnTo>
                    <a:lnTo>
                      <a:pt x="17" y="21"/>
                    </a:lnTo>
                    <a:lnTo>
                      <a:pt x="16" y="18"/>
                    </a:lnTo>
                    <a:lnTo>
                      <a:pt x="18" y="15"/>
                    </a:lnTo>
                    <a:lnTo>
                      <a:pt x="20" y="15"/>
                    </a:lnTo>
                    <a:lnTo>
                      <a:pt x="18" y="10"/>
                    </a:lnTo>
                    <a:lnTo>
                      <a:pt x="22" y="9"/>
                    </a:lnTo>
                    <a:lnTo>
                      <a:pt x="23" y="6"/>
                    </a:lnTo>
                    <a:lnTo>
                      <a:pt x="23" y="2"/>
                    </a:lnTo>
                    <a:lnTo>
                      <a:pt x="24" y="1"/>
                    </a:lnTo>
                    <a:lnTo>
                      <a:pt x="20" y="0"/>
                    </a:lnTo>
                    <a:lnTo>
                      <a:pt x="18" y="0"/>
                    </a:lnTo>
                    <a:lnTo>
                      <a:pt x="15" y="1"/>
                    </a:lnTo>
                    <a:lnTo>
                      <a:pt x="16" y="5"/>
                    </a:lnTo>
                    <a:lnTo>
                      <a:pt x="15" y="6"/>
                    </a:lnTo>
                    <a:lnTo>
                      <a:pt x="15" y="4"/>
                    </a:lnTo>
                    <a:lnTo>
                      <a:pt x="11" y="7"/>
                    </a:lnTo>
                    <a:lnTo>
                      <a:pt x="10" y="5"/>
                    </a:lnTo>
                    <a:lnTo>
                      <a:pt x="11" y="2"/>
                    </a:lnTo>
                    <a:lnTo>
                      <a:pt x="6" y="2"/>
                    </a:lnTo>
                    <a:lnTo>
                      <a:pt x="8" y="4"/>
                    </a:lnTo>
                    <a:lnTo>
                      <a:pt x="6" y="6"/>
                    </a:lnTo>
                    <a:lnTo>
                      <a:pt x="0" y="6"/>
                    </a:lnTo>
                    <a:lnTo>
                      <a:pt x="2" y="9"/>
                    </a:lnTo>
                    <a:lnTo>
                      <a:pt x="4" y="11"/>
                    </a:lnTo>
                    <a:lnTo>
                      <a:pt x="2" y="14"/>
                    </a:lnTo>
                    <a:lnTo>
                      <a:pt x="4" y="14"/>
                    </a:lnTo>
                    <a:lnTo>
                      <a:pt x="6" y="16"/>
                    </a:lnTo>
                    <a:lnTo>
                      <a:pt x="11" y="16"/>
                    </a:lnTo>
                    <a:lnTo>
                      <a:pt x="10" y="19"/>
                    </a:lnTo>
                    <a:lnTo>
                      <a:pt x="14" y="20"/>
                    </a:lnTo>
                    <a:lnTo>
                      <a:pt x="11" y="23"/>
                    </a:lnTo>
                    <a:lnTo>
                      <a:pt x="13" y="24"/>
                    </a:lnTo>
                    <a:lnTo>
                      <a:pt x="1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99" name="Freeform 93">
                <a:extLst>
                  <a:ext uri="{FF2B5EF4-FFF2-40B4-BE49-F238E27FC236}">
                    <a16:creationId xmlns:a16="http://schemas.microsoft.com/office/drawing/2014/main" id="{D97BDCE9-AA3B-2548-E2F7-35FEA46A2472}"/>
                  </a:ext>
                </a:extLst>
              </p:cNvPr>
              <p:cNvSpPr>
                <a:spLocks/>
              </p:cNvSpPr>
              <p:nvPr/>
            </p:nvSpPr>
            <p:spPr bwMode="auto">
              <a:xfrm>
                <a:off x="3933" y="1908"/>
                <a:ext cx="12" cy="21"/>
              </a:xfrm>
              <a:custGeom>
                <a:avLst/>
                <a:gdLst>
                  <a:gd name="T0" fmla="*/ 3 w 12"/>
                  <a:gd name="T1" fmla="*/ 18 h 21"/>
                  <a:gd name="T2" fmla="*/ 3 w 12"/>
                  <a:gd name="T3" fmla="*/ 17 h 21"/>
                  <a:gd name="T4" fmla="*/ 6 w 12"/>
                  <a:gd name="T5" fmla="*/ 15 h 21"/>
                  <a:gd name="T6" fmla="*/ 8 w 12"/>
                  <a:gd name="T7" fmla="*/ 13 h 21"/>
                  <a:gd name="T8" fmla="*/ 9 w 12"/>
                  <a:gd name="T9" fmla="*/ 9 h 21"/>
                  <a:gd name="T10" fmla="*/ 9 w 12"/>
                  <a:gd name="T11" fmla="*/ 5 h 21"/>
                  <a:gd name="T12" fmla="*/ 12 w 12"/>
                  <a:gd name="T13" fmla="*/ 4 h 21"/>
                  <a:gd name="T14" fmla="*/ 12 w 12"/>
                  <a:gd name="T15" fmla="*/ 0 h 21"/>
                  <a:gd name="T16" fmla="*/ 9 w 12"/>
                  <a:gd name="T17" fmla="*/ 3 h 21"/>
                  <a:gd name="T18" fmla="*/ 6 w 12"/>
                  <a:gd name="T19" fmla="*/ 3 h 21"/>
                  <a:gd name="T20" fmla="*/ 4 w 12"/>
                  <a:gd name="T21" fmla="*/ 4 h 21"/>
                  <a:gd name="T22" fmla="*/ 1 w 12"/>
                  <a:gd name="T23" fmla="*/ 7 h 21"/>
                  <a:gd name="T24" fmla="*/ 0 w 12"/>
                  <a:gd name="T25" fmla="*/ 9 h 21"/>
                  <a:gd name="T26" fmla="*/ 1 w 12"/>
                  <a:gd name="T27" fmla="*/ 13 h 21"/>
                  <a:gd name="T28" fmla="*/ 1 w 12"/>
                  <a:gd name="T29" fmla="*/ 15 h 21"/>
                  <a:gd name="T30" fmla="*/ 2 w 12"/>
                  <a:gd name="T31" fmla="*/ 17 h 21"/>
                  <a:gd name="T32" fmla="*/ 1 w 12"/>
                  <a:gd name="T33" fmla="*/ 21 h 21"/>
                  <a:gd name="T34" fmla="*/ 3 w 12"/>
                  <a:gd name="T35" fmla="*/ 18 h 21"/>
                  <a:gd name="T36" fmla="*/ 3 w 12"/>
                  <a:gd name="T37"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1">
                    <a:moveTo>
                      <a:pt x="3" y="18"/>
                    </a:moveTo>
                    <a:lnTo>
                      <a:pt x="3" y="17"/>
                    </a:lnTo>
                    <a:lnTo>
                      <a:pt x="6" y="15"/>
                    </a:lnTo>
                    <a:lnTo>
                      <a:pt x="8" y="13"/>
                    </a:lnTo>
                    <a:lnTo>
                      <a:pt x="9" y="9"/>
                    </a:lnTo>
                    <a:lnTo>
                      <a:pt x="9" y="5"/>
                    </a:lnTo>
                    <a:lnTo>
                      <a:pt x="12" y="4"/>
                    </a:lnTo>
                    <a:lnTo>
                      <a:pt x="12" y="0"/>
                    </a:lnTo>
                    <a:lnTo>
                      <a:pt x="9" y="3"/>
                    </a:lnTo>
                    <a:lnTo>
                      <a:pt x="6" y="3"/>
                    </a:lnTo>
                    <a:lnTo>
                      <a:pt x="4" y="4"/>
                    </a:lnTo>
                    <a:lnTo>
                      <a:pt x="1" y="7"/>
                    </a:lnTo>
                    <a:lnTo>
                      <a:pt x="0" y="9"/>
                    </a:lnTo>
                    <a:lnTo>
                      <a:pt x="1" y="13"/>
                    </a:lnTo>
                    <a:lnTo>
                      <a:pt x="1" y="15"/>
                    </a:lnTo>
                    <a:lnTo>
                      <a:pt x="2" y="17"/>
                    </a:lnTo>
                    <a:lnTo>
                      <a:pt x="1" y="21"/>
                    </a:lnTo>
                    <a:lnTo>
                      <a:pt x="3" y="18"/>
                    </a:lnTo>
                    <a:lnTo>
                      <a:pt x="3"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0" name="Freeform 94">
                <a:extLst>
                  <a:ext uri="{FF2B5EF4-FFF2-40B4-BE49-F238E27FC236}">
                    <a16:creationId xmlns:a16="http://schemas.microsoft.com/office/drawing/2014/main" id="{C93564D7-BBB1-148A-1E6C-D9A84FEB7CCC}"/>
                  </a:ext>
                </a:extLst>
              </p:cNvPr>
              <p:cNvSpPr>
                <a:spLocks/>
              </p:cNvSpPr>
              <p:nvPr/>
            </p:nvSpPr>
            <p:spPr bwMode="auto">
              <a:xfrm>
                <a:off x="3985" y="1895"/>
                <a:ext cx="18" cy="14"/>
              </a:xfrm>
              <a:custGeom>
                <a:avLst/>
                <a:gdLst>
                  <a:gd name="T0" fmla="*/ 1 w 18"/>
                  <a:gd name="T1" fmla="*/ 14 h 14"/>
                  <a:gd name="T2" fmla="*/ 4 w 18"/>
                  <a:gd name="T3" fmla="*/ 11 h 14"/>
                  <a:gd name="T4" fmla="*/ 4 w 18"/>
                  <a:gd name="T5" fmla="*/ 9 h 14"/>
                  <a:gd name="T6" fmla="*/ 8 w 18"/>
                  <a:gd name="T7" fmla="*/ 8 h 14"/>
                  <a:gd name="T8" fmla="*/ 10 w 18"/>
                  <a:gd name="T9" fmla="*/ 8 h 14"/>
                  <a:gd name="T10" fmla="*/ 16 w 18"/>
                  <a:gd name="T11" fmla="*/ 4 h 14"/>
                  <a:gd name="T12" fmla="*/ 18 w 18"/>
                  <a:gd name="T13" fmla="*/ 3 h 14"/>
                  <a:gd name="T14" fmla="*/ 17 w 18"/>
                  <a:gd name="T15" fmla="*/ 1 h 14"/>
                  <a:gd name="T16" fmla="*/ 13 w 18"/>
                  <a:gd name="T17" fmla="*/ 0 h 14"/>
                  <a:gd name="T18" fmla="*/ 11 w 18"/>
                  <a:gd name="T19" fmla="*/ 1 h 14"/>
                  <a:gd name="T20" fmla="*/ 8 w 18"/>
                  <a:gd name="T21" fmla="*/ 0 h 14"/>
                  <a:gd name="T22" fmla="*/ 5 w 18"/>
                  <a:gd name="T23" fmla="*/ 1 h 14"/>
                  <a:gd name="T24" fmla="*/ 3 w 18"/>
                  <a:gd name="T25" fmla="*/ 2 h 14"/>
                  <a:gd name="T26" fmla="*/ 0 w 18"/>
                  <a:gd name="T27" fmla="*/ 2 h 14"/>
                  <a:gd name="T28" fmla="*/ 1 w 18"/>
                  <a:gd name="T29" fmla="*/ 4 h 14"/>
                  <a:gd name="T30" fmla="*/ 0 w 18"/>
                  <a:gd name="T31" fmla="*/ 8 h 14"/>
                  <a:gd name="T32" fmla="*/ 2 w 18"/>
                  <a:gd name="T33" fmla="*/ 9 h 14"/>
                  <a:gd name="T34" fmla="*/ 1 w 18"/>
                  <a:gd name="T35" fmla="*/ 14 h 14"/>
                  <a:gd name="T36" fmla="*/ 1 w 18"/>
                  <a:gd name="T3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 y="14"/>
                    </a:moveTo>
                    <a:lnTo>
                      <a:pt x="4" y="11"/>
                    </a:lnTo>
                    <a:lnTo>
                      <a:pt x="4" y="9"/>
                    </a:lnTo>
                    <a:lnTo>
                      <a:pt x="8" y="8"/>
                    </a:lnTo>
                    <a:lnTo>
                      <a:pt x="10" y="8"/>
                    </a:lnTo>
                    <a:lnTo>
                      <a:pt x="16" y="4"/>
                    </a:lnTo>
                    <a:lnTo>
                      <a:pt x="18" y="3"/>
                    </a:lnTo>
                    <a:lnTo>
                      <a:pt x="17" y="1"/>
                    </a:lnTo>
                    <a:lnTo>
                      <a:pt x="13" y="0"/>
                    </a:lnTo>
                    <a:lnTo>
                      <a:pt x="11" y="1"/>
                    </a:lnTo>
                    <a:lnTo>
                      <a:pt x="8" y="0"/>
                    </a:lnTo>
                    <a:lnTo>
                      <a:pt x="5" y="1"/>
                    </a:lnTo>
                    <a:lnTo>
                      <a:pt x="3" y="2"/>
                    </a:lnTo>
                    <a:lnTo>
                      <a:pt x="0" y="2"/>
                    </a:lnTo>
                    <a:lnTo>
                      <a:pt x="1" y="4"/>
                    </a:lnTo>
                    <a:lnTo>
                      <a:pt x="0" y="8"/>
                    </a:lnTo>
                    <a:lnTo>
                      <a:pt x="2" y="9"/>
                    </a:lnTo>
                    <a:lnTo>
                      <a:pt x="1" y="14"/>
                    </a:lnTo>
                    <a:lnTo>
                      <a:pt x="1"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1" name="Freeform 95">
                <a:extLst>
                  <a:ext uri="{FF2B5EF4-FFF2-40B4-BE49-F238E27FC236}">
                    <a16:creationId xmlns:a16="http://schemas.microsoft.com/office/drawing/2014/main" id="{5F991279-6A10-0A37-65C6-EF923AC61678}"/>
                  </a:ext>
                </a:extLst>
              </p:cNvPr>
              <p:cNvSpPr>
                <a:spLocks/>
              </p:cNvSpPr>
              <p:nvPr/>
            </p:nvSpPr>
            <p:spPr bwMode="auto">
              <a:xfrm>
                <a:off x="3987" y="1886"/>
                <a:ext cx="12" cy="8"/>
              </a:xfrm>
              <a:custGeom>
                <a:avLst/>
                <a:gdLst>
                  <a:gd name="T0" fmla="*/ 8 w 12"/>
                  <a:gd name="T1" fmla="*/ 0 h 8"/>
                  <a:gd name="T2" fmla="*/ 6 w 12"/>
                  <a:gd name="T3" fmla="*/ 2 h 8"/>
                  <a:gd name="T4" fmla="*/ 0 w 12"/>
                  <a:gd name="T5" fmla="*/ 3 h 8"/>
                  <a:gd name="T6" fmla="*/ 6 w 12"/>
                  <a:gd name="T7" fmla="*/ 4 h 8"/>
                  <a:gd name="T8" fmla="*/ 7 w 12"/>
                  <a:gd name="T9" fmla="*/ 8 h 8"/>
                  <a:gd name="T10" fmla="*/ 12 w 12"/>
                  <a:gd name="T11" fmla="*/ 4 h 8"/>
                  <a:gd name="T12" fmla="*/ 10 w 12"/>
                  <a:gd name="T13" fmla="*/ 1 h 8"/>
                  <a:gd name="T14" fmla="*/ 8 w 12"/>
                  <a:gd name="T15" fmla="*/ 0 h 8"/>
                  <a:gd name="T16" fmla="*/ 8 w 1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8" y="0"/>
                    </a:moveTo>
                    <a:lnTo>
                      <a:pt x="6" y="2"/>
                    </a:lnTo>
                    <a:lnTo>
                      <a:pt x="0" y="3"/>
                    </a:lnTo>
                    <a:lnTo>
                      <a:pt x="6" y="4"/>
                    </a:lnTo>
                    <a:lnTo>
                      <a:pt x="7" y="8"/>
                    </a:lnTo>
                    <a:lnTo>
                      <a:pt x="12" y="4"/>
                    </a:lnTo>
                    <a:lnTo>
                      <a:pt x="10"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2" name="Freeform 96">
                <a:extLst>
                  <a:ext uri="{FF2B5EF4-FFF2-40B4-BE49-F238E27FC236}">
                    <a16:creationId xmlns:a16="http://schemas.microsoft.com/office/drawing/2014/main" id="{0E86F0E3-80A1-7888-F23C-AEF1C1B85CA7}"/>
                  </a:ext>
                </a:extLst>
              </p:cNvPr>
              <p:cNvSpPr>
                <a:spLocks/>
              </p:cNvSpPr>
              <p:nvPr/>
            </p:nvSpPr>
            <p:spPr bwMode="auto">
              <a:xfrm>
                <a:off x="3831" y="1352"/>
                <a:ext cx="226" cy="119"/>
              </a:xfrm>
              <a:custGeom>
                <a:avLst/>
                <a:gdLst>
                  <a:gd name="T0" fmla="*/ 130 w 226"/>
                  <a:gd name="T1" fmla="*/ 47 h 119"/>
                  <a:gd name="T2" fmla="*/ 111 w 226"/>
                  <a:gd name="T3" fmla="*/ 39 h 119"/>
                  <a:gd name="T4" fmla="*/ 94 w 226"/>
                  <a:gd name="T5" fmla="*/ 35 h 119"/>
                  <a:gd name="T6" fmla="*/ 84 w 226"/>
                  <a:gd name="T7" fmla="*/ 21 h 119"/>
                  <a:gd name="T8" fmla="*/ 72 w 226"/>
                  <a:gd name="T9" fmla="*/ 19 h 119"/>
                  <a:gd name="T10" fmla="*/ 73 w 226"/>
                  <a:gd name="T11" fmla="*/ 42 h 119"/>
                  <a:gd name="T12" fmla="*/ 54 w 226"/>
                  <a:gd name="T13" fmla="*/ 23 h 119"/>
                  <a:gd name="T14" fmla="*/ 45 w 226"/>
                  <a:gd name="T15" fmla="*/ 35 h 119"/>
                  <a:gd name="T16" fmla="*/ 35 w 226"/>
                  <a:gd name="T17" fmla="*/ 26 h 119"/>
                  <a:gd name="T18" fmla="*/ 28 w 226"/>
                  <a:gd name="T19" fmla="*/ 23 h 119"/>
                  <a:gd name="T20" fmla="*/ 10 w 226"/>
                  <a:gd name="T21" fmla="*/ 23 h 119"/>
                  <a:gd name="T22" fmla="*/ 3 w 226"/>
                  <a:gd name="T23" fmla="*/ 33 h 119"/>
                  <a:gd name="T24" fmla="*/ 19 w 226"/>
                  <a:gd name="T25" fmla="*/ 41 h 119"/>
                  <a:gd name="T26" fmla="*/ 5 w 226"/>
                  <a:gd name="T27" fmla="*/ 48 h 119"/>
                  <a:gd name="T28" fmla="*/ 22 w 226"/>
                  <a:gd name="T29" fmla="*/ 61 h 119"/>
                  <a:gd name="T30" fmla="*/ 33 w 226"/>
                  <a:gd name="T31" fmla="*/ 70 h 119"/>
                  <a:gd name="T32" fmla="*/ 48 w 226"/>
                  <a:gd name="T33" fmla="*/ 63 h 119"/>
                  <a:gd name="T34" fmla="*/ 61 w 226"/>
                  <a:gd name="T35" fmla="*/ 52 h 119"/>
                  <a:gd name="T36" fmla="*/ 76 w 226"/>
                  <a:gd name="T37" fmla="*/ 60 h 119"/>
                  <a:gd name="T38" fmla="*/ 87 w 226"/>
                  <a:gd name="T39" fmla="*/ 65 h 119"/>
                  <a:gd name="T40" fmla="*/ 63 w 226"/>
                  <a:gd name="T41" fmla="*/ 70 h 119"/>
                  <a:gd name="T42" fmla="*/ 38 w 226"/>
                  <a:gd name="T43" fmla="*/ 80 h 119"/>
                  <a:gd name="T44" fmla="*/ 60 w 226"/>
                  <a:gd name="T45" fmla="*/ 83 h 119"/>
                  <a:gd name="T46" fmla="*/ 85 w 226"/>
                  <a:gd name="T47" fmla="*/ 80 h 119"/>
                  <a:gd name="T48" fmla="*/ 70 w 226"/>
                  <a:gd name="T49" fmla="*/ 90 h 119"/>
                  <a:gd name="T50" fmla="*/ 55 w 226"/>
                  <a:gd name="T51" fmla="*/ 91 h 119"/>
                  <a:gd name="T52" fmla="*/ 51 w 226"/>
                  <a:gd name="T53" fmla="*/ 101 h 119"/>
                  <a:gd name="T54" fmla="*/ 79 w 226"/>
                  <a:gd name="T55" fmla="*/ 107 h 119"/>
                  <a:gd name="T56" fmla="*/ 73 w 226"/>
                  <a:gd name="T57" fmla="*/ 113 h 119"/>
                  <a:gd name="T58" fmla="*/ 85 w 226"/>
                  <a:gd name="T59" fmla="*/ 112 h 119"/>
                  <a:gd name="T60" fmla="*/ 101 w 226"/>
                  <a:gd name="T61" fmla="*/ 92 h 119"/>
                  <a:gd name="T62" fmla="*/ 113 w 226"/>
                  <a:gd name="T63" fmla="*/ 69 h 119"/>
                  <a:gd name="T64" fmla="*/ 135 w 226"/>
                  <a:gd name="T65" fmla="*/ 58 h 119"/>
                  <a:gd name="T66" fmla="*/ 200 w 226"/>
                  <a:gd name="T67" fmla="*/ 9 h 119"/>
                  <a:gd name="T68" fmla="*/ 182 w 226"/>
                  <a:gd name="T69" fmla="*/ 7 h 119"/>
                  <a:gd name="T70" fmla="*/ 172 w 226"/>
                  <a:gd name="T71" fmla="*/ 3 h 119"/>
                  <a:gd name="T72" fmla="*/ 161 w 226"/>
                  <a:gd name="T73" fmla="*/ 15 h 119"/>
                  <a:gd name="T74" fmla="*/ 139 w 226"/>
                  <a:gd name="T75" fmla="*/ 9 h 119"/>
                  <a:gd name="T76" fmla="*/ 124 w 226"/>
                  <a:gd name="T77" fmla="*/ 7 h 119"/>
                  <a:gd name="T78" fmla="*/ 118 w 226"/>
                  <a:gd name="T79" fmla="*/ 14 h 119"/>
                  <a:gd name="T80" fmla="*/ 112 w 226"/>
                  <a:gd name="T81" fmla="*/ 15 h 119"/>
                  <a:gd name="T82" fmla="*/ 112 w 226"/>
                  <a:gd name="T83" fmla="*/ 24 h 119"/>
                  <a:gd name="T84" fmla="*/ 156 w 226"/>
                  <a:gd name="T85" fmla="*/ 23 h 119"/>
                  <a:gd name="T86" fmla="*/ 141 w 226"/>
                  <a:gd name="T87" fmla="*/ 29 h 119"/>
                  <a:gd name="T88" fmla="*/ 136 w 226"/>
                  <a:gd name="T89" fmla="*/ 33 h 119"/>
                  <a:gd name="T90" fmla="*/ 166 w 226"/>
                  <a:gd name="T91" fmla="*/ 40 h 119"/>
                  <a:gd name="T92" fmla="*/ 206 w 226"/>
                  <a:gd name="T93" fmla="*/ 34 h 119"/>
                  <a:gd name="T94" fmla="*/ 225 w 226"/>
                  <a:gd name="T95" fmla="*/ 16 h 119"/>
                  <a:gd name="T96" fmla="*/ 157 w 226"/>
                  <a:gd name="T97" fmla="*/ 64 h 119"/>
                  <a:gd name="T98" fmla="*/ 135 w 226"/>
                  <a:gd name="T99" fmla="*/ 65 h 119"/>
                  <a:gd name="T100" fmla="*/ 180 w 226"/>
                  <a:gd name="T101" fmla="*/ 81 h 119"/>
                  <a:gd name="T102" fmla="*/ 167 w 226"/>
                  <a:gd name="T103" fmla="*/ 69 h 119"/>
                  <a:gd name="T104" fmla="*/ 149 w 226"/>
                  <a:gd name="T105" fmla="*/ 81 h 119"/>
                  <a:gd name="T106" fmla="*/ 148 w 226"/>
                  <a:gd name="T107" fmla="*/ 92 h 119"/>
                  <a:gd name="T108" fmla="*/ 166 w 226"/>
                  <a:gd name="T109" fmla="*/ 98 h 119"/>
                  <a:gd name="T110" fmla="*/ 193 w 226"/>
                  <a:gd name="T111"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6" h="119">
                    <a:moveTo>
                      <a:pt x="135" y="58"/>
                    </a:moveTo>
                    <a:lnTo>
                      <a:pt x="138" y="57"/>
                    </a:lnTo>
                    <a:lnTo>
                      <a:pt x="140" y="58"/>
                    </a:lnTo>
                    <a:lnTo>
                      <a:pt x="146" y="57"/>
                    </a:lnTo>
                    <a:lnTo>
                      <a:pt x="148" y="55"/>
                    </a:lnTo>
                    <a:lnTo>
                      <a:pt x="147" y="51"/>
                    </a:lnTo>
                    <a:lnTo>
                      <a:pt x="136" y="49"/>
                    </a:lnTo>
                    <a:lnTo>
                      <a:pt x="130" y="47"/>
                    </a:lnTo>
                    <a:lnTo>
                      <a:pt x="128" y="47"/>
                    </a:lnTo>
                    <a:lnTo>
                      <a:pt x="124" y="42"/>
                    </a:lnTo>
                    <a:lnTo>
                      <a:pt x="119" y="41"/>
                    </a:lnTo>
                    <a:lnTo>
                      <a:pt x="115" y="42"/>
                    </a:lnTo>
                    <a:lnTo>
                      <a:pt x="113" y="42"/>
                    </a:lnTo>
                    <a:lnTo>
                      <a:pt x="111" y="40"/>
                    </a:lnTo>
                    <a:lnTo>
                      <a:pt x="107" y="39"/>
                    </a:lnTo>
                    <a:lnTo>
                      <a:pt x="111" y="39"/>
                    </a:lnTo>
                    <a:lnTo>
                      <a:pt x="111" y="36"/>
                    </a:lnTo>
                    <a:lnTo>
                      <a:pt x="111" y="33"/>
                    </a:lnTo>
                    <a:lnTo>
                      <a:pt x="110" y="31"/>
                    </a:lnTo>
                    <a:lnTo>
                      <a:pt x="104" y="27"/>
                    </a:lnTo>
                    <a:lnTo>
                      <a:pt x="101" y="30"/>
                    </a:lnTo>
                    <a:lnTo>
                      <a:pt x="99" y="32"/>
                    </a:lnTo>
                    <a:lnTo>
                      <a:pt x="97" y="35"/>
                    </a:lnTo>
                    <a:lnTo>
                      <a:pt x="94" y="35"/>
                    </a:lnTo>
                    <a:lnTo>
                      <a:pt x="96" y="33"/>
                    </a:lnTo>
                    <a:lnTo>
                      <a:pt x="94" y="30"/>
                    </a:lnTo>
                    <a:lnTo>
                      <a:pt x="99" y="26"/>
                    </a:lnTo>
                    <a:lnTo>
                      <a:pt x="99" y="24"/>
                    </a:lnTo>
                    <a:lnTo>
                      <a:pt x="94" y="19"/>
                    </a:lnTo>
                    <a:lnTo>
                      <a:pt x="88" y="18"/>
                    </a:lnTo>
                    <a:lnTo>
                      <a:pt x="85" y="17"/>
                    </a:lnTo>
                    <a:lnTo>
                      <a:pt x="84" y="21"/>
                    </a:lnTo>
                    <a:lnTo>
                      <a:pt x="81" y="19"/>
                    </a:lnTo>
                    <a:lnTo>
                      <a:pt x="80" y="16"/>
                    </a:lnTo>
                    <a:lnTo>
                      <a:pt x="78" y="15"/>
                    </a:lnTo>
                    <a:lnTo>
                      <a:pt x="76" y="15"/>
                    </a:lnTo>
                    <a:lnTo>
                      <a:pt x="74" y="17"/>
                    </a:lnTo>
                    <a:lnTo>
                      <a:pt x="74" y="17"/>
                    </a:lnTo>
                    <a:lnTo>
                      <a:pt x="76" y="21"/>
                    </a:lnTo>
                    <a:lnTo>
                      <a:pt x="72" y="19"/>
                    </a:lnTo>
                    <a:lnTo>
                      <a:pt x="70" y="22"/>
                    </a:lnTo>
                    <a:lnTo>
                      <a:pt x="73" y="31"/>
                    </a:lnTo>
                    <a:lnTo>
                      <a:pt x="74" y="36"/>
                    </a:lnTo>
                    <a:lnTo>
                      <a:pt x="80" y="47"/>
                    </a:lnTo>
                    <a:lnTo>
                      <a:pt x="80" y="50"/>
                    </a:lnTo>
                    <a:lnTo>
                      <a:pt x="78" y="48"/>
                    </a:lnTo>
                    <a:lnTo>
                      <a:pt x="77" y="44"/>
                    </a:lnTo>
                    <a:lnTo>
                      <a:pt x="73" y="42"/>
                    </a:lnTo>
                    <a:lnTo>
                      <a:pt x="71" y="41"/>
                    </a:lnTo>
                    <a:lnTo>
                      <a:pt x="70" y="39"/>
                    </a:lnTo>
                    <a:lnTo>
                      <a:pt x="68" y="36"/>
                    </a:lnTo>
                    <a:lnTo>
                      <a:pt x="65" y="31"/>
                    </a:lnTo>
                    <a:lnTo>
                      <a:pt x="65" y="29"/>
                    </a:lnTo>
                    <a:lnTo>
                      <a:pt x="60" y="24"/>
                    </a:lnTo>
                    <a:lnTo>
                      <a:pt x="56" y="23"/>
                    </a:lnTo>
                    <a:lnTo>
                      <a:pt x="54" y="23"/>
                    </a:lnTo>
                    <a:lnTo>
                      <a:pt x="51" y="25"/>
                    </a:lnTo>
                    <a:lnTo>
                      <a:pt x="51" y="29"/>
                    </a:lnTo>
                    <a:lnTo>
                      <a:pt x="48" y="29"/>
                    </a:lnTo>
                    <a:lnTo>
                      <a:pt x="45" y="31"/>
                    </a:lnTo>
                    <a:lnTo>
                      <a:pt x="48" y="36"/>
                    </a:lnTo>
                    <a:lnTo>
                      <a:pt x="48" y="39"/>
                    </a:lnTo>
                    <a:lnTo>
                      <a:pt x="45" y="38"/>
                    </a:lnTo>
                    <a:lnTo>
                      <a:pt x="45" y="35"/>
                    </a:lnTo>
                    <a:lnTo>
                      <a:pt x="42" y="33"/>
                    </a:lnTo>
                    <a:lnTo>
                      <a:pt x="39" y="33"/>
                    </a:lnTo>
                    <a:lnTo>
                      <a:pt x="36" y="32"/>
                    </a:lnTo>
                    <a:lnTo>
                      <a:pt x="38" y="29"/>
                    </a:lnTo>
                    <a:lnTo>
                      <a:pt x="36" y="29"/>
                    </a:lnTo>
                    <a:lnTo>
                      <a:pt x="30" y="30"/>
                    </a:lnTo>
                    <a:lnTo>
                      <a:pt x="27" y="29"/>
                    </a:lnTo>
                    <a:lnTo>
                      <a:pt x="35" y="26"/>
                    </a:lnTo>
                    <a:lnTo>
                      <a:pt x="38" y="25"/>
                    </a:lnTo>
                    <a:lnTo>
                      <a:pt x="40" y="25"/>
                    </a:lnTo>
                    <a:lnTo>
                      <a:pt x="44" y="25"/>
                    </a:lnTo>
                    <a:lnTo>
                      <a:pt x="46" y="24"/>
                    </a:lnTo>
                    <a:lnTo>
                      <a:pt x="45" y="21"/>
                    </a:lnTo>
                    <a:lnTo>
                      <a:pt x="43" y="21"/>
                    </a:lnTo>
                    <a:lnTo>
                      <a:pt x="37" y="21"/>
                    </a:lnTo>
                    <a:lnTo>
                      <a:pt x="28" y="23"/>
                    </a:lnTo>
                    <a:lnTo>
                      <a:pt x="26" y="23"/>
                    </a:lnTo>
                    <a:lnTo>
                      <a:pt x="22" y="22"/>
                    </a:lnTo>
                    <a:lnTo>
                      <a:pt x="21" y="24"/>
                    </a:lnTo>
                    <a:lnTo>
                      <a:pt x="22" y="26"/>
                    </a:lnTo>
                    <a:lnTo>
                      <a:pt x="20" y="26"/>
                    </a:lnTo>
                    <a:lnTo>
                      <a:pt x="18" y="24"/>
                    </a:lnTo>
                    <a:lnTo>
                      <a:pt x="16" y="21"/>
                    </a:lnTo>
                    <a:lnTo>
                      <a:pt x="10" y="23"/>
                    </a:lnTo>
                    <a:lnTo>
                      <a:pt x="8" y="25"/>
                    </a:lnTo>
                    <a:lnTo>
                      <a:pt x="9" y="27"/>
                    </a:lnTo>
                    <a:lnTo>
                      <a:pt x="7" y="27"/>
                    </a:lnTo>
                    <a:lnTo>
                      <a:pt x="3" y="29"/>
                    </a:lnTo>
                    <a:lnTo>
                      <a:pt x="5" y="30"/>
                    </a:lnTo>
                    <a:lnTo>
                      <a:pt x="3" y="30"/>
                    </a:lnTo>
                    <a:lnTo>
                      <a:pt x="0" y="31"/>
                    </a:lnTo>
                    <a:lnTo>
                      <a:pt x="3" y="33"/>
                    </a:lnTo>
                    <a:lnTo>
                      <a:pt x="3" y="35"/>
                    </a:lnTo>
                    <a:lnTo>
                      <a:pt x="7" y="41"/>
                    </a:lnTo>
                    <a:lnTo>
                      <a:pt x="8" y="44"/>
                    </a:lnTo>
                    <a:lnTo>
                      <a:pt x="11" y="43"/>
                    </a:lnTo>
                    <a:lnTo>
                      <a:pt x="13" y="41"/>
                    </a:lnTo>
                    <a:lnTo>
                      <a:pt x="13" y="38"/>
                    </a:lnTo>
                    <a:lnTo>
                      <a:pt x="19" y="38"/>
                    </a:lnTo>
                    <a:lnTo>
                      <a:pt x="19" y="41"/>
                    </a:lnTo>
                    <a:lnTo>
                      <a:pt x="16" y="42"/>
                    </a:lnTo>
                    <a:lnTo>
                      <a:pt x="16" y="46"/>
                    </a:lnTo>
                    <a:lnTo>
                      <a:pt x="18" y="48"/>
                    </a:lnTo>
                    <a:lnTo>
                      <a:pt x="21" y="50"/>
                    </a:lnTo>
                    <a:lnTo>
                      <a:pt x="18" y="50"/>
                    </a:lnTo>
                    <a:lnTo>
                      <a:pt x="16" y="49"/>
                    </a:lnTo>
                    <a:lnTo>
                      <a:pt x="9" y="47"/>
                    </a:lnTo>
                    <a:lnTo>
                      <a:pt x="5" y="48"/>
                    </a:lnTo>
                    <a:lnTo>
                      <a:pt x="9" y="50"/>
                    </a:lnTo>
                    <a:lnTo>
                      <a:pt x="13" y="52"/>
                    </a:lnTo>
                    <a:lnTo>
                      <a:pt x="11" y="52"/>
                    </a:lnTo>
                    <a:lnTo>
                      <a:pt x="11" y="55"/>
                    </a:lnTo>
                    <a:lnTo>
                      <a:pt x="13" y="58"/>
                    </a:lnTo>
                    <a:lnTo>
                      <a:pt x="17" y="59"/>
                    </a:lnTo>
                    <a:lnTo>
                      <a:pt x="19" y="59"/>
                    </a:lnTo>
                    <a:lnTo>
                      <a:pt x="22" y="61"/>
                    </a:lnTo>
                    <a:lnTo>
                      <a:pt x="25" y="61"/>
                    </a:lnTo>
                    <a:lnTo>
                      <a:pt x="31" y="61"/>
                    </a:lnTo>
                    <a:lnTo>
                      <a:pt x="19" y="63"/>
                    </a:lnTo>
                    <a:lnTo>
                      <a:pt x="22" y="65"/>
                    </a:lnTo>
                    <a:lnTo>
                      <a:pt x="25" y="67"/>
                    </a:lnTo>
                    <a:lnTo>
                      <a:pt x="28" y="68"/>
                    </a:lnTo>
                    <a:lnTo>
                      <a:pt x="29" y="72"/>
                    </a:lnTo>
                    <a:lnTo>
                      <a:pt x="33" y="70"/>
                    </a:lnTo>
                    <a:lnTo>
                      <a:pt x="38" y="72"/>
                    </a:lnTo>
                    <a:lnTo>
                      <a:pt x="40" y="69"/>
                    </a:lnTo>
                    <a:lnTo>
                      <a:pt x="44" y="70"/>
                    </a:lnTo>
                    <a:lnTo>
                      <a:pt x="46" y="68"/>
                    </a:lnTo>
                    <a:lnTo>
                      <a:pt x="47" y="66"/>
                    </a:lnTo>
                    <a:lnTo>
                      <a:pt x="50" y="66"/>
                    </a:lnTo>
                    <a:lnTo>
                      <a:pt x="52" y="64"/>
                    </a:lnTo>
                    <a:lnTo>
                      <a:pt x="48" y="63"/>
                    </a:lnTo>
                    <a:lnTo>
                      <a:pt x="51" y="59"/>
                    </a:lnTo>
                    <a:lnTo>
                      <a:pt x="50" y="57"/>
                    </a:lnTo>
                    <a:lnTo>
                      <a:pt x="52" y="56"/>
                    </a:lnTo>
                    <a:lnTo>
                      <a:pt x="55" y="56"/>
                    </a:lnTo>
                    <a:lnTo>
                      <a:pt x="55" y="59"/>
                    </a:lnTo>
                    <a:lnTo>
                      <a:pt x="57" y="58"/>
                    </a:lnTo>
                    <a:lnTo>
                      <a:pt x="60" y="56"/>
                    </a:lnTo>
                    <a:lnTo>
                      <a:pt x="61" y="52"/>
                    </a:lnTo>
                    <a:lnTo>
                      <a:pt x="64" y="52"/>
                    </a:lnTo>
                    <a:lnTo>
                      <a:pt x="64" y="56"/>
                    </a:lnTo>
                    <a:lnTo>
                      <a:pt x="63" y="58"/>
                    </a:lnTo>
                    <a:lnTo>
                      <a:pt x="61" y="60"/>
                    </a:lnTo>
                    <a:lnTo>
                      <a:pt x="62" y="63"/>
                    </a:lnTo>
                    <a:lnTo>
                      <a:pt x="64" y="64"/>
                    </a:lnTo>
                    <a:lnTo>
                      <a:pt x="70" y="63"/>
                    </a:lnTo>
                    <a:lnTo>
                      <a:pt x="76" y="60"/>
                    </a:lnTo>
                    <a:lnTo>
                      <a:pt x="77" y="58"/>
                    </a:lnTo>
                    <a:lnTo>
                      <a:pt x="80" y="57"/>
                    </a:lnTo>
                    <a:lnTo>
                      <a:pt x="80" y="59"/>
                    </a:lnTo>
                    <a:lnTo>
                      <a:pt x="78" y="61"/>
                    </a:lnTo>
                    <a:lnTo>
                      <a:pt x="78" y="64"/>
                    </a:lnTo>
                    <a:lnTo>
                      <a:pt x="81" y="65"/>
                    </a:lnTo>
                    <a:lnTo>
                      <a:pt x="84" y="66"/>
                    </a:lnTo>
                    <a:lnTo>
                      <a:pt x="87" y="65"/>
                    </a:lnTo>
                    <a:lnTo>
                      <a:pt x="89" y="65"/>
                    </a:lnTo>
                    <a:lnTo>
                      <a:pt x="84" y="67"/>
                    </a:lnTo>
                    <a:lnTo>
                      <a:pt x="81" y="67"/>
                    </a:lnTo>
                    <a:lnTo>
                      <a:pt x="72" y="67"/>
                    </a:lnTo>
                    <a:lnTo>
                      <a:pt x="70" y="67"/>
                    </a:lnTo>
                    <a:lnTo>
                      <a:pt x="67" y="68"/>
                    </a:lnTo>
                    <a:lnTo>
                      <a:pt x="67" y="70"/>
                    </a:lnTo>
                    <a:lnTo>
                      <a:pt x="63" y="70"/>
                    </a:lnTo>
                    <a:lnTo>
                      <a:pt x="55" y="74"/>
                    </a:lnTo>
                    <a:lnTo>
                      <a:pt x="50" y="75"/>
                    </a:lnTo>
                    <a:lnTo>
                      <a:pt x="46" y="74"/>
                    </a:lnTo>
                    <a:lnTo>
                      <a:pt x="46" y="77"/>
                    </a:lnTo>
                    <a:lnTo>
                      <a:pt x="44" y="75"/>
                    </a:lnTo>
                    <a:lnTo>
                      <a:pt x="40" y="75"/>
                    </a:lnTo>
                    <a:lnTo>
                      <a:pt x="38" y="77"/>
                    </a:lnTo>
                    <a:lnTo>
                      <a:pt x="38" y="80"/>
                    </a:lnTo>
                    <a:lnTo>
                      <a:pt x="39" y="83"/>
                    </a:lnTo>
                    <a:lnTo>
                      <a:pt x="40" y="85"/>
                    </a:lnTo>
                    <a:lnTo>
                      <a:pt x="43" y="85"/>
                    </a:lnTo>
                    <a:lnTo>
                      <a:pt x="46" y="84"/>
                    </a:lnTo>
                    <a:lnTo>
                      <a:pt x="48" y="84"/>
                    </a:lnTo>
                    <a:lnTo>
                      <a:pt x="52" y="84"/>
                    </a:lnTo>
                    <a:lnTo>
                      <a:pt x="56" y="83"/>
                    </a:lnTo>
                    <a:lnTo>
                      <a:pt x="60" y="83"/>
                    </a:lnTo>
                    <a:lnTo>
                      <a:pt x="62" y="81"/>
                    </a:lnTo>
                    <a:lnTo>
                      <a:pt x="65" y="81"/>
                    </a:lnTo>
                    <a:lnTo>
                      <a:pt x="68" y="82"/>
                    </a:lnTo>
                    <a:lnTo>
                      <a:pt x="71" y="82"/>
                    </a:lnTo>
                    <a:lnTo>
                      <a:pt x="73" y="82"/>
                    </a:lnTo>
                    <a:lnTo>
                      <a:pt x="79" y="82"/>
                    </a:lnTo>
                    <a:lnTo>
                      <a:pt x="82" y="80"/>
                    </a:lnTo>
                    <a:lnTo>
                      <a:pt x="85" y="80"/>
                    </a:lnTo>
                    <a:lnTo>
                      <a:pt x="84" y="82"/>
                    </a:lnTo>
                    <a:lnTo>
                      <a:pt x="86" y="84"/>
                    </a:lnTo>
                    <a:lnTo>
                      <a:pt x="84" y="83"/>
                    </a:lnTo>
                    <a:lnTo>
                      <a:pt x="69" y="84"/>
                    </a:lnTo>
                    <a:lnTo>
                      <a:pt x="61" y="85"/>
                    </a:lnTo>
                    <a:lnTo>
                      <a:pt x="57" y="86"/>
                    </a:lnTo>
                    <a:lnTo>
                      <a:pt x="55" y="87"/>
                    </a:lnTo>
                    <a:lnTo>
                      <a:pt x="70" y="90"/>
                    </a:lnTo>
                    <a:lnTo>
                      <a:pt x="72" y="92"/>
                    </a:lnTo>
                    <a:lnTo>
                      <a:pt x="74" y="93"/>
                    </a:lnTo>
                    <a:lnTo>
                      <a:pt x="72" y="93"/>
                    </a:lnTo>
                    <a:lnTo>
                      <a:pt x="70" y="91"/>
                    </a:lnTo>
                    <a:lnTo>
                      <a:pt x="67" y="91"/>
                    </a:lnTo>
                    <a:lnTo>
                      <a:pt x="64" y="91"/>
                    </a:lnTo>
                    <a:lnTo>
                      <a:pt x="59" y="90"/>
                    </a:lnTo>
                    <a:lnTo>
                      <a:pt x="55" y="91"/>
                    </a:lnTo>
                    <a:lnTo>
                      <a:pt x="53" y="92"/>
                    </a:lnTo>
                    <a:lnTo>
                      <a:pt x="51" y="90"/>
                    </a:lnTo>
                    <a:lnTo>
                      <a:pt x="47" y="90"/>
                    </a:lnTo>
                    <a:lnTo>
                      <a:pt x="45" y="90"/>
                    </a:lnTo>
                    <a:lnTo>
                      <a:pt x="42" y="91"/>
                    </a:lnTo>
                    <a:lnTo>
                      <a:pt x="43" y="94"/>
                    </a:lnTo>
                    <a:lnTo>
                      <a:pt x="47" y="100"/>
                    </a:lnTo>
                    <a:lnTo>
                      <a:pt x="51" y="101"/>
                    </a:lnTo>
                    <a:lnTo>
                      <a:pt x="53" y="101"/>
                    </a:lnTo>
                    <a:lnTo>
                      <a:pt x="56" y="102"/>
                    </a:lnTo>
                    <a:lnTo>
                      <a:pt x="59" y="104"/>
                    </a:lnTo>
                    <a:lnTo>
                      <a:pt x="62" y="106"/>
                    </a:lnTo>
                    <a:lnTo>
                      <a:pt x="68" y="107"/>
                    </a:lnTo>
                    <a:lnTo>
                      <a:pt x="70" y="104"/>
                    </a:lnTo>
                    <a:lnTo>
                      <a:pt x="73" y="106"/>
                    </a:lnTo>
                    <a:lnTo>
                      <a:pt x="79" y="107"/>
                    </a:lnTo>
                    <a:lnTo>
                      <a:pt x="76" y="108"/>
                    </a:lnTo>
                    <a:lnTo>
                      <a:pt x="73" y="107"/>
                    </a:lnTo>
                    <a:lnTo>
                      <a:pt x="70" y="108"/>
                    </a:lnTo>
                    <a:lnTo>
                      <a:pt x="68" y="108"/>
                    </a:lnTo>
                    <a:lnTo>
                      <a:pt x="64" y="110"/>
                    </a:lnTo>
                    <a:lnTo>
                      <a:pt x="68" y="111"/>
                    </a:lnTo>
                    <a:lnTo>
                      <a:pt x="70" y="112"/>
                    </a:lnTo>
                    <a:lnTo>
                      <a:pt x="73" y="113"/>
                    </a:lnTo>
                    <a:lnTo>
                      <a:pt x="76" y="116"/>
                    </a:lnTo>
                    <a:lnTo>
                      <a:pt x="76" y="119"/>
                    </a:lnTo>
                    <a:lnTo>
                      <a:pt x="79" y="118"/>
                    </a:lnTo>
                    <a:lnTo>
                      <a:pt x="81" y="119"/>
                    </a:lnTo>
                    <a:lnTo>
                      <a:pt x="84" y="118"/>
                    </a:lnTo>
                    <a:lnTo>
                      <a:pt x="87" y="116"/>
                    </a:lnTo>
                    <a:lnTo>
                      <a:pt x="87" y="113"/>
                    </a:lnTo>
                    <a:lnTo>
                      <a:pt x="85" y="112"/>
                    </a:lnTo>
                    <a:lnTo>
                      <a:pt x="89" y="108"/>
                    </a:lnTo>
                    <a:lnTo>
                      <a:pt x="87" y="104"/>
                    </a:lnTo>
                    <a:lnTo>
                      <a:pt x="90" y="104"/>
                    </a:lnTo>
                    <a:lnTo>
                      <a:pt x="93" y="99"/>
                    </a:lnTo>
                    <a:lnTo>
                      <a:pt x="94" y="97"/>
                    </a:lnTo>
                    <a:lnTo>
                      <a:pt x="95" y="93"/>
                    </a:lnTo>
                    <a:lnTo>
                      <a:pt x="98" y="92"/>
                    </a:lnTo>
                    <a:lnTo>
                      <a:pt x="101" y="92"/>
                    </a:lnTo>
                    <a:lnTo>
                      <a:pt x="104" y="90"/>
                    </a:lnTo>
                    <a:lnTo>
                      <a:pt x="105" y="84"/>
                    </a:lnTo>
                    <a:lnTo>
                      <a:pt x="105" y="78"/>
                    </a:lnTo>
                    <a:lnTo>
                      <a:pt x="106" y="76"/>
                    </a:lnTo>
                    <a:lnTo>
                      <a:pt x="112" y="76"/>
                    </a:lnTo>
                    <a:lnTo>
                      <a:pt x="114" y="74"/>
                    </a:lnTo>
                    <a:lnTo>
                      <a:pt x="112" y="72"/>
                    </a:lnTo>
                    <a:lnTo>
                      <a:pt x="113" y="69"/>
                    </a:lnTo>
                    <a:lnTo>
                      <a:pt x="114" y="66"/>
                    </a:lnTo>
                    <a:lnTo>
                      <a:pt x="113" y="64"/>
                    </a:lnTo>
                    <a:lnTo>
                      <a:pt x="119" y="63"/>
                    </a:lnTo>
                    <a:lnTo>
                      <a:pt x="121" y="60"/>
                    </a:lnTo>
                    <a:lnTo>
                      <a:pt x="124" y="59"/>
                    </a:lnTo>
                    <a:lnTo>
                      <a:pt x="128" y="59"/>
                    </a:lnTo>
                    <a:lnTo>
                      <a:pt x="132" y="58"/>
                    </a:lnTo>
                    <a:lnTo>
                      <a:pt x="135" y="58"/>
                    </a:lnTo>
                    <a:close/>
                    <a:moveTo>
                      <a:pt x="226" y="14"/>
                    </a:moveTo>
                    <a:lnTo>
                      <a:pt x="224" y="13"/>
                    </a:lnTo>
                    <a:lnTo>
                      <a:pt x="221" y="10"/>
                    </a:lnTo>
                    <a:lnTo>
                      <a:pt x="218" y="10"/>
                    </a:lnTo>
                    <a:lnTo>
                      <a:pt x="209" y="10"/>
                    </a:lnTo>
                    <a:lnTo>
                      <a:pt x="206" y="10"/>
                    </a:lnTo>
                    <a:lnTo>
                      <a:pt x="204" y="9"/>
                    </a:lnTo>
                    <a:lnTo>
                      <a:pt x="200" y="9"/>
                    </a:lnTo>
                    <a:lnTo>
                      <a:pt x="198" y="8"/>
                    </a:lnTo>
                    <a:lnTo>
                      <a:pt x="195" y="8"/>
                    </a:lnTo>
                    <a:lnTo>
                      <a:pt x="193" y="6"/>
                    </a:lnTo>
                    <a:lnTo>
                      <a:pt x="191" y="7"/>
                    </a:lnTo>
                    <a:lnTo>
                      <a:pt x="188" y="5"/>
                    </a:lnTo>
                    <a:lnTo>
                      <a:pt x="185" y="5"/>
                    </a:lnTo>
                    <a:lnTo>
                      <a:pt x="185" y="7"/>
                    </a:lnTo>
                    <a:lnTo>
                      <a:pt x="182" y="7"/>
                    </a:lnTo>
                    <a:lnTo>
                      <a:pt x="180" y="7"/>
                    </a:lnTo>
                    <a:lnTo>
                      <a:pt x="179" y="9"/>
                    </a:lnTo>
                    <a:lnTo>
                      <a:pt x="176" y="13"/>
                    </a:lnTo>
                    <a:lnTo>
                      <a:pt x="171" y="10"/>
                    </a:lnTo>
                    <a:lnTo>
                      <a:pt x="170" y="8"/>
                    </a:lnTo>
                    <a:lnTo>
                      <a:pt x="173" y="7"/>
                    </a:lnTo>
                    <a:lnTo>
                      <a:pt x="172" y="5"/>
                    </a:lnTo>
                    <a:lnTo>
                      <a:pt x="172" y="3"/>
                    </a:lnTo>
                    <a:lnTo>
                      <a:pt x="166" y="0"/>
                    </a:lnTo>
                    <a:lnTo>
                      <a:pt x="165" y="6"/>
                    </a:lnTo>
                    <a:lnTo>
                      <a:pt x="164" y="3"/>
                    </a:lnTo>
                    <a:lnTo>
                      <a:pt x="162" y="3"/>
                    </a:lnTo>
                    <a:lnTo>
                      <a:pt x="159" y="6"/>
                    </a:lnTo>
                    <a:lnTo>
                      <a:pt x="163" y="7"/>
                    </a:lnTo>
                    <a:lnTo>
                      <a:pt x="161" y="13"/>
                    </a:lnTo>
                    <a:lnTo>
                      <a:pt x="161" y="15"/>
                    </a:lnTo>
                    <a:lnTo>
                      <a:pt x="159" y="16"/>
                    </a:lnTo>
                    <a:lnTo>
                      <a:pt x="157" y="16"/>
                    </a:lnTo>
                    <a:lnTo>
                      <a:pt x="156" y="14"/>
                    </a:lnTo>
                    <a:lnTo>
                      <a:pt x="154" y="13"/>
                    </a:lnTo>
                    <a:lnTo>
                      <a:pt x="150" y="13"/>
                    </a:lnTo>
                    <a:lnTo>
                      <a:pt x="153" y="9"/>
                    </a:lnTo>
                    <a:lnTo>
                      <a:pt x="150" y="7"/>
                    </a:lnTo>
                    <a:lnTo>
                      <a:pt x="139" y="9"/>
                    </a:lnTo>
                    <a:lnTo>
                      <a:pt x="138" y="7"/>
                    </a:lnTo>
                    <a:lnTo>
                      <a:pt x="136" y="7"/>
                    </a:lnTo>
                    <a:lnTo>
                      <a:pt x="133" y="5"/>
                    </a:lnTo>
                    <a:lnTo>
                      <a:pt x="130" y="3"/>
                    </a:lnTo>
                    <a:lnTo>
                      <a:pt x="122" y="0"/>
                    </a:lnTo>
                    <a:lnTo>
                      <a:pt x="120" y="4"/>
                    </a:lnTo>
                    <a:lnTo>
                      <a:pt x="125" y="5"/>
                    </a:lnTo>
                    <a:lnTo>
                      <a:pt x="124" y="7"/>
                    </a:lnTo>
                    <a:lnTo>
                      <a:pt x="122" y="9"/>
                    </a:lnTo>
                    <a:lnTo>
                      <a:pt x="119" y="7"/>
                    </a:lnTo>
                    <a:lnTo>
                      <a:pt x="116" y="6"/>
                    </a:lnTo>
                    <a:lnTo>
                      <a:pt x="113" y="6"/>
                    </a:lnTo>
                    <a:lnTo>
                      <a:pt x="114" y="8"/>
                    </a:lnTo>
                    <a:lnTo>
                      <a:pt x="118" y="10"/>
                    </a:lnTo>
                    <a:lnTo>
                      <a:pt x="120" y="10"/>
                    </a:lnTo>
                    <a:lnTo>
                      <a:pt x="118" y="14"/>
                    </a:lnTo>
                    <a:lnTo>
                      <a:pt x="112" y="10"/>
                    </a:lnTo>
                    <a:lnTo>
                      <a:pt x="110" y="10"/>
                    </a:lnTo>
                    <a:lnTo>
                      <a:pt x="101" y="10"/>
                    </a:lnTo>
                    <a:lnTo>
                      <a:pt x="97" y="12"/>
                    </a:lnTo>
                    <a:lnTo>
                      <a:pt x="103" y="14"/>
                    </a:lnTo>
                    <a:lnTo>
                      <a:pt x="106" y="15"/>
                    </a:lnTo>
                    <a:lnTo>
                      <a:pt x="108" y="15"/>
                    </a:lnTo>
                    <a:lnTo>
                      <a:pt x="112" y="15"/>
                    </a:lnTo>
                    <a:lnTo>
                      <a:pt x="111" y="16"/>
                    </a:lnTo>
                    <a:lnTo>
                      <a:pt x="108" y="16"/>
                    </a:lnTo>
                    <a:lnTo>
                      <a:pt x="105" y="18"/>
                    </a:lnTo>
                    <a:lnTo>
                      <a:pt x="103" y="18"/>
                    </a:lnTo>
                    <a:lnTo>
                      <a:pt x="104" y="22"/>
                    </a:lnTo>
                    <a:lnTo>
                      <a:pt x="106" y="23"/>
                    </a:lnTo>
                    <a:lnTo>
                      <a:pt x="110" y="24"/>
                    </a:lnTo>
                    <a:lnTo>
                      <a:pt x="112" y="24"/>
                    </a:lnTo>
                    <a:lnTo>
                      <a:pt x="119" y="24"/>
                    </a:lnTo>
                    <a:lnTo>
                      <a:pt x="121" y="25"/>
                    </a:lnTo>
                    <a:lnTo>
                      <a:pt x="128" y="24"/>
                    </a:lnTo>
                    <a:lnTo>
                      <a:pt x="133" y="23"/>
                    </a:lnTo>
                    <a:lnTo>
                      <a:pt x="141" y="22"/>
                    </a:lnTo>
                    <a:lnTo>
                      <a:pt x="150" y="22"/>
                    </a:lnTo>
                    <a:lnTo>
                      <a:pt x="154" y="24"/>
                    </a:lnTo>
                    <a:lnTo>
                      <a:pt x="156" y="23"/>
                    </a:lnTo>
                    <a:lnTo>
                      <a:pt x="159" y="23"/>
                    </a:lnTo>
                    <a:lnTo>
                      <a:pt x="156" y="24"/>
                    </a:lnTo>
                    <a:lnTo>
                      <a:pt x="154" y="24"/>
                    </a:lnTo>
                    <a:lnTo>
                      <a:pt x="150" y="25"/>
                    </a:lnTo>
                    <a:lnTo>
                      <a:pt x="141" y="25"/>
                    </a:lnTo>
                    <a:lnTo>
                      <a:pt x="136" y="26"/>
                    </a:lnTo>
                    <a:lnTo>
                      <a:pt x="139" y="29"/>
                    </a:lnTo>
                    <a:lnTo>
                      <a:pt x="141" y="29"/>
                    </a:lnTo>
                    <a:lnTo>
                      <a:pt x="133" y="29"/>
                    </a:lnTo>
                    <a:lnTo>
                      <a:pt x="130" y="27"/>
                    </a:lnTo>
                    <a:lnTo>
                      <a:pt x="128" y="27"/>
                    </a:lnTo>
                    <a:lnTo>
                      <a:pt x="124" y="27"/>
                    </a:lnTo>
                    <a:lnTo>
                      <a:pt x="123" y="31"/>
                    </a:lnTo>
                    <a:lnTo>
                      <a:pt x="128" y="32"/>
                    </a:lnTo>
                    <a:lnTo>
                      <a:pt x="130" y="33"/>
                    </a:lnTo>
                    <a:lnTo>
                      <a:pt x="136" y="33"/>
                    </a:lnTo>
                    <a:lnTo>
                      <a:pt x="141" y="35"/>
                    </a:lnTo>
                    <a:lnTo>
                      <a:pt x="147" y="35"/>
                    </a:lnTo>
                    <a:lnTo>
                      <a:pt x="149" y="35"/>
                    </a:lnTo>
                    <a:lnTo>
                      <a:pt x="153" y="35"/>
                    </a:lnTo>
                    <a:lnTo>
                      <a:pt x="158" y="34"/>
                    </a:lnTo>
                    <a:lnTo>
                      <a:pt x="164" y="35"/>
                    </a:lnTo>
                    <a:lnTo>
                      <a:pt x="164" y="38"/>
                    </a:lnTo>
                    <a:lnTo>
                      <a:pt x="166" y="40"/>
                    </a:lnTo>
                    <a:lnTo>
                      <a:pt x="170" y="41"/>
                    </a:lnTo>
                    <a:lnTo>
                      <a:pt x="175" y="41"/>
                    </a:lnTo>
                    <a:lnTo>
                      <a:pt x="181" y="41"/>
                    </a:lnTo>
                    <a:lnTo>
                      <a:pt x="183" y="41"/>
                    </a:lnTo>
                    <a:lnTo>
                      <a:pt x="185" y="38"/>
                    </a:lnTo>
                    <a:lnTo>
                      <a:pt x="195" y="35"/>
                    </a:lnTo>
                    <a:lnTo>
                      <a:pt x="197" y="38"/>
                    </a:lnTo>
                    <a:lnTo>
                      <a:pt x="206" y="34"/>
                    </a:lnTo>
                    <a:lnTo>
                      <a:pt x="208" y="32"/>
                    </a:lnTo>
                    <a:lnTo>
                      <a:pt x="208" y="30"/>
                    </a:lnTo>
                    <a:lnTo>
                      <a:pt x="210" y="27"/>
                    </a:lnTo>
                    <a:lnTo>
                      <a:pt x="216" y="25"/>
                    </a:lnTo>
                    <a:lnTo>
                      <a:pt x="222" y="22"/>
                    </a:lnTo>
                    <a:lnTo>
                      <a:pt x="225" y="21"/>
                    </a:lnTo>
                    <a:lnTo>
                      <a:pt x="226" y="18"/>
                    </a:lnTo>
                    <a:lnTo>
                      <a:pt x="225" y="16"/>
                    </a:lnTo>
                    <a:lnTo>
                      <a:pt x="226" y="14"/>
                    </a:lnTo>
                    <a:close/>
                    <a:moveTo>
                      <a:pt x="139" y="70"/>
                    </a:moveTo>
                    <a:lnTo>
                      <a:pt x="142" y="72"/>
                    </a:lnTo>
                    <a:lnTo>
                      <a:pt x="145" y="70"/>
                    </a:lnTo>
                    <a:lnTo>
                      <a:pt x="150" y="69"/>
                    </a:lnTo>
                    <a:lnTo>
                      <a:pt x="156" y="69"/>
                    </a:lnTo>
                    <a:lnTo>
                      <a:pt x="157" y="67"/>
                    </a:lnTo>
                    <a:lnTo>
                      <a:pt x="157" y="64"/>
                    </a:lnTo>
                    <a:lnTo>
                      <a:pt x="157" y="61"/>
                    </a:lnTo>
                    <a:lnTo>
                      <a:pt x="150" y="59"/>
                    </a:lnTo>
                    <a:lnTo>
                      <a:pt x="148" y="60"/>
                    </a:lnTo>
                    <a:lnTo>
                      <a:pt x="145" y="59"/>
                    </a:lnTo>
                    <a:lnTo>
                      <a:pt x="139" y="60"/>
                    </a:lnTo>
                    <a:lnTo>
                      <a:pt x="131" y="63"/>
                    </a:lnTo>
                    <a:lnTo>
                      <a:pt x="129" y="63"/>
                    </a:lnTo>
                    <a:lnTo>
                      <a:pt x="135" y="65"/>
                    </a:lnTo>
                    <a:lnTo>
                      <a:pt x="135" y="67"/>
                    </a:lnTo>
                    <a:lnTo>
                      <a:pt x="137" y="68"/>
                    </a:lnTo>
                    <a:lnTo>
                      <a:pt x="137" y="70"/>
                    </a:lnTo>
                    <a:lnTo>
                      <a:pt x="139" y="70"/>
                    </a:lnTo>
                    <a:close/>
                    <a:moveTo>
                      <a:pt x="188" y="81"/>
                    </a:moveTo>
                    <a:lnTo>
                      <a:pt x="184" y="81"/>
                    </a:lnTo>
                    <a:lnTo>
                      <a:pt x="182" y="81"/>
                    </a:lnTo>
                    <a:lnTo>
                      <a:pt x="180" y="81"/>
                    </a:lnTo>
                    <a:lnTo>
                      <a:pt x="176" y="81"/>
                    </a:lnTo>
                    <a:lnTo>
                      <a:pt x="174" y="78"/>
                    </a:lnTo>
                    <a:lnTo>
                      <a:pt x="171" y="77"/>
                    </a:lnTo>
                    <a:lnTo>
                      <a:pt x="170" y="75"/>
                    </a:lnTo>
                    <a:lnTo>
                      <a:pt x="172" y="74"/>
                    </a:lnTo>
                    <a:lnTo>
                      <a:pt x="173" y="72"/>
                    </a:lnTo>
                    <a:lnTo>
                      <a:pt x="171" y="70"/>
                    </a:lnTo>
                    <a:lnTo>
                      <a:pt x="167" y="69"/>
                    </a:lnTo>
                    <a:lnTo>
                      <a:pt x="162" y="70"/>
                    </a:lnTo>
                    <a:lnTo>
                      <a:pt x="159" y="72"/>
                    </a:lnTo>
                    <a:lnTo>
                      <a:pt x="154" y="70"/>
                    </a:lnTo>
                    <a:lnTo>
                      <a:pt x="148" y="72"/>
                    </a:lnTo>
                    <a:lnTo>
                      <a:pt x="139" y="74"/>
                    </a:lnTo>
                    <a:lnTo>
                      <a:pt x="142" y="76"/>
                    </a:lnTo>
                    <a:lnTo>
                      <a:pt x="148" y="78"/>
                    </a:lnTo>
                    <a:lnTo>
                      <a:pt x="149" y="81"/>
                    </a:lnTo>
                    <a:lnTo>
                      <a:pt x="146" y="84"/>
                    </a:lnTo>
                    <a:lnTo>
                      <a:pt x="145" y="86"/>
                    </a:lnTo>
                    <a:lnTo>
                      <a:pt x="141" y="90"/>
                    </a:lnTo>
                    <a:lnTo>
                      <a:pt x="139" y="91"/>
                    </a:lnTo>
                    <a:lnTo>
                      <a:pt x="139" y="93"/>
                    </a:lnTo>
                    <a:lnTo>
                      <a:pt x="141" y="93"/>
                    </a:lnTo>
                    <a:lnTo>
                      <a:pt x="145" y="93"/>
                    </a:lnTo>
                    <a:lnTo>
                      <a:pt x="148" y="92"/>
                    </a:lnTo>
                    <a:lnTo>
                      <a:pt x="156" y="92"/>
                    </a:lnTo>
                    <a:lnTo>
                      <a:pt x="158" y="90"/>
                    </a:lnTo>
                    <a:lnTo>
                      <a:pt x="162" y="90"/>
                    </a:lnTo>
                    <a:lnTo>
                      <a:pt x="164" y="90"/>
                    </a:lnTo>
                    <a:lnTo>
                      <a:pt x="162" y="93"/>
                    </a:lnTo>
                    <a:lnTo>
                      <a:pt x="161" y="99"/>
                    </a:lnTo>
                    <a:lnTo>
                      <a:pt x="163" y="99"/>
                    </a:lnTo>
                    <a:lnTo>
                      <a:pt x="166" y="98"/>
                    </a:lnTo>
                    <a:lnTo>
                      <a:pt x="168" y="95"/>
                    </a:lnTo>
                    <a:lnTo>
                      <a:pt x="172" y="94"/>
                    </a:lnTo>
                    <a:lnTo>
                      <a:pt x="174" y="95"/>
                    </a:lnTo>
                    <a:lnTo>
                      <a:pt x="178" y="94"/>
                    </a:lnTo>
                    <a:lnTo>
                      <a:pt x="180" y="92"/>
                    </a:lnTo>
                    <a:lnTo>
                      <a:pt x="184" y="86"/>
                    </a:lnTo>
                    <a:lnTo>
                      <a:pt x="190" y="85"/>
                    </a:lnTo>
                    <a:lnTo>
                      <a:pt x="193" y="85"/>
                    </a:lnTo>
                    <a:lnTo>
                      <a:pt x="190" y="82"/>
                    </a:lnTo>
                    <a:lnTo>
                      <a:pt x="18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3" name="Freeform 97">
                <a:extLst>
                  <a:ext uri="{FF2B5EF4-FFF2-40B4-BE49-F238E27FC236}">
                    <a16:creationId xmlns:a16="http://schemas.microsoft.com/office/drawing/2014/main" id="{C4A20D5C-28DB-9F6D-3615-14ED6FAF654C}"/>
                  </a:ext>
                </a:extLst>
              </p:cNvPr>
              <p:cNvSpPr>
                <a:spLocks/>
              </p:cNvSpPr>
              <p:nvPr/>
            </p:nvSpPr>
            <p:spPr bwMode="auto">
              <a:xfrm>
                <a:off x="3798" y="1912"/>
                <a:ext cx="32" cy="21"/>
              </a:xfrm>
              <a:custGeom>
                <a:avLst/>
                <a:gdLst>
                  <a:gd name="T0" fmla="*/ 2 w 32"/>
                  <a:gd name="T1" fmla="*/ 21 h 21"/>
                  <a:gd name="T2" fmla="*/ 0 w 32"/>
                  <a:gd name="T3" fmla="*/ 19 h 21"/>
                  <a:gd name="T4" fmla="*/ 1 w 32"/>
                  <a:gd name="T5" fmla="*/ 16 h 21"/>
                  <a:gd name="T6" fmla="*/ 4 w 32"/>
                  <a:gd name="T7" fmla="*/ 13 h 21"/>
                  <a:gd name="T8" fmla="*/ 6 w 32"/>
                  <a:gd name="T9" fmla="*/ 12 h 21"/>
                  <a:gd name="T10" fmla="*/ 8 w 32"/>
                  <a:gd name="T11" fmla="*/ 12 h 21"/>
                  <a:gd name="T12" fmla="*/ 10 w 32"/>
                  <a:gd name="T13" fmla="*/ 12 h 21"/>
                  <a:gd name="T14" fmla="*/ 13 w 32"/>
                  <a:gd name="T15" fmla="*/ 12 h 21"/>
                  <a:gd name="T16" fmla="*/ 16 w 32"/>
                  <a:gd name="T17" fmla="*/ 12 h 21"/>
                  <a:gd name="T18" fmla="*/ 19 w 32"/>
                  <a:gd name="T19" fmla="*/ 9 h 21"/>
                  <a:gd name="T20" fmla="*/ 20 w 32"/>
                  <a:gd name="T21" fmla="*/ 6 h 21"/>
                  <a:gd name="T22" fmla="*/ 24 w 32"/>
                  <a:gd name="T23" fmla="*/ 3 h 21"/>
                  <a:gd name="T24" fmla="*/ 26 w 32"/>
                  <a:gd name="T25" fmla="*/ 3 h 21"/>
                  <a:gd name="T26" fmla="*/ 32 w 32"/>
                  <a:gd name="T27" fmla="*/ 0 h 21"/>
                  <a:gd name="T28" fmla="*/ 29 w 32"/>
                  <a:gd name="T29" fmla="*/ 3 h 21"/>
                  <a:gd name="T30" fmla="*/ 30 w 32"/>
                  <a:gd name="T31" fmla="*/ 5 h 21"/>
                  <a:gd name="T32" fmla="*/ 30 w 32"/>
                  <a:gd name="T33" fmla="*/ 10 h 21"/>
                  <a:gd name="T34" fmla="*/ 29 w 32"/>
                  <a:gd name="T35" fmla="*/ 13 h 21"/>
                  <a:gd name="T36" fmla="*/ 26 w 32"/>
                  <a:gd name="T37" fmla="*/ 14 h 21"/>
                  <a:gd name="T38" fmla="*/ 24 w 32"/>
                  <a:gd name="T39" fmla="*/ 13 h 21"/>
                  <a:gd name="T40" fmla="*/ 24 w 32"/>
                  <a:gd name="T41" fmla="*/ 13 h 21"/>
                  <a:gd name="T42" fmla="*/ 23 w 32"/>
                  <a:gd name="T43" fmla="*/ 13 h 21"/>
                  <a:gd name="T44" fmla="*/ 20 w 32"/>
                  <a:gd name="T45" fmla="*/ 13 h 21"/>
                  <a:gd name="T46" fmla="*/ 13 w 32"/>
                  <a:gd name="T47" fmla="*/ 14 h 21"/>
                  <a:gd name="T48" fmla="*/ 11 w 32"/>
                  <a:gd name="T49" fmla="*/ 13 h 21"/>
                  <a:gd name="T50" fmla="*/ 11 w 32"/>
                  <a:gd name="T51" fmla="*/ 14 h 21"/>
                  <a:gd name="T52" fmla="*/ 6 w 32"/>
                  <a:gd name="T53" fmla="*/ 16 h 21"/>
                  <a:gd name="T54" fmla="*/ 2 w 32"/>
                  <a:gd name="T55" fmla="*/ 21 h 21"/>
                  <a:gd name="T56" fmla="*/ 2 w 32"/>
                  <a:gd name="T5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1">
                    <a:moveTo>
                      <a:pt x="2" y="21"/>
                    </a:moveTo>
                    <a:lnTo>
                      <a:pt x="0" y="19"/>
                    </a:lnTo>
                    <a:lnTo>
                      <a:pt x="1" y="16"/>
                    </a:lnTo>
                    <a:lnTo>
                      <a:pt x="4" y="13"/>
                    </a:lnTo>
                    <a:lnTo>
                      <a:pt x="6" y="12"/>
                    </a:lnTo>
                    <a:lnTo>
                      <a:pt x="8" y="12"/>
                    </a:lnTo>
                    <a:lnTo>
                      <a:pt x="10" y="12"/>
                    </a:lnTo>
                    <a:lnTo>
                      <a:pt x="13" y="12"/>
                    </a:lnTo>
                    <a:lnTo>
                      <a:pt x="16" y="12"/>
                    </a:lnTo>
                    <a:lnTo>
                      <a:pt x="19" y="9"/>
                    </a:lnTo>
                    <a:lnTo>
                      <a:pt x="20" y="6"/>
                    </a:lnTo>
                    <a:lnTo>
                      <a:pt x="24" y="3"/>
                    </a:lnTo>
                    <a:lnTo>
                      <a:pt x="26" y="3"/>
                    </a:lnTo>
                    <a:lnTo>
                      <a:pt x="32" y="0"/>
                    </a:lnTo>
                    <a:lnTo>
                      <a:pt x="29" y="3"/>
                    </a:lnTo>
                    <a:lnTo>
                      <a:pt x="30" y="5"/>
                    </a:lnTo>
                    <a:lnTo>
                      <a:pt x="30" y="10"/>
                    </a:lnTo>
                    <a:lnTo>
                      <a:pt x="29" y="13"/>
                    </a:lnTo>
                    <a:lnTo>
                      <a:pt x="26" y="14"/>
                    </a:lnTo>
                    <a:lnTo>
                      <a:pt x="24" y="13"/>
                    </a:lnTo>
                    <a:lnTo>
                      <a:pt x="24" y="13"/>
                    </a:lnTo>
                    <a:lnTo>
                      <a:pt x="23" y="13"/>
                    </a:lnTo>
                    <a:lnTo>
                      <a:pt x="20" y="13"/>
                    </a:lnTo>
                    <a:lnTo>
                      <a:pt x="13" y="14"/>
                    </a:lnTo>
                    <a:lnTo>
                      <a:pt x="11" y="13"/>
                    </a:lnTo>
                    <a:lnTo>
                      <a:pt x="11" y="14"/>
                    </a:lnTo>
                    <a:lnTo>
                      <a:pt x="6" y="16"/>
                    </a:lnTo>
                    <a:lnTo>
                      <a:pt x="2" y="21"/>
                    </a:lnTo>
                    <a:lnTo>
                      <a:pt x="2"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4" name="Freeform 98">
                <a:extLst>
                  <a:ext uri="{FF2B5EF4-FFF2-40B4-BE49-F238E27FC236}">
                    <a16:creationId xmlns:a16="http://schemas.microsoft.com/office/drawing/2014/main" id="{6D82FF79-DA0E-56A9-2F12-B086DC601DE2}"/>
                  </a:ext>
                </a:extLst>
              </p:cNvPr>
              <p:cNvSpPr>
                <a:spLocks/>
              </p:cNvSpPr>
              <p:nvPr/>
            </p:nvSpPr>
            <p:spPr bwMode="auto">
              <a:xfrm>
                <a:off x="3835" y="1966"/>
                <a:ext cx="12" cy="7"/>
              </a:xfrm>
              <a:custGeom>
                <a:avLst/>
                <a:gdLst>
                  <a:gd name="T0" fmla="*/ 12 w 12"/>
                  <a:gd name="T1" fmla="*/ 3 h 7"/>
                  <a:gd name="T2" fmla="*/ 9 w 12"/>
                  <a:gd name="T3" fmla="*/ 6 h 7"/>
                  <a:gd name="T4" fmla="*/ 7 w 12"/>
                  <a:gd name="T5" fmla="*/ 7 h 7"/>
                  <a:gd name="T6" fmla="*/ 0 w 12"/>
                  <a:gd name="T7" fmla="*/ 3 h 7"/>
                  <a:gd name="T8" fmla="*/ 1 w 12"/>
                  <a:gd name="T9" fmla="*/ 1 h 7"/>
                  <a:gd name="T10" fmla="*/ 4 w 12"/>
                  <a:gd name="T11" fmla="*/ 0 h 7"/>
                  <a:gd name="T12" fmla="*/ 6 w 12"/>
                  <a:gd name="T13" fmla="*/ 2 h 7"/>
                  <a:gd name="T14" fmla="*/ 10 w 12"/>
                  <a:gd name="T15" fmla="*/ 2 h 7"/>
                  <a:gd name="T16" fmla="*/ 12 w 12"/>
                  <a:gd name="T17" fmla="*/ 3 h 7"/>
                  <a:gd name="T18" fmla="*/ 12 w 12"/>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12" y="3"/>
                    </a:moveTo>
                    <a:lnTo>
                      <a:pt x="9" y="6"/>
                    </a:lnTo>
                    <a:lnTo>
                      <a:pt x="7" y="7"/>
                    </a:lnTo>
                    <a:lnTo>
                      <a:pt x="0" y="3"/>
                    </a:lnTo>
                    <a:lnTo>
                      <a:pt x="1" y="1"/>
                    </a:lnTo>
                    <a:lnTo>
                      <a:pt x="4" y="0"/>
                    </a:lnTo>
                    <a:lnTo>
                      <a:pt x="6" y="2"/>
                    </a:lnTo>
                    <a:lnTo>
                      <a:pt x="10" y="2"/>
                    </a:lnTo>
                    <a:lnTo>
                      <a:pt x="12" y="3"/>
                    </a:lnTo>
                    <a:lnTo>
                      <a:pt x="1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5" name="Freeform 99">
                <a:extLst>
                  <a:ext uri="{FF2B5EF4-FFF2-40B4-BE49-F238E27FC236}">
                    <a16:creationId xmlns:a16="http://schemas.microsoft.com/office/drawing/2014/main" id="{B3C1CEDA-3091-1B63-B8DA-616D67F6DE4C}"/>
                  </a:ext>
                </a:extLst>
              </p:cNvPr>
              <p:cNvSpPr>
                <a:spLocks/>
              </p:cNvSpPr>
              <p:nvPr/>
            </p:nvSpPr>
            <p:spPr bwMode="auto">
              <a:xfrm>
                <a:off x="4007" y="2297"/>
                <a:ext cx="38" cy="10"/>
              </a:xfrm>
              <a:custGeom>
                <a:avLst/>
                <a:gdLst>
                  <a:gd name="T0" fmla="*/ 36 w 38"/>
                  <a:gd name="T1" fmla="*/ 9 h 10"/>
                  <a:gd name="T2" fmla="*/ 36 w 38"/>
                  <a:gd name="T3" fmla="*/ 9 h 10"/>
                  <a:gd name="T4" fmla="*/ 38 w 38"/>
                  <a:gd name="T5" fmla="*/ 8 h 10"/>
                  <a:gd name="T6" fmla="*/ 38 w 38"/>
                  <a:gd name="T7" fmla="*/ 4 h 10"/>
                  <a:gd name="T8" fmla="*/ 36 w 38"/>
                  <a:gd name="T9" fmla="*/ 5 h 10"/>
                  <a:gd name="T10" fmla="*/ 30 w 38"/>
                  <a:gd name="T11" fmla="*/ 6 h 10"/>
                  <a:gd name="T12" fmla="*/ 30 w 38"/>
                  <a:gd name="T13" fmla="*/ 4 h 10"/>
                  <a:gd name="T14" fmla="*/ 26 w 38"/>
                  <a:gd name="T15" fmla="*/ 4 h 10"/>
                  <a:gd name="T16" fmla="*/ 23 w 38"/>
                  <a:gd name="T17" fmla="*/ 4 h 10"/>
                  <a:gd name="T18" fmla="*/ 20 w 38"/>
                  <a:gd name="T19" fmla="*/ 3 h 10"/>
                  <a:gd name="T20" fmla="*/ 16 w 38"/>
                  <a:gd name="T21" fmla="*/ 2 h 10"/>
                  <a:gd name="T22" fmla="*/ 11 w 38"/>
                  <a:gd name="T23" fmla="*/ 4 h 10"/>
                  <a:gd name="T24" fmla="*/ 9 w 38"/>
                  <a:gd name="T25" fmla="*/ 3 h 10"/>
                  <a:gd name="T26" fmla="*/ 8 w 38"/>
                  <a:gd name="T27" fmla="*/ 1 h 10"/>
                  <a:gd name="T28" fmla="*/ 6 w 38"/>
                  <a:gd name="T29" fmla="*/ 1 h 10"/>
                  <a:gd name="T30" fmla="*/ 0 w 38"/>
                  <a:gd name="T31" fmla="*/ 0 h 10"/>
                  <a:gd name="T32" fmla="*/ 0 w 38"/>
                  <a:gd name="T33" fmla="*/ 5 h 10"/>
                  <a:gd name="T34" fmla="*/ 11 w 38"/>
                  <a:gd name="T35" fmla="*/ 6 h 10"/>
                  <a:gd name="T36" fmla="*/ 16 w 38"/>
                  <a:gd name="T37" fmla="*/ 8 h 10"/>
                  <a:gd name="T38" fmla="*/ 16 w 38"/>
                  <a:gd name="T39" fmla="*/ 9 h 10"/>
                  <a:gd name="T40" fmla="*/ 17 w 38"/>
                  <a:gd name="T41" fmla="*/ 10 h 10"/>
                  <a:gd name="T42" fmla="*/ 22 w 38"/>
                  <a:gd name="T43" fmla="*/ 10 h 10"/>
                  <a:gd name="T44" fmla="*/ 25 w 38"/>
                  <a:gd name="T45" fmla="*/ 9 h 10"/>
                  <a:gd name="T46" fmla="*/ 36 w 38"/>
                  <a:gd name="T47" fmla="*/ 9 h 10"/>
                  <a:gd name="T48" fmla="*/ 36 w 38"/>
                  <a:gd name="T4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10">
                    <a:moveTo>
                      <a:pt x="36" y="9"/>
                    </a:moveTo>
                    <a:lnTo>
                      <a:pt x="36" y="9"/>
                    </a:lnTo>
                    <a:lnTo>
                      <a:pt x="38" y="8"/>
                    </a:lnTo>
                    <a:lnTo>
                      <a:pt x="38" y="4"/>
                    </a:lnTo>
                    <a:lnTo>
                      <a:pt x="36" y="5"/>
                    </a:lnTo>
                    <a:lnTo>
                      <a:pt x="30" y="6"/>
                    </a:lnTo>
                    <a:lnTo>
                      <a:pt x="30" y="4"/>
                    </a:lnTo>
                    <a:lnTo>
                      <a:pt x="26" y="4"/>
                    </a:lnTo>
                    <a:lnTo>
                      <a:pt x="23" y="4"/>
                    </a:lnTo>
                    <a:lnTo>
                      <a:pt x="20" y="3"/>
                    </a:lnTo>
                    <a:lnTo>
                      <a:pt x="16" y="2"/>
                    </a:lnTo>
                    <a:lnTo>
                      <a:pt x="11" y="4"/>
                    </a:lnTo>
                    <a:lnTo>
                      <a:pt x="9" y="3"/>
                    </a:lnTo>
                    <a:lnTo>
                      <a:pt x="8" y="1"/>
                    </a:lnTo>
                    <a:lnTo>
                      <a:pt x="6" y="1"/>
                    </a:lnTo>
                    <a:lnTo>
                      <a:pt x="0" y="0"/>
                    </a:lnTo>
                    <a:lnTo>
                      <a:pt x="0" y="5"/>
                    </a:lnTo>
                    <a:lnTo>
                      <a:pt x="11" y="6"/>
                    </a:lnTo>
                    <a:lnTo>
                      <a:pt x="16" y="8"/>
                    </a:lnTo>
                    <a:lnTo>
                      <a:pt x="16" y="9"/>
                    </a:lnTo>
                    <a:lnTo>
                      <a:pt x="17" y="10"/>
                    </a:lnTo>
                    <a:lnTo>
                      <a:pt x="22" y="10"/>
                    </a:lnTo>
                    <a:lnTo>
                      <a:pt x="25" y="9"/>
                    </a:lnTo>
                    <a:lnTo>
                      <a:pt x="36" y="9"/>
                    </a:lnTo>
                    <a:lnTo>
                      <a:pt x="3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6" name="Freeform 100">
                <a:extLst>
                  <a:ext uri="{FF2B5EF4-FFF2-40B4-BE49-F238E27FC236}">
                    <a16:creationId xmlns:a16="http://schemas.microsoft.com/office/drawing/2014/main" id="{7AA167AA-2E96-D6EC-01B9-E5A55A31B2A1}"/>
                  </a:ext>
                </a:extLst>
              </p:cNvPr>
              <p:cNvSpPr>
                <a:spLocks/>
              </p:cNvSpPr>
              <p:nvPr/>
            </p:nvSpPr>
            <p:spPr bwMode="auto">
              <a:xfrm>
                <a:off x="4064" y="2284"/>
                <a:ext cx="7" cy="8"/>
              </a:xfrm>
              <a:custGeom>
                <a:avLst/>
                <a:gdLst>
                  <a:gd name="T0" fmla="*/ 2 w 7"/>
                  <a:gd name="T1" fmla="*/ 7 h 8"/>
                  <a:gd name="T2" fmla="*/ 6 w 7"/>
                  <a:gd name="T3" fmla="*/ 5 h 8"/>
                  <a:gd name="T4" fmla="*/ 7 w 7"/>
                  <a:gd name="T5" fmla="*/ 0 h 8"/>
                  <a:gd name="T6" fmla="*/ 5 w 7"/>
                  <a:gd name="T7" fmla="*/ 0 h 8"/>
                  <a:gd name="T8" fmla="*/ 1 w 7"/>
                  <a:gd name="T9" fmla="*/ 2 h 8"/>
                  <a:gd name="T10" fmla="*/ 0 w 7"/>
                  <a:gd name="T11" fmla="*/ 5 h 8"/>
                  <a:gd name="T12" fmla="*/ 0 w 7"/>
                  <a:gd name="T13" fmla="*/ 8 h 8"/>
                  <a:gd name="T14" fmla="*/ 2 w 7"/>
                  <a:gd name="T15" fmla="*/ 7 h 8"/>
                  <a:gd name="T16" fmla="*/ 2 w 7"/>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2" y="7"/>
                    </a:moveTo>
                    <a:lnTo>
                      <a:pt x="6" y="5"/>
                    </a:lnTo>
                    <a:lnTo>
                      <a:pt x="7" y="0"/>
                    </a:lnTo>
                    <a:lnTo>
                      <a:pt x="5" y="0"/>
                    </a:lnTo>
                    <a:lnTo>
                      <a:pt x="1" y="2"/>
                    </a:lnTo>
                    <a:lnTo>
                      <a:pt x="0" y="5"/>
                    </a:lnTo>
                    <a:lnTo>
                      <a:pt x="0" y="8"/>
                    </a:lnTo>
                    <a:lnTo>
                      <a:pt x="2" y="7"/>
                    </a:lnTo>
                    <a:lnTo>
                      <a:pt x="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7" name="Freeform 101">
                <a:extLst>
                  <a:ext uri="{FF2B5EF4-FFF2-40B4-BE49-F238E27FC236}">
                    <a16:creationId xmlns:a16="http://schemas.microsoft.com/office/drawing/2014/main" id="{1383498B-F771-4368-85E4-0ED62635FF51}"/>
                  </a:ext>
                </a:extLst>
              </p:cNvPr>
              <p:cNvSpPr>
                <a:spLocks/>
              </p:cNvSpPr>
              <p:nvPr/>
            </p:nvSpPr>
            <p:spPr bwMode="auto">
              <a:xfrm>
                <a:off x="4127" y="2296"/>
                <a:ext cx="31" cy="17"/>
              </a:xfrm>
              <a:custGeom>
                <a:avLst/>
                <a:gdLst>
                  <a:gd name="T0" fmla="*/ 3 w 31"/>
                  <a:gd name="T1" fmla="*/ 14 h 17"/>
                  <a:gd name="T2" fmla="*/ 5 w 31"/>
                  <a:gd name="T3" fmla="*/ 15 h 17"/>
                  <a:gd name="T4" fmla="*/ 8 w 31"/>
                  <a:gd name="T5" fmla="*/ 15 h 17"/>
                  <a:gd name="T6" fmla="*/ 10 w 31"/>
                  <a:gd name="T7" fmla="*/ 17 h 17"/>
                  <a:gd name="T8" fmla="*/ 10 w 31"/>
                  <a:gd name="T9" fmla="*/ 15 h 17"/>
                  <a:gd name="T10" fmla="*/ 11 w 31"/>
                  <a:gd name="T11" fmla="*/ 15 h 17"/>
                  <a:gd name="T12" fmla="*/ 13 w 31"/>
                  <a:gd name="T13" fmla="*/ 14 h 17"/>
                  <a:gd name="T14" fmla="*/ 17 w 31"/>
                  <a:gd name="T15" fmla="*/ 13 h 17"/>
                  <a:gd name="T16" fmla="*/ 19 w 31"/>
                  <a:gd name="T17" fmla="*/ 11 h 17"/>
                  <a:gd name="T18" fmla="*/ 22 w 31"/>
                  <a:gd name="T19" fmla="*/ 11 h 17"/>
                  <a:gd name="T20" fmla="*/ 24 w 31"/>
                  <a:gd name="T21" fmla="*/ 10 h 17"/>
                  <a:gd name="T22" fmla="*/ 22 w 31"/>
                  <a:gd name="T23" fmla="*/ 7 h 17"/>
                  <a:gd name="T24" fmla="*/ 23 w 31"/>
                  <a:gd name="T25" fmla="*/ 5 h 17"/>
                  <a:gd name="T26" fmla="*/ 25 w 31"/>
                  <a:gd name="T27" fmla="*/ 3 h 17"/>
                  <a:gd name="T28" fmla="*/ 29 w 31"/>
                  <a:gd name="T29" fmla="*/ 2 h 17"/>
                  <a:gd name="T30" fmla="*/ 31 w 31"/>
                  <a:gd name="T31" fmla="*/ 0 h 17"/>
                  <a:gd name="T32" fmla="*/ 29 w 31"/>
                  <a:gd name="T33" fmla="*/ 1 h 17"/>
                  <a:gd name="T34" fmla="*/ 24 w 31"/>
                  <a:gd name="T35" fmla="*/ 3 h 17"/>
                  <a:gd name="T36" fmla="*/ 19 w 31"/>
                  <a:gd name="T37" fmla="*/ 4 h 17"/>
                  <a:gd name="T38" fmla="*/ 14 w 31"/>
                  <a:gd name="T39" fmla="*/ 5 h 17"/>
                  <a:gd name="T40" fmla="*/ 12 w 31"/>
                  <a:gd name="T41" fmla="*/ 4 h 17"/>
                  <a:gd name="T42" fmla="*/ 8 w 31"/>
                  <a:gd name="T43" fmla="*/ 6 h 17"/>
                  <a:gd name="T44" fmla="*/ 8 w 31"/>
                  <a:gd name="T45" fmla="*/ 7 h 17"/>
                  <a:gd name="T46" fmla="*/ 4 w 31"/>
                  <a:gd name="T47" fmla="*/ 7 h 17"/>
                  <a:gd name="T48" fmla="*/ 0 w 31"/>
                  <a:gd name="T49" fmla="*/ 10 h 17"/>
                  <a:gd name="T50" fmla="*/ 0 w 31"/>
                  <a:gd name="T51" fmla="*/ 12 h 17"/>
                  <a:gd name="T52" fmla="*/ 3 w 31"/>
                  <a:gd name="T53" fmla="*/ 14 h 17"/>
                  <a:gd name="T54" fmla="*/ 3 w 31"/>
                  <a:gd name="T55"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17">
                    <a:moveTo>
                      <a:pt x="3" y="14"/>
                    </a:moveTo>
                    <a:lnTo>
                      <a:pt x="5" y="15"/>
                    </a:lnTo>
                    <a:lnTo>
                      <a:pt x="8" y="15"/>
                    </a:lnTo>
                    <a:lnTo>
                      <a:pt x="10" y="17"/>
                    </a:lnTo>
                    <a:lnTo>
                      <a:pt x="10" y="15"/>
                    </a:lnTo>
                    <a:lnTo>
                      <a:pt x="11" y="15"/>
                    </a:lnTo>
                    <a:lnTo>
                      <a:pt x="13" y="14"/>
                    </a:lnTo>
                    <a:lnTo>
                      <a:pt x="17" y="13"/>
                    </a:lnTo>
                    <a:lnTo>
                      <a:pt x="19" y="11"/>
                    </a:lnTo>
                    <a:lnTo>
                      <a:pt x="22" y="11"/>
                    </a:lnTo>
                    <a:lnTo>
                      <a:pt x="24" y="10"/>
                    </a:lnTo>
                    <a:lnTo>
                      <a:pt x="22" y="7"/>
                    </a:lnTo>
                    <a:lnTo>
                      <a:pt x="23" y="5"/>
                    </a:lnTo>
                    <a:lnTo>
                      <a:pt x="25" y="3"/>
                    </a:lnTo>
                    <a:lnTo>
                      <a:pt x="29" y="2"/>
                    </a:lnTo>
                    <a:lnTo>
                      <a:pt x="31" y="0"/>
                    </a:lnTo>
                    <a:lnTo>
                      <a:pt x="29" y="1"/>
                    </a:lnTo>
                    <a:lnTo>
                      <a:pt x="24" y="3"/>
                    </a:lnTo>
                    <a:lnTo>
                      <a:pt x="19" y="4"/>
                    </a:lnTo>
                    <a:lnTo>
                      <a:pt x="14" y="5"/>
                    </a:lnTo>
                    <a:lnTo>
                      <a:pt x="12" y="4"/>
                    </a:lnTo>
                    <a:lnTo>
                      <a:pt x="8" y="6"/>
                    </a:lnTo>
                    <a:lnTo>
                      <a:pt x="8" y="7"/>
                    </a:lnTo>
                    <a:lnTo>
                      <a:pt x="4" y="7"/>
                    </a:lnTo>
                    <a:lnTo>
                      <a:pt x="0" y="10"/>
                    </a:lnTo>
                    <a:lnTo>
                      <a:pt x="0" y="12"/>
                    </a:lnTo>
                    <a:lnTo>
                      <a:pt x="3" y="14"/>
                    </a:lnTo>
                    <a:lnTo>
                      <a:pt x="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8" name="Freeform 102">
                <a:extLst>
                  <a:ext uri="{FF2B5EF4-FFF2-40B4-BE49-F238E27FC236}">
                    <a16:creationId xmlns:a16="http://schemas.microsoft.com/office/drawing/2014/main" id="{4BA96AAB-DD6F-C741-123A-B710225A8244}"/>
                  </a:ext>
                </a:extLst>
              </p:cNvPr>
              <p:cNvSpPr>
                <a:spLocks/>
              </p:cNvSpPr>
              <p:nvPr/>
            </p:nvSpPr>
            <p:spPr bwMode="auto">
              <a:xfrm>
                <a:off x="4345" y="1656"/>
                <a:ext cx="29" cy="18"/>
              </a:xfrm>
              <a:custGeom>
                <a:avLst/>
                <a:gdLst>
                  <a:gd name="T0" fmla="*/ 25 w 29"/>
                  <a:gd name="T1" fmla="*/ 10 h 18"/>
                  <a:gd name="T2" fmla="*/ 27 w 29"/>
                  <a:gd name="T3" fmla="*/ 9 h 18"/>
                  <a:gd name="T4" fmla="*/ 26 w 29"/>
                  <a:gd name="T5" fmla="*/ 11 h 18"/>
                  <a:gd name="T6" fmla="*/ 29 w 29"/>
                  <a:gd name="T7" fmla="*/ 9 h 18"/>
                  <a:gd name="T8" fmla="*/ 27 w 29"/>
                  <a:gd name="T9" fmla="*/ 7 h 18"/>
                  <a:gd name="T10" fmla="*/ 25 w 29"/>
                  <a:gd name="T11" fmla="*/ 4 h 18"/>
                  <a:gd name="T12" fmla="*/ 16 w 29"/>
                  <a:gd name="T13" fmla="*/ 1 h 18"/>
                  <a:gd name="T14" fmla="*/ 14 w 29"/>
                  <a:gd name="T15" fmla="*/ 0 h 18"/>
                  <a:gd name="T16" fmla="*/ 10 w 29"/>
                  <a:gd name="T17" fmla="*/ 0 h 18"/>
                  <a:gd name="T18" fmla="*/ 6 w 29"/>
                  <a:gd name="T19" fmla="*/ 1 h 18"/>
                  <a:gd name="T20" fmla="*/ 2 w 29"/>
                  <a:gd name="T21" fmla="*/ 3 h 18"/>
                  <a:gd name="T22" fmla="*/ 1 w 29"/>
                  <a:gd name="T23" fmla="*/ 7 h 18"/>
                  <a:gd name="T24" fmla="*/ 0 w 29"/>
                  <a:gd name="T25" fmla="*/ 12 h 18"/>
                  <a:gd name="T26" fmla="*/ 0 w 29"/>
                  <a:gd name="T27" fmla="*/ 14 h 18"/>
                  <a:gd name="T28" fmla="*/ 6 w 29"/>
                  <a:gd name="T29" fmla="*/ 18 h 18"/>
                  <a:gd name="T30" fmla="*/ 11 w 29"/>
                  <a:gd name="T31" fmla="*/ 18 h 18"/>
                  <a:gd name="T32" fmla="*/ 17 w 29"/>
                  <a:gd name="T33" fmla="*/ 17 h 18"/>
                  <a:gd name="T34" fmla="*/ 19 w 29"/>
                  <a:gd name="T35" fmla="*/ 16 h 18"/>
                  <a:gd name="T36" fmla="*/ 25 w 29"/>
                  <a:gd name="T37" fmla="*/ 10 h 18"/>
                  <a:gd name="T38" fmla="*/ 25 w 29"/>
                  <a:gd name="T39"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18">
                    <a:moveTo>
                      <a:pt x="25" y="10"/>
                    </a:moveTo>
                    <a:lnTo>
                      <a:pt x="27" y="9"/>
                    </a:lnTo>
                    <a:lnTo>
                      <a:pt x="26" y="11"/>
                    </a:lnTo>
                    <a:lnTo>
                      <a:pt x="29" y="9"/>
                    </a:lnTo>
                    <a:lnTo>
                      <a:pt x="27" y="7"/>
                    </a:lnTo>
                    <a:lnTo>
                      <a:pt x="25" y="4"/>
                    </a:lnTo>
                    <a:lnTo>
                      <a:pt x="16" y="1"/>
                    </a:lnTo>
                    <a:lnTo>
                      <a:pt x="14" y="0"/>
                    </a:lnTo>
                    <a:lnTo>
                      <a:pt x="10" y="0"/>
                    </a:lnTo>
                    <a:lnTo>
                      <a:pt x="6" y="1"/>
                    </a:lnTo>
                    <a:lnTo>
                      <a:pt x="2" y="3"/>
                    </a:lnTo>
                    <a:lnTo>
                      <a:pt x="1" y="7"/>
                    </a:lnTo>
                    <a:lnTo>
                      <a:pt x="0" y="12"/>
                    </a:lnTo>
                    <a:lnTo>
                      <a:pt x="0" y="14"/>
                    </a:lnTo>
                    <a:lnTo>
                      <a:pt x="6" y="18"/>
                    </a:lnTo>
                    <a:lnTo>
                      <a:pt x="11" y="18"/>
                    </a:lnTo>
                    <a:lnTo>
                      <a:pt x="17" y="17"/>
                    </a:lnTo>
                    <a:lnTo>
                      <a:pt x="19" y="16"/>
                    </a:lnTo>
                    <a:lnTo>
                      <a:pt x="25" y="10"/>
                    </a:lnTo>
                    <a:lnTo>
                      <a:pt x="2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09" name="Freeform 103">
                <a:extLst>
                  <a:ext uri="{FF2B5EF4-FFF2-40B4-BE49-F238E27FC236}">
                    <a16:creationId xmlns:a16="http://schemas.microsoft.com/office/drawing/2014/main" id="{F3223EFA-C7A6-5B95-4C55-2060EBCA5B68}"/>
                  </a:ext>
                </a:extLst>
              </p:cNvPr>
              <p:cNvSpPr>
                <a:spLocks/>
              </p:cNvSpPr>
              <p:nvPr/>
            </p:nvSpPr>
            <p:spPr bwMode="auto">
              <a:xfrm>
                <a:off x="4487" y="1632"/>
                <a:ext cx="27" cy="19"/>
              </a:xfrm>
              <a:custGeom>
                <a:avLst/>
                <a:gdLst>
                  <a:gd name="T0" fmla="*/ 22 w 27"/>
                  <a:gd name="T1" fmla="*/ 11 h 19"/>
                  <a:gd name="T2" fmla="*/ 19 w 27"/>
                  <a:gd name="T3" fmla="*/ 9 h 19"/>
                  <a:gd name="T4" fmla="*/ 17 w 27"/>
                  <a:gd name="T5" fmla="*/ 9 h 19"/>
                  <a:gd name="T6" fmla="*/ 13 w 27"/>
                  <a:gd name="T7" fmla="*/ 7 h 19"/>
                  <a:gd name="T8" fmla="*/ 11 w 27"/>
                  <a:gd name="T9" fmla="*/ 4 h 19"/>
                  <a:gd name="T10" fmla="*/ 5 w 27"/>
                  <a:gd name="T11" fmla="*/ 0 h 19"/>
                  <a:gd name="T12" fmla="*/ 3 w 27"/>
                  <a:gd name="T13" fmla="*/ 1 h 19"/>
                  <a:gd name="T14" fmla="*/ 0 w 27"/>
                  <a:gd name="T15" fmla="*/ 3 h 19"/>
                  <a:gd name="T16" fmla="*/ 3 w 27"/>
                  <a:gd name="T17" fmla="*/ 6 h 19"/>
                  <a:gd name="T18" fmla="*/ 0 w 27"/>
                  <a:gd name="T19" fmla="*/ 6 h 19"/>
                  <a:gd name="T20" fmla="*/ 1 w 27"/>
                  <a:gd name="T21" fmla="*/ 10 h 19"/>
                  <a:gd name="T22" fmla="*/ 2 w 27"/>
                  <a:gd name="T23" fmla="*/ 11 h 19"/>
                  <a:gd name="T24" fmla="*/ 6 w 27"/>
                  <a:gd name="T25" fmla="*/ 15 h 19"/>
                  <a:gd name="T26" fmla="*/ 10 w 27"/>
                  <a:gd name="T27" fmla="*/ 15 h 19"/>
                  <a:gd name="T28" fmla="*/ 12 w 27"/>
                  <a:gd name="T29" fmla="*/ 15 h 19"/>
                  <a:gd name="T30" fmla="*/ 13 w 27"/>
                  <a:gd name="T31" fmla="*/ 18 h 19"/>
                  <a:gd name="T32" fmla="*/ 17 w 27"/>
                  <a:gd name="T33" fmla="*/ 19 h 19"/>
                  <a:gd name="T34" fmla="*/ 19 w 27"/>
                  <a:gd name="T35" fmla="*/ 18 h 19"/>
                  <a:gd name="T36" fmla="*/ 22 w 27"/>
                  <a:gd name="T37" fmla="*/ 19 h 19"/>
                  <a:gd name="T38" fmla="*/ 24 w 27"/>
                  <a:gd name="T39" fmla="*/ 18 h 19"/>
                  <a:gd name="T40" fmla="*/ 27 w 27"/>
                  <a:gd name="T41" fmla="*/ 16 h 19"/>
                  <a:gd name="T42" fmla="*/ 26 w 27"/>
                  <a:gd name="T43" fmla="*/ 12 h 19"/>
                  <a:gd name="T44" fmla="*/ 22 w 27"/>
                  <a:gd name="T45" fmla="*/ 11 h 19"/>
                  <a:gd name="T46" fmla="*/ 22 w 27"/>
                  <a:gd name="T4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19">
                    <a:moveTo>
                      <a:pt x="22" y="11"/>
                    </a:moveTo>
                    <a:lnTo>
                      <a:pt x="19" y="9"/>
                    </a:lnTo>
                    <a:lnTo>
                      <a:pt x="17" y="9"/>
                    </a:lnTo>
                    <a:lnTo>
                      <a:pt x="13" y="7"/>
                    </a:lnTo>
                    <a:lnTo>
                      <a:pt x="11" y="4"/>
                    </a:lnTo>
                    <a:lnTo>
                      <a:pt x="5" y="0"/>
                    </a:lnTo>
                    <a:lnTo>
                      <a:pt x="3" y="1"/>
                    </a:lnTo>
                    <a:lnTo>
                      <a:pt x="0" y="3"/>
                    </a:lnTo>
                    <a:lnTo>
                      <a:pt x="3" y="6"/>
                    </a:lnTo>
                    <a:lnTo>
                      <a:pt x="0" y="6"/>
                    </a:lnTo>
                    <a:lnTo>
                      <a:pt x="1" y="10"/>
                    </a:lnTo>
                    <a:lnTo>
                      <a:pt x="2" y="11"/>
                    </a:lnTo>
                    <a:lnTo>
                      <a:pt x="6" y="15"/>
                    </a:lnTo>
                    <a:lnTo>
                      <a:pt x="10" y="15"/>
                    </a:lnTo>
                    <a:lnTo>
                      <a:pt x="12" y="15"/>
                    </a:lnTo>
                    <a:lnTo>
                      <a:pt x="13" y="18"/>
                    </a:lnTo>
                    <a:lnTo>
                      <a:pt x="17" y="19"/>
                    </a:lnTo>
                    <a:lnTo>
                      <a:pt x="19" y="18"/>
                    </a:lnTo>
                    <a:lnTo>
                      <a:pt x="22" y="19"/>
                    </a:lnTo>
                    <a:lnTo>
                      <a:pt x="24" y="18"/>
                    </a:lnTo>
                    <a:lnTo>
                      <a:pt x="27" y="16"/>
                    </a:lnTo>
                    <a:lnTo>
                      <a:pt x="26" y="12"/>
                    </a:lnTo>
                    <a:lnTo>
                      <a:pt x="22" y="11"/>
                    </a:lnTo>
                    <a:lnTo>
                      <a:pt x="2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0" name="Freeform 104">
                <a:extLst>
                  <a:ext uri="{FF2B5EF4-FFF2-40B4-BE49-F238E27FC236}">
                    <a16:creationId xmlns:a16="http://schemas.microsoft.com/office/drawing/2014/main" id="{63BF12CF-47A2-33B2-6199-363EC327C5E3}"/>
                  </a:ext>
                </a:extLst>
              </p:cNvPr>
              <p:cNvSpPr>
                <a:spLocks/>
              </p:cNvSpPr>
              <p:nvPr/>
            </p:nvSpPr>
            <p:spPr bwMode="auto">
              <a:xfrm>
                <a:off x="3998" y="2242"/>
                <a:ext cx="23" cy="17"/>
              </a:xfrm>
              <a:custGeom>
                <a:avLst/>
                <a:gdLst>
                  <a:gd name="T0" fmla="*/ 9 w 23"/>
                  <a:gd name="T1" fmla="*/ 9 h 17"/>
                  <a:gd name="T2" fmla="*/ 8 w 23"/>
                  <a:gd name="T3" fmla="*/ 7 h 17"/>
                  <a:gd name="T4" fmla="*/ 6 w 23"/>
                  <a:gd name="T5" fmla="*/ 5 h 17"/>
                  <a:gd name="T6" fmla="*/ 3 w 23"/>
                  <a:gd name="T7" fmla="*/ 4 h 17"/>
                  <a:gd name="T8" fmla="*/ 0 w 23"/>
                  <a:gd name="T9" fmla="*/ 4 h 17"/>
                  <a:gd name="T10" fmla="*/ 3 w 23"/>
                  <a:gd name="T11" fmla="*/ 1 h 17"/>
                  <a:gd name="T12" fmla="*/ 6 w 23"/>
                  <a:gd name="T13" fmla="*/ 0 h 17"/>
                  <a:gd name="T14" fmla="*/ 8 w 23"/>
                  <a:gd name="T15" fmla="*/ 4 h 17"/>
                  <a:gd name="T16" fmla="*/ 11 w 23"/>
                  <a:gd name="T17" fmla="*/ 5 h 17"/>
                  <a:gd name="T18" fmla="*/ 13 w 23"/>
                  <a:gd name="T19" fmla="*/ 6 h 17"/>
                  <a:gd name="T20" fmla="*/ 16 w 23"/>
                  <a:gd name="T21" fmla="*/ 6 h 17"/>
                  <a:gd name="T22" fmla="*/ 18 w 23"/>
                  <a:gd name="T23" fmla="*/ 9 h 17"/>
                  <a:gd name="T24" fmla="*/ 18 w 23"/>
                  <a:gd name="T25" fmla="*/ 12 h 17"/>
                  <a:gd name="T26" fmla="*/ 20 w 23"/>
                  <a:gd name="T27" fmla="*/ 14 h 17"/>
                  <a:gd name="T28" fmla="*/ 22 w 23"/>
                  <a:gd name="T29" fmla="*/ 15 h 17"/>
                  <a:gd name="T30" fmla="*/ 23 w 23"/>
                  <a:gd name="T31" fmla="*/ 17 h 17"/>
                  <a:gd name="T32" fmla="*/ 22 w 23"/>
                  <a:gd name="T33" fmla="*/ 17 h 17"/>
                  <a:gd name="T34" fmla="*/ 20 w 23"/>
                  <a:gd name="T35" fmla="*/ 16 h 17"/>
                  <a:gd name="T36" fmla="*/ 16 w 23"/>
                  <a:gd name="T37" fmla="*/ 12 h 17"/>
                  <a:gd name="T38" fmla="*/ 11 w 23"/>
                  <a:gd name="T39" fmla="*/ 11 h 17"/>
                  <a:gd name="T40" fmla="*/ 9 w 23"/>
                  <a:gd name="T41" fmla="*/ 9 h 17"/>
                  <a:gd name="T42" fmla="*/ 9 w 23"/>
                  <a:gd name="T43"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7">
                    <a:moveTo>
                      <a:pt x="9" y="9"/>
                    </a:moveTo>
                    <a:lnTo>
                      <a:pt x="8" y="7"/>
                    </a:lnTo>
                    <a:lnTo>
                      <a:pt x="6" y="5"/>
                    </a:lnTo>
                    <a:lnTo>
                      <a:pt x="3" y="4"/>
                    </a:lnTo>
                    <a:lnTo>
                      <a:pt x="0" y="4"/>
                    </a:lnTo>
                    <a:lnTo>
                      <a:pt x="3" y="1"/>
                    </a:lnTo>
                    <a:lnTo>
                      <a:pt x="6" y="0"/>
                    </a:lnTo>
                    <a:lnTo>
                      <a:pt x="8" y="4"/>
                    </a:lnTo>
                    <a:lnTo>
                      <a:pt x="11" y="5"/>
                    </a:lnTo>
                    <a:lnTo>
                      <a:pt x="13" y="6"/>
                    </a:lnTo>
                    <a:lnTo>
                      <a:pt x="16" y="6"/>
                    </a:lnTo>
                    <a:lnTo>
                      <a:pt x="18" y="9"/>
                    </a:lnTo>
                    <a:lnTo>
                      <a:pt x="18" y="12"/>
                    </a:lnTo>
                    <a:lnTo>
                      <a:pt x="20" y="14"/>
                    </a:lnTo>
                    <a:lnTo>
                      <a:pt x="22" y="15"/>
                    </a:lnTo>
                    <a:lnTo>
                      <a:pt x="23" y="17"/>
                    </a:lnTo>
                    <a:lnTo>
                      <a:pt x="22" y="17"/>
                    </a:lnTo>
                    <a:lnTo>
                      <a:pt x="20" y="16"/>
                    </a:lnTo>
                    <a:lnTo>
                      <a:pt x="16" y="12"/>
                    </a:lnTo>
                    <a:lnTo>
                      <a:pt x="11" y="11"/>
                    </a:lnTo>
                    <a:lnTo>
                      <a:pt x="9" y="9"/>
                    </a:lnTo>
                    <a:lnTo>
                      <a:pt x="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1" name="Freeform 105">
                <a:extLst>
                  <a:ext uri="{FF2B5EF4-FFF2-40B4-BE49-F238E27FC236}">
                    <a16:creationId xmlns:a16="http://schemas.microsoft.com/office/drawing/2014/main" id="{C96BB4E5-5AB7-4790-9318-3DC75903BB27}"/>
                  </a:ext>
                </a:extLst>
              </p:cNvPr>
              <p:cNvSpPr>
                <a:spLocks/>
              </p:cNvSpPr>
              <p:nvPr/>
            </p:nvSpPr>
            <p:spPr bwMode="auto">
              <a:xfrm>
                <a:off x="4131" y="2123"/>
                <a:ext cx="55" cy="31"/>
              </a:xfrm>
              <a:custGeom>
                <a:avLst/>
                <a:gdLst>
                  <a:gd name="T0" fmla="*/ 15 w 55"/>
                  <a:gd name="T1" fmla="*/ 3 h 31"/>
                  <a:gd name="T2" fmla="*/ 15 w 55"/>
                  <a:gd name="T3" fmla="*/ 2 h 31"/>
                  <a:gd name="T4" fmla="*/ 15 w 55"/>
                  <a:gd name="T5" fmla="*/ 2 h 31"/>
                  <a:gd name="T6" fmla="*/ 15 w 55"/>
                  <a:gd name="T7" fmla="*/ 0 h 31"/>
                  <a:gd name="T8" fmla="*/ 15 w 55"/>
                  <a:gd name="T9" fmla="*/ 0 h 31"/>
                  <a:gd name="T10" fmla="*/ 18 w 55"/>
                  <a:gd name="T11" fmla="*/ 3 h 31"/>
                  <a:gd name="T12" fmla="*/ 19 w 55"/>
                  <a:gd name="T13" fmla="*/ 3 h 31"/>
                  <a:gd name="T14" fmla="*/ 21 w 55"/>
                  <a:gd name="T15" fmla="*/ 6 h 31"/>
                  <a:gd name="T16" fmla="*/ 25 w 55"/>
                  <a:gd name="T17" fmla="*/ 5 h 31"/>
                  <a:gd name="T18" fmla="*/ 26 w 55"/>
                  <a:gd name="T19" fmla="*/ 6 h 31"/>
                  <a:gd name="T20" fmla="*/ 27 w 55"/>
                  <a:gd name="T21" fmla="*/ 5 h 31"/>
                  <a:gd name="T22" fmla="*/ 26 w 55"/>
                  <a:gd name="T23" fmla="*/ 8 h 31"/>
                  <a:gd name="T24" fmla="*/ 26 w 55"/>
                  <a:gd name="T25" fmla="*/ 8 h 31"/>
                  <a:gd name="T26" fmla="*/ 28 w 55"/>
                  <a:gd name="T27" fmla="*/ 7 h 31"/>
                  <a:gd name="T28" fmla="*/ 33 w 55"/>
                  <a:gd name="T29" fmla="*/ 11 h 31"/>
                  <a:gd name="T30" fmla="*/ 34 w 55"/>
                  <a:gd name="T31" fmla="*/ 14 h 31"/>
                  <a:gd name="T32" fmla="*/ 36 w 55"/>
                  <a:gd name="T33" fmla="*/ 16 h 31"/>
                  <a:gd name="T34" fmla="*/ 36 w 55"/>
                  <a:gd name="T35" fmla="*/ 14 h 31"/>
                  <a:gd name="T36" fmla="*/ 33 w 55"/>
                  <a:gd name="T37" fmla="*/ 11 h 31"/>
                  <a:gd name="T38" fmla="*/ 32 w 55"/>
                  <a:gd name="T39" fmla="*/ 9 h 31"/>
                  <a:gd name="T40" fmla="*/ 33 w 55"/>
                  <a:gd name="T41" fmla="*/ 9 h 31"/>
                  <a:gd name="T42" fmla="*/ 33 w 55"/>
                  <a:gd name="T43" fmla="*/ 8 h 31"/>
                  <a:gd name="T44" fmla="*/ 33 w 55"/>
                  <a:gd name="T45" fmla="*/ 9 h 31"/>
                  <a:gd name="T46" fmla="*/ 37 w 55"/>
                  <a:gd name="T47" fmla="*/ 15 h 31"/>
                  <a:gd name="T48" fmla="*/ 41 w 55"/>
                  <a:gd name="T49" fmla="*/ 16 h 31"/>
                  <a:gd name="T50" fmla="*/ 45 w 55"/>
                  <a:gd name="T51" fmla="*/ 15 h 31"/>
                  <a:gd name="T52" fmla="*/ 47 w 55"/>
                  <a:gd name="T53" fmla="*/ 15 h 31"/>
                  <a:gd name="T54" fmla="*/ 50 w 55"/>
                  <a:gd name="T55" fmla="*/ 14 h 31"/>
                  <a:gd name="T56" fmla="*/ 53 w 55"/>
                  <a:gd name="T57" fmla="*/ 14 h 31"/>
                  <a:gd name="T58" fmla="*/ 55 w 55"/>
                  <a:gd name="T59" fmla="*/ 15 h 31"/>
                  <a:gd name="T60" fmla="*/ 52 w 55"/>
                  <a:gd name="T61" fmla="*/ 19 h 31"/>
                  <a:gd name="T62" fmla="*/ 52 w 55"/>
                  <a:gd name="T63" fmla="*/ 21 h 31"/>
                  <a:gd name="T64" fmla="*/ 44 w 55"/>
                  <a:gd name="T65" fmla="*/ 22 h 31"/>
                  <a:gd name="T66" fmla="*/ 42 w 55"/>
                  <a:gd name="T67" fmla="*/ 20 h 31"/>
                  <a:gd name="T68" fmla="*/ 38 w 55"/>
                  <a:gd name="T69" fmla="*/ 20 h 31"/>
                  <a:gd name="T70" fmla="*/ 38 w 55"/>
                  <a:gd name="T71" fmla="*/ 22 h 31"/>
                  <a:gd name="T72" fmla="*/ 36 w 55"/>
                  <a:gd name="T73" fmla="*/ 23 h 31"/>
                  <a:gd name="T74" fmla="*/ 34 w 55"/>
                  <a:gd name="T75" fmla="*/ 25 h 31"/>
                  <a:gd name="T76" fmla="*/ 33 w 55"/>
                  <a:gd name="T77" fmla="*/ 24 h 31"/>
                  <a:gd name="T78" fmla="*/ 27 w 55"/>
                  <a:gd name="T79" fmla="*/ 25 h 31"/>
                  <a:gd name="T80" fmla="*/ 25 w 55"/>
                  <a:gd name="T81" fmla="*/ 28 h 31"/>
                  <a:gd name="T82" fmla="*/ 23 w 55"/>
                  <a:gd name="T83" fmla="*/ 30 h 31"/>
                  <a:gd name="T84" fmla="*/ 20 w 55"/>
                  <a:gd name="T85" fmla="*/ 31 h 31"/>
                  <a:gd name="T86" fmla="*/ 15 w 55"/>
                  <a:gd name="T87" fmla="*/ 31 h 31"/>
                  <a:gd name="T88" fmla="*/ 13 w 55"/>
                  <a:gd name="T89" fmla="*/ 30 h 31"/>
                  <a:gd name="T90" fmla="*/ 13 w 55"/>
                  <a:gd name="T91" fmla="*/ 30 h 31"/>
                  <a:gd name="T92" fmla="*/ 10 w 55"/>
                  <a:gd name="T93" fmla="*/ 29 h 31"/>
                  <a:gd name="T94" fmla="*/ 12 w 55"/>
                  <a:gd name="T95" fmla="*/ 28 h 31"/>
                  <a:gd name="T96" fmla="*/ 12 w 55"/>
                  <a:gd name="T97" fmla="*/ 25 h 31"/>
                  <a:gd name="T98" fmla="*/ 15 w 55"/>
                  <a:gd name="T99" fmla="*/ 22 h 31"/>
                  <a:gd name="T100" fmla="*/ 11 w 55"/>
                  <a:gd name="T101" fmla="*/ 19 h 31"/>
                  <a:gd name="T102" fmla="*/ 10 w 55"/>
                  <a:gd name="T103" fmla="*/ 19 h 31"/>
                  <a:gd name="T104" fmla="*/ 7 w 55"/>
                  <a:gd name="T105" fmla="*/ 17 h 31"/>
                  <a:gd name="T106" fmla="*/ 4 w 55"/>
                  <a:gd name="T107" fmla="*/ 15 h 31"/>
                  <a:gd name="T108" fmla="*/ 2 w 55"/>
                  <a:gd name="T109" fmla="*/ 15 h 31"/>
                  <a:gd name="T110" fmla="*/ 0 w 55"/>
                  <a:gd name="T111" fmla="*/ 16 h 31"/>
                  <a:gd name="T112" fmla="*/ 0 w 55"/>
                  <a:gd name="T113" fmla="*/ 13 h 31"/>
                  <a:gd name="T114" fmla="*/ 6 w 55"/>
                  <a:gd name="T115" fmla="*/ 11 h 31"/>
                  <a:gd name="T116" fmla="*/ 13 w 55"/>
                  <a:gd name="T117" fmla="*/ 7 h 31"/>
                  <a:gd name="T118" fmla="*/ 16 w 55"/>
                  <a:gd name="T119" fmla="*/ 6 h 31"/>
                  <a:gd name="T120" fmla="*/ 15 w 55"/>
                  <a:gd name="T121" fmla="*/ 3 h 31"/>
                  <a:gd name="T122" fmla="*/ 15 w 55"/>
                  <a:gd name="T123"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 h="31">
                    <a:moveTo>
                      <a:pt x="15" y="3"/>
                    </a:moveTo>
                    <a:lnTo>
                      <a:pt x="15" y="2"/>
                    </a:lnTo>
                    <a:lnTo>
                      <a:pt x="15" y="2"/>
                    </a:lnTo>
                    <a:lnTo>
                      <a:pt x="15" y="0"/>
                    </a:lnTo>
                    <a:lnTo>
                      <a:pt x="15" y="0"/>
                    </a:lnTo>
                    <a:lnTo>
                      <a:pt x="18" y="3"/>
                    </a:lnTo>
                    <a:lnTo>
                      <a:pt x="19" y="3"/>
                    </a:lnTo>
                    <a:lnTo>
                      <a:pt x="21" y="6"/>
                    </a:lnTo>
                    <a:lnTo>
                      <a:pt x="25" y="5"/>
                    </a:lnTo>
                    <a:lnTo>
                      <a:pt x="26" y="6"/>
                    </a:lnTo>
                    <a:lnTo>
                      <a:pt x="27" y="5"/>
                    </a:lnTo>
                    <a:lnTo>
                      <a:pt x="26" y="8"/>
                    </a:lnTo>
                    <a:lnTo>
                      <a:pt x="26" y="8"/>
                    </a:lnTo>
                    <a:lnTo>
                      <a:pt x="28" y="7"/>
                    </a:lnTo>
                    <a:lnTo>
                      <a:pt x="33" y="11"/>
                    </a:lnTo>
                    <a:lnTo>
                      <a:pt x="34" y="14"/>
                    </a:lnTo>
                    <a:lnTo>
                      <a:pt x="36" y="16"/>
                    </a:lnTo>
                    <a:lnTo>
                      <a:pt x="36" y="14"/>
                    </a:lnTo>
                    <a:lnTo>
                      <a:pt x="33" y="11"/>
                    </a:lnTo>
                    <a:lnTo>
                      <a:pt x="32" y="9"/>
                    </a:lnTo>
                    <a:lnTo>
                      <a:pt x="33" y="9"/>
                    </a:lnTo>
                    <a:lnTo>
                      <a:pt x="33" y="8"/>
                    </a:lnTo>
                    <a:lnTo>
                      <a:pt x="33" y="9"/>
                    </a:lnTo>
                    <a:lnTo>
                      <a:pt x="37" y="15"/>
                    </a:lnTo>
                    <a:lnTo>
                      <a:pt x="41" y="16"/>
                    </a:lnTo>
                    <a:lnTo>
                      <a:pt x="45" y="15"/>
                    </a:lnTo>
                    <a:lnTo>
                      <a:pt x="47" y="15"/>
                    </a:lnTo>
                    <a:lnTo>
                      <a:pt x="50" y="14"/>
                    </a:lnTo>
                    <a:lnTo>
                      <a:pt x="53" y="14"/>
                    </a:lnTo>
                    <a:lnTo>
                      <a:pt x="55" y="15"/>
                    </a:lnTo>
                    <a:lnTo>
                      <a:pt x="52" y="19"/>
                    </a:lnTo>
                    <a:lnTo>
                      <a:pt x="52" y="21"/>
                    </a:lnTo>
                    <a:lnTo>
                      <a:pt x="44" y="22"/>
                    </a:lnTo>
                    <a:lnTo>
                      <a:pt x="42" y="20"/>
                    </a:lnTo>
                    <a:lnTo>
                      <a:pt x="38" y="20"/>
                    </a:lnTo>
                    <a:lnTo>
                      <a:pt x="38" y="22"/>
                    </a:lnTo>
                    <a:lnTo>
                      <a:pt x="36" y="23"/>
                    </a:lnTo>
                    <a:lnTo>
                      <a:pt x="34" y="25"/>
                    </a:lnTo>
                    <a:lnTo>
                      <a:pt x="33" y="24"/>
                    </a:lnTo>
                    <a:lnTo>
                      <a:pt x="27" y="25"/>
                    </a:lnTo>
                    <a:lnTo>
                      <a:pt x="25" y="28"/>
                    </a:lnTo>
                    <a:lnTo>
                      <a:pt x="23" y="30"/>
                    </a:lnTo>
                    <a:lnTo>
                      <a:pt x="20" y="31"/>
                    </a:lnTo>
                    <a:lnTo>
                      <a:pt x="15" y="31"/>
                    </a:lnTo>
                    <a:lnTo>
                      <a:pt x="13" y="30"/>
                    </a:lnTo>
                    <a:lnTo>
                      <a:pt x="13" y="30"/>
                    </a:lnTo>
                    <a:lnTo>
                      <a:pt x="10" y="29"/>
                    </a:lnTo>
                    <a:lnTo>
                      <a:pt x="12" y="28"/>
                    </a:lnTo>
                    <a:lnTo>
                      <a:pt x="12" y="25"/>
                    </a:lnTo>
                    <a:lnTo>
                      <a:pt x="15" y="22"/>
                    </a:lnTo>
                    <a:lnTo>
                      <a:pt x="11" y="19"/>
                    </a:lnTo>
                    <a:lnTo>
                      <a:pt x="10" y="19"/>
                    </a:lnTo>
                    <a:lnTo>
                      <a:pt x="7" y="17"/>
                    </a:lnTo>
                    <a:lnTo>
                      <a:pt x="4" y="15"/>
                    </a:lnTo>
                    <a:lnTo>
                      <a:pt x="2" y="15"/>
                    </a:lnTo>
                    <a:lnTo>
                      <a:pt x="0" y="16"/>
                    </a:lnTo>
                    <a:lnTo>
                      <a:pt x="0" y="13"/>
                    </a:lnTo>
                    <a:lnTo>
                      <a:pt x="6" y="11"/>
                    </a:lnTo>
                    <a:lnTo>
                      <a:pt x="13" y="7"/>
                    </a:lnTo>
                    <a:lnTo>
                      <a:pt x="16" y="6"/>
                    </a:lnTo>
                    <a:lnTo>
                      <a:pt x="15" y="3"/>
                    </a:lnTo>
                    <a:lnTo>
                      <a:pt x="1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2" name="Freeform 106">
                <a:extLst>
                  <a:ext uri="{FF2B5EF4-FFF2-40B4-BE49-F238E27FC236}">
                    <a16:creationId xmlns:a16="http://schemas.microsoft.com/office/drawing/2014/main" id="{14DE835F-7511-D50D-7BC7-69C9A7800A58}"/>
                  </a:ext>
                </a:extLst>
              </p:cNvPr>
              <p:cNvSpPr>
                <a:spLocks/>
              </p:cNvSpPr>
              <p:nvPr/>
            </p:nvSpPr>
            <p:spPr bwMode="auto">
              <a:xfrm>
                <a:off x="4277" y="2972"/>
                <a:ext cx="99" cy="192"/>
              </a:xfrm>
              <a:custGeom>
                <a:avLst/>
                <a:gdLst>
                  <a:gd name="T0" fmla="*/ 0 w 99"/>
                  <a:gd name="T1" fmla="*/ 146 h 192"/>
                  <a:gd name="T2" fmla="*/ 5 w 99"/>
                  <a:gd name="T3" fmla="*/ 156 h 192"/>
                  <a:gd name="T4" fmla="*/ 6 w 99"/>
                  <a:gd name="T5" fmla="*/ 164 h 192"/>
                  <a:gd name="T6" fmla="*/ 10 w 99"/>
                  <a:gd name="T7" fmla="*/ 181 h 192"/>
                  <a:gd name="T8" fmla="*/ 17 w 99"/>
                  <a:gd name="T9" fmla="*/ 188 h 192"/>
                  <a:gd name="T10" fmla="*/ 32 w 99"/>
                  <a:gd name="T11" fmla="*/ 191 h 192"/>
                  <a:gd name="T12" fmla="*/ 48 w 99"/>
                  <a:gd name="T13" fmla="*/ 185 h 192"/>
                  <a:gd name="T14" fmla="*/ 56 w 99"/>
                  <a:gd name="T15" fmla="*/ 176 h 192"/>
                  <a:gd name="T16" fmla="*/ 60 w 99"/>
                  <a:gd name="T17" fmla="*/ 163 h 192"/>
                  <a:gd name="T18" fmla="*/ 68 w 99"/>
                  <a:gd name="T19" fmla="*/ 134 h 192"/>
                  <a:gd name="T20" fmla="*/ 75 w 99"/>
                  <a:gd name="T21" fmla="*/ 111 h 192"/>
                  <a:gd name="T22" fmla="*/ 84 w 99"/>
                  <a:gd name="T23" fmla="*/ 89 h 192"/>
                  <a:gd name="T24" fmla="*/ 85 w 99"/>
                  <a:gd name="T25" fmla="*/ 82 h 192"/>
                  <a:gd name="T26" fmla="*/ 87 w 99"/>
                  <a:gd name="T27" fmla="*/ 68 h 192"/>
                  <a:gd name="T28" fmla="*/ 88 w 99"/>
                  <a:gd name="T29" fmla="*/ 55 h 192"/>
                  <a:gd name="T30" fmla="*/ 89 w 99"/>
                  <a:gd name="T31" fmla="*/ 46 h 192"/>
                  <a:gd name="T32" fmla="*/ 94 w 99"/>
                  <a:gd name="T33" fmla="*/ 54 h 192"/>
                  <a:gd name="T34" fmla="*/ 99 w 99"/>
                  <a:gd name="T35" fmla="*/ 47 h 192"/>
                  <a:gd name="T36" fmla="*/ 95 w 99"/>
                  <a:gd name="T37" fmla="*/ 37 h 192"/>
                  <a:gd name="T38" fmla="*/ 94 w 99"/>
                  <a:gd name="T39" fmla="*/ 28 h 192"/>
                  <a:gd name="T40" fmla="*/ 91 w 99"/>
                  <a:gd name="T41" fmla="*/ 12 h 192"/>
                  <a:gd name="T42" fmla="*/ 86 w 99"/>
                  <a:gd name="T43" fmla="*/ 5 h 192"/>
                  <a:gd name="T44" fmla="*/ 84 w 99"/>
                  <a:gd name="T45" fmla="*/ 0 h 192"/>
                  <a:gd name="T46" fmla="*/ 78 w 99"/>
                  <a:gd name="T47" fmla="*/ 5 h 192"/>
                  <a:gd name="T48" fmla="*/ 78 w 99"/>
                  <a:gd name="T49" fmla="*/ 10 h 192"/>
                  <a:gd name="T50" fmla="*/ 77 w 99"/>
                  <a:gd name="T51" fmla="*/ 17 h 192"/>
                  <a:gd name="T52" fmla="*/ 69 w 99"/>
                  <a:gd name="T53" fmla="*/ 22 h 192"/>
                  <a:gd name="T54" fmla="*/ 63 w 99"/>
                  <a:gd name="T55" fmla="*/ 23 h 192"/>
                  <a:gd name="T56" fmla="*/ 63 w 99"/>
                  <a:gd name="T57" fmla="*/ 30 h 192"/>
                  <a:gd name="T58" fmla="*/ 65 w 99"/>
                  <a:gd name="T59" fmla="*/ 35 h 192"/>
                  <a:gd name="T60" fmla="*/ 61 w 99"/>
                  <a:gd name="T61" fmla="*/ 37 h 192"/>
                  <a:gd name="T62" fmla="*/ 56 w 99"/>
                  <a:gd name="T63" fmla="*/ 38 h 192"/>
                  <a:gd name="T64" fmla="*/ 54 w 99"/>
                  <a:gd name="T65" fmla="*/ 46 h 192"/>
                  <a:gd name="T66" fmla="*/ 52 w 99"/>
                  <a:gd name="T67" fmla="*/ 47 h 192"/>
                  <a:gd name="T68" fmla="*/ 45 w 99"/>
                  <a:gd name="T69" fmla="*/ 47 h 192"/>
                  <a:gd name="T70" fmla="*/ 44 w 99"/>
                  <a:gd name="T71" fmla="*/ 54 h 192"/>
                  <a:gd name="T72" fmla="*/ 42 w 99"/>
                  <a:gd name="T73" fmla="*/ 53 h 192"/>
                  <a:gd name="T74" fmla="*/ 34 w 99"/>
                  <a:gd name="T75" fmla="*/ 52 h 192"/>
                  <a:gd name="T76" fmla="*/ 24 w 99"/>
                  <a:gd name="T77" fmla="*/ 57 h 192"/>
                  <a:gd name="T78" fmla="*/ 16 w 99"/>
                  <a:gd name="T79" fmla="*/ 57 h 192"/>
                  <a:gd name="T80" fmla="*/ 16 w 99"/>
                  <a:gd name="T81" fmla="*/ 65 h 192"/>
                  <a:gd name="T82" fmla="*/ 10 w 99"/>
                  <a:gd name="T83" fmla="*/ 80 h 192"/>
                  <a:gd name="T84" fmla="*/ 14 w 99"/>
                  <a:gd name="T85" fmla="*/ 94 h 192"/>
                  <a:gd name="T86" fmla="*/ 16 w 99"/>
                  <a:gd name="T87" fmla="*/ 102 h 192"/>
                  <a:gd name="T88" fmla="*/ 16 w 99"/>
                  <a:gd name="T89" fmla="*/ 106 h 192"/>
                  <a:gd name="T90" fmla="*/ 17 w 99"/>
                  <a:gd name="T91" fmla="*/ 111 h 192"/>
                  <a:gd name="T92" fmla="*/ 11 w 99"/>
                  <a:gd name="T93" fmla="*/ 121 h 192"/>
                  <a:gd name="T94" fmla="*/ 7 w 99"/>
                  <a:gd name="T95" fmla="*/ 130 h 192"/>
                  <a:gd name="T96" fmla="*/ 3 w 99"/>
                  <a:gd name="T97" fmla="*/ 133 h 192"/>
                  <a:gd name="T98" fmla="*/ 0 w 99"/>
                  <a:gd name="T99" fmla="*/ 14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192">
                    <a:moveTo>
                      <a:pt x="0" y="141"/>
                    </a:moveTo>
                    <a:lnTo>
                      <a:pt x="0" y="142"/>
                    </a:lnTo>
                    <a:lnTo>
                      <a:pt x="0" y="146"/>
                    </a:lnTo>
                    <a:lnTo>
                      <a:pt x="1" y="150"/>
                    </a:lnTo>
                    <a:lnTo>
                      <a:pt x="2" y="154"/>
                    </a:lnTo>
                    <a:lnTo>
                      <a:pt x="5" y="156"/>
                    </a:lnTo>
                    <a:lnTo>
                      <a:pt x="5" y="158"/>
                    </a:lnTo>
                    <a:lnTo>
                      <a:pt x="7" y="163"/>
                    </a:lnTo>
                    <a:lnTo>
                      <a:pt x="6" y="164"/>
                    </a:lnTo>
                    <a:lnTo>
                      <a:pt x="6" y="173"/>
                    </a:lnTo>
                    <a:lnTo>
                      <a:pt x="9" y="177"/>
                    </a:lnTo>
                    <a:lnTo>
                      <a:pt x="10" y="181"/>
                    </a:lnTo>
                    <a:lnTo>
                      <a:pt x="11" y="184"/>
                    </a:lnTo>
                    <a:lnTo>
                      <a:pt x="14" y="185"/>
                    </a:lnTo>
                    <a:lnTo>
                      <a:pt x="17" y="188"/>
                    </a:lnTo>
                    <a:lnTo>
                      <a:pt x="20" y="188"/>
                    </a:lnTo>
                    <a:lnTo>
                      <a:pt x="26" y="192"/>
                    </a:lnTo>
                    <a:lnTo>
                      <a:pt x="32" y="191"/>
                    </a:lnTo>
                    <a:lnTo>
                      <a:pt x="35" y="189"/>
                    </a:lnTo>
                    <a:lnTo>
                      <a:pt x="41" y="186"/>
                    </a:lnTo>
                    <a:lnTo>
                      <a:pt x="48" y="185"/>
                    </a:lnTo>
                    <a:lnTo>
                      <a:pt x="51" y="184"/>
                    </a:lnTo>
                    <a:lnTo>
                      <a:pt x="53" y="181"/>
                    </a:lnTo>
                    <a:lnTo>
                      <a:pt x="56" y="176"/>
                    </a:lnTo>
                    <a:lnTo>
                      <a:pt x="56" y="173"/>
                    </a:lnTo>
                    <a:lnTo>
                      <a:pt x="59" y="166"/>
                    </a:lnTo>
                    <a:lnTo>
                      <a:pt x="60" y="163"/>
                    </a:lnTo>
                    <a:lnTo>
                      <a:pt x="61" y="157"/>
                    </a:lnTo>
                    <a:lnTo>
                      <a:pt x="65" y="145"/>
                    </a:lnTo>
                    <a:lnTo>
                      <a:pt x="68" y="134"/>
                    </a:lnTo>
                    <a:lnTo>
                      <a:pt x="74" y="116"/>
                    </a:lnTo>
                    <a:lnTo>
                      <a:pt x="76" y="111"/>
                    </a:lnTo>
                    <a:lnTo>
                      <a:pt x="75" y="111"/>
                    </a:lnTo>
                    <a:lnTo>
                      <a:pt x="76" y="111"/>
                    </a:lnTo>
                    <a:lnTo>
                      <a:pt x="79" y="99"/>
                    </a:lnTo>
                    <a:lnTo>
                      <a:pt x="84" y="89"/>
                    </a:lnTo>
                    <a:lnTo>
                      <a:pt x="84" y="86"/>
                    </a:lnTo>
                    <a:lnTo>
                      <a:pt x="85" y="85"/>
                    </a:lnTo>
                    <a:lnTo>
                      <a:pt x="85" y="82"/>
                    </a:lnTo>
                    <a:lnTo>
                      <a:pt x="86" y="80"/>
                    </a:lnTo>
                    <a:lnTo>
                      <a:pt x="85" y="72"/>
                    </a:lnTo>
                    <a:lnTo>
                      <a:pt x="87" y="68"/>
                    </a:lnTo>
                    <a:lnTo>
                      <a:pt x="91" y="62"/>
                    </a:lnTo>
                    <a:lnTo>
                      <a:pt x="91" y="60"/>
                    </a:lnTo>
                    <a:lnTo>
                      <a:pt x="88" y="55"/>
                    </a:lnTo>
                    <a:lnTo>
                      <a:pt x="88" y="52"/>
                    </a:lnTo>
                    <a:lnTo>
                      <a:pt x="87" y="49"/>
                    </a:lnTo>
                    <a:lnTo>
                      <a:pt x="89" y="46"/>
                    </a:lnTo>
                    <a:lnTo>
                      <a:pt x="91" y="48"/>
                    </a:lnTo>
                    <a:lnTo>
                      <a:pt x="93" y="51"/>
                    </a:lnTo>
                    <a:lnTo>
                      <a:pt x="94" y="54"/>
                    </a:lnTo>
                    <a:lnTo>
                      <a:pt x="96" y="53"/>
                    </a:lnTo>
                    <a:lnTo>
                      <a:pt x="97" y="49"/>
                    </a:lnTo>
                    <a:lnTo>
                      <a:pt x="99" y="47"/>
                    </a:lnTo>
                    <a:lnTo>
                      <a:pt x="99" y="44"/>
                    </a:lnTo>
                    <a:lnTo>
                      <a:pt x="96" y="39"/>
                    </a:lnTo>
                    <a:lnTo>
                      <a:pt x="95" y="37"/>
                    </a:lnTo>
                    <a:lnTo>
                      <a:pt x="95" y="34"/>
                    </a:lnTo>
                    <a:lnTo>
                      <a:pt x="95" y="31"/>
                    </a:lnTo>
                    <a:lnTo>
                      <a:pt x="94" y="28"/>
                    </a:lnTo>
                    <a:lnTo>
                      <a:pt x="94" y="23"/>
                    </a:lnTo>
                    <a:lnTo>
                      <a:pt x="92" y="15"/>
                    </a:lnTo>
                    <a:lnTo>
                      <a:pt x="91" y="12"/>
                    </a:lnTo>
                    <a:lnTo>
                      <a:pt x="89" y="10"/>
                    </a:lnTo>
                    <a:lnTo>
                      <a:pt x="87" y="8"/>
                    </a:lnTo>
                    <a:lnTo>
                      <a:pt x="86" y="5"/>
                    </a:lnTo>
                    <a:lnTo>
                      <a:pt x="84" y="2"/>
                    </a:lnTo>
                    <a:lnTo>
                      <a:pt x="82" y="3"/>
                    </a:lnTo>
                    <a:lnTo>
                      <a:pt x="84" y="0"/>
                    </a:lnTo>
                    <a:lnTo>
                      <a:pt x="80" y="0"/>
                    </a:lnTo>
                    <a:lnTo>
                      <a:pt x="80" y="2"/>
                    </a:lnTo>
                    <a:lnTo>
                      <a:pt x="78" y="5"/>
                    </a:lnTo>
                    <a:lnTo>
                      <a:pt x="76" y="4"/>
                    </a:lnTo>
                    <a:lnTo>
                      <a:pt x="77" y="6"/>
                    </a:lnTo>
                    <a:lnTo>
                      <a:pt x="78" y="10"/>
                    </a:lnTo>
                    <a:lnTo>
                      <a:pt x="77" y="12"/>
                    </a:lnTo>
                    <a:lnTo>
                      <a:pt x="77" y="13"/>
                    </a:lnTo>
                    <a:lnTo>
                      <a:pt x="77" y="17"/>
                    </a:lnTo>
                    <a:lnTo>
                      <a:pt x="74" y="19"/>
                    </a:lnTo>
                    <a:lnTo>
                      <a:pt x="71" y="20"/>
                    </a:lnTo>
                    <a:lnTo>
                      <a:pt x="69" y="22"/>
                    </a:lnTo>
                    <a:lnTo>
                      <a:pt x="67" y="21"/>
                    </a:lnTo>
                    <a:lnTo>
                      <a:pt x="63" y="21"/>
                    </a:lnTo>
                    <a:lnTo>
                      <a:pt x="63" y="23"/>
                    </a:lnTo>
                    <a:lnTo>
                      <a:pt x="65" y="26"/>
                    </a:lnTo>
                    <a:lnTo>
                      <a:pt x="66" y="28"/>
                    </a:lnTo>
                    <a:lnTo>
                      <a:pt x="63" y="30"/>
                    </a:lnTo>
                    <a:lnTo>
                      <a:pt x="61" y="31"/>
                    </a:lnTo>
                    <a:lnTo>
                      <a:pt x="62" y="35"/>
                    </a:lnTo>
                    <a:lnTo>
                      <a:pt x="65" y="35"/>
                    </a:lnTo>
                    <a:lnTo>
                      <a:pt x="65" y="37"/>
                    </a:lnTo>
                    <a:lnTo>
                      <a:pt x="63" y="36"/>
                    </a:lnTo>
                    <a:lnTo>
                      <a:pt x="61" y="37"/>
                    </a:lnTo>
                    <a:lnTo>
                      <a:pt x="57" y="42"/>
                    </a:lnTo>
                    <a:lnTo>
                      <a:pt x="58" y="37"/>
                    </a:lnTo>
                    <a:lnTo>
                      <a:pt x="56" y="38"/>
                    </a:lnTo>
                    <a:lnTo>
                      <a:pt x="54" y="42"/>
                    </a:lnTo>
                    <a:lnTo>
                      <a:pt x="52" y="44"/>
                    </a:lnTo>
                    <a:lnTo>
                      <a:pt x="54" y="46"/>
                    </a:lnTo>
                    <a:lnTo>
                      <a:pt x="54" y="47"/>
                    </a:lnTo>
                    <a:lnTo>
                      <a:pt x="53" y="47"/>
                    </a:lnTo>
                    <a:lnTo>
                      <a:pt x="52" y="47"/>
                    </a:lnTo>
                    <a:lnTo>
                      <a:pt x="51" y="46"/>
                    </a:lnTo>
                    <a:lnTo>
                      <a:pt x="51" y="44"/>
                    </a:lnTo>
                    <a:lnTo>
                      <a:pt x="45" y="47"/>
                    </a:lnTo>
                    <a:lnTo>
                      <a:pt x="42" y="49"/>
                    </a:lnTo>
                    <a:lnTo>
                      <a:pt x="42" y="52"/>
                    </a:lnTo>
                    <a:lnTo>
                      <a:pt x="44" y="54"/>
                    </a:lnTo>
                    <a:lnTo>
                      <a:pt x="43" y="54"/>
                    </a:lnTo>
                    <a:lnTo>
                      <a:pt x="42" y="54"/>
                    </a:lnTo>
                    <a:lnTo>
                      <a:pt x="42" y="53"/>
                    </a:lnTo>
                    <a:lnTo>
                      <a:pt x="41" y="51"/>
                    </a:lnTo>
                    <a:lnTo>
                      <a:pt x="37" y="53"/>
                    </a:lnTo>
                    <a:lnTo>
                      <a:pt x="34" y="52"/>
                    </a:lnTo>
                    <a:lnTo>
                      <a:pt x="28" y="56"/>
                    </a:lnTo>
                    <a:lnTo>
                      <a:pt x="26" y="54"/>
                    </a:lnTo>
                    <a:lnTo>
                      <a:pt x="24" y="57"/>
                    </a:lnTo>
                    <a:lnTo>
                      <a:pt x="22" y="57"/>
                    </a:lnTo>
                    <a:lnTo>
                      <a:pt x="19" y="57"/>
                    </a:lnTo>
                    <a:lnTo>
                      <a:pt x="16" y="57"/>
                    </a:lnTo>
                    <a:lnTo>
                      <a:pt x="16" y="60"/>
                    </a:lnTo>
                    <a:lnTo>
                      <a:pt x="16" y="63"/>
                    </a:lnTo>
                    <a:lnTo>
                      <a:pt x="16" y="65"/>
                    </a:lnTo>
                    <a:lnTo>
                      <a:pt x="12" y="70"/>
                    </a:lnTo>
                    <a:lnTo>
                      <a:pt x="9" y="75"/>
                    </a:lnTo>
                    <a:lnTo>
                      <a:pt x="10" y="80"/>
                    </a:lnTo>
                    <a:lnTo>
                      <a:pt x="10" y="82"/>
                    </a:lnTo>
                    <a:lnTo>
                      <a:pt x="11" y="88"/>
                    </a:lnTo>
                    <a:lnTo>
                      <a:pt x="14" y="94"/>
                    </a:lnTo>
                    <a:lnTo>
                      <a:pt x="14" y="96"/>
                    </a:lnTo>
                    <a:lnTo>
                      <a:pt x="14" y="99"/>
                    </a:lnTo>
                    <a:lnTo>
                      <a:pt x="16" y="102"/>
                    </a:lnTo>
                    <a:lnTo>
                      <a:pt x="16" y="102"/>
                    </a:lnTo>
                    <a:lnTo>
                      <a:pt x="17" y="105"/>
                    </a:lnTo>
                    <a:lnTo>
                      <a:pt x="16" y="106"/>
                    </a:lnTo>
                    <a:lnTo>
                      <a:pt x="16" y="108"/>
                    </a:lnTo>
                    <a:lnTo>
                      <a:pt x="16" y="109"/>
                    </a:lnTo>
                    <a:lnTo>
                      <a:pt x="17" y="111"/>
                    </a:lnTo>
                    <a:lnTo>
                      <a:pt x="16" y="112"/>
                    </a:lnTo>
                    <a:lnTo>
                      <a:pt x="14" y="115"/>
                    </a:lnTo>
                    <a:lnTo>
                      <a:pt x="11" y="121"/>
                    </a:lnTo>
                    <a:lnTo>
                      <a:pt x="9" y="124"/>
                    </a:lnTo>
                    <a:lnTo>
                      <a:pt x="8" y="126"/>
                    </a:lnTo>
                    <a:lnTo>
                      <a:pt x="7" y="130"/>
                    </a:lnTo>
                    <a:lnTo>
                      <a:pt x="5" y="129"/>
                    </a:lnTo>
                    <a:lnTo>
                      <a:pt x="3" y="131"/>
                    </a:lnTo>
                    <a:lnTo>
                      <a:pt x="3" y="133"/>
                    </a:lnTo>
                    <a:lnTo>
                      <a:pt x="1" y="137"/>
                    </a:lnTo>
                    <a:lnTo>
                      <a:pt x="0" y="141"/>
                    </a:lnTo>
                    <a:lnTo>
                      <a:pt x="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3" name="Freeform 107">
                <a:extLst>
                  <a:ext uri="{FF2B5EF4-FFF2-40B4-BE49-F238E27FC236}">
                    <a16:creationId xmlns:a16="http://schemas.microsoft.com/office/drawing/2014/main" id="{C23961A5-091C-AD2E-2A0B-CDA09E149453}"/>
                  </a:ext>
                </a:extLst>
              </p:cNvPr>
              <p:cNvSpPr>
                <a:spLocks/>
              </p:cNvSpPr>
              <p:nvPr/>
            </p:nvSpPr>
            <p:spPr bwMode="auto">
              <a:xfrm>
                <a:off x="4301" y="1341"/>
                <a:ext cx="51" cy="14"/>
              </a:xfrm>
              <a:custGeom>
                <a:avLst/>
                <a:gdLst>
                  <a:gd name="T0" fmla="*/ 0 w 51"/>
                  <a:gd name="T1" fmla="*/ 8 h 14"/>
                  <a:gd name="T2" fmla="*/ 0 w 51"/>
                  <a:gd name="T3" fmla="*/ 9 h 14"/>
                  <a:gd name="T4" fmla="*/ 3 w 51"/>
                  <a:gd name="T5" fmla="*/ 9 h 14"/>
                  <a:gd name="T6" fmla="*/ 9 w 51"/>
                  <a:gd name="T7" fmla="*/ 10 h 14"/>
                  <a:gd name="T8" fmla="*/ 11 w 51"/>
                  <a:gd name="T9" fmla="*/ 10 h 14"/>
                  <a:gd name="T10" fmla="*/ 15 w 51"/>
                  <a:gd name="T11" fmla="*/ 11 h 14"/>
                  <a:gd name="T12" fmla="*/ 15 w 51"/>
                  <a:gd name="T13" fmla="*/ 14 h 14"/>
                  <a:gd name="T14" fmla="*/ 18 w 51"/>
                  <a:gd name="T15" fmla="*/ 14 h 14"/>
                  <a:gd name="T16" fmla="*/ 22 w 51"/>
                  <a:gd name="T17" fmla="*/ 10 h 14"/>
                  <a:gd name="T18" fmla="*/ 26 w 51"/>
                  <a:gd name="T19" fmla="*/ 10 h 14"/>
                  <a:gd name="T20" fmla="*/ 32 w 51"/>
                  <a:gd name="T21" fmla="*/ 7 h 14"/>
                  <a:gd name="T22" fmla="*/ 34 w 51"/>
                  <a:gd name="T23" fmla="*/ 4 h 14"/>
                  <a:gd name="T24" fmla="*/ 37 w 51"/>
                  <a:gd name="T25" fmla="*/ 3 h 14"/>
                  <a:gd name="T26" fmla="*/ 43 w 51"/>
                  <a:gd name="T27" fmla="*/ 7 h 14"/>
                  <a:gd name="T28" fmla="*/ 51 w 51"/>
                  <a:gd name="T29" fmla="*/ 8 h 14"/>
                  <a:gd name="T30" fmla="*/ 50 w 51"/>
                  <a:gd name="T31" fmla="*/ 6 h 14"/>
                  <a:gd name="T32" fmla="*/ 48 w 51"/>
                  <a:gd name="T33" fmla="*/ 2 h 14"/>
                  <a:gd name="T34" fmla="*/ 46 w 51"/>
                  <a:gd name="T35" fmla="*/ 1 h 14"/>
                  <a:gd name="T36" fmla="*/ 39 w 51"/>
                  <a:gd name="T37" fmla="*/ 2 h 14"/>
                  <a:gd name="T38" fmla="*/ 34 w 51"/>
                  <a:gd name="T39" fmla="*/ 0 h 14"/>
                  <a:gd name="T40" fmla="*/ 32 w 51"/>
                  <a:gd name="T41" fmla="*/ 1 h 14"/>
                  <a:gd name="T42" fmla="*/ 28 w 51"/>
                  <a:gd name="T43" fmla="*/ 3 h 14"/>
                  <a:gd name="T44" fmla="*/ 26 w 51"/>
                  <a:gd name="T45" fmla="*/ 3 h 14"/>
                  <a:gd name="T46" fmla="*/ 22 w 51"/>
                  <a:gd name="T47" fmla="*/ 3 h 14"/>
                  <a:gd name="T48" fmla="*/ 17 w 51"/>
                  <a:gd name="T49" fmla="*/ 6 h 14"/>
                  <a:gd name="T50" fmla="*/ 0 w 51"/>
                  <a:gd name="T51" fmla="*/ 8 h 14"/>
                  <a:gd name="T52" fmla="*/ 0 w 51"/>
                  <a:gd name="T5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14">
                    <a:moveTo>
                      <a:pt x="0" y="8"/>
                    </a:moveTo>
                    <a:lnTo>
                      <a:pt x="0" y="9"/>
                    </a:lnTo>
                    <a:lnTo>
                      <a:pt x="3" y="9"/>
                    </a:lnTo>
                    <a:lnTo>
                      <a:pt x="9" y="10"/>
                    </a:lnTo>
                    <a:lnTo>
                      <a:pt x="11" y="10"/>
                    </a:lnTo>
                    <a:lnTo>
                      <a:pt x="15" y="11"/>
                    </a:lnTo>
                    <a:lnTo>
                      <a:pt x="15" y="14"/>
                    </a:lnTo>
                    <a:lnTo>
                      <a:pt x="18" y="14"/>
                    </a:lnTo>
                    <a:lnTo>
                      <a:pt x="22" y="10"/>
                    </a:lnTo>
                    <a:lnTo>
                      <a:pt x="26" y="10"/>
                    </a:lnTo>
                    <a:lnTo>
                      <a:pt x="32" y="7"/>
                    </a:lnTo>
                    <a:lnTo>
                      <a:pt x="34" y="4"/>
                    </a:lnTo>
                    <a:lnTo>
                      <a:pt x="37" y="3"/>
                    </a:lnTo>
                    <a:lnTo>
                      <a:pt x="43" y="7"/>
                    </a:lnTo>
                    <a:lnTo>
                      <a:pt x="51" y="8"/>
                    </a:lnTo>
                    <a:lnTo>
                      <a:pt x="50" y="6"/>
                    </a:lnTo>
                    <a:lnTo>
                      <a:pt x="48" y="2"/>
                    </a:lnTo>
                    <a:lnTo>
                      <a:pt x="46" y="1"/>
                    </a:lnTo>
                    <a:lnTo>
                      <a:pt x="39" y="2"/>
                    </a:lnTo>
                    <a:lnTo>
                      <a:pt x="34" y="0"/>
                    </a:lnTo>
                    <a:lnTo>
                      <a:pt x="32" y="1"/>
                    </a:lnTo>
                    <a:lnTo>
                      <a:pt x="28" y="3"/>
                    </a:lnTo>
                    <a:lnTo>
                      <a:pt x="26" y="3"/>
                    </a:lnTo>
                    <a:lnTo>
                      <a:pt x="22" y="3"/>
                    </a:lnTo>
                    <a:lnTo>
                      <a:pt x="17" y="6"/>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4" name="Freeform 108">
                <a:extLst>
                  <a:ext uri="{FF2B5EF4-FFF2-40B4-BE49-F238E27FC236}">
                    <a16:creationId xmlns:a16="http://schemas.microsoft.com/office/drawing/2014/main" id="{D2062D23-BF3C-F4DD-3C1D-ACA88D6FF6EA}"/>
                  </a:ext>
                </a:extLst>
              </p:cNvPr>
              <p:cNvSpPr>
                <a:spLocks/>
              </p:cNvSpPr>
              <p:nvPr/>
            </p:nvSpPr>
            <p:spPr bwMode="auto">
              <a:xfrm>
                <a:off x="4325" y="1340"/>
                <a:ext cx="68" cy="26"/>
              </a:xfrm>
              <a:custGeom>
                <a:avLst/>
                <a:gdLst>
                  <a:gd name="T0" fmla="*/ 14 w 68"/>
                  <a:gd name="T1" fmla="*/ 26 h 26"/>
                  <a:gd name="T2" fmla="*/ 23 w 68"/>
                  <a:gd name="T3" fmla="*/ 25 h 26"/>
                  <a:gd name="T4" fmla="*/ 29 w 68"/>
                  <a:gd name="T5" fmla="*/ 24 h 26"/>
                  <a:gd name="T6" fmla="*/ 28 w 68"/>
                  <a:gd name="T7" fmla="*/ 19 h 26"/>
                  <a:gd name="T8" fmla="*/ 39 w 68"/>
                  <a:gd name="T9" fmla="*/ 17 h 26"/>
                  <a:gd name="T10" fmla="*/ 41 w 68"/>
                  <a:gd name="T11" fmla="*/ 13 h 26"/>
                  <a:gd name="T12" fmla="*/ 55 w 68"/>
                  <a:gd name="T13" fmla="*/ 11 h 26"/>
                  <a:gd name="T14" fmla="*/ 62 w 68"/>
                  <a:gd name="T15" fmla="*/ 9 h 26"/>
                  <a:gd name="T16" fmla="*/ 68 w 68"/>
                  <a:gd name="T17" fmla="*/ 8 h 26"/>
                  <a:gd name="T18" fmla="*/ 61 w 68"/>
                  <a:gd name="T19" fmla="*/ 3 h 26"/>
                  <a:gd name="T20" fmla="*/ 53 w 68"/>
                  <a:gd name="T21" fmla="*/ 4 h 26"/>
                  <a:gd name="T22" fmla="*/ 51 w 68"/>
                  <a:gd name="T23" fmla="*/ 3 h 26"/>
                  <a:gd name="T24" fmla="*/ 56 w 68"/>
                  <a:gd name="T25" fmla="*/ 0 h 26"/>
                  <a:gd name="T26" fmla="*/ 45 w 68"/>
                  <a:gd name="T27" fmla="*/ 1 h 26"/>
                  <a:gd name="T28" fmla="*/ 45 w 68"/>
                  <a:gd name="T29" fmla="*/ 0 h 26"/>
                  <a:gd name="T30" fmla="*/ 39 w 68"/>
                  <a:gd name="T31" fmla="*/ 1 h 26"/>
                  <a:gd name="T32" fmla="*/ 34 w 68"/>
                  <a:gd name="T33" fmla="*/ 5 h 26"/>
                  <a:gd name="T34" fmla="*/ 39 w 68"/>
                  <a:gd name="T35" fmla="*/ 5 h 26"/>
                  <a:gd name="T36" fmla="*/ 36 w 68"/>
                  <a:gd name="T37" fmla="*/ 8 h 26"/>
                  <a:gd name="T38" fmla="*/ 31 w 68"/>
                  <a:gd name="T39" fmla="*/ 12 h 26"/>
                  <a:gd name="T40" fmla="*/ 26 w 68"/>
                  <a:gd name="T41" fmla="*/ 12 h 26"/>
                  <a:gd name="T42" fmla="*/ 20 w 68"/>
                  <a:gd name="T43" fmla="*/ 11 h 26"/>
                  <a:gd name="T44" fmla="*/ 9 w 68"/>
                  <a:gd name="T45" fmla="*/ 15 h 26"/>
                  <a:gd name="T46" fmla="*/ 18 w 68"/>
                  <a:gd name="T47" fmla="*/ 13 h 26"/>
                  <a:gd name="T48" fmla="*/ 14 w 68"/>
                  <a:gd name="T49" fmla="*/ 16 h 26"/>
                  <a:gd name="T50" fmla="*/ 14 w 68"/>
                  <a:gd name="T51" fmla="*/ 19 h 26"/>
                  <a:gd name="T52" fmla="*/ 3 w 68"/>
                  <a:gd name="T53" fmla="*/ 17 h 26"/>
                  <a:gd name="T54" fmla="*/ 1 w 68"/>
                  <a:gd name="T55" fmla="*/ 20 h 26"/>
                  <a:gd name="T56" fmla="*/ 10 w 68"/>
                  <a:gd name="T57" fmla="*/ 21 h 26"/>
                  <a:gd name="T58" fmla="*/ 15 w 68"/>
                  <a:gd name="T59" fmla="*/ 20 h 26"/>
                  <a:gd name="T60" fmla="*/ 15 w 68"/>
                  <a:gd name="T61" fmla="*/ 22 h 26"/>
                  <a:gd name="T62" fmla="*/ 12 w 68"/>
                  <a:gd name="T63"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26">
                    <a:moveTo>
                      <a:pt x="12" y="25"/>
                    </a:moveTo>
                    <a:lnTo>
                      <a:pt x="14" y="26"/>
                    </a:lnTo>
                    <a:lnTo>
                      <a:pt x="20" y="25"/>
                    </a:lnTo>
                    <a:lnTo>
                      <a:pt x="23" y="25"/>
                    </a:lnTo>
                    <a:lnTo>
                      <a:pt x="23" y="22"/>
                    </a:lnTo>
                    <a:lnTo>
                      <a:pt x="29" y="24"/>
                    </a:lnTo>
                    <a:lnTo>
                      <a:pt x="31" y="21"/>
                    </a:lnTo>
                    <a:lnTo>
                      <a:pt x="28" y="19"/>
                    </a:lnTo>
                    <a:lnTo>
                      <a:pt x="28" y="17"/>
                    </a:lnTo>
                    <a:lnTo>
                      <a:pt x="39" y="17"/>
                    </a:lnTo>
                    <a:lnTo>
                      <a:pt x="43" y="16"/>
                    </a:lnTo>
                    <a:lnTo>
                      <a:pt x="41" y="13"/>
                    </a:lnTo>
                    <a:lnTo>
                      <a:pt x="46" y="12"/>
                    </a:lnTo>
                    <a:lnTo>
                      <a:pt x="55" y="11"/>
                    </a:lnTo>
                    <a:lnTo>
                      <a:pt x="58" y="11"/>
                    </a:lnTo>
                    <a:lnTo>
                      <a:pt x="62" y="9"/>
                    </a:lnTo>
                    <a:lnTo>
                      <a:pt x="64" y="9"/>
                    </a:lnTo>
                    <a:lnTo>
                      <a:pt x="68" y="8"/>
                    </a:lnTo>
                    <a:lnTo>
                      <a:pt x="64" y="5"/>
                    </a:lnTo>
                    <a:lnTo>
                      <a:pt x="61" y="3"/>
                    </a:lnTo>
                    <a:lnTo>
                      <a:pt x="55" y="4"/>
                    </a:lnTo>
                    <a:lnTo>
                      <a:pt x="53" y="4"/>
                    </a:lnTo>
                    <a:lnTo>
                      <a:pt x="49" y="5"/>
                    </a:lnTo>
                    <a:lnTo>
                      <a:pt x="51" y="3"/>
                    </a:lnTo>
                    <a:lnTo>
                      <a:pt x="57" y="2"/>
                    </a:lnTo>
                    <a:lnTo>
                      <a:pt x="56" y="0"/>
                    </a:lnTo>
                    <a:lnTo>
                      <a:pt x="47" y="1"/>
                    </a:lnTo>
                    <a:lnTo>
                      <a:pt x="45" y="1"/>
                    </a:lnTo>
                    <a:lnTo>
                      <a:pt x="48" y="0"/>
                    </a:lnTo>
                    <a:lnTo>
                      <a:pt x="45" y="0"/>
                    </a:lnTo>
                    <a:lnTo>
                      <a:pt x="43" y="0"/>
                    </a:lnTo>
                    <a:lnTo>
                      <a:pt x="39" y="1"/>
                    </a:lnTo>
                    <a:lnTo>
                      <a:pt x="31" y="3"/>
                    </a:lnTo>
                    <a:lnTo>
                      <a:pt x="34" y="5"/>
                    </a:lnTo>
                    <a:lnTo>
                      <a:pt x="37" y="5"/>
                    </a:lnTo>
                    <a:lnTo>
                      <a:pt x="39" y="5"/>
                    </a:lnTo>
                    <a:lnTo>
                      <a:pt x="39" y="8"/>
                    </a:lnTo>
                    <a:lnTo>
                      <a:pt x="36" y="8"/>
                    </a:lnTo>
                    <a:lnTo>
                      <a:pt x="34" y="10"/>
                    </a:lnTo>
                    <a:lnTo>
                      <a:pt x="31" y="12"/>
                    </a:lnTo>
                    <a:lnTo>
                      <a:pt x="28" y="12"/>
                    </a:lnTo>
                    <a:lnTo>
                      <a:pt x="26" y="12"/>
                    </a:lnTo>
                    <a:lnTo>
                      <a:pt x="22" y="10"/>
                    </a:lnTo>
                    <a:lnTo>
                      <a:pt x="20" y="11"/>
                    </a:lnTo>
                    <a:lnTo>
                      <a:pt x="17" y="11"/>
                    </a:lnTo>
                    <a:lnTo>
                      <a:pt x="9" y="15"/>
                    </a:lnTo>
                    <a:lnTo>
                      <a:pt x="14" y="13"/>
                    </a:lnTo>
                    <a:lnTo>
                      <a:pt x="18" y="13"/>
                    </a:lnTo>
                    <a:lnTo>
                      <a:pt x="20" y="15"/>
                    </a:lnTo>
                    <a:lnTo>
                      <a:pt x="14" y="16"/>
                    </a:lnTo>
                    <a:lnTo>
                      <a:pt x="17" y="17"/>
                    </a:lnTo>
                    <a:lnTo>
                      <a:pt x="14" y="19"/>
                    </a:lnTo>
                    <a:lnTo>
                      <a:pt x="6" y="19"/>
                    </a:lnTo>
                    <a:lnTo>
                      <a:pt x="3" y="17"/>
                    </a:lnTo>
                    <a:lnTo>
                      <a:pt x="0" y="18"/>
                    </a:lnTo>
                    <a:lnTo>
                      <a:pt x="1" y="20"/>
                    </a:lnTo>
                    <a:lnTo>
                      <a:pt x="4" y="22"/>
                    </a:lnTo>
                    <a:lnTo>
                      <a:pt x="10" y="21"/>
                    </a:lnTo>
                    <a:lnTo>
                      <a:pt x="12" y="20"/>
                    </a:lnTo>
                    <a:lnTo>
                      <a:pt x="15" y="20"/>
                    </a:lnTo>
                    <a:lnTo>
                      <a:pt x="18" y="22"/>
                    </a:lnTo>
                    <a:lnTo>
                      <a:pt x="15" y="22"/>
                    </a:lnTo>
                    <a:lnTo>
                      <a:pt x="12" y="25"/>
                    </a:lnTo>
                    <a:lnTo>
                      <a:pt x="12" y="25"/>
                    </a:lnTo>
                    <a:lnTo>
                      <a:pt x="12"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5" name="Freeform 109">
                <a:extLst>
                  <a:ext uri="{FF2B5EF4-FFF2-40B4-BE49-F238E27FC236}">
                    <a16:creationId xmlns:a16="http://schemas.microsoft.com/office/drawing/2014/main" id="{991489D2-6C7A-B285-2359-D9B038090F82}"/>
                  </a:ext>
                </a:extLst>
              </p:cNvPr>
              <p:cNvSpPr>
                <a:spLocks/>
              </p:cNvSpPr>
              <p:nvPr/>
            </p:nvSpPr>
            <p:spPr bwMode="auto">
              <a:xfrm>
                <a:off x="4365" y="1361"/>
                <a:ext cx="7" cy="6"/>
              </a:xfrm>
              <a:custGeom>
                <a:avLst/>
                <a:gdLst>
                  <a:gd name="T0" fmla="*/ 3 w 7"/>
                  <a:gd name="T1" fmla="*/ 5 h 6"/>
                  <a:gd name="T2" fmla="*/ 3 w 7"/>
                  <a:gd name="T3" fmla="*/ 6 h 6"/>
                  <a:gd name="T4" fmla="*/ 6 w 7"/>
                  <a:gd name="T5" fmla="*/ 4 h 6"/>
                  <a:gd name="T6" fmla="*/ 7 w 7"/>
                  <a:gd name="T7" fmla="*/ 0 h 6"/>
                  <a:gd name="T8" fmla="*/ 5 w 7"/>
                  <a:gd name="T9" fmla="*/ 0 h 6"/>
                  <a:gd name="T10" fmla="*/ 1 w 7"/>
                  <a:gd name="T11" fmla="*/ 0 h 6"/>
                  <a:gd name="T12" fmla="*/ 0 w 7"/>
                  <a:gd name="T13" fmla="*/ 4 h 6"/>
                  <a:gd name="T14" fmla="*/ 3 w 7"/>
                  <a:gd name="T15" fmla="*/ 5 h 6"/>
                  <a:gd name="T16" fmla="*/ 3 w 7"/>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6">
                    <a:moveTo>
                      <a:pt x="3" y="5"/>
                    </a:moveTo>
                    <a:lnTo>
                      <a:pt x="3" y="6"/>
                    </a:lnTo>
                    <a:lnTo>
                      <a:pt x="6" y="4"/>
                    </a:lnTo>
                    <a:lnTo>
                      <a:pt x="7" y="0"/>
                    </a:lnTo>
                    <a:lnTo>
                      <a:pt x="5" y="0"/>
                    </a:lnTo>
                    <a:lnTo>
                      <a:pt x="1" y="0"/>
                    </a:lnTo>
                    <a:lnTo>
                      <a:pt x="0" y="4"/>
                    </a:lnTo>
                    <a:lnTo>
                      <a:pt x="3" y="5"/>
                    </a:ln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6" name="Freeform 110">
                <a:extLst>
                  <a:ext uri="{FF2B5EF4-FFF2-40B4-BE49-F238E27FC236}">
                    <a16:creationId xmlns:a16="http://schemas.microsoft.com/office/drawing/2014/main" id="{D4BA8869-BE9B-FD8D-9AF5-5E2B7F1D02DF}"/>
                  </a:ext>
                </a:extLst>
              </p:cNvPr>
              <p:cNvSpPr>
                <a:spLocks/>
              </p:cNvSpPr>
              <p:nvPr/>
            </p:nvSpPr>
            <p:spPr bwMode="auto">
              <a:xfrm>
                <a:off x="4371" y="1365"/>
                <a:ext cx="18" cy="5"/>
              </a:xfrm>
              <a:custGeom>
                <a:avLst/>
                <a:gdLst>
                  <a:gd name="T0" fmla="*/ 7 w 18"/>
                  <a:gd name="T1" fmla="*/ 3 h 5"/>
                  <a:gd name="T2" fmla="*/ 6 w 18"/>
                  <a:gd name="T3" fmla="*/ 4 h 5"/>
                  <a:gd name="T4" fmla="*/ 2 w 18"/>
                  <a:gd name="T5" fmla="*/ 3 h 5"/>
                  <a:gd name="T6" fmla="*/ 0 w 18"/>
                  <a:gd name="T7" fmla="*/ 4 h 5"/>
                  <a:gd name="T8" fmla="*/ 3 w 18"/>
                  <a:gd name="T9" fmla="*/ 5 h 5"/>
                  <a:gd name="T10" fmla="*/ 15 w 18"/>
                  <a:gd name="T11" fmla="*/ 5 h 5"/>
                  <a:gd name="T12" fmla="*/ 18 w 18"/>
                  <a:gd name="T13" fmla="*/ 5 h 5"/>
                  <a:gd name="T14" fmla="*/ 15 w 18"/>
                  <a:gd name="T15" fmla="*/ 3 h 5"/>
                  <a:gd name="T16" fmla="*/ 15 w 18"/>
                  <a:gd name="T17" fmla="*/ 2 h 5"/>
                  <a:gd name="T18" fmla="*/ 12 w 18"/>
                  <a:gd name="T19" fmla="*/ 0 h 5"/>
                  <a:gd name="T20" fmla="*/ 9 w 18"/>
                  <a:gd name="T21" fmla="*/ 2 h 5"/>
                  <a:gd name="T22" fmla="*/ 7 w 18"/>
                  <a:gd name="T23" fmla="*/ 3 h 5"/>
                  <a:gd name="T24" fmla="*/ 7 w 18"/>
                  <a:gd name="T2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5">
                    <a:moveTo>
                      <a:pt x="7" y="3"/>
                    </a:moveTo>
                    <a:lnTo>
                      <a:pt x="6" y="4"/>
                    </a:lnTo>
                    <a:lnTo>
                      <a:pt x="2" y="3"/>
                    </a:lnTo>
                    <a:lnTo>
                      <a:pt x="0" y="4"/>
                    </a:lnTo>
                    <a:lnTo>
                      <a:pt x="3" y="5"/>
                    </a:lnTo>
                    <a:lnTo>
                      <a:pt x="15" y="5"/>
                    </a:lnTo>
                    <a:lnTo>
                      <a:pt x="18" y="5"/>
                    </a:lnTo>
                    <a:lnTo>
                      <a:pt x="15" y="3"/>
                    </a:lnTo>
                    <a:lnTo>
                      <a:pt x="15" y="2"/>
                    </a:lnTo>
                    <a:lnTo>
                      <a:pt x="12" y="0"/>
                    </a:lnTo>
                    <a:lnTo>
                      <a:pt x="9" y="2"/>
                    </a:lnTo>
                    <a:lnTo>
                      <a:pt x="7" y="3"/>
                    </a:lnTo>
                    <a:lnTo>
                      <a:pt x="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7" name="Freeform 111">
                <a:extLst>
                  <a:ext uri="{FF2B5EF4-FFF2-40B4-BE49-F238E27FC236}">
                    <a16:creationId xmlns:a16="http://schemas.microsoft.com/office/drawing/2014/main" id="{6E884154-CF47-2EAA-199C-A6A218970988}"/>
                  </a:ext>
                </a:extLst>
              </p:cNvPr>
              <p:cNvSpPr>
                <a:spLocks/>
              </p:cNvSpPr>
              <p:nvPr/>
            </p:nvSpPr>
            <p:spPr bwMode="auto">
              <a:xfrm>
                <a:off x="4374" y="1332"/>
                <a:ext cx="8" cy="4"/>
              </a:xfrm>
              <a:custGeom>
                <a:avLst/>
                <a:gdLst>
                  <a:gd name="T0" fmla="*/ 2 w 8"/>
                  <a:gd name="T1" fmla="*/ 3 h 4"/>
                  <a:gd name="T2" fmla="*/ 0 w 8"/>
                  <a:gd name="T3" fmla="*/ 4 h 4"/>
                  <a:gd name="T4" fmla="*/ 6 w 8"/>
                  <a:gd name="T5" fmla="*/ 2 h 4"/>
                  <a:gd name="T6" fmla="*/ 8 w 8"/>
                  <a:gd name="T7" fmla="*/ 1 h 4"/>
                  <a:gd name="T8" fmla="*/ 6 w 8"/>
                  <a:gd name="T9" fmla="*/ 0 h 4"/>
                  <a:gd name="T10" fmla="*/ 4 w 8"/>
                  <a:gd name="T11" fmla="*/ 0 h 4"/>
                  <a:gd name="T12" fmla="*/ 0 w 8"/>
                  <a:gd name="T13" fmla="*/ 1 h 4"/>
                  <a:gd name="T14" fmla="*/ 2 w 8"/>
                  <a:gd name="T15" fmla="*/ 3 h 4"/>
                  <a:gd name="T16" fmla="*/ 2 w 8"/>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2" y="3"/>
                    </a:moveTo>
                    <a:lnTo>
                      <a:pt x="0" y="4"/>
                    </a:lnTo>
                    <a:lnTo>
                      <a:pt x="6" y="2"/>
                    </a:lnTo>
                    <a:lnTo>
                      <a:pt x="8" y="1"/>
                    </a:lnTo>
                    <a:lnTo>
                      <a:pt x="6" y="0"/>
                    </a:lnTo>
                    <a:lnTo>
                      <a:pt x="4" y="0"/>
                    </a:lnTo>
                    <a:lnTo>
                      <a:pt x="0" y="1"/>
                    </a:lnTo>
                    <a:lnTo>
                      <a:pt x="2" y="3"/>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8" name="Freeform 112">
                <a:extLst>
                  <a:ext uri="{FF2B5EF4-FFF2-40B4-BE49-F238E27FC236}">
                    <a16:creationId xmlns:a16="http://schemas.microsoft.com/office/drawing/2014/main" id="{DC0CBEB5-F788-710C-3353-D766302FC398}"/>
                  </a:ext>
                </a:extLst>
              </p:cNvPr>
              <p:cNvSpPr>
                <a:spLocks/>
              </p:cNvSpPr>
              <p:nvPr/>
            </p:nvSpPr>
            <p:spPr bwMode="auto">
              <a:xfrm>
                <a:off x="4389" y="1458"/>
                <a:ext cx="239" cy="172"/>
              </a:xfrm>
              <a:custGeom>
                <a:avLst/>
                <a:gdLst>
                  <a:gd name="T0" fmla="*/ 24 w 239"/>
                  <a:gd name="T1" fmla="*/ 111 h 172"/>
                  <a:gd name="T2" fmla="*/ 14 w 239"/>
                  <a:gd name="T3" fmla="*/ 117 h 172"/>
                  <a:gd name="T4" fmla="*/ 23 w 239"/>
                  <a:gd name="T5" fmla="*/ 121 h 172"/>
                  <a:gd name="T6" fmla="*/ 14 w 239"/>
                  <a:gd name="T7" fmla="*/ 131 h 172"/>
                  <a:gd name="T8" fmla="*/ 2 w 239"/>
                  <a:gd name="T9" fmla="*/ 134 h 172"/>
                  <a:gd name="T10" fmla="*/ 5 w 239"/>
                  <a:gd name="T11" fmla="*/ 149 h 172"/>
                  <a:gd name="T12" fmla="*/ 21 w 239"/>
                  <a:gd name="T13" fmla="*/ 150 h 172"/>
                  <a:gd name="T14" fmla="*/ 33 w 239"/>
                  <a:gd name="T15" fmla="*/ 150 h 172"/>
                  <a:gd name="T16" fmla="*/ 38 w 239"/>
                  <a:gd name="T17" fmla="*/ 158 h 172"/>
                  <a:gd name="T18" fmla="*/ 26 w 239"/>
                  <a:gd name="T19" fmla="*/ 165 h 172"/>
                  <a:gd name="T20" fmla="*/ 40 w 239"/>
                  <a:gd name="T21" fmla="*/ 167 h 172"/>
                  <a:gd name="T22" fmla="*/ 52 w 239"/>
                  <a:gd name="T23" fmla="*/ 172 h 172"/>
                  <a:gd name="T24" fmla="*/ 60 w 239"/>
                  <a:gd name="T25" fmla="*/ 168 h 172"/>
                  <a:gd name="T26" fmla="*/ 69 w 239"/>
                  <a:gd name="T27" fmla="*/ 167 h 172"/>
                  <a:gd name="T28" fmla="*/ 77 w 239"/>
                  <a:gd name="T29" fmla="*/ 169 h 172"/>
                  <a:gd name="T30" fmla="*/ 65 w 239"/>
                  <a:gd name="T31" fmla="*/ 155 h 172"/>
                  <a:gd name="T32" fmla="*/ 55 w 239"/>
                  <a:gd name="T33" fmla="*/ 135 h 172"/>
                  <a:gd name="T34" fmla="*/ 51 w 239"/>
                  <a:gd name="T35" fmla="*/ 124 h 172"/>
                  <a:gd name="T36" fmla="*/ 60 w 239"/>
                  <a:gd name="T37" fmla="*/ 116 h 172"/>
                  <a:gd name="T38" fmla="*/ 65 w 239"/>
                  <a:gd name="T39" fmla="*/ 111 h 172"/>
                  <a:gd name="T40" fmla="*/ 61 w 239"/>
                  <a:gd name="T41" fmla="*/ 108 h 172"/>
                  <a:gd name="T42" fmla="*/ 59 w 239"/>
                  <a:gd name="T43" fmla="*/ 101 h 172"/>
                  <a:gd name="T44" fmla="*/ 47 w 239"/>
                  <a:gd name="T45" fmla="*/ 98 h 172"/>
                  <a:gd name="T46" fmla="*/ 64 w 239"/>
                  <a:gd name="T47" fmla="*/ 99 h 172"/>
                  <a:gd name="T48" fmla="*/ 78 w 239"/>
                  <a:gd name="T49" fmla="*/ 99 h 172"/>
                  <a:gd name="T50" fmla="*/ 79 w 239"/>
                  <a:gd name="T51" fmla="*/ 95 h 172"/>
                  <a:gd name="T52" fmla="*/ 70 w 239"/>
                  <a:gd name="T53" fmla="*/ 87 h 172"/>
                  <a:gd name="T54" fmla="*/ 87 w 239"/>
                  <a:gd name="T55" fmla="*/ 84 h 172"/>
                  <a:gd name="T56" fmla="*/ 88 w 239"/>
                  <a:gd name="T57" fmla="*/ 83 h 172"/>
                  <a:gd name="T58" fmla="*/ 100 w 239"/>
                  <a:gd name="T59" fmla="*/ 77 h 172"/>
                  <a:gd name="T60" fmla="*/ 105 w 239"/>
                  <a:gd name="T61" fmla="*/ 70 h 172"/>
                  <a:gd name="T62" fmla="*/ 115 w 239"/>
                  <a:gd name="T63" fmla="*/ 64 h 172"/>
                  <a:gd name="T64" fmla="*/ 122 w 239"/>
                  <a:gd name="T65" fmla="*/ 61 h 172"/>
                  <a:gd name="T66" fmla="*/ 117 w 239"/>
                  <a:gd name="T67" fmla="*/ 56 h 172"/>
                  <a:gd name="T68" fmla="*/ 136 w 239"/>
                  <a:gd name="T69" fmla="*/ 49 h 172"/>
                  <a:gd name="T70" fmla="*/ 155 w 239"/>
                  <a:gd name="T71" fmla="*/ 41 h 172"/>
                  <a:gd name="T72" fmla="*/ 170 w 239"/>
                  <a:gd name="T73" fmla="*/ 38 h 172"/>
                  <a:gd name="T74" fmla="*/ 201 w 239"/>
                  <a:gd name="T75" fmla="*/ 30 h 172"/>
                  <a:gd name="T76" fmla="*/ 220 w 239"/>
                  <a:gd name="T77" fmla="*/ 23 h 172"/>
                  <a:gd name="T78" fmla="*/ 237 w 239"/>
                  <a:gd name="T79" fmla="*/ 14 h 172"/>
                  <a:gd name="T80" fmla="*/ 232 w 239"/>
                  <a:gd name="T81" fmla="*/ 2 h 172"/>
                  <a:gd name="T82" fmla="*/ 209 w 239"/>
                  <a:gd name="T83" fmla="*/ 3 h 172"/>
                  <a:gd name="T84" fmla="*/ 190 w 239"/>
                  <a:gd name="T85" fmla="*/ 14 h 172"/>
                  <a:gd name="T86" fmla="*/ 168 w 239"/>
                  <a:gd name="T87" fmla="*/ 19 h 172"/>
                  <a:gd name="T88" fmla="*/ 149 w 239"/>
                  <a:gd name="T89" fmla="*/ 21 h 172"/>
                  <a:gd name="T90" fmla="*/ 132 w 239"/>
                  <a:gd name="T91" fmla="*/ 27 h 172"/>
                  <a:gd name="T92" fmla="*/ 120 w 239"/>
                  <a:gd name="T93" fmla="*/ 29 h 172"/>
                  <a:gd name="T94" fmla="*/ 103 w 239"/>
                  <a:gd name="T95" fmla="*/ 32 h 172"/>
                  <a:gd name="T96" fmla="*/ 85 w 239"/>
                  <a:gd name="T97" fmla="*/ 41 h 172"/>
                  <a:gd name="T98" fmla="*/ 74 w 239"/>
                  <a:gd name="T99" fmla="*/ 47 h 172"/>
                  <a:gd name="T100" fmla="*/ 61 w 239"/>
                  <a:gd name="T101" fmla="*/ 52 h 172"/>
                  <a:gd name="T102" fmla="*/ 72 w 239"/>
                  <a:gd name="T103" fmla="*/ 57 h 172"/>
                  <a:gd name="T104" fmla="*/ 72 w 239"/>
                  <a:gd name="T105" fmla="*/ 65 h 172"/>
                  <a:gd name="T106" fmla="*/ 56 w 239"/>
                  <a:gd name="T107" fmla="*/ 69 h 172"/>
                  <a:gd name="T108" fmla="*/ 52 w 239"/>
                  <a:gd name="T109" fmla="*/ 74 h 172"/>
                  <a:gd name="T110" fmla="*/ 56 w 239"/>
                  <a:gd name="T111" fmla="*/ 78 h 172"/>
                  <a:gd name="T112" fmla="*/ 42 w 239"/>
                  <a:gd name="T113" fmla="*/ 84 h 172"/>
                  <a:gd name="T114" fmla="*/ 33 w 239"/>
                  <a:gd name="T115" fmla="*/ 92 h 172"/>
                  <a:gd name="T116" fmla="*/ 48 w 239"/>
                  <a:gd name="T117" fmla="*/ 91 h 172"/>
                  <a:gd name="T118" fmla="*/ 39 w 239"/>
                  <a:gd name="T119" fmla="*/ 101 h 172"/>
                  <a:gd name="T120" fmla="*/ 28 w 239"/>
                  <a:gd name="T121" fmla="*/ 10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72">
                    <a:moveTo>
                      <a:pt x="26" y="104"/>
                    </a:moveTo>
                    <a:lnTo>
                      <a:pt x="25" y="105"/>
                    </a:lnTo>
                    <a:lnTo>
                      <a:pt x="24" y="108"/>
                    </a:lnTo>
                    <a:lnTo>
                      <a:pt x="26" y="109"/>
                    </a:lnTo>
                    <a:lnTo>
                      <a:pt x="24" y="111"/>
                    </a:lnTo>
                    <a:lnTo>
                      <a:pt x="26" y="113"/>
                    </a:lnTo>
                    <a:lnTo>
                      <a:pt x="21" y="112"/>
                    </a:lnTo>
                    <a:lnTo>
                      <a:pt x="17" y="113"/>
                    </a:lnTo>
                    <a:lnTo>
                      <a:pt x="15" y="115"/>
                    </a:lnTo>
                    <a:lnTo>
                      <a:pt x="14" y="117"/>
                    </a:lnTo>
                    <a:lnTo>
                      <a:pt x="17" y="118"/>
                    </a:lnTo>
                    <a:lnTo>
                      <a:pt x="19" y="118"/>
                    </a:lnTo>
                    <a:lnTo>
                      <a:pt x="23" y="118"/>
                    </a:lnTo>
                    <a:lnTo>
                      <a:pt x="19" y="121"/>
                    </a:lnTo>
                    <a:lnTo>
                      <a:pt x="23" y="121"/>
                    </a:lnTo>
                    <a:lnTo>
                      <a:pt x="17" y="124"/>
                    </a:lnTo>
                    <a:lnTo>
                      <a:pt x="19" y="126"/>
                    </a:lnTo>
                    <a:lnTo>
                      <a:pt x="16" y="128"/>
                    </a:lnTo>
                    <a:lnTo>
                      <a:pt x="14" y="129"/>
                    </a:lnTo>
                    <a:lnTo>
                      <a:pt x="14" y="131"/>
                    </a:lnTo>
                    <a:lnTo>
                      <a:pt x="13" y="134"/>
                    </a:lnTo>
                    <a:lnTo>
                      <a:pt x="10" y="132"/>
                    </a:lnTo>
                    <a:lnTo>
                      <a:pt x="7" y="133"/>
                    </a:lnTo>
                    <a:lnTo>
                      <a:pt x="5" y="132"/>
                    </a:lnTo>
                    <a:lnTo>
                      <a:pt x="2" y="134"/>
                    </a:lnTo>
                    <a:lnTo>
                      <a:pt x="0" y="137"/>
                    </a:lnTo>
                    <a:lnTo>
                      <a:pt x="0" y="139"/>
                    </a:lnTo>
                    <a:lnTo>
                      <a:pt x="0" y="142"/>
                    </a:lnTo>
                    <a:lnTo>
                      <a:pt x="2" y="148"/>
                    </a:lnTo>
                    <a:lnTo>
                      <a:pt x="5" y="149"/>
                    </a:lnTo>
                    <a:lnTo>
                      <a:pt x="8" y="149"/>
                    </a:lnTo>
                    <a:lnTo>
                      <a:pt x="10" y="147"/>
                    </a:lnTo>
                    <a:lnTo>
                      <a:pt x="17" y="147"/>
                    </a:lnTo>
                    <a:lnTo>
                      <a:pt x="18" y="150"/>
                    </a:lnTo>
                    <a:lnTo>
                      <a:pt x="21" y="150"/>
                    </a:lnTo>
                    <a:lnTo>
                      <a:pt x="26" y="148"/>
                    </a:lnTo>
                    <a:lnTo>
                      <a:pt x="26" y="151"/>
                    </a:lnTo>
                    <a:lnTo>
                      <a:pt x="28" y="154"/>
                    </a:lnTo>
                    <a:lnTo>
                      <a:pt x="31" y="151"/>
                    </a:lnTo>
                    <a:lnTo>
                      <a:pt x="33" y="150"/>
                    </a:lnTo>
                    <a:lnTo>
                      <a:pt x="31" y="152"/>
                    </a:lnTo>
                    <a:lnTo>
                      <a:pt x="27" y="155"/>
                    </a:lnTo>
                    <a:lnTo>
                      <a:pt x="31" y="156"/>
                    </a:lnTo>
                    <a:lnTo>
                      <a:pt x="36" y="156"/>
                    </a:lnTo>
                    <a:lnTo>
                      <a:pt x="38" y="158"/>
                    </a:lnTo>
                    <a:lnTo>
                      <a:pt x="34" y="157"/>
                    </a:lnTo>
                    <a:lnTo>
                      <a:pt x="28" y="160"/>
                    </a:lnTo>
                    <a:lnTo>
                      <a:pt x="32" y="163"/>
                    </a:lnTo>
                    <a:lnTo>
                      <a:pt x="28" y="164"/>
                    </a:lnTo>
                    <a:lnTo>
                      <a:pt x="26" y="165"/>
                    </a:lnTo>
                    <a:lnTo>
                      <a:pt x="28" y="165"/>
                    </a:lnTo>
                    <a:lnTo>
                      <a:pt x="32" y="166"/>
                    </a:lnTo>
                    <a:lnTo>
                      <a:pt x="34" y="166"/>
                    </a:lnTo>
                    <a:lnTo>
                      <a:pt x="38" y="167"/>
                    </a:lnTo>
                    <a:lnTo>
                      <a:pt x="40" y="167"/>
                    </a:lnTo>
                    <a:lnTo>
                      <a:pt x="43" y="169"/>
                    </a:lnTo>
                    <a:lnTo>
                      <a:pt x="45" y="169"/>
                    </a:lnTo>
                    <a:lnTo>
                      <a:pt x="43" y="166"/>
                    </a:lnTo>
                    <a:lnTo>
                      <a:pt x="47" y="169"/>
                    </a:lnTo>
                    <a:lnTo>
                      <a:pt x="52" y="172"/>
                    </a:lnTo>
                    <a:lnTo>
                      <a:pt x="52" y="169"/>
                    </a:lnTo>
                    <a:lnTo>
                      <a:pt x="56" y="167"/>
                    </a:lnTo>
                    <a:lnTo>
                      <a:pt x="58" y="171"/>
                    </a:lnTo>
                    <a:lnTo>
                      <a:pt x="64" y="172"/>
                    </a:lnTo>
                    <a:lnTo>
                      <a:pt x="60" y="168"/>
                    </a:lnTo>
                    <a:lnTo>
                      <a:pt x="66" y="171"/>
                    </a:lnTo>
                    <a:lnTo>
                      <a:pt x="69" y="172"/>
                    </a:lnTo>
                    <a:lnTo>
                      <a:pt x="72" y="171"/>
                    </a:lnTo>
                    <a:lnTo>
                      <a:pt x="66" y="167"/>
                    </a:lnTo>
                    <a:lnTo>
                      <a:pt x="69" y="167"/>
                    </a:lnTo>
                    <a:lnTo>
                      <a:pt x="72" y="169"/>
                    </a:lnTo>
                    <a:lnTo>
                      <a:pt x="74" y="171"/>
                    </a:lnTo>
                    <a:lnTo>
                      <a:pt x="79" y="172"/>
                    </a:lnTo>
                    <a:lnTo>
                      <a:pt x="74" y="169"/>
                    </a:lnTo>
                    <a:lnTo>
                      <a:pt x="77" y="169"/>
                    </a:lnTo>
                    <a:lnTo>
                      <a:pt x="81" y="171"/>
                    </a:lnTo>
                    <a:lnTo>
                      <a:pt x="83" y="169"/>
                    </a:lnTo>
                    <a:lnTo>
                      <a:pt x="84" y="167"/>
                    </a:lnTo>
                    <a:lnTo>
                      <a:pt x="75" y="164"/>
                    </a:lnTo>
                    <a:lnTo>
                      <a:pt x="65" y="155"/>
                    </a:lnTo>
                    <a:lnTo>
                      <a:pt x="62" y="152"/>
                    </a:lnTo>
                    <a:lnTo>
                      <a:pt x="59" y="147"/>
                    </a:lnTo>
                    <a:lnTo>
                      <a:pt x="56" y="141"/>
                    </a:lnTo>
                    <a:lnTo>
                      <a:pt x="56" y="138"/>
                    </a:lnTo>
                    <a:lnTo>
                      <a:pt x="55" y="135"/>
                    </a:lnTo>
                    <a:lnTo>
                      <a:pt x="55" y="133"/>
                    </a:lnTo>
                    <a:lnTo>
                      <a:pt x="57" y="130"/>
                    </a:lnTo>
                    <a:lnTo>
                      <a:pt x="55" y="128"/>
                    </a:lnTo>
                    <a:lnTo>
                      <a:pt x="53" y="124"/>
                    </a:lnTo>
                    <a:lnTo>
                      <a:pt x="51" y="124"/>
                    </a:lnTo>
                    <a:lnTo>
                      <a:pt x="57" y="123"/>
                    </a:lnTo>
                    <a:lnTo>
                      <a:pt x="55" y="121"/>
                    </a:lnTo>
                    <a:lnTo>
                      <a:pt x="58" y="121"/>
                    </a:lnTo>
                    <a:lnTo>
                      <a:pt x="58" y="117"/>
                    </a:lnTo>
                    <a:lnTo>
                      <a:pt x="60" y="116"/>
                    </a:lnTo>
                    <a:lnTo>
                      <a:pt x="55" y="115"/>
                    </a:lnTo>
                    <a:lnTo>
                      <a:pt x="60" y="115"/>
                    </a:lnTo>
                    <a:lnTo>
                      <a:pt x="62" y="116"/>
                    </a:lnTo>
                    <a:lnTo>
                      <a:pt x="66" y="114"/>
                    </a:lnTo>
                    <a:lnTo>
                      <a:pt x="65" y="111"/>
                    </a:lnTo>
                    <a:lnTo>
                      <a:pt x="62" y="112"/>
                    </a:lnTo>
                    <a:lnTo>
                      <a:pt x="59" y="111"/>
                    </a:lnTo>
                    <a:lnTo>
                      <a:pt x="65" y="109"/>
                    </a:lnTo>
                    <a:lnTo>
                      <a:pt x="67" y="108"/>
                    </a:lnTo>
                    <a:lnTo>
                      <a:pt x="61" y="108"/>
                    </a:lnTo>
                    <a:lnTo>
                      <a:pt x="67" y="107"/>
                    </a:lnTo>
                    <a:lnTo>
                      <a:pt x="70" y="106"/>
                    </a:lnTo>
                    <a:lnTo>
                      <a:pt x="67" y="104"/>
                    </a:lnTo>
                    <a:lnTo>
                      <a:pt x="62" y="103"/>
                    </a:lnTo>
                    <a:lnTo>
                      <a:pt x="59" y="101"/>
                    </a:lnTo>
                    <a:lnTo>
                      <a:pt x="53" y="101"/>
                    </a:lnTo>
                    <a:lnTo>
                      <a:pt x="51" y="99"/>
                    </a:lnTo>
                    <a:lnTo>
                      <a:pt x="48" y="99"/>
                    </a:lnTo>
                    <a:lnTo>
                      <a:pt x="43" y="100"/>
                    </a:lnTo>
                    <a:lnTo>
                      <a:pt x="47" y="98"/>
                    </a:lnTo>
                    <a:lnTo>
                      <a:pt x="49" y="98"/>
                    </a:lnTo>
                    <a:lnTo>
                      <a:pt x="55" y="100"/>
                    </a:lnTo>
                    <a:lnTo>
                      <a:pt x="58" y="100"/>
                    </a:lnTo>
                    <a:lnTo>
                      <a:pt x="60" y="101"/>
                    </a:lnTo>
                    <a:lnTo>
                      <a:pt x="64" y="99"/>
                    </a:lnTo>
                    <a:lnTo>
                      <a:pt x="65" y="103"/>
                    </a:lnTo>
                    <a:lnTo>
                      <a:pt x="73" y="103"/>
                    </a:lnTo>
                    <a:lnTo>
                      <a:pt x="73" y="100"/>
                    </a:lnTo>
                    <a:lnTo>
                      <a:pt x="76" y="100"/>
                    </a:lnTo>
                    <a:lnTo>
                      <a:pt x="78" y="99"/>
                    </a:lnTo>
                    <a:lnTo>
                      <a:pt x="78" y="96"/>
                    </a:lnTo>
                    <a:lnTo>
                      <a:pt x="76" y="95"/>
                    </a:lnTo>
                    <a:lnTo>
                      <a:pt x="74" y="92"/>
                    </a:lnTo>
                    <a:lnTo>
                      <a:pt x="76" y="95"/>
                    </a:lnTo>
                    <a:lnTo>
                      <a:pt x="79" y="95"/>
                    </a:lnTo>
                    <a:lnTo>
                      <a:pt x="82" y="95"/>
                    </a:lnTo>
                    <a:lnTo>
                      <a:pt x="85" y="92"/>
                    </a:lnTo>
                    <a:lnTo>
                      <a:pt x="83" y="89"/>
                    </a:lnTo>
                    <a:lnTo>
                      <a:pt x="79" y="88"/>
                    </a:lnTo>
                    <a:lnTo>
                      <a:pt x="70" y="87"/>
                    </a:lnTo>
                    <a:lnTo>
                      <a:pt x="82" y="88"/>
                    </a:lnTo>
                    <a:lnTo>
                      <a:pt x="85" y="90"/>
                    </a:lnTo>
                    <a:lnTo>
                      <a:pt x="87" y="90"/>
                    </a:lnTo>
                    <a:lnTo>
                      <a:pt x="88" y="87"/>
                    </a:lnTo>
                    <a:lnTo>
                      <a:pt x="87" y="84"/>
                    </a:lnTo>
                    <a:lnTo>
                      <a:pt x="84" y="82"/>
                    </a:lnTo>
                    <a:lnTo>
                      <a:pt x="82" y="81"/>
                    </a:lnTo>
                    <a:lnTo>
                      <a:pt x="84" y="79"/>
                    </a:lnTo>
                    <a:lnTo>
                      <a:pt x="86" y="82"/>
                    </a:lnTo>
                    <a:lnTo>
                      <a:pt x="88" y="83"/>
                    </a:lnTo>
                    <a:lnTo>
                      <a:pt x="92" y="81"/>
                    </a:lnTo>
                    <a:lnTo>
                      <a:pt x="94" y="81"/>
                    </a:lnTo>
                    <a:lnTo>
                      <a:pt x="96" y="80"/>
                    </a:lnTo>
                    <a:lnTo>
                      <a:pt x="94" y="79"/>
                    </a:lnTo>
                    <a:lnTo>
                      <a:pt x="100" y="77"/>
                    </a:lnTo>
                    <a:lnTo>
                      <a:pt x="96" y="71"/>
                    </a:lnTo>
                    <a:lnTo>
                      <a:pt x="94" y="69"/>
                    </a:lnTo>
                    <a:lnTo>
                      <a:pt x="100" y="70"/>
                    </a:lnTo>
                    <a:lnTo>
                      <a:pt x="103" y="71"/>
                    </a:lnTo>
                    <a:lnTo>
                      <a:pt x="105" y="70"/>
                    </a:lnTo>
                    <a:lnTo>
                      <a:pt x="107" y="66"/>
                    </a:lnTo>
                    <a:lnTo>
                      <a:pt x="107" y="64"/>
                    </a:lnTo>
                    <a:lnTo>
                      <a:pt x="112" y="68"/>
                    </a:lnTo>
                    <a:lnTo>
                      <a:pt x="115" y="66"/>
                    </a:lnTo>
                    <a:lnTo>
                      <a:pt x="115" y="64"/>
                    </a:lnTo>
                    <a:lnTo>
                      <a:pt x="111" y="62"/>
                    </a:lnTo>
                    <a:lnTo>
                      <a:pt x="115" y="63"/>
                    </a:lnTo>
                    <a:lnTo>
                      <a:pt x="117" y="64"/>
                    </a:lnTo>
                    <a:lnTo>
                      <a:pt x="121" y="63"/>
                    </a:lnTo>
                    <a:lnTo>
                      <a:pt x="122" y="61"/>
                    </a:lnTo>
                    <a:lnTo>
                      <a:pt x="125" y="60"/>
                    </a:lnTo>
                    <a:lnTo>
                      <a:pt x="126" y="57"/>
                    </a:lnTo>
                    <a:lnTo>
                      <a:pt x="120" y="57"/>
                    </a:lnTo>
                    <a:lnTo>
                      <a:pt x="117" y="57"/>
                    </a:lnTo>
                    <a:lnTo>
                      <a:pt x="117" y="56"/>
                    </a:lnTo>
                    <a:lnTo>
                      <a:pt x="122" y="56"/>
                    </a:lnTo>
                    <a:lnTo>
                      <a:pt x="126" y="55"/>
                    </a:lnTo>
                    <a:lnTo>
                      <a:pt x="134" y="51"/>
                    </a:lnTo>
                    <a:lnTo>
                      <a:pt x="136" y="47"/>
                    </a:lnTo>
                    <a:lnTo>
                      <a:pt x="136" y="49"/>
                    </a:lnTo>
                    <a:lnTo>
                      <a:pt x="139" y="48"/>
                    </a:lnTo>
                    <a:lnTo>
                      <a:pt x="145" y="45"/>
                    </a:lnTo>
                    <a:lnTo>
                      <a:pt x="147" y="44"/>
                    </a:lnTo>
                    <a:lnTo>
                      <a:pt x="153" y="43"/>
                    </a:lnTo>
                    <a:lnTo>
                      <a:pt x="155" y="41"/>
                    </a:lnTo>
                    <a:lnTo>
                      <a:pt x="159" y="40"/>
                    </a:lnTo>
                    <a:lnTo>
                      <a:pt x="161" y="40"/>
                    </a:lnTo>
                    <a:lnTo>
                      <a:pt x="164" y="39"/>
                    </a:lnTo>
                    <a:lnTo>
                      <a:pt x="167" y="37"/>
                    </a:lnTo>
                    <a:lnTo>
                      <a:pt x="170" y="38"/>
                    </a:lnTo>
                    <a:lnTo>
                      <a:pt x="175" y="36"/>
                    </a:lnTo>
                    <a:lnTo>
                      <a:pt x="186" y="35"/>
                    </a:lnTo>
                    <a:lnTo>
                      <a:pt x="192" y="31"/>
                    </a:lnTo>
                    <a:lnTo>
                      <a:pt x="197" y="30"/>
                    </a:lnTo>
                    <a:lnTo>
                      <a:pt x="201" y="30"/>
                    </a:lnTo>
                    <a:lnTo>
                      <a:pt x="203" y="29"/>
                    </a:lnTo>
                    <a:lnTo>
                      <a:pt x="205" y="29"/>
                    </a:lnTo>
                    <a:lnTo>
                      <a:pt x="209" y="27"/>
                    </a:lnTo>
                    <a:lnTo>
                      <a:pt x="214" y="26"/>
                    </a:lnTo>
                    <a:lnTo>
                      <a:pt x="220" y="23"/>
                    </a:lnTo>
                    <a:lnTo>
                      <a:pt x="226" y="21"/>
                    </a:lnTo>
                    <a:lnTo>
                      <a:pt x="229" y="21"/>
                    </a:lnTo>
                    <a:lnTo>
                      <a:pt x="231" y="19"/>
                    </a:lnTo>
                    <a:lnTo>
                      <a:pt x="233" y="17"/>
                    </a:lnTo>
                    <a:lnTo>
                      <a:pt x="237" y="14"/>
                    </a:lnTo>
                    <a:lnTo>
                      <a:pt x="238" y="12"/>
                    </a:lnTo>
                    <a:lnTo>
                      <a:pt x="239" y="10"/>
                    </a:lnTo>
                    <a:lnTo>
                      <a:pt x="239" y="6"/>
                    </a:lnTo>
                    <a:lnTo>
                      <a:pt x="238" y="4"/>
                    </a:lnTo>
                    <a:lnTo>
                      <a:pt x="232" y="2"/>
                    </a:lnTo>
                    <a:lnTo>
                      <a:pt x="229" y="1"/>
                    </a:lnTo>
                    <a:lnTo>
                      <a:pt x="227" y="0"/>
                    </a:lnTo>
                    <a:lnTo>
                      <a:pt x="220" y="0"/>
                    </a:lnTo>
                    <a:lnTo>
                      <a:pt x="214" y="2"/>
                    </a:lnTo>
                    <a:lnTo>
                      <a:pt x="209" y="3"/>
                    </a:lnTo>
                    <a:lnTo>
                      <a:pt x="201" y="7"/>
                    </a:lnTo>
                    <a:lnTo>
                      <a:pt x="197" y="9"/>
                    </a:lnTo>
                    <a:lnTo>
                      <a:pt x="198" y="14"/>
                    </a:lnTo>
                    <a:lnTo>
                      <a:pt x="194" y="12"/>
                    </a:lnTo>
                    <a:lnTo>
                      <a:pt x="190" y="14"/>
                    </a:lnTo>
                    <a:lnTo>
                      <a:pt x="187" y="15"/>
                    </a:lnTo>
                    <a:lnTo>
                      <a:pt x="185" y="14"/>
                    </a:lnTo>
                    <a:lnTo>
                      <a:pt x="173" y="20"/>
                    </a:lnTo>
                    <a:lnTo>
                      <a:pt x="171" y="19"/>
                    </a:lnTo>
                    <a:lnTo>
                      <a:pt x="168" y="19"/>
                    </a:lnTo>
                    <a:lnTo>
                      <a:pt x="166" y="20"/>
                    </a:lnTo>
                    <a:lnTo>
                      <a:pt x="160" y="22"/>
                    </a:lnTo>
                    <a:lnTo>
                      <a:pt x="154" y="22"/>
                    </a:lnTo>
                    <a:lnTo>
                      <a:pt x="151" y="23"/>
                    </a:lnTo>
                    <a:lnTo>
                      <a:pt x="149" y="21"/>
                    </a:lnTo>
                    <a:lnTo>
                      <a:pt x="145" y="21"/>
                    </a:lnTo>
                    <a:lnTo>
                      <a:pt x="139" y="20"/>
                    </a:lnTo>
                    <a:lnTo>
                      <a:pt x="132" y="21"/>
                    </a:lnTo>
                    <a:lnTo>
                      <a:pt x="130" y="23"/>
                    </a:lnTo>
                    <a:lnTo>
                      <a:pt x="132" y="27"/>
                    </a:lnTo>
                    <a:lnTo>
                      <a:pt x="126" y="27"/>
                    </a:lnTo>
                    <a:lnTo>
                      <a:pt x="128" y="26"/>
                    </a:lnTo>
                    <a:lnTo>
                      <a:pt x="122" y="26"/>
                    </a:lnTo>
                    <a:lnTo>
                      <a:pt x="120" y="26"/>
                    </a:lnTo>
                    <a:lnTo>
                      <a:pt x="120" y="29"/>
                    </a:lnTo>
                    <a:lnTo>
                      <a:pt x="117" y="29"/>
                    </a:lnTo>
                    <a:lnTo>
                      <a:pt x="115" y="30"/>
                    </a:lnTo>
                    <a:lnTo>
                      <a:pt x="111" y="30"/>
                    </a:lnTo>
                    <a:lnTo>
                      <a:pt x="105" y="32"/>
                    </a:lnTo>
                    <a:lnTo>
                      <a:pt x="103" y="32"/>
                    </a:lnTo>
                    <a:lnTo>
                      <a:pt x="100" y="34"/>
                    </a:lnTo>
                    <a:lnTo>
                      <a:pt x="98" y="36"/>
                    </a:lnTo>
                    <a:lnTo>
                      <a:pt x="90" y="38"/>
                    </a:lnTo>
                    <a:lnTo>
                      <a:pt x="91" y="40"/>
                    </a:lnTo>
                    <a:lnTo>
                      <a:pt x="85" y="41"/>
                    </a:lnTo>
                    <a:lnTo>
                      <a:pt x="85" y="45"/>
                    </a:lnTo>
                    <a:lnTo>
                      <a:pt x="84" y="47"/>
                    </a:lnTo>
                    <a:lnTo>
                      <a:pt x="82" y="46"/>
                    </a:lnTo>
                    <a:lnTo>
                      <a:pt x="76" y="46"/>
                    </a:lnTo>
                    <a:lnTo>
                      <a:pt x="74" y="47"/>
                    </a:lnTo>
                    <a:lnTo>
                      <a:pt x="75" y="51"/>
                    </a:lnTo>
                    <a:lnTo>
                      <a:pt x="69" y="54"/>
                    </a:lnTo>
                    <a:lnTo>
                      <a:pt x="67" y="52"/>
                    </a:lnTo>
                    <a:lnTo>
                      <a:pt x="64" y="51"/>
                    </a:lnTo>
                    <a:lnTo>
                      <a:pt x="61" y="52"/>
                    </a:lnTo>
                    <a:lnTo>
                      <a:pt x="60" y="54"/>
                    </a:lnTo>
                    <a:lnTo>
                      <a:pt x="62" y="56"/>
                    </a:lnTo>
                    <a:lnTo>
                      <a:pt x="66" y="56"/>
                    </a:lnTo>
                    <a:lnTo>
                      <a:pt x="68" y="57"/>
                    </a:lnTo>
                    <a:lnTo>
                      <a:pt x="72" y="57"/>
                    </a:lnTo>
                    <a:lnTo>
                      <a:pt x="62" y="61"/>
                    </a:lnTo>
                    <a:lnTo>
                      <a:pt x="60" y="62"/>
                    </a:lnTo>
                    <a:lnTo>
                      <a:pt x="64" y="62"/>
                    </a:lnTo>
                    <a:lnTo>
                      <a:pt x="66" y="62"/>
                    </a:lnTo>
                    <a:lnTo>
                      <a:pt x="72" y="65"/>
                    </a:lnTo>
                    <a:lnTo>
                      <a:pt x="74" y="65"/>
                    </a:lnTo>
                    <a:lnTo>
                      <a:pt x="72" y="65"/>
                    </a:lnTo>
                    <a:lnTo>
                      <a:pt x="66" y="64"/>
                    </a:lnTo>
                    <a:lnTo>
                      <a:pt x="57" y="65"/>
                    </a:lnTo>
                    <a:lnTo>
                      <a:pt x="56" y="69"/>
                    </a:lnTo>
                    <a:lnTo>
                      <a:pt x="58" y="70"/>
                    </a:lnTo>
                    <a:lnTo>
                      <a:pt x="61" y="69"/>
                    </a:lnTo>
                    <a:lnTo>
                      <a:pt x="65" y="71"/>
                    </a:lnTo>
                    <a:lnTo>
                      <a:pt x="56" y="72"/>
                    </a:lnTo>
                    <a:lnTo>
                      <a:pt x="52" y="74"/>
                    </a:lnTo>
                    <a:lnTo>
                      <a:pt x="56" y="74"/>
                    </a:lnTo>
                    <a:lnTo>
                      <a:pt x="58" y="77"/>
                    </a:lnTo>
                    <a:lnTo>
                      <a:pt x="56" y="75"/>
                    </a:lnTo>
                    <a:lnTo>
                      <a:pt x="50" y="77"/>
                    </a:lnTo>
                    <a:lnTo>
                      <a:pt x="56" y="78"/>
                    </a:lnTo>
                    <a:lnTo>
                      <a:pt x="58" y="80"/>
                    </a:lnTo>
                    <a:lnTo>
                      <a:pt x="50" y="79"/>
                    </a:lnTo>
                    <a:lnTo>
                      <a:pt x="44" y="82"/>
                    </a:lnTo>
                    <a:lnTo>
                      <a:pt x="44" y="84"/>
                    </a:lnTo>
                    <a:lnTo>
                      <a:pt x="42" y="84"/>
                    </a:lnTo>
                    <a:lnTo>
                      <a:pt x="39" y="86"/>
                    </a:lnTo>
                    <a:lnTo>
                      <a:pt x="36" y="88"/>
                    </a:lnTo>
                    <a:lnTo>
                      <a:pt x="33" y="89"/>
                    </a:lnTo>
                    <a:lnTo>
                      <a:pt x="31" y="90"/>
                    </a:lnTo>
                    <a:lnTo>
                      <a:pt x="33" y="92"/>
                    </a:lnTo>
                    <a:lnTo>
                      <a:pt x="36" y="94"/>
                    </a:lnTo>
                    <a:lnTo>
                      <a:pt x="39" y="94"/>
                    </a:lnTo>
                    <a:lnTo>
                      <a:pt x="42" y="91"/>
                    </a:lnTo>
                    <a:lnTo>
                      <a:pt x="44" y="91"/>
                    </a:lnTo>
                    <a:lnTo>
                      <a:pt x="48" y="91"/>
                    </a:lnTo>
                    <a:lnTo>
                      <a:pt x="50" y="91"/>
                    </a:lnTo>
                    <a:lnTo>
                      <a:pt x="42" y="94"/>
                    </a:lnTo>
                    <a:lnTo>
                      <a:pt x="40" y="96"/>
                    </a:lnTo>
                    <a:lnTo>
                      <a:pt x="39" y="98"/>
                    </a:lnTo>
                    <a:lnTo>
                      <a:pt x="39" y="101"/>
                    </a:lnTo>
                    <a:lnTo>
                      <a:pt x="43" y="100"/>
                    </a:lnTo>
                    <a:lnTo>
                      <a:pt x="40" y="101"/>
                    </a:lnTo>
                    <a:lnTo>
                      <a:pt x="38" y="103"/>
                    </a:lnTo>
                    <a:lnTo>
                      <a:pt x="32" y="101"/>
                    </a:lnTo>
                    <a:lnTo>
                      <a:pt x="28" y="104"/>
                    </a:lnTo>
                    <a:lnTo>
                      <a:pt x="26" y="104"/>
                    </a:lnTo>
                    <a:lnTo>
                      <a:pt x="26"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19" name="Freeform 113">
                <a:extLst>
                  <a:ext uri="{FF2B5EF4-FFF2-40B4-BE49-F238E27FC236}">
                    <a16:creationId xmlns:a16="http://schemas.microsoft.com/office/drawing/2014/main" id="{CCFD8043-FB1D-77F4-65D6-018E46F9EE03}"/>
                  </a:ext>
                </a:extLst>
              </p:cNvPr>
              <p:cNvSpPr>
                <a:spLocks/>
              </p:cNvSpPr>
              <p:nvPr/>
            </p:nvSpPr>
            <p:spPr bwMode="auto">
              <a:xfrm>
                <a:off x="4402" y="1356"/>
                <a:ext cx="18" cy="6"/>
              </a:xfrm>
              <a:custGeom>
                <a:avLst/>
                <a:gdLst>
                  <a:gd name="T0" fmla="*/ 0 w 18"/>
                  <a:gd name="T1" fmla="*/ 5 h 6"/>
                  <a:gd name="T2" fmla="*/ 4 w 18"/>
                  <a:gd name="T3" fmla="*/ 6 h 6"/>
                  <a:gd name="T4" fmla="*/ 13 w 18"/>
                  <a:gd name="T5" fmla="*/ 6 h 6"/>
                  <a:gd name="T6" fmla="*/ 15 w 18"/>
                  <a:gd name="T7" fmla="*/ 6 h 6"/>
                  <a:gd name="T8" fmla="*/ 18 w 18"/>
                  <a:gd name="T9" fmla="*/ 3 h 6"/>
                  <a:gd name="T10" fmla="*/ 15 w 18"/>
                  <a:gd name="T11" fmla="*/ 2 h 6"/>
                  <a:gd name="T12" fmla="*/ 12 w 18"/>
                  <a:gd name="T13" fmla="*/ 0 h 6"/>
                  <a:gd name="T14" fmla="*/ 6 w 18"/>
                  <a:gd name="T15" fmla="*/ 0 h 6"/>
                  <a:gd name="T16" fmla="*/ 4 w 18"/>
                  <a:gd name="T17" fmla="*/ 2 h 6"/>
                  <a:gd name="T18" fmla="*/ 2 w 18"/>
                  <a:gd name="T19" fmla="*/ 3 h 6"/>
                  <a:gd name="T20" fmla="*/ 0 w 18"/>
                  <a:gd name="T21" fmla="*/ 5 h 6"/>
                  <a:gd name="T22" fmla="*/ 0 w 18"/>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6">
                    <a:moveTo>
                      <a:pt x="0" y="5"/>
                    </a:moveTo>
                    <a:lnTo>
                      <a:pt x="4" y="6"/>
                    </a:lnTo>
                    <a:lnTo>
                      <a:pt x="13" y="6"/>
                    </a:lnTo>
                    <a:lnTo>
                      <a:pt x="15" y="6"/>
                    </a:lnTo>
                    <a:lnTo>
                      <a:pt x="18" y="3"/>
                    </a:lnTo>
                    <a:lnTo>
                      <a:pt x="15" y="2"/>
                    </a:lnTo>
                    <a:lnTo>
                      <a:pt x="12" y="0"/>
                    </a:lnTo>
                    <a:lnTo>
                      <a:pt x="6" y="0"/>
                    </a:lnTo>
                    <a:lnTo>
                      <a:pt x="4" y="2"/>
                    </a:lnTo>
                    <a:lnTo>
                      <a:pt x="2" y="3"/>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0" name="Freeform 114">
                <a:extLst>
                  <a:ext uri="{FF2B5EF4-FFF2-40B4-BE49-F238E27FC236}">
                    <a16:creationId xmlns:a16="http://schemas.microsoft.com/office/drawing/2014/main" id="{651B4EF8-3117-05F3-6ABE-5E50FA660F35}"/>
                  </a:ext>
                </a:extLst>
              </p:cNvPr>
              <p:cNvSpPr>
                <a:spLocks/>
              </p:cNvSpPr>
              <p:nvPr/>
            </p:nvSpPr>
            <p:spPr bwMode="auto">
              <a:xfrm>
                <a:off x="4422" y="1350"/>
                <a:ext cx="8" cy="5"/>
              </a:xfrm>
              <a:custGeom>
                <a:avLst/>
                <a:gdLst>
                  <a:gd name="T0" fmla="*/ 0 w 8"/>
                  <a:gd name="T1" fmla="*/ 2 h 5"/>
                  <a:gd name="T2" fmla="*/ 1 w 8"/>
                  <a:gd name="T3" fmla="*/ 3 h 5"/>
                  <a:gd name="T4" fmla="*/ 6 w 8"/>
                  <a:gd name="T5" fmla="*/ 5 h 5"/>
                  <a:gd name="T6" fmla="*/ 8 w 8"/>
                  <a:gd name="T7" fmla="*/ 2 h 5"/>
                  <a:gd name="T8" fmla="*/ 6 w 8"/>
                  <a:gd name="T9" fmla="*/ 0 h 5"/>
                  <a:gd name="T10" fmla="*/ 2 w 8"/>
                  <a:gd name="T11" fmla="*/ 0 h 5"/>
                  <a:gd name="T12" fmla="*/ 0 w 8"/>
                  <a:gd name="T13" fmla="*/ 0 h 5"/>
                  <a:gd name="T14" fmla="*/ 0 w 8"/>
                  <a:gd name="T15" fmla="*/ 2 h 5"/>
                  <a:gd name="T16" fmla="*/ 0 w 8"/>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2"/>
                    </a:moveTo>
                    <a:lnTo>
                      <a:pt x="1" y="3"/>
                    </a:lnTo>
                    <a:lnTo>
                      <a:pt x="6" y="5"/>
                    </a:lnTo>
                    <a:lnTo>
                      <a:pt x="8" y="2"/>
                    </a:lnTo>
                    <a:lnTo>
                      <a:pt x="6" y="0"/>
                    </a:lnTo>
                    <a:lnTo>
                      <a:pt x="2" y="0"/>
                    </a:ln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1" name="Freeform 115">
                <a:extLst>
                  <a:ext uri="{FF2B5EF4-FFF2-40B4-BE49-F238E27FC236}">
                    <a16:creationId xmlns:a16="http://schemas.microsoft.com/office/drawing/2014/main" id="{1BA366CA-D644-567F-D759-F9800CFA3FE2}"/>
                  </a:ext>
                </a:extLst>
              </p:cNvPr>
              <p:cNvSpPr>
                <a:spLocks/>
              </p:cNvSpPr>
              <p:nvPr/>
            </p:nvSpPr>
            <p:spPr bwMode="auto">
              <a:xfrm>
                <a:off x="4424" y="1340"/>
                <a:ext cx="27" cy="5"/>
              </a:xfrm>
              <a:custGeom>
                <a:avLst/>
                <a:gdLst>
                  <a:gd name="T0" fmla="*/ 0 w 27"/>
                  <a:gd name="T1" fmla="*/ 2 h 5"/>
                  <a:gd name="T2" fmla="*/ 1 w 27"/>
                  <a:gd name="T3" fmla="*/ 3 h 5"/>
                  <a:gd name="T4" fmla="*/ 7 w 27"/>
                  <a:gd name="T5" fmla="*/ 3 h 5"/>
                  <a:gd name="T6" fmla="*/ 10 w 27"/>
                  <a:gd name="T7" fmla="*/ 5 h 5"/>
                  <a:gd name="T8" fmla="*/ 13 w 27"/>
                  <a:gd name="T9" fmla="*/ 5 h 5"/>
                  <a:gd name="T10" fmla="*/ 18 w 27"/>
                  <a:gd name="T11" fmla="*/ 4 h 5"/>
                  <a:gd name="T12" fmla="*/ 24 w 27"/>
                  <a:gd name="T13" fmla="*/ 3 h 5"/>
                  <a:gd name="T14" fmla="*/ 27 w 27"/>
                  <a:gd name="T15" fmla="*/ 3 h 5"/>
                  <a:gd name="T16" fmla="*/ 15 w 27"/>
                  <a:gd name="T17" fmla="*/ 0 h 5"/>
                  <a:gd name="T18" fmla="*/ 13 w 27"/>
                  <a:gd name="T19" fmla="*/ 2 h 5"/>
                  <a:gd name="T20" fmla="*/ 9 w 27"/>
                  <a:gd name="T21" fmla="*/ 1 h 5"/>
                  <a:gd name="T22" fmla="*/ 7 w 27"/>
                  <a:gd name="T23" fmla="*/ 1 h 5"/>
                  <a:gd name="T24" fmla="*/ 4 w 27"/>
                  <a:gd name="T25" fmla="*/ 1 h 5"/>
                  <a:gd name="T26" fmla="*/ 0 w 27"/>
                  <a:gd name="T27" fmla="*/ 2 h 5"/>
                  <a:gd name="T28" fmla="*/ 0 w 27"/>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5">
                    <a:moveTo>
                      <a:pt x="0" y="2"/>
                    </a:moveTo>
                    <a:lnTo>
                      <a:pt x="1" y="3"/>
                    </a:lnTo>
                    <a:lnTo>
                      <a:pt x="7" y="3"/>
                    </a:lnTo>
                    <a:lnTo>
                      <a:pt x="10" y="5"/>
                    </a:lnTo>
                    <a:lnTo>
                      <a:pt x="13" y="5"/>
                    </a:lnTo>
                    <a:lnTo>
                      <a:pt x="18" y="4"/>
                    </a:lnTo>
                    <a:lnTo>
                      <a:pt x="24" y="3"/>
                    </a:lnTo>
                    <a:lnTo>
                      <a:pt x="27" y="3"/>
                    </a:lnTo>
                    <a:lnTo>
                      <a:pt x="15" y="0"/>
                    </a:lnTo>
                    <a:lnTo>
                      <a:pt x="13" y="2"/>
                    </a:lnTo>
                    <a:lnTo>
                      <a:pt x="9" y="1"/>
                    </a:lnTo>
                    <a:lnTo>
                      <a:pt x="7" y="1"/>
                    </a:lnTo>
                    <a:lnTo>
                      <a:pt x="4" y="1"/>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2" name="Freeform 116">
                <a:extLst>
                  <a:ext uri="{FF2B5EF4-FFF2-40B4-BE49-F238E27FC236}">
                    <a16:creationId xmlns:a16="http://schemas.microsoft.com/office/drawing/2014/main" id="{80B2926B-38A6-6123-363F-F8BF81157246}"/>
                  </a:ext>
                </a:extLst>
              </p:cNvPr>
              <p:cNvSpPr>
                <a:spLocks/>
              </p:cNvSpPr>
              <p:nvPr/>
            </p:nvSpPr>
            <p:spPr bwMode="auto">
              <a:xfrm>
                <a:off x="4430" y="1333"/>
                <a:ext cx="43" cy="14"/>
              </a:xfrm>
              <a:custGeom>
                <a:avLst/>
                <a:gdLst>
                  <a:gd name="T0" fmla="*/ 0 w 43"/>
                  <a:gd name="T1" fmla="*/ 3 h 14"/>
                  <a:gd name="T2" fmla="*/ 0 w 43"/>
                  <a:gd name="T3" fmla="*/ 3 h 14"/>
                  <a:gd name="T4" fmla="*/ 9 w 43"/>
                  <a:gd name="T5" fmla="*/ 5 h 14"/>
                  <a:gd name="T6" fmla="*/ 11 w 43"/>
                  <a:gd name="T7" fmla="*/ 5 h 14"/>
                  <a:gd name="T8" fmla="*/ 15 w 43"/>
                  <a:gd name="T9" fmla="*/ 7 h 14"/>
                  <a:gd name="T10" fmla="*/ 17 w 43"/>
                  <a:gd name="T11" fmla="*/ 7 h 14"/>
                  <a:gd name="T12" fmla="*/ 20 w 43"/>
                  <a:gd name="T13" fmla="*/ 8 h 14"/>
                  <a:gd name="T14" fmla="*/ 28 w 43"/>
                  <a:gd name="T15" fmla="*/ 9 h 14"/>
                  <a:gd name="T16" fmla="*/ 37 w 43"/>
                  <a:gd name="T17" fmla="*/ 14 h 14"/>
                  <a:gd name="T18" fmla="*/ 43 w 43"/>
                  <a:gd name="T19" fmla="*/ 12 h 14"/>
                  <a:gd name="T20" fmla="*/ 43 w 43"/>
                  <a:gd name="T21" fmla="*/ 9 h 14"/>
                  <a:gd name="T22" fmla="*/ 33 w 43"/>
                  <a:gd name="T23" fmla="*/ 7 h 14"/>
                  <a:gd name="T24" fmla="*/ 29 w 43"/>
                  <a:gd name="T25" fmla="*/ 5 h 14"/>
                  <a:gd name="T26" fmla="*/ 24 w 43"/>
                  <a:gd name="T27" fmla="*/ 2 h 14"/>
                  <a:gd name="T28" fmla="*/ 17 w 43"/>
                  <a:gd name="T29" fmla="*/ 3 h 14"/>
                  <a:gd name="T30" fmla="*/ 15 w 43"/>
                  <a:gd name="T31" fmla="*/ 3 h 14"/>
                  <a:gd name="T32" fmla="*/ 11 w 43"/>
                  <a:gd name="T33" fmla="*/ 2 h 14"/>
                  <a:gd name="T34" fmla="*/ 2 w 43"/>
                  <a:gd name="T35" fmla="*/ 0 h 14"/>
                  <a:gd name="T36" fmla="*/ 0 w 43"/>
                  <a:gd name="T37" fmla="*/ 3 h 14"/>
                  <a:gd name="T38" fmla="*/ 0 w 43"/>
                  <a:gd name="T39"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14">
                    <a:moveTo>
                      <a:pt x="0" y="3"/>
                    </a:moveTo>
                    <a:lnTo>
                      <a:pt x="0" y="3"/>
                    </a:lnTo>
                    <a:lnTo>
                      <a:pt x="9" y="5"/>
                    </a:lnTo>
                    <a:lnTo>
                      <a:pt x="11" y="5"/>
                    </a:lnTo>
                    <a:lnTo>
                      <a:pt x="15" y="7"/>
                    </a:lnTo>
                    <a:lnTo>
                      <a:pt x="17" y="7"/>
                    </a:lnTo>
                    <a:lnTo>
                      <a:pt x="20" y="8"/>
                    </a:lnTo>
                    <a:lnTo>
                      <a:pt x="28" y="9"/>
                    </a:lnTo>
                    <a:lnTo>
                      <a:pt x="37" y="14"/>
                    </a:lnTo>
                    <a:lnTo>
                      <a:pt x="43" y="12"/>
                    </a:lnTo>
                    <a:lnTo>
                      <a:pt x="43" y="9"/>
                    </a:lnTo>
                    <a:lnTo>
                      <a:pt x="33" y="7"/>
                    </a:lnTo>
                    <a:lnTo>
                      <a:pt x="29" y="5"/>
                    </a:lnTo>
                    <a:lnTo>
                      <a:pt x="24" y="2"/>
                    </a:lnTo>
                    <a:lnTo>
                      <a:pt x="17" y="3"/>
                    </a:lnTo>
                    <a:lnTo>
                      <a:pt x="15" y="3"/>
                    </a:lnTo>
                    <a:lnTo>
                      <a:pt x="11" y="2"/>
                    </a:lnTo>
                    <a:lnTo>
                      <a:pt x="2"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3" name="Freeform 117">
                <a:extLst>
                  <a:ext uri="{FF2B5EF4-FFF2-40B4-BE49-F238E27FC236}">
                    <a16:creationId xmlns:a16="http://schemas.microsoft.com/office/drawing/2014/main" id="{79843D1E-A47F-F1FE-135F-DC623B40F760}"/>
                  </a:ext>
                </a:extLst>
              </p:cNvPr>
              <p:cNvSpPr>
                <a:spLocks/>
              </p:cNvSpPr>
              <p:nvPr/>
            </p:nvSpPr>
            <p:spPr bwMode="auto">
              <a:xfrm>
                <a:off x="4445" y="1343"/>
                <a:ext cx="19" cy="6"/>
              </a:xfrm>
              <a:custGeom>
                <a:avLst/>
                <a:gdLst>
                  <a:gd name="T0" fmla="*/ 0 w 19"/>
                  <a:gd name="T1" fmla="*/ 2 h 6"/>
                  <a:gd name="T2" fmla="*/ 1 w 19"/>
                  <a:gd name="T3" fmla="*/ 5 h 6"/>
                  <a:gd name="T4" fmla="*/ 4 w 19"/>
                  <a:gd name="T5" fmla="*/ 6 h 6"/>
                  <a:gd name="T6" fmla="*/ 8 w 19"/>
                  <a:gd name="T7" fmla="*/ 6 h 6"/>
                  <a:gd name="T8" fmla="*/ 10 w 19"/>
                  <a:gd name="T9" fmla="*/ 5 h 6"/>
                  <a:gd name="T10" fmla="*/ 17 w 19"/>
                  <a:gd name="T11" fmla="*/ 6 h 6"/>
                  <a:gd name="T12" fmla="*/ 19 w 19"/>
                  <a:gd name="T13" fmla="*/ 5 h 6"/>
                  <a:gd name="T14" fmla="*/ 17 w 19"/>
                  <a:gd name="T15" fmla="*/ 2 h 6"/>
                  <a:gd name="T16" fmla="*/ 14 w 19"/>
                  <a:gd name="T17" fmla="*/ 0 h 6"/>
                  <a:gd name="T18" fmla="*/ 5 w 19"/>
                  <a:gd name="T19" fmla="*/ 1 h 6"/>
                  <a:gd name="T20" fmla="*/ 2 w 19"/>
                  <a:gd name="T21" fmla="*/ 2 h 6"/>
                  <a:gd name="T22" fmla="*/ 0 w 19"/>
                  <a:gd name="T23" fmla="*/ 2 h 6"/>
                  <a:gd name="T24" fmla="*/ 0 w 19"/>
                  <a:gd name="T2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
                    <a:moveTo>
                      <a:pt x="0" y="2"/>
                    </a:moveTo>
                    <a:lnTo>
                      <a:pt x="1" y="5"/>
                    </a:lnTo>
                    <a:lnTo>
                      <a:pt x="4" y="6"/>
                    </a:lnTo>
                    <a:lnTo>
                      <a:pt x="8" y="6"/>
                    </a:lnTo>
                    <a:lnTo>
                      <a:pt x="10" y="5"/>
                    </a:lnTo>
                    <a:lnTo>
                      <a:pt x="17" y="6"/>
                    </a:lnTo>
                    <a:lnTo>
                      <a:pt x="19" y="5"/>
                    </a:lnTo>
                    <a:lnTo>
                      <a:pt x="17" y="2"/>
                    </a:lnTo>
                    <a:lnTo>
                      <a:pt x="14" y="0"/>
                    </a:lnTo>
                    <a:lnTo>
                      <a:pt x="5" y="1"/>
                    </a:lnTo>
                    <a:lnTo>
                      <a:pt x="2" y="2"/>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4" name="Freeform 118">
                <a:extLst>
                  <a:ext uri="{FF2B5EF4-FFF2-40B4-BE49-F238E27FC236}">
                    <a16:creationId xmlns:a16="http://schemas.microsoft.com/office/drawing/2014/main" id="{5D422827-F77D-3717-C118-C9DF5BC55236}"/>
                  </a:ext>
                </a:extLst>
              </p:cNvPr>
              <p:cNvSpPr>
                <a:spLocks/>
              </p:cNvSpPr>
              <p:nvPr/>
            </p:nvSpPr>
            <p:spPr bwMode="auto">
              <a:xfrm>
                <a:off x="4445" y="1324"/>
                <a:ext cx="32" cy="7"/>
              </a:xfrm>
              <a:custGeom>
                <a:avLst/>
                <a:gdLst>
                  <a:gd name="T0" fmla="*/ 1 w 32"/>
                  <a:gd name="T1" fmla="*/ 6 h 7"/>
                  <a:gd name="T2" fmla="*/ 1 w 32"/>
                  <a:gd name="T3" fmla="*/ 6 h 7"/>
                  <a:gd name="T4" fmla="*/ 6 w 32"/>
                  <a:gd name="T5" fmla="*/ 7 h 7"/>
                  <a:gd name="T6" fmla="*/ 9 w 32"/>
                  <a:gd name="T7" fmla="*/ 6 h 7"/>
                  <a:gd name="T8" fmla="*/ 12 w 32"/>
                  <a:gd name="T9" fmla="*/ 7 h 7"/>
                  <a:gd name="T10" fmla="*/ 27 w 32"/>
                  <a:gd name="T11" fmla="*/ 3 h 7"/>
                  <a:gd name="T12" fmla="*/ 29 w 32"/>
                  <a:gd name="T13" fmla="*/ 3 h 7"/>
                  <a:gd name="T14" fmla="*/ 32 w 32"/>
                  <a:gd name="T15" fmla="*/ 3 h 7"/>
                  <a:gd name="T16" fmla="*/ 30 w 32"/>
                  <a:gd name="T17" fmla="*/ 2 h 7"/>
                  <a:gd name="T18" fmla="*/ 27 w 32"/>
                  <a:gd name="T19" fmla="*/ 2 h 7"/>
                  <a:gd name="T20" fmla="*/ 21 w 32"/>
                  <a:gd name="T21" fmla="*/ 0 h 7"/>
                  <a:gd name="T22" fmla="*/ 18 w 32"/>
                  <a:gd name="T23" fmla="*/ 0 h 7"/>
                  <a:gd name="T24" fmla="*/ 16 w 32"/>
                  <a:gd name="T25" fmla="*/ 0 h 7"/>
                  <a:gd name="T26" fmla="*/ 12 w 32"/>
                  <a:gd name="T27" fmla="*/ 1 h 7"/>
                  <a:gd name="T28" fmla="*/ 13 w 32"/>
                  <a:gd name="T29" fmla="*/ 4 h 7"/>
                  <a:gd name="T30" fmla="*/ 5 w 32"/>
                  <a:gd name="T31" fmla="*/ 2 h 7"/>
                  <a:gd name="T32" fmla="*/ 3 w 32"/>
                  <a:gd name="T33" fmla="*/ 2 h 7"/>
                  <a:gd name="T34" fmla="*/ 0 w 32"/>
                  <a:gd name="T35" fmla="*/ 2 h 7"/>
                  <a:gd name="T36" fmla="*/ 1 w 32"/>
                  <a:gd name="T37" fmla="*/ 6 h 7"/>
                  <a:gd name="T38" fmla="*/ 1 w 32"/>
                  <a:gd name="T3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7">
                    <a:moveTo>
                      <a:pt x="1" y="6"/>
                    </a:moveTo>
                    <a:lnTo>
                      <a:pt x="1" y="6"/>
                    </a:lnTo>
                    <a:lnTo>
                      <a:pt x="6" y="7"/>
                    </a:lnTo>
                    <a:lnTo>
                      <a:pt x="9" y="6"/>
                    </a:lnTo>
                    <a:lnTo>
                      <a:pt x="12" y="7"/>
                    </a:lnTo>
                    <a:lnTo>
                      <a:pt x="27" y="3"/>
                    </a:lnTo>
                    <a:lnTo>
                      <a:pt x="29" y="3"/>
                    </a:lnTo>
                    <a:lnTo>
                      <a:pt x="32" y="3"/>
                    </a:lnTo>
                    <a:lnTo>
                      <a:pt x="30" y="2"/>
                    </a:lnTo>
                    <a:lnTo>
                      <a:pt x="27" y="2"/>
                    </a:lnTo>
                    <a:lnTo>
                      <a:pt x="21" y="0"/>
                    </a:lnTo>
                    <a:lnTo>
                      <a:pt x="18" y="0"/>
                    </a:lnTo>
                    <a:lnTo>
                      <a:pt x="16" y="0"/>
                    </a:lnTo>
                    <a:lnTo>
                      <a:pt x="12" y="1"/>
                    </a:lnTo>
                    <a:lnTo>
                      <a:pt x="13" y="4"/>
                    </a:lnTo>
                    <a:lnTo>
                      <a:pt x="5" y="2"/>
                    </a:lnTo>
                    <a:lnTo>
                      <a:pt x="3" y="2"/>
                    </a:lnTo>
                    <a:lnTo>
                      <a:pt x="0" y="2"/>
                    </a:lnTo>
                    <a:lnTo>
                      <a:pt x="1" y="6"/>
                    </a:lnTo>
                    <a:lnTo>
                      <a:pt x="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5" name="Freeform 119">
                <a:extLst>
                  <a:ext uri="{FF2B5EF4-FFF2-40B4-BE49-F238E27FC236}">
                    <a16:creationId xmlns:a16="http://schemas.microsoft.com/office/drawing/2014/main" id="{D45FC279-3A62-DD5C-CD09-DCE6C17C1DD9}"/>
                  </a:ext>
                </a:extLst>
              </p:cNvPr>
              <p:cNvSpPr>
                <a:spLocks/>
              </p:cNvSpPr>
              <p:nvPr/>
            </p:nvSpPr>
            <p:spPr bwMode="auto">
              <a:xfrm>
                <a:off x="4449" y="1357"/>
                <a:ext cx="18" cy="9"/>
              </a:xfrm>
              <a:custGeom>
                <a:avLst/>
                <a:gdLst>
                  <a:gd name="T0" fmla="*/ 0 w 18"/>
                  <a:gd name="T1" fmla="*/ 8 h 9"/>
                  <a:gd name="T2" fmla="*/ 0 w 18"/>
                  <a:gd name="T3" fmla="*/ 9 h 9"/>
                  <a:gd name="T4" fmla="*/ 4 w 18"/>
                  <a:gd name="T5" fmla="*/ 9 h 9"/>
                  <a:gd name="T6" fmla="*/ 15 w 18"/>
                  <a:gd name="T7" fmla="*/ 9 h 9"/>
                  <a:gd name="T8" fmla="*/ 17 w 18"/>
                  <a:gd name="T9" fmla="*/ 9 h 9"/>
                  <a:gd name="T10" fmla="*/ 18 w 18"/>
                  <a:gd name="T11" fmla="*/ 5 h 9"/>
                  <a:gd name="T12" fmla="*/ 17 w 18"/>
                  <a:gd name="T13" fmla="*/ 0 h 9"/>
                  <a:gd name="T14" fmla="*/ 14 w 18"/>
                  <a:gd name="T15" fmla="*/ 0 h 9"/>
                  <a:gd name="T16" fmla="*/ 10 w 18"/>
                  <a:gd name="T17" fmla="*/ 1 h 9"/>
                  <a:gd name="T18" fmla="*/ 5 w 18"/>
                  <a:gd name="T19" fmla="*/ 1 h 9"/>
                  <a:gd name="T20" fmla="*/ 2 w 18"/>
                  <a:gd name="T21" fmla="*/ 3 h 9"/>
                  <a:gd name="T22" fmla="*/ 2 w 18"/>
                  <a:gd name="T23" fmla="*/ 5 h 9"/>
                  <a:gd name="T24" fmla="*/ 0 w 18"/>
                  <a:gd name="T25" fmla="*/ 8 h 9"/>
                  <a:gd name="T26" fmla="*/ 0 w 18"/>
                  <a:gd name="T2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9">
                    <a:moveTo>
                      <a:pt x="0" y="8"/>
                    </a:moveTo>
                    <a:lnTo>
                      <a:pt x="0" y="9"/>
                    </a:lnTo>
                    <a:lnTo>
                      <a:pt x="4" y="9"/>
                    </a:lnTo>
                    <a:lnTo>
                      <a:pt x="15" y="9"/>
                    </a:lnTo>
                    <a:lnTo>
                      <a:pt x="17" y="9"/>
                    </a:lnTo>
                    <a:lnTo>
                      <a:pt x="18" y="5"/>
                    </a:lnTo>
                    <a:lnTo>
                      <a:pt x="17" y="0"/>
                    </a:lnTo>
                    <a:lnTo>
                      <a:pt x="14" y="0"/>
                    </a:lnTo>
                    <a:lnTo>
                      <a:pt x="10" y="1"/>
                    </a:lnTo>
                    <a:lnTo>
                      <a:pt x="5" y="1"/>
                    </a:lnTo>
                    <a:lnTo>
                      <a:pt x="2" y="3"/>
                    </a:lnTo>
                    <a:lnTo>
                      <a:pt x="2" y="5"/>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6" name="Freeform 120">
                <a:extLst>
                  <a:ext uri="{FF2B5EF4-FFF2-40B4-BE49-F238E27FC236}">
                    <a16:creationId xmlns:a16="http://schemas.microsoft.com/office/drawing/2014/main" id="{78586E62-76C3-3738-6305-0414AE4314EA}"/>
                  </a:ext>
                </a:extLst>
              </p:cNvPr>
              <p:cNvSpPr>
                <a:spLocks/>
              </p:cNvSpPr>
              <p:nvPr/>
            </p:nvSpPr>
            <p:spPr bwMode="auto">
              <a:xfrm>
                <a:off x="4453" y="1333"/>
                <a:ext cx="29" cy="8"/>
              </a:xfrm>
              <a:custGeom>
                <a:avLst/>
                <a:gdLst>
                  <a:gd name="T0" fmla="*/ 0 w 29"/>
                  <a:gd name="T1" fmla="*/ 0 h 8"/>
                  <a:gd name="T2" fmla="*/ 2 w 29"/>
                  <a:gd name="T3" fmla="*/ 1 h 8"/>
                  <a:gd name="T4" fmla="*/ 9 w 29"/>
                  <a:gd name="T5" fmla="*/ 2 h 8"/>
                  <a:gd name="T6" fmla="*/ 11 w 29"/>
                  <a:gd name="T7" fmla="*/ 5 h 8"/>
                  <a:gd name="T8" fmla="*/ 14 w 29"/>
                  <a:gd name="T9" fmla="*/ 5 h 8"/>
                  <a:gd name="T10" fmla="*/ 18 w 29"/>
                  <a:gd name="T11" fmla="*/ 8 h 8"/>
                  <a:gd name="T12" fmla="*/ 23 w 29"/>
                  <a:gd name="T13" fmla="*/ 8 h 8"/>
                  <a:gd name="T14" fmla="*/ 29 w 29"/>
                  <a:gd name="T15" fmla="*/ 6 h 8"/>
                  <a:gd name="T16" fmla="*/ 23 w 29"/>
                  <a:gd name="T17" fmla="*/ 5 h 8"/>
                  <a:gd name="T18" fmla="*/ 20 w 29"/>
                  <a:gd name="T19" fmla="*/ 2 h 8"/>
                  <a:gd name="T20" fmla="*/ 14 w 29"/>
                  <a:gd name="T21" fmla="*/ 2 h 8"/>
                  <a:gd name="T22" fmla="*/ 9 w 29"/>
                  <a:gd name="T23" fmla="*/ 0 h 8"/>
                  <a:gd name="T24" fmla="*/ 0 w 29"/>
                  <a:gd name="T25" fmla="*/ 0 h 8"/>
                  <a:gd name="T26" fmla="*/ 0 w 29"/>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8">
                    <a:moveTo>
                      <a:pt x="0" y="0"/>
                    </a:moveTo>
                    <a:lnTo>
                      <a:pt x="2" y="1"/>
                    </a:lnTo>
                    <a:lnTo>
                      <a:pt x="9" y="2"/>
                    </a:lnTo>
                    <a:lnTo>
                      <a:pt x="11" y="5"/>
                    </a:lnTo>
                    <a:lnTo>
                      <a:pt x="14" y="5"/>
                    </a:lnTo>
                    <a:lnTo>
                      <a:pt x="18" y="8"/>
                    </a:lnTo>
                    <a:lnTo>
                      <a:pt x="23" y="8"/>
                    </a:lnTo>
                    <a:lnTo>
                      <a:pt x="29" y="6"/>
                    </a:lnTo>
                    <a:lnTo>
                      <a:pt x="23" y="5"/>
                    </a:lnTo>
                    <a:lnTo>
                      <a:pt x="20" y="2"/>
                    </a:lnTo>
                    <a:lnTo>
                      <a:pt x="14" y="2"/>
                    </a:lnTo>
                    <a:lnTo>
                      <a:pt x="9"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7" name="Freeform 121">
                <a:extLst>
                  <a:ext uri="{FF2B5EF4-FFF2-40B4-BE49-F238E27FC236}">
                    <a16:creationId xmlns:a16="http://schemas.microsoft.com/office/drawing/2014/main" id="{7338DBC7-4C75-E7E4-C024-B67396D6021D}"/>
                  </a:ext>
                </a:extLst>
              </p:cNvPr>
              <p:cNvSpPr>
                <a:spLocks/>
              </p:cNvSpPr>
              <p:nvPr/>
            </p:nvSpPr>
            <p:spPr bwMode="auto">
              <a:xfrm>
                <a:off x="4463" y="1318"/>
                <a:ext cx="22" cy="7"/>
              </a:xfrm>
              <a:custGeom>
                <a:avLst/>
                <a:gdLst>
                  <a:gd name="T0" fmla="*/ 17 w 22"/>
                  <a:gd name="T1" fmla="*/ 7 h 7"/>
                  <a:gd name="T2" fmla="*/ 19 w 22"/>
                  <a:gd name="T3" fmla="*/ 6 h 7"/>
                  <a:gd name="T4" fmla="*/ 22 w 22"/>
                  <a:gd name="T5" fmla="*/ 5 h 7"/>
                  <a:gd name="T6" fmla="*/ 20 w 22"/>
                  <a:gd name="T7" fmla="*/ 4 h 7"/>
                  <a:gd name="T8" fmla="*/ 17 w 22"/>
                  <a:gd name="T9" fmla="*/ 3 h 7"/>
                  <a:gd name="T10" fmla="*/ 13 w 22"/>
                  <a:gd name="T11" fmla="*/ 1 h 7"/>
                  <a:gd name="T12" fmla="*/ 11 w 22"/>
                  <a:gd name="T13" fmla="*/ 0 h 7"/>
                  <a:gd name="T14" fmla="*/ 8 w 22"/>
                  <a:gd name="T15" fmla="*/ 1 h 7"/>
                  <a:gd name="T16" fmla="*/ 5 w 22"/>
                  <a:gd name="T17" fmla="*/ 1 h 7"/>
                  <a:gd name="T18" fmla="*/ 2 w 22"/>
                  <a:gd name="T19" fmla="*/ 3 h 7"/>
                  <a:gd name="T20" fmla="*/ 0 w 22"/>
                  <a:gd name="T21" fmla="*/ 5 h 7"/>
                  <a:gd name="T22" fmla="*/ 5 w 22"/>
                  <a:gd name="T23" fmla="*/ 5 h 7"/>
                  <a:gd name="T24" fmla="*/ 9 w 22"/>
                  <a:gd name="T25" fmla="*/ 5 h 7"/>
                  <a:gd name="T26" fmla="*/ 11 w 22"/>
                  <a:gd name="T27" fmla="*/ 6 h 7"/>
                  <a:gd name="T28" fmla="*/ 17 w 22"/>
                  <a:gd name="T29" fmla="*/ 7 h 7"/>
                  <a:gd name="T30" fmla="*/ 17 w 22"/>
                  <a:gd name="T3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7">
                    <a:moveTo>
                      <a:pt x="17" y="7"/>
                    </a:moveTo>
                    <a:lnTo>
                      <a:pt x="19" y="6"/>
                    </a:lnTo>
                    <a:lnTo>
                      <a:pt x="22" y="5"/>
                    </a:lnTo>
                    <a:lnTo>
                      <a:pt x="20" y="4"/>
                    </a:lnTo>
                    <a:lnTo>
                      <a:pt x="17" y="3"/>
                    </a:lnTo>
                    <a:lnTo>
                      <a:pt x="13" y="1"/>
                    </a:lnTo>
                    <a:lnTo>
                      <a:pt x="11" y="0"/>
                    </a:lnTo>
                    <a:lnTo>
                      <a:pt x="8" y="1"/>
                    </a:lnTo>
                    <a:lnTo>
                      <a:pt x="5" y="1"/>
                    </a:lnTo>
                    <a:lnTo>
                      <a:pt x="2" y="3"/>
                    </a:lnTo>
                    <a:lnTo>
                      <a:pt x="0" y="5"/>
                    </a:lnTo>
                    <a:lnTo>
                      <a:pt x="5" y="5"/>
                    </a:lnTo>
                    <a:lnTo>
                      <a:pt x="9" y="5"/>
                    </a:lnTo>
                    <a:lnTo>
                      <a:pt x="11" y="6"/>
                    </a:lnTo>
                    <a:lnTo>
                      <a:pt x="17" y="7"/>
                    </a:lnTo>
                    <a:lnTo>
                      <a:pt x="1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8" name="Freeform 122">
                <a:extLst>
                  <a:ext uri="{FF2B5EF4-FFF2-40B4-BE49-F238E27FC236}">
                    <a16:creationId xmlns:a16="http://schemas.microsoft.com/office/drawing/2014/main" id="{0076DF91-EB15-2D5F-DFD7-CC9AE20B716A}"/>
                  </a:ext>
                </a:extLst>
              </p:cNvPr>
              <p:cNvSpPr>
                <a:spLocks/>
              </p:cNvSpPr>
              <p:nvPr/>
            </p:nvSpPr>
            <p:spPr bwMode="auto">
              <a:xfrm>
                <a:off x="4466" y="1353"/>
                <a:ext cx="28" cy="12"/>
              </a:xfrm>
              <a:custGeom>
                <a:avLst/>
                <a:gdLst>
                  <a:gd name="T0" fmla="*/ 8 w 28"/>
                  <a:gd name="T1" fmla="*/ 12 h 12"/>
                  <a:gd name="T2" fmla="*/ 13 w 28"/>
                  <a:gd name="T3" fmla="*/ 12 h 12"/>
                  <a:gd name="T4" fmla="*/ 13 w 28"/>
                  <a:gd name="T5" fmla="*/ 9 h 12"/>
                  <a:gd name="T6" fmla="*/ 15 w 28"/>
                  <a:gd name="T7" fmla="*/ 9 h 12"/>
                  <a:gd name="T8" fmla="*/ 17 w 28"/>
                  <a:gd name="T9" fmla="*/ 8 h 12"/>
                  <a:gd name="T10" fmla="*/ 15 w 28"/>
                  <a:gd name="T11" fmla="*/ 6 h 12"/>
                  <a:gd name="T12" fmla="*/ 18 w 28"/>
                  <a:gd name="T13" fmla="*/ 6 h 12"/>
                  <a:gd name="T14" fmla="*/ 21 w 28"/>
                  <a:gd name="T15" fmla="*/ 6 h 12"/>
                  <a:gd name="T16" fmla="*/ 23 w 28"/>
                  <a:gd name="T17" fmla="*/ 5 h 12"/>
                  <a:gd name="T18" fmla="*/ 26 w 28"/>
                  <a:gd name="T19" fmla="*/ 5 h 12"/>
                  <a:gd name="T20" fmla="*/ 28 w 28"/>
                  <a:gd name="T21" fmla="*/ 4 h 12"/>
                  <a:gd name="T22" fmla="*/ 18 w 28"/>
                  <a:gd name="T23" fmla="*/ 0 h 12"/>
                  <a:gd name="T24" fmla="*/ 11 w 28"/>
                  <a:gd name="T25" fmla="*/ 0 h 12"/>
                  <a:gd name="T26" fmla="*/ 4 w 28"/>
                  <a:gd name="T27" fmla="*/ 0 h 12"/>
                  <a:gd name="T28" fmla="*/ 0 w 28"/>
                  <a:gd name="T29" fmla="*/ 2 h 12"/>
                  <a:gd name="T30" fmla="*/ 2 w 28"/>
                  <a:gd name="T31" fmla="*/ 3 h 12"/>
                  <a:gd name="T32" fmla="*/ 2 w 28"/>
                  <a:gd name="T33" fmla="*/ 6 h 12"/>
                  <a:gd name="T34" fmla="*/ 4 w 28"/>
                  <a:gd name="T35" fmla="*/ 8 h 12"/>
                  <a:gd name="T36" fmla="*/ 6 w 28"/>
                  <a:gd name="T37" fmla="*/ 12 h 12"/>
                  <a:gd name="T38" fmla="*/ 8 w 28"/>
                  <a:gd name="T39" fmla="*/ 12 h 12"/>
                  <a:gd name="T40" fmla="*/ 8 w 28"/>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2">
                    <a:moveTo>
                      <a:pt x="8" y="12"/>
                    </a:moveTo>
                    <a:lnTo>
                      <a:pt x="13" y="12"/>
                    </a:lnTo>
                    <a:lnTo>
                      <a:pt x="13" y="9"/>
                    </a:lnTo>
                    <a:lnTo>
                      <a:pt x="15" y="9"/>
                    </a:lnTo>
                    <a:lnTo>
                      <a:pt x="17" y="8"/>
                    </a:lnTo>
                    <a:lnTo>
                      <a:pt x="15" y="6"/>
                    </a:lnTo>
                    <a:lnTo>
                      <a:pt x="18" y="6"/>
                    </a:lnTo>
                    <a:lnTo>
                      <a:pt x="21" y="6"/>
                    </a:lnTo>
                    <a:lnTo>
                      <a:pt x="23" y="5"/>
                    </a:lnTo>
                    <a:lnTo>
                      <a:pt x="26" y="5"/>
                    </a:lnTo>
                    <a:lnTo>
                      <a:pt x="28" y="4"/>
                    </a:lnTo>
                    <a:lnTo>
                      <a:pt x="18" y="0"/>
                    </a:lnTo>
                    <a:lnTo>
                      <a:pt x="11" y="0"/>
                    </a:lnTo>
                    <a:lnTo>
                      <a:pt x="4" y="0"/>
                    </a:lnTo>
                    <a:lnTo>
                      <a:pt x="0" y="2"/>
                    </a:lnTo>
                    <a:lnTo>
                      <a:pt x="2" y="3"/>
                    </a:lnTo>
                    <a:lnTo>
                      <a:pt x="2" y="6"/>
                    </a:lnTo>
                    <a:lnTo>
                      <a:pt x="4" y="8"/>
                    </a:lnTo>
                    <a:lnTo>
                      <a:pt x="6" y="12"/>
                    </a:lnTo>
                    <a:lnTo>
                      <a:pt x="8" y="12"/>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29" name="Freeform 123">
                <a:extLst>
                  <a:ext uri="{FF2B5EF4-FFF2-40B4-BE49-F238E27FC236}">
                    <a16:creationId xmlns:a16="http://schemas.microsoft.com/office/drawing/2014/main" id="{8AAA472E-2D6E-37D6-477A-93BC585CFF3A}"/>
                  </a:ext>
                </a:extLst>
              </p:cNvPr>
              <p:cNvSpPr>
                <a:spLocks/>
              </p:cNvSpPr>
              <p:nvPr/>
            </p:nvSpPr>
            <p:spPr bwMode="auto">
              <a:xfrm>
                <a:off x="4466" y="1328"/>
                <a:ext cx="11" cy="4"/>
              </a:xfrm>
              <a:custGeom>
                <a:avLst/>
                <a:gdLst>
                  <a:gd name="T0" fmla="*/ 0 w 11"/>
                  <a:gd name="T1" fmla="*/ 3 h 4"/>
                  <a:gd name="T2" fmla="*/ 1 w 11"/>
                  <a:gd name="T3" fmla="*/ 4 h 4"/>
                  <a:gd name="T4" fmla="*/ 7 w 11"/>
                  <a:gd name="T5" fmla="*/ 4 h 4"/>
                  <a:gd name="T6" fmla="*/ 10 w 11"/>
                  <a:gd name="T7" fmla="*/ 4 h 4"/>
                  <a:gd name="T8" fmla="*/ 11 w 11"/>
                  <a:gd name="T9" fmla="*/ 0 h 4"/>
                  <a:gd name="T10" fmla="*/ 6 w 11"/>
                  <a:gd name="T11" fmla="*/ 2 h 4"/>
                  <a:gd name="T12" fmla="*/ 0 w 11"/>
                  <a:gd name="T13" fmla="*/ 3 h 4"/>
                  <a:gd name="T14" fmla="*/ 0 w 11"/>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0" y="3"/>
                    </a:moveTo>
                    <a:lnTo>
                      <a:pt x="1" y="4"/>
                    </a:lnTo>
                    <a:lnTo>
                      <a:pt x="7" y="4"/>
                    </a:lnTo>
                    <a:lnTo>
                      <a:pt x="10" y="4"/>
                    </a:lnTo>
                    <a:lnTo>
                      <a:pt x="11" y="0"/>
                    </a:lnTo>
                    <a:lnTo>
                      <a:pt x="6" y="2"/>
                    </a:lnTo>
                    <a:lnTo>
                      <a:pt x="0"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0" name="Freeform 124">
                <a:extLst>
                  <a:ext uri="{FF2B5EF4-FFF2-40B4-BE49-F238E27FC236}">
                    <a16:creationId xmlns:a16="http://schemas.microsoft.com/office/drawing/2014/main" id="{888372F6-3319-4619-9148-0F8DDDB03CA5}"/>
                  </a:ext>
                </a:extLst>
              </p:cNvPr>
              <p:cNvSpPr>
                <a:spLocks/>
              </p:cNvSpPr>
              <p:nvPr/>
            </p:nvSpPr>
            <p:spPr bwMode="auto">
              <a:xfrm>
                <a:off x="4476" y="1333"/>
                <a:ext cx="12" cy="6"/>
              </a:xfrm>
              <a:custGeom>
                <a:avLst/>
                <a:gdLst>
                  <a:gd name="T0" fmla="*/ 0 w 12"/>
                  <a:gd name="T1" fmla="*/ 2 h 6"/>
                  <a:gd name="T2" fmla="*/ 8 w 12"/>
                  <a:gd name="T3" fmla="*/ 6 h 6"/>
                  <a:gd name="T4" fmla="*/ 11 w 12"/>
                  <a:gd name="T5" fmla="*/ 5 h 6"/>
                  <a:gd name="T6" fmla="*/ 12 w 12"/>
                  <a:gd name="T7" fmla="*/ 2 h 6"/>
                  <a:gd name="T8" fmla="*/ 6 w 12"/>
                  <a:gd name="T9" fmla="*/ 0 h 6"/>
                  <a:gd name="T10" fmla="*/ 4 w 12"/>
                  <a:gd name="T11" fmla="*/ 0 h 6"/>
                  <a:gd name="T12" fmla="*/ 0 w 12"/>
                  <a:gd name="T13" fmla="*/ 2 h 6"/>
                  <a:gd name="T14" fmla="*/ 0 w 12"/>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6">
                    <a:moveTo>
                      <a:pt x="0" y="2"/>
                    </a:moveTo>
                    <a:lnTo>
                      <a:pt x="8" y="6"/>
                    </a:lnTo>
                    <a:lnTo>
                      <a:pt x="11" y="5"/>
                    </a:lnTo>
                    <a:lnTo>
                      <a:pt x="12" y="2"/>
                    </a:lnTo>
                    <a:lnTo>
                      <a:pt x="6" y="0"/>
                    </a:lnTo>
                    <a:lnTo>
                      <a:pt x="4"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1" name="Freeform 125">
                <a:extLst>
                  <a:ext uri="{FF2B5EF4-FFF2-40B4-BE49-F238E27FC236}">
                    <a16:creationId xmlns:a16="http://schemas.microsoft.com/office/drawing/2014/main" id="{BE7DF358-49C5-76E0-77E7-EC29BE03A900}"/>
                  </a:ext>
                </a:extLst>
              </p:cNvPr>
              <p:cNvSpPr>
                <a:spLocks/>
              </p:cNvSpPr>
              <p:nvPr/>
            </p:nvSpPr>
            <p:spPr bwMode="auto">
              <a:xfrm>
                <a:off x="4477" y="1340"/>
                <a:ext cx="15" cy="4"/>
              </a:xfrm>
              <a:custGeom>
                <a:avLst/>
                <a:gdLst>
                  <a:gd name="T0" fmla="*/ 2 w 15"/>
                  <a:gd name="T1" fmla="*/ 2 h 4"/>
                  <a:gd name="T2" fmla="*/ 0 w 15"/>
                  <a:gd name="T3" fmla="*/ 3 h 4"/>
                  <a:gd name="T4" fmla="*/ 10 w 15"/>
                  <a:gd name="T5" fmla="*/ 4 h 4"/>
                  <a:gd name="T6" fmla="*/ 12 w 15"/>
                  <a:gd name="T7" fmla="*/ 3 h 4"/>
                  <a:gd name="T8" fmla="*/ 15 w 15"/>
                  <a:gd name="T9" fmla="*/ 3 h 4"/>
                  <a:gd name="T10" fmla="*/ 15 w 15"/>
                  <a:gd name="T11" fmla="*/ 1 h 4"/>
                  <a:gd name="T12" fmla="*/ 12 w 15"/>
                  <a:gd name="T13" fmla="*/ 0 h 4"/>
                  <a:gd name="T14" fmla="*/ 7 w 15"/>
                  <a:gd name="T15" fmla="*/ 1 h 4"/>
                  <a:gd name="T16" fmla="*/ 2 w 15"/>
                  <a:gd name="T17" fmla="*/ 2 h 4"/>
                  <a:gd name="T18" fmla="*/ 2 w 15"/>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4">
                    <a:moveTo>
                      <a:pt x="2" y="2"/>
                    </a:moveTo>
                    <a:lnTo>
                      <a:pt x="0" y="3"/>
                    </a:lnTo>
                    <a:lnTo>
                      <a:pt x="10" y="4"/>
                    </a:lnTo>
                    <a:lnTo>
                      <a:pt x="12" y="3"/>
                    </a:lnTo>
                    <a:lnTo>
                      <a:pt x="15" y="3"/>
                    </a:lnTo>
                    <a:lnTo>
                      <a:pt x="15" y="1"/>
                    </a:lnTo>
                    <a:lnTo>
                      <a:pt x="12" y="0"/>
                    </a:lnTo>
                    <a:lnTo>
                      <a:pt x="7" y="1"/>
                    </a:lnTo>
                    <a:lnTo>
                      <a:pt x="2"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2" name="Freeform 126">
                <a:extLst>
                  <a:ext uri="{FF2B5EF4-FFF2-40B4-BE49-F238E27FC236}">
                    <a16:creationId xmlns:a16="http://schemas.microsoft.com/office/drawing/2014/main" id="{EB0B4B1B-7D3F-1778-1E13-0643D36E1129}"/>
                  </a:ext>
                </a:extLst>
              </p:cNvPr>
              <p:cNvSpPr>
                <a:spLocks/>
              </p:cNvSpPr>
              <p:nvPr/>
            </p:nvSpPr>
            <p:spPr bwMode="auto">
              <a:xfrm>
                <a:off x="4479" y="1309"/>
                <a:ext cx="19" cy="5"/>
              </a:xfrm>
              <a:custGeom>
                <a:avLst/>
                <a:gdLst>
                  <a:gd name="T0" fmla="*/ 1 w 19"/>
                  <a:gd name="T1" fmla="*/ 5 h 5"/>
                  <a:gd name="T2" fmla="*/ 9 w 19"/>
                  <a:gd name="T3" fmla="*/ 4 h 5"/>
                  <a:gd name="T4" fmla="*/ 18 w 19"/>
                  <a:gd name="T5" fmla="*/ 4 h 5"/>
                  <a:gd name="T6" fmla="*/ 19 w 19"/>
                  <a:gd name="T7" fmla="*/ 0 h 5"/>
                  <a:gd name="T8" fmla="*/ 17 w 19"/>
                  <a:gd name="T9" fmla="*/ 0 h 5"/>
                  <a:gd name="T10" fmla="*/ 2 w 19"/>
                  <a:gd name="T11" fmla="*/ 1 h 5"/>
                  <a:gd name="T12" fmla="*/ 0 w 19"/>
                  <a:gd name="T13" fmla="*/ 1 h 5"/>
                  <a:gd name="T14" fmla="*/ 2 w 19"/>
                  <a:gd name="T15" fmla="*/ 2 h 5"/>
                  <a:gd name="T16" fmla="*/ 1 w 19"/>
                  <a:gd name="T17" fmla="*/ 5 h 5"/>
                  <a:gd name="T18" fmla="*/ 1 w 19"/>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5">
                    <a:moveTo>
                      <a:pt x="1" y="5"/>
                    </a:moveTo>
                    <a:lnTo>
                      <a:pt x="9" y="4"/>
                    </a:lnTo>
                    <a:lnTo>
                      <a:pt x="18" y="4"/>
                    </a:lnTo>
                    <a:lnTo>
                      <a:pt x="19" y="0"/>
                    </a:lnTo>
                    <a:lnTo>
                      <a:pt x="17" y="0"/>
                    </a:lnTo>
                    <a:lnTo>
                      <a:pt x="2" y="1"/>
                    </a:lnTo>
                    <a:lnTo>
                      <a:pt x="0" y="1"/>
                    </a:lnTo>
                    <a:lnTo>
                      <a:pt x="2" y="2"/>
                    </a:lnTo>
                    <a:lnTo>
                      <a:pt x="1" y="5"/>
                    </a:ln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3" name="Freeform 127">
                <a:extLst>
                  <a:ext uri="{FF2B5EF4-FFF2-40B4-BE49-F238E27FC236}">
                    <a16:creationId xmlns:a16="http://schemas.microsoft.com/office/drawing/2014/main" id="{F8D6FB45-8300-C8D6-FA36-6440C7FC3D18}"/>
                  </a:ext>
                </a:extLst>
              </p:cNvPr>
              <p:cNvSpPr>
                <a:spLocks/>
              </p:cNvSpPr>
              <p:nvPr/>
            </p:nvSpPr>
            <p:spPr bwMode="auto">
              <a:xfrm>
                <a:off x="4485" y="1324"/>
                <a:ext cx="12" cy="3"/>
              </a:xfrm>
              <a:custGeom>
                <a:avLst/>
                <a:gdLst>
                  <a:gd name="T0" fmla="*/ 0 w 12"/>
                  <a:gd name="T1" fmla="*/ 1 h 3"/>
                  <a:gd name="T2" fmla="*/ 0 w 12"/>
                  <a:gd name="T3" fmla="*/ 2 h 3"/>
                  <a:gd name="T4" fmla="*/ 4 w 12"/>
                  <a:gd name="T5" fmla="*/ 3 h 3"/>
                  <a:gd name="T6" fmla="*/ 8 w 12"/>
                  <a:gd name="T7" fmla="*/ 3 h 3"/>
                  <a:gd name="T8" fmla="*/ 12 w 12"/>
                  <a:gd name="T9" fmla="*/ 1 h 3"/>
                  <a:gd name="T10" fmla="*/ 8 w 12"/>
                  <a:gd name="T11" fmla="*/ 0 h 3"/>
                  <a:gd name="T12" fmla="*/ 6 w 12"/>
                  <a:gd name="T13" fmla="*/ 0 h 3"/>
                  <a:gd name="T14" fmla="*/ 0 w 12"/>
                  <a:gd name="T15" fmla="*/ 1 h 3"/>
                  <a:gd name="T16" fmla="*/ 0 w 1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
                    <a:moveTo>
                      <a:pt x="0" y="1"/>
                    </a:moveTo>
                    <a:lnTo>
                      <a:pt x="0" y="2"/>
                    </a:lnTo>
                    <a:lnTo>
                      <a:pt x="4" y="3"/>
                    </a:lnTo>
                    <a:lnTo>
                      <a:pt x="8" y="3"/>
                    </a:lnTo>
                    <a:lnTo>
                      <a:pt x="12" y="1"/>
                    </a:lnTo>
                    <a:lnTo>
                      <a:pt x="8" y="0"/>
                    </a:lnTo>
                    <a:lnTo>
                      <a:pt x="6" y="0"/>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4" name="Freeform 128">
                <a:extLst>
                  <a:ext uri="{FF2B5EF4-FFF2-40B4-BE49-F238E27FC236}">
                    <a16:creationId xmlns:a16="http://schemas.microsoft.com/office/drawing/2014/main" id="{43185550-B3AF-F2E3-3589-967FF94794D6}"/>
                  </a:ext>
                </a:extLst>
              </p:cNvPr>
              <p:cNvSpPr>
                <a:spLocks/>
              </p:cNvSpPr>
              <p:nvPr/>
            </p:nvSpPr>
            <p:spPr bwMode="auto">
              <a:xfrm>
                <a:off x="4490" y="1487"/>
                <a:ext cx="6" cy="2"/>
              </a:xfrm>
              <a:custGeom>
                <a:avLst/>
                <a:gdLst>
                  <a:gd name="T0" fmla="*/ 0 w 6"/>
                  <a:gd name="T1" fmla="*/ 2 h 2"/>
                  <a:gd name="T2" fmla="*/ 0 w 6"/>
                  <a:gd name="T3" fmla="*/ 2 h 2"/>
                  <a:gd name="T4" fmla="*/ 2 w 6"/>
                  <a:gd name="T5" fmla="*/ 2 h 2"/>
                  <a:gd name="T6" fmla="*/ 6 w 6"/>
                  <a:gd name="T7" fmla="*/ 0 h 2"/>
                  <a:gd name="T8" fmla="*/ 0 w 6"/>
                  <a:gd name="T9" fmla="*/ 2 h 2"/>
                  <a:gd name="T10" fmla="*/ 0 w 6"/>
                  <a:gd name="T11" fmla="*/ 2 h 2"/>
                </a:gdLst>
                <a:ahLst/>
                <a:cxnLst>
                  <a:cxn ang="0">
                    <a:pos x="T0" y="T1"/>
                  </a:cxn>
                  <a:cxn ang="0">
                    <a:pos x="T2" y="T3"/>
                  </a:cxn>
                  <a:cxn ang="0">
                    <a:pos x="T4" y="T5"/>
                  </a:cxn>
                  <a:cxn ang="0">
                    <a:pos x="T6" y="T7"/>
                  </a:cxn>
                  <a:cxn ang="0">
                    <a:pos x="T8" y="T9"/>
                  </a:cxn>
                  <a:cxn ang="0">
                    <a:pos x="T10" y="T11"/>
                  </a:cxn>
                </a:cxnLst>
                <a:rect l="0" t="0" r="r" b="b"/>
                <a:pathLst>
                  <a:path w="6" h="2">
                    <a:moveTo>
                      <a:pt x="0" y="2"/>
                    </a:moveTo>
                    <a:lnTo>
                      <a:pt x="0" y="2"/>
                    </a:lnTo>
                    <a:lnTo>
                      <a:pt x="2" y="2"/>
                    </a:lnTo>
                    <a:lnTo>
                      <a:pt x="6"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5" name="Freeform 129">
                <a:extLst>
                  <a:ext uri="{FF2B5EF4-FFF2-40B4-BE49-F238E27FC236}">
                    <a16:creationId xmlns:a16="http://schemas.microsoft.com/office/drawing/2014/main" id="{6EA35039-69F1-0BA3-807A-6AA2B33A735D}"/>
                  </a:ext>
                </a:extLst>
              </p:cNvPr>
              <p:cNvSpPr>
                <a:spLocks/>
              </p:cNvSpPr>
              <p:nvPr/>
            </p:nvSpPr>
            <p:spPr bwMode="auto">
              <a:xfrm>
                <a:off x="4490" y="1365"/>
                <a:ext cx="15" cy="5"/>
              </a:xfrm>
              <a:custGeom>
                <a:avLst/>
                <a:gdLst>
                  <a:gd name="T0" fmla="*/ 0 w 15"/>
                  <a:gd name="T1" fmla="*/ 3 h 5"/>
                  <a:gd name="T2" fmla="*/ 3 w 15"/>
                  <a:gd name="T3" fmla="*/ 4 h 5"/>
                  <a:gd name="T4" fmla="*/ 6 w 15"/>
                  <a:gd name="T5" fmla="*/ 5 h 5"/>
                  <a:gd name="T6" fmla="*/ 12 w 15"/>
                  <a:gd name="T7" fmla="*/ 5 h 5"/>
                  <a:gd name="T8" fmla="*/ 15 w 15"/>
                  <a:gd name="T9" fmla="*/ 3 h 5"/>
                  <a:gd name="T10" fmla="*/ 14 w 15"/>
                  <a:gd name="T11" fmla="*/ 3 h 5"/>
                  <a:gd name="T12" fmla="*/ 12 w 15"/>
                  <a:gd name="T13" fmla="*/ 0 h 5"/>
                  <a:gd name="T14" fmla="*/ 9 w 15"/>
                  <a:gd name="T15" fmla="*/ 0 h 5"/>
                  <a:gd name="T16" fmla="*/ 3 w 15"/>
                  <a:gd name="T17" fmla="*/ 1 h 5"/>
                  <a:gd name="T18" fmla="*/ 0 w 15"/>
                  <a:gd name="T19" fmla="*/ 3 h 5"/>
                  <a:gd name="T20" fmla="*/ 0 w 15"/>
                  <a:gd name="T21"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5">
                    <a:moveTo>
                      <a:pt x="0" y="3"/>
                    </a:moveTo>
                    <a:lnTo>
                      <a:pt x="3" y="4"/>
                    </a:lnTo>
                    <a:lnTo>
                      <a:pt x="6" y="5"/>
                    </a:lnTo>
                    <a:lnTo>
                      <a:pt x="12" y="5"/>
                    </a:lnTo>
                    <a:lnTo>
                      <a:pt x="15" y="3"/>
                    </a:lnTo>
                    <a:lnTo>
                      <a:pt x="14" y="3"/>
                    </a:lnTo>
                    <a:lnTo>
                      <a:pt x="12" y="0"/>
                    </a:lnTo>
                    <a:lnTo>
                      <a:pt x="9" y="0"/>
                    </a:lnTo>
                    <a:lnTo>
                      <a:pt x="3" y="1"/>
                    </a:lnTo>
                    <a:lnTo>
                      <a:pt x="0"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6" name="Freeform 130">
                <a:extLst>
                  <a:ext uri="{FF2B5EF4-FFF2-40B4-BE49-F238E27FC236}">
                    <a16:creationId xmlns:a16="http://schemas.microsoft.com/office/drawing/2014/main" id="{41BC03DC-F308-E081-4E62-8A4360E22CB1}"/>
                  </a:ext>
                </a:extLst>
              </p:cNvPr>
              <p:cNvSpPr>
                <a:spLocks/>
              </p:cNvSpPr>
              <p:nvPr/>
            </p:nvSpPr>
            <p:spPr bwMode="auto">
              <a:xfrm>
                <a:off x="4497" y="1340"/>
                <a:ext cx="41" cy="16"/>
              </a:xfrm>
              <a:custGeom>
                <a:avLst/>
                <a:gdLst>
                  <a:gd name="T0" fmla="*/ 0 w 41"/>
                  <a:gd name="T1" fmla="*/ 11 h 16"/>
                  <a:gd name="T2" fmla="*/ 0 w 41"/>
                  <a:gd name="T3" fmla="*/ 12 h 16"/>
                  <a:gd name="T4" fmla="*/ 5 w 41"/>
                  <a:gd name="T5" fmla="*/ 15 h 16"/>
                  <a:gd name="T6" fmla="*/ 8 w 41"/>
                  <a:gd name="T7" fmla="*/ 15 h 16"/>
                  <a:gd name="T8" fmla="*/ 13 w 41"/>
                  <a:gd name="T9" fmla="*/ 13 h 16"/>
                  <a:gd name="T10" fmla="*/ 22 w 41"/>
                  <a:gd name="T11" fmla="*/ 16 h 16"/>
                  <a:gd name="T12" fmla="*/ 25 w 41"/>
                  <a:gd name="T13" fmla="*/ 15 h 16"/>
                  <a:gd name="T14" fmla="*/ 27 w 41"/>
                  <a:gd name="T15" fmla="*/ 12 h 16"/>
                  <a:gd name="T16" fmla="*/ 30 w 41"/>
                  <a:gd name="T17" fmla="*/ 12 h 16"/>
                  <a:gd name="T18" fmla="*/ 34 w 41"/>
                  <a:gd name="T19" fmla="*/ 10 h 16"/>
                  <a:gd name="T20" fmla="*/ 36 w 41"/>
                  <a:gd name="T21" fmla="*/ 9 h 16"/>
                  <a:gd name="T22" fmla="*/ 41 w 41"/>
                  <a:gd name="T23" fmla="*/ 4 h 16"/>
                  <a:gd name="T24" fmla="*/ 38 w 41"/>
                  <a:gd name="T25" fmla="*/ 1 h 16"/>
                  <a:gd name="T26" fmla="*/ 36 w 41"/>
                  <a:gd name="T27" fmla="*/ 1 h 16"/>
                  <a:gd name="T28" fmla="*/ 33 w 41"/>
                  <a:gd name="T29" fmla="*/ 0 h 16"/>
                  <a:gd name="T30" fmla="*/ 24 w 41"/>
                  <a:gd name="T31" fmla="*/ 2 h 16"/>
                  <a:gd name="T32" fmla="*/ 14 w 41"/>
                  <a:gd name="T33" fmla="*/ 3 h 16"/>
                  <a:gd name="T34" fmla="*/ 9 w 41"/>
                  <a:gd name="T35" fmla="*/ 2 h 16"/>
                  <a:gd name="T36" fmla="*/ 12 w 41"/>
                  <a:gd name="T37" fmla="*/ 1 h 16"/>
                  <a:gd name="T38" fmla="*/ 9 w 41"/>
                  <a:gd name="T39" fmla="*/ 1 h 16"/>
                  <a:gd name="T40" fmla="*/ 7 w 41"/>
                  <a:gd name="T41" fmla="*/ 2 h 16"/>
                  <a:gd name="T42" fmla="*/ 1 w 41"/>
                  <a:gd name="T43" fmla="*/ 5 h 16"/>
                  <a:gd name="T44" fmla="*/ 0 w 41"/>
                  <a:gd name="T45" fmla="*/ 9 h 16"/>
                  <a:gd name="T46" fmla="*/ 0 w 41"/>
                  <a:gd name="T47" fmla="*/ 11 h 16"/>
                  <a:gd name="T48" fmla="*/ 0 w 41"/>
                  <a:gd name="T49"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16">
                    <a:moveTo>
                      <a:pt x="0" y="11"/>
                    </a:moveTo>
                    <a:lnTo>
                      <a:pt x="0" y="12"/>
                    </a:lnTo>
                    <a:lnTo>
                      <a:pt x="5" y="15"/>
                    </a:lnTo>
                    <a:lnTo>
                      <a:pt x="8" y="15"/>
                    </a:lnTo>
                    <a:lnTo>
                      <a:pt x="13" y="13"/>
                    </a:lnTo>
                    <a:lnTo>
                      <a:pt x="22" y="16"/>
                    </a:lnTo>
                    <a:lnTo>
                      <a:pt x="25" y="15"/>
                    </a:lnTo>
                    <a:lnTo>
                      <a:pt x="27" y="12"/>
                    </a:lnTo>
                    <a:lnTo>
                      <a:pt x="30" y="12"/>
                    </a:lnTo>
                    <a:lnTo>
                      <a:pt x="34" y="10"/>
                    </a:lnTo>
                    <a:lnTo>
                      <a:pt x="36" y="9"/>
                    </a:lnTo>
                    <a:lnTo>
                      <a:pt x="41" y="4"/>
                    </a:lnTo>
                    <a:lnTo>
                      <a:pt x="38" y="1"/>
                    </a:lnTo>
                    <a:lnTo>
                      <a:pt x="36" y="1"/>
                    </a:lnTo>
                    <a:lnTo>
                      <a:pt x="33" y="0"/>
                    </a:lnTo>
                    <a:lnTo>
                      <a:pt x="24" y="2"/>
                    </a:lnTo>
                    <a:lnTo>
                      <a:pt x="14" y="3"/>
                    </a:lnTo>
                    <a:lnTo>
                      <a:pt x="9" y="2"/>
                    </a:lnTo>
                    <a:lnTo>
                      <a:pt x="12" y="1"/>
                    </a:lnTo>
                    <a:lnTo>
                      <a:pt x="9" y="1"/>
                    </a:lnTo>
                    <a:lnTo>
                      <a:pt x="7" y="2"/>
                    </a:lnTo>
                    <a:lnTo>
                      <a:pt x="1" y="5"/>
                    </a:lnTo>
                    <a:lnTo>
                      <a:pt x="0" y="9"/>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7" name="Freeform 131">
                <a:extLst>
                  <a:ext uri="{FF2B5EF4-FFF2-40B4-BE49-F238E27FC236}">
                    <a16:creationId xmlns:a16="http://schemas.microsoft.com/office/drawing/2014/main" id="{FC22E089-7875-181A-962F-63383FED7FE9}"/>
                  </a:ext>
                </a:extLst>
              </p:cNvPr>
              <p:cNvSpPr>
                <a:spLocks/>
              </p:cNvSpPr>
              <p:nvPr/>
            </p:nvSpPr>
            <p:spPr bwMode="auto">
              <a:xfrm>
                <a:off x="4508" y="1333"/>
                <a:ext cx="20" cy="7"/>
              </a:xfrm>
              <a:custGeom>
                <a:avLst/>
                <a:gdLst>
                  <a:gd name="T0" fmla="*/ 0 w 20"/>
                  <a:gd name="T1" fmla="*/ 3 h 7"/>
                  <a:gd name="T2" fmla="*/ 0 w 20"/>
                  <a:gd name="T3" fmla="*/ 5 h 7"/>
                  <a:gd name="T4" fmla="*/ 3 w 20"/>
                  <a:gd name="T5" fmla="*/ 6 h 7"/>
                  <a:gd name="T6" fmla="*/ 11 w 20"/>
                  <a:gd name="T7" fmla="*/ 7 h 7"/>
                  <a:gd name="T8" fmla="*/ 15 w 20"/>
                  <a:gd name="T9" fmla="*/ 6 h 7"/>
                  <a:gd name="T10" fmla="*/ 20 w 20"/>
                  <a:gd name="T11" fmla="*/ 2 h 7"/>
                  <a:gd name="T12" fmla="*/ 20 w 20"/>
                  <a:gd name="T13" fmla="*/ 0 h 7"/>
                  <a:gd name="T14" fmla="*/ 14 w 20"/>
                  <a:gd name="T15" fmla="*/ 0 h 7"/>
                  <a:gd name="T16" fmla="*/ 8 w 20"/>
                  <a:gd name="T17" fmla="*/ 0 h 7"/>
                  <a:gd name="T18" fmla="*/ 2 w 20"/>
                  <a:gd name="T19" fmla="*/ 2 h 7"/>
                  <a:gd name="T20" fmla="*/ 0 w 20"/>
                  <a:gd name="T21" fmla="*/ 3 h 7"/>
                  <a:gd name="T22" fmla="*/ 0 w 20"/>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7">
                    <a:moveTo>
                      <a:pt x="0" y="3"/>
                    </a:moveTo>
                    <a:lnTo>
                      <a:pt x="0" y="5"/>
                    </a:lnTo>
                    <a:lnTo>
                      <a:pt x="3" y="6"/>
                    </a:lnTo>
                    <a:lnTo>
                      <a:pt x="11" y="7"/>
                    </a:lnTo>
                    <a:lnTo>
                      <a:pt x="15" y="6"/>
                    </a:lnTo>
                    <a:lnTo>
                      <a:pt x="20" y="2"/>
                    </a:lnTo>
                    <a:lnTo>
                      <a:pt x="20" y="0"/>
                    </a:lnTo>
                    <a:lnTo>
                      <a:pt x="14" y="0"/>
                    </a:lnTo>
                    <a:lnTo>
                      <a:pt x="8" y="0"/>
                    </a:lnTo>
                    <a:lnTo>
                      <a:pt x="2" y="2"/>
                    </a:lnTo>
                    <a:lnTo>
                      <a:pt x="0"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8" name="Freeform 132">
                <a:extLst>
                  <a:ext uri="{FF2B5EF4-FFF2-40B4-BE49-F238E27FC236}">
                    <a16:creationId xmlns:a16="http://schemas.microsoft.com/office/drawing/2014/main" id="{7BBEB8F2-03AD-7DBF-27B0-2DFB4D011A58}"/>
                  </a:ext>
                </a:extLst>
              </p:cNvPr>
              <p:cNvSpPr>
                <a:spLocks/>
              </p:cNvSpPr>
              <p:nvPr/>
            </p:nvSpPr>
            <p:spPr bwMode="auto">
              <a:xfrm>
                <a:off x="4531" y="1317"/>
                <a:ext cx="5" cy="2"/>
              </a:xfrm>
              <a:custGeom>
                <a:avLst/>
                <a:gdLst>
                  <a:gd name="T0" fmla="*/ 0 w 5"/>
                  <a:gd name="T1" fmla="*/ 0 h 2"/>
                  <a:gd name="T2" fmla="*/ 0 w 5"/>
                  <a:gd name="T3" fmla="*/ 1 h 2"/>
                  <a:gd name="T4" fmla="*/ 2 w 5"/>
                  <a:gd name="T5" fmla="*/ 2 h 2"/>
                  <a:gd name="T6" fmla="*/ 5 w 5"/>
                  <a:gd name="T7" fmla="*/ 1 h 2"/>
                  <a:gd name="T8" fmla="*/ 0 w 5"/>
                  <a:gd name="T9" fmla="*/ 0 h 2"/>
                  <a:gd name="T10" fmla="*/ 0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0" y="0"/>
                    </a:moveTo>
                    <a:lnTo>
                      <a:pt x="0" y="1"/>
                    </a:lnTo>
                    <a:lnTo>
                      <a:pt x="2" y="2"/>
                    </a:lnTo>
                    <a:lnTo>
                      <a:pt x="5" y="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39" name="Freeform 133">
                <a:extLst>
                  <a:ext uri="{FF2B5EF4-FFF2-40B4-BE49-F238E27FC236}">
                    <a16:creationId xmlns:a16="http://schemas.microsoft.com/office/drawing/2014/main" id="{565BEAEC-F35B-E305-5297-DBF549F85711}"/>
                  </a:ext>
                </a:extLst>
              </p:cNvPr>
              <p:cNvSpPr>
                <a:spLocks/>
              </p:cNvSpPr>
              <p:nvPr/>
            </p:nvSpPr>
            <p:spPr bwMode="auto">
              <a:xfrm>
                <a:off x="4536" y="1313"/>
                <a:ext cx="21" cy="4"/>
              </a:xfrm>
              <a:custGeom>
                <a:avLst/>
                <a:gdLst>
                  <a:gd name="T0" fmla="*/ 0 w 21"/>
                  <a:gd name="T1" fmla="*/ 2 h 4"/>
                  <a:gd name="T2" fmla="*/ 0 w 21"/>
                  <a:gd name="T3" fmla="*/ 2 h 4"/>
                  <a:gd name="T4" fmla="*/ 4 w 21"/>
                  <a:gd name="T5" fmla="*/ 2 h 4"/>
                  <a:gd name="T6" fmla="*/ 6 w 21"/>
                  <a:gd name="T7" fmla="*/ 3 h 4"/>
                  <a:gd name="T8" fmla="*/ 12 w 21"/>
                  <a:gd name="T9" fmla="*/ 4 h 4"/>
                  <a:gd name="T10" fmla="*/ 19 w 21"/>
                  <a:gd name="T11" fmla="*/ 4 h 4"/>
                  <a:gd name="T12" fmla="*/ 21 w 21"/>
                  <a:gd name="T13" fmla="*/ 4 h 4"/>
                  <a:gd name="T14" fmla="*/ 21 w 21"/>
                  <a:gd name="T15" fmla="*/ 1 h 4"/>
                  <a:gd name="T16" fmla="*/ 17 w 21"/>
                  <a:gd name="T17" fmla="*/ 1 h 4"/>
                  <a:gd name="T18" fmla="*/ 15 w 21"/>
                  <a:gd name="T19" fmla="*/ 0 h 4"/>
                  <a:gd name="T20" fmla="*/ 9 w 21"/>
                  <a:gd name="T21" fmla="*/ 1 h 4"/>
                  <a:gd name="T22" fmla="*/ 6 w 21"/>
                  <a:gd name="T23" fmla="*/ 1 h 4"/>
                  <a:gd name="T24" fmla="*/ 0 w 21"/>
                  <a:gd name="T25" fmla="*/ 2 h 4"/>
                  <a:gd name="T26" fmla="*/ 0 w 21"/>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
                    <a:moveTo>
                      <a:pt x="0" y="2"/>
                    </a:moveTo>
                    <a:lnTo>
                      <a:pt x="0" y="2"/>
                    </a:lnTo>
                    <a:lnTo>
                      <a:pt x="4" y="2"/>
                    </a:lnTo>
                    <a:lnTo>
                      <a:pt x="6" y="3"/>
                    </a:lnTo>
                    <a:lnTo>
                      <a:pt x="12" y="4"/>
                    </a:lnTo>
                    <a:lnTo>
                      <a:pt x="19" y="4"/>
                    </a:lnTo>
                    <a:lnTo>
                      <a:pt x="21" y="4"/>
                    </a:lnTo>
                    <a:lnTo>
                      <a:pt x="21" y="1"/>
                    </a:lnTo>
                    <a:lnTo>
                      <a:pt x="17" y="1"/>
                    </a:lnTo>
                    <a:lnTo>
                      <a:pt x="15" y="0"/>
                    </a:lnTo>
                    <a:lnTo>
                      <a:pt x="9" y="1"/>
                    </a:lnTo>
                    <a:lnTo>
                      <a:pt x="6" y="1"/>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0" name="Freeform 134">
                <a:extLst>
                  <a:ext uri="{FF2B5EF4-FFF2-40B4-BE49-F238E27FC236}">
                    <a16:creationId xmlns:a16="http://schemas.microsoft.com/office/drawing/2014/main" id="{83753EC0-350B-1082-5254-2B34CAF07226}"/>
                  </a:ext>
                </a:extLst>
              </p:cNvPr>
              <p:cNvSpPr>
                <a:spLocks/>
              </p:cNvSpPr>
              <p:nvPr/>
            </p:nvSpPr>
            <p:spPr bwMode="auto">
              <a:xfrm>
                <a:off x="4541" y="1331"/>
                <a:ext cx="40" cy="16"/>
              </a:xfrm>
              <a:custGeom>
                <a:avLst/>
                <a:gdLst>
                  <a:gd name="T0" fmla="*/ 0 w 40"/>
                  <a:gd name="T1" fmla="*/ 10 h 16"/>
                  <a:gd name="T2" fmla="*/ 0 w 40"/>
                  <a:gd name="T3" fmla="*/ 12 h 16"/>
                  <a:gd name="T4" fmla="*/ 9 w 40"/>
                  <a:gd name="T5" fmla="*/ 16 h 16"/>
                  <a:gd name="T6" fmla="*/ 14 w 40"/>
                  <a:gd name="T7" fmla="*/ 14 h 16"/>
                  <a:gd name="T8" fmla="*/ 26 w 40"/>
                  <a:gd name="T9" fmla="*/ 14 h 16"/>
                  <a:gd name="T10" fmla="*/ 28 w 40"/>
                  <a:gd name="T11" fmla="*/ 13 h 16"/>
                  <a:gd name="T12" fmla="*/ 34 w 40"/>
                  <a:gd name="T13" fmla="*/ 11 h 16"/>
                  <a:gd name="T14" fmla="*/ 37 w 40"/>
                  <a:gd name="T15" fmla="*/ 10 h 16"/>
                  <a:gd name="T16" fmla="*/ 40 w 40"/>
                  <a:gd name="T17" fmla="*/ 7 h 16"/>
                  <a:gd name="T18" fmla="*/ 40 w 40"/>
                  <a:gd name="T19" fmla="*/ 4 h 16"/>
                  <a:gd name="T20" fmla="*/ 37 w 40"/>
                  <a:gd name="T21" fmla="*/ 2 h 16"/>
                  <a:gd name="T22" fmla="*/ 35 w 40"/>
                  <a:gd name="T23" fmla="*/ 1 h 16"/>
                  <a:gd name="T24" fmla="*/ 32 w 40"/>
                  <a:gd name="T25" fmla="*/ 0 h 16"/>
                  <a:gd name="T26" fmla="*/ 26 w 40"/>
                  <a:gd name="T27" fmla="*/ 0 h 16"/>
                  <a:gd name="T28" fmla="*/ 24 w 40"/>
                  <a:gd name="T29" fmla="*/ 1 h 16"/>
                  <a:gd name="T30" fmla="*/ 23 w 40"/>
                  <a:gd name="T31" fmla="*/ 3 h 16"/>
                  <a:gd name="T32" fmla="*/ 21 w 40"/>
                  <a:gd name="T33" fmla="*/ 5 h 16"/>
                  <a:gd name="T34" fmla="*/ 9 w 40"/>
                  <a:gd name="T35" fmla="*/ 7 h 16"/>
                  <a:gd name="T36" fmla="*/ 6 w 40"/>
                  <a:gd name="T37" fmla="*/ 9 h 16"/>
                  <a:gd name="T38" fmla="*/ 0 w 40"/>
                  <a:gd name="T39" fmla="*/ 10 h 16"/>
                  <a:gd name="T40" fmla="*/ 0 w 40"/>
                  <a:gd name="T41"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6">
                    <a:moveTo>
                      <a:pt x="0" y="10"/>
                    </a:moveTo>
                    <a:lnTo>
                      <a:pt x="0" y="12"/>
                    </a:lnTo>
                    <a:lnTo>
                      <a:pt x="9" y="16"/>
                    </a:lnTo>
                    <a:lnTo>
                      <a:pt x="14" y="14"/>
                    </a:lnTo>
                    <a:lnTo>
                      <a:pt x="26" y="14"/>
                    </a:lnTo>
                    <a:lnTo>
                      <a:pt x="28" y="13"/>
                    </a:lnTo>
                    <a:lnTo>
                      <a:pt x="34" y="11"/>
                    </a:lnTo>
                    <a:lnTo>
                      <a:pt x="37" y="10"/>
                    </a:lnTo>
                    <a:lnTo>
                      <a:pt x="40" y="7"/>
                    </a:lnTo>
                    <a:lnTo>
                      <a:pt x="40" y="4"/>
                    </a:lnTo>
                    <a:lnTo>
                      <a:pt x="37" y="2"/>
                    </a:lnTo>
                    <a:lnTo>
                      <a:pt x="35" y="1"/>
                    </a:lnTo>
                    <a:lnTo>
                      <a:pt x="32" y="0"/>
                    </a:lnTo>
                    <a:lnTo>
                      <a:pt x="26" y="0"/>
                    </a:lnTo>
                    <a:lnTo>
                      <a:pt x="24" y="1"/>
                    </a:lnTo>
                    <a:lnTo>
                      <a:pt x="23" y="3"/>
                    </a:lnTo>
                    <a:lnTo>
                      <a:pt x="21" y="5"/>
                    </a:lnTo>
                    <a:lnTo>
                      <a:pt x="9" y="7"/>
                    </a:lnTo>
                    <a:lnTo>
                      <a:pt x="6" y="9"/>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1" name="Freeform 135">
                <a:extLst>
                  <a:ext uri="{FF2B5EF4-FFF2-40B4-BE49-F238E27FC236}">
                    <a16:creationId xmlns:a16="http://schemas.microsoft.com/office/drawing/2014/main" id="{80BCBFC4-78FA-7002-E860-198DAB489B99}"/>
                  </a:ext>
                </a:extLst>
              </p:cNvPr>
              <p:cNvSpPr>
                <a:spLocks/>
              </p:cNvSpPr>
              <p:nvPr/>
            </p:nvSpPr>
            <p:spPr bwMode="auto">
              <a:xfrm>
                <a:off x="4389" y="1557"/>
                <a:ext cx="84" cy="73"/>
              </a:xfrm>
              <a:custGeom>
                <a:avLst/>
                <a:gdLst>
                  <a:gd name="T0" fmla="*/ 28 w 84"/>
                  <a:gd name="T1" fmla="*/ 5 h 73"/>
                  <a:gd name="T2" fmla="*/ 38 w 84"/>
                  <a:gd name="T3" fmla="*/ 4 h 73"/>
                  <a:gd name="T4" fmla="*/ 43 w 84"/>
                  <a:gd name="T5" fmla="*/ 1 h 73"/>
                  <a:gd name="T6" fmla="*/ 51 w 84"/>
                  <a:gd name="T7" fmla="*/ 0 h 73"/>
                  <a:gd name="T8" fmla="*/ 59 w 84"/>
                  <a:gd name="T9" fmla="*/ 2 h 73"/>
                  <a:gd name="T10" fmla="*/ 67 w 84"/>
                  <a:gd name="T11" fmla="*/ 5 h 73"/>
                  <a:gd name="T12" fmla="*/ 67 w 84"/>
                  <a:gd name="T13" fmla="*/ 8 h 73"/>
                  <a:gd name="T14" fmla="*/ 67 w 84"/>
                  <a:gd name="T15" fmla="*/ 9 h 73"/>
                  <a:gd name="T16" fmla="*/ 59 w 84"/>
                  <a:gd name="T17" fmla="*/ 12 h 73"/>
                  <a:gd name="T18" fmla="*/ 65 w 84"/>
                  <a:gd name="T19" fmla="*/ 12 h 73"/>
                  <a:gd name="T20" fmla="*/ 62 w 84"/>
                  <a:gd name="T21" fmla="*/ 17 h 73"/>
                  <a:gd name="T22" fmla="*/ 55 w 84"/>
                  <a:gd name="T23" fmla="*/ 16 h 73"/>
                  <a:gd name="T24" fmla="*/ 58 w 84"/>
                  <a:gd name="T25" fmla="*/ 18 h 73"/>
                  <a:gd name="T26" fmla="*/ 55 w 84"/>
                  <a:gd name="T27" fmla="*/ 22 h 73"/>
                  <a:gd name="T28" fmla="*/ 51 w 84"/>
                  <a:gd name="T29" fmla="*/ 25 h 73"/>
                  <a:gd name="T30" fmla="*/ 55 w 84"/>
                  <a:gd name="T31" fmla="*/ 29 h 73"/>
                  <a:gd name="T32" fmla="*/ 55 w 84"/>
                  <a:gd name="T33" fmla="*/ 34 h 73"/>
                  <a:gd name="T34" fmla="*/ 56 w 84"/>
                  <a:gd name="T35" fmla="*/ 39 h 73"/>
                  <a:gd name="T36" fmla="*/ 59 w 84"/>
                  <a:gd name="T37" fmla="*/ 48 h 73"/>
                  <a:gd name="T38" fmla="*/ 65 w 84"/>
                  <a:gd name="T39" fmla="*/ 56 h 73"/>
                  <a:gd name="T40" fmla="*/ 84 w 84"/>
                  <a:gd name="T41" fmla="*/ 68 h 73"/>
                  <a:gd name="T42" fmla="*/ 81 w 84"/>
                  <a:gd name="T43" fmla="*/ 72 h 73"/>
                  <a:gd name="T44" fmla="*/ 74 w 84"/>
                  <a:gd name="T45" fmla="*/ 70 h 73"/>
                  <a:gd name="T46" fmla="*/ 74 w 84"/>
                  <a:gd name="T47" fmla="*/ 72 h 73"/>
                  <a:gd name="T48" fmla="*/ 69 w 84"/>
                  <a:gd name="T49" fmla="*/ 68 h 73"/>
                  <a:gd name="T50" fmla="*/ 72 w 84"/>
                  <a:gd name="T51" fmla="*/ 72 h 73"/>
                  <a:gd name="T52" fmla="*/ 66 w 84"/>
                  <a:gd name="T53" fmla="*/ 72 h 73"/>
                  <a:gd name="T54" fmla="*/ 64 w 84"/>
                  <a:gd name="T55" fmla="*/ 73 h 73"/>
                  <a:gd name="T56" fmla="*/ 56 w 84"/>
                  <a:gd name="T57" fmla="*/ 68 h 73"/>
                  <a:gd name="T58" fmla="*/ 52 w 84"/>
                  <a:gd name="T59" fmla="*/ 73 h 73"/>
                  <a:gd name="T60" fmla="*/ 43 w 84"/>
                  <a:gd name="T61" fmla="*/ 67 h 73"/>
                  <a:gd name="T62" fmla="*/ 43 w 84"/>
                  <a:gd name="T63" fmla="*/ 70 h 73"/>
                  <a:gd name="T64" fmla="*/ 38 w 84"/>
                  <a:gd name="T65" fmla="*/ 68 h 73"/>
                  <a:gd name="T66" fmla="*/ 32 w 84"/>
                  <a:gd name="T67" fmla="*/ 67 h 73"/>
                  <a:gd name="T68" fmla="*/ 26 w 84"/>
                  <a:gd name="T69" fmla="*/ 66 h 73"/>
                  <a:gd name="T70" fmla="*/ 32 w 84"/>
                  <a:gd name="T71" fmla="*/ 64 h 73"/>
                  <a:gd name="T72" fmla="*/ 34 w 84"/>
                  <a:gd name="T73" fmla="*/ 58 h 73"/>
                  <a:gd name="T74" fmla="*/ 36 w 84"/>
                  <a:gd name="T75" fmla="*/ 57 h 73"/>
                  <a:gd name="T76" fmla="*/ 27 w 84"/>
                  <a:gd name="T77" fmla="*/ 56 h 73"/>
                  <a:gd name="T78" fmla="*/ 33 w 84"/>
                  <a:gd name="T79" fmla="*/ 51 h 73"/>
                  <a:gd name="T80" fmla="*/ 28 w 84"/>
                  <a:gd name="T81" fmla="*/ 55 h 73"/>
                  <a:gd name="T82" fmla="*/ 26 w 84"/>
                  <a:gd name="T83" fmla="*/ 49 h 73"/>
                  <a:gd name="T84" fmla="*/ 18 w 84"/>
                  <a:gd name="T85" fmla="*/ 51 h 73"/>
                  <a:gd name="T86" fmla="*/ 10 w 84"/>
                  <a:gd name="T87" fmla="*/ 48 h 73"/>
                  <a:gd name="T88" fmla="*/ 5 w 84"/>
                  <a:gd name="T89" fmla="*/ 50 h 73"/>
                  <a:gd name="T90" fmla="*/ 0 w 84"/>
                  <a:gd name="T91" fmla="*/ 43 h 73"/>
                  <a:gd name="T92" fmla="*/ 0 w 84"/>
                  <a:gd name="T93" fmla="*/ 38 h 73"/>
                  <a:gd name="T94" fmla="*/ 5 w 84"/>
                  <a:gd name="T95" fmla="*/ 33 h 73"/>
                  <a:gd name="T96" fmla="*/ 10 w 84"/>
                  <a:gd name="T97" fmla="*/ 33 h 73"/>
                  <a:gd name="T98" fmla="*/ 14 w 84"/>
                  <a:gd name="T99" fmla="*/ 32 h 73"/>
                  <a:gd name="T100" fmla="*/ 16 w 84"/>
                  <a:gd name="T101" fmla="*/ 29 h 73"/>
                  <a:gd name="T102" fmla="*/ 17 w 84"/>
                  <a:gd name="T103" fmla="*/ 25 h 73"/>
                  <a:gd name="T104" fmla="*/ 19 w 84"/>
                  <a:gd name="T105" fmla="*/ 22 h 73"/>
                  <a:gd name="T106" fmla="*/ 19 w 84"/>
                  <a:gd name="T107" fmla="*/ 19 h 73"/>
                  <a:gd name="T108" fmla="*/ 14 w 84"/>
                  <a:gd name="T109" fmla="*/ 18 h 73"/>
                  <a:gd name="T110" fmla="*/ 17 w 84"/>
                  <a:gd name="T111" fmla="*/ 14 h 73"/>
                  <a:gd name="T112" fmla="*/ 26 w 84"/>
                  <a:gd name="T113" fmla="*/ 14 h 73"/>
                  <a:gd name="T114" fmla="*/ 26 w 84"/>
                  <a:gd name="T115" fmla="*/ 10 h 73"/>
                  <a:gd name="T116" fmla="*/ 25 w 84"/>
                  <a:gd name="T117" fmla="*/ 6 h 73"/>
                  <a:gd name="T118" fmla="*/ 26 w 84"/>
                  <a:gd name="T119"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73">
                    <a:moveTo>
                      <a:pt x="26" y="5"/>
                    </a:moveTo>
                    <a:lnTo>
                      <a:pt x="28" y="5"/>
                    </a:lnTo>
                    <a:lnTo>
                      <a:pt x="32" y="2"/>
                    </a:lnTo>
                    <a:lnTo>
                      <a:pt x="38" y="4"/>
                    </a:lnTo>
                    <a:lnTo>
                      <a:pt x="40" y="2"/>
                    </a:lnTo>
                    <a:lnTo>
                      <a:pt x="43" y="1"/>
                    </a:lnTo>
                    <a:lnTo>
                      <a:pt x="48" y="0"/>
                    </a:lnTo>
                    <a:lnTo>
                      <a:pt x="51" y="0"/>
                    </a:lnTo>
                    <a:lnTo>
                      <a:pt x="53" y="2"/>
                    </a:lnTo>
                    <a:lnTo>
                      <a:pt x="59" y="2"/>
                    </a:lnTo>
                    <a:lnTo>
                      <a:pt x="62" y="4"/>
                    </a:lnTo>
                    <a:lnTo>
                      <a:pt x="67" y="5"/>
                    </a:lnTo>
                    <a:lnTo>
                      <a:pt x="70" y="7"/>
                    </a:lnTo>
                    <a:lnTo>
                      <a:pt x="67" y="8"/>
                    </a:lnTo>
                    <a:lnTo>
                      <a:pt x="61" y="9"/>
                    </a:lnTo>
                    <a:lnTo>
                      <a:pt x="67" y="9"/>
                    </a:lnTo>
                    <a:lnTo>
                      <a:pt x="65" y="10"/>
                    </a:lnTo>
                    <a:lnTo>
                      <a:pt x="59" y="12"/>
                    </a:lnTo>
                    <a:lnTo>
                      <a:pt x="62" y="13"/>
                    </a:lnTo>
                    <a:lnTo>
                      <a:pt x="65" y="12"/>
                    </a:lnTo>
                    <a:lnTo>
                      <a:pt x="66" y="15"/>
                    </a:lnTo>
                    <a:lnTo>
                      <a:pt x="62" y="17"/>
                    </a:lnTo>
                    <a:lnTo>
                      <a:pt x="60" y="16"/>
                    </a:lnTo>
                    <a:lnTo>
                      <a:pt x="55" y="16"/>
                    </a:lnTo>
                    <a:lnTo>
                      <a:pt x="60" y="17"/>
                    </a:lnTo>
                    <a:lnTo>
                      <a:pt x="58" y="18"/>
                    </a:lnTo>
                    <a:lnTo>
                      <a:pt x="58" y="22"/>
                    </a:lnTo>
                    <a:lnTo>
                      <a:pt x="55" y="22"/>
                    </a:lnTo>
                    <a:lnTo>
                      <a:pt x="57" y="24"/>
                    </a:lnTo>
                    <a:lnTo>
                      <a:pt x="51" y="25"/>
                    </a:lnTo>
                    <a:lnTo>
                      <a:pt x="53" y="25"/>
                    </a:lnTo>
                    <a:lnTo>
                      <a:pt x="55" y="29"/>
                    </a:lnTo>
                    <a:lnTo>
                      <a:pt x="57" y="31"/>
                    </a:lnTo>
                    <a:lnTo>
                      <a:pt x="55" y="34"/>
                    </a:lnTo>
                    <a:lnTo>
                      <a:pt x="55" y="36"/>
                    </a:lnTo>
                    <a:lnTo>
                      <a:pt x="56" y="39"/>
                    </a:lnTo>
                    <a:lnTo>
                      <a:pt x="56" y="42"/>
                    </a:lnTo>
                    <a:lnTo>
                      <a:pt x="59" y="48"/>
                    </a:lnTo>
                    <a:lnTo>
                      <a:pt x="62" y="53"/>
                    </a:lnTo>
                    <a:lnTo>
                      <a:pt x="65" y="56"/>
                    </a:lnTo>
                    <a:lnTo>
                      <a:pt x="75" y="65"/>
                    </a:lnTo>
                    <a:lnTo>
                      <a:pt x="84" y="68"/>
                    </a:lnTo>
                    <a:lnTo>
                      <a:pt x="83" y="70"/>
                    </a:lnTo>
                    <a:lnTo>
                      <a:pt x="81" y="72"/>
                    </a:lnTo>
                    <a:lnTo>
                      <a:pt x="77" y="70"/>
                    </a:lnTo>
                    <a:lnTo>
                      <a:pt x="74" y="70"/>
                    </a:lnTo>
                    <a:lnTo>
                      <a:pt x="79" y="73"/>
                    </a:lnTo>
                    <a:lnTo>
                      <a:pt x="74" y="72"/>
                    </a:lnTo>
                    <a:lnTo>
                      <a:pt x="72" y="70"/>
                    </a:lnTo>
                    <a:lnTo>
                      <a:pt x="69" y="68"/>
                    </a:lnTo>
                    <a:lnTo>
                      <a:pt x="66" y="68"/>
                    </a:lnTo>
                    <a:lnTo>
                      <a:pt x="72" y="72"/>
                    </a:lnTo>
                    <a:lnTo>
                      <a:pt x="69" y="73"/>
                    </a:lnTo>
                    <a:lnTo>
                      <a:pt x="66" y="72"/>
                    </a:lnTo>
                    <a:lnTo>
                      <a:pt x="60" y="69"/>
                    </a:lnTo>
                    <a:lnTo>
                      <a:pt x="64" y="73"/>
                    </a:lnTo>
                    <a:lnTo>
                      <a:pt x="58" y="72"/>
                    </a:lnTo>
                    <a:lnTo>
                      <a:pt x="56" y="68"/>
                    </a:lnTo>
                    <a:lnTo>
                      <a:pt x="52" y="70"/>
                    </a:lnTo>
                    <a:lnTo>
                      <a:pt x="52" y="73"/>
                    </a:lnTo>
                    <a:lnTo>
                      <a:pt x="47" y="70"/>
                    </a:lnTo>
                    <a:lnTo>
                      <a:pt x="43" y="67"/>
                    </a:lnTo>
                    <a:lnTo>
                      <a:pt x="45" y="70"/>
                    </a:lnTo>
                    <a:lnTo>
                      <a:pt x="43" y="70"/>
                    </a:lnTo>
                    <a:lnTo>
                      <a:pt x="40" y="68"/>
                    </a:lnTo>
                    <a:lnTo>
                      <a:pt x="38" y="68"/>
                    </a:lnTo>
                    <a:lnTo>
                      <a:pt x="34" y="67"/>
                    </a:lnTo>
                    <a:lnTo>
                      <a:pt x="32" y="67"/>
                    </a:lnTo>
                    <a:lnTo>
                      <a:pt x="28" y="66"/>
                    </a:lnTo>
                    <a:lnTo>
                      <a:pt x="26" y="66"/>
                    </a:lnTo>
                    <a:lnTo>
                      <a:pt x="28" y="65"/>
                    </a:lnTo>
                    <a:lnTo>
                      <a:pt x="32" y="64"/>
                    </a:lnTo>
                    <a:lnTo>
                      <a:pt x="28" y="61"/>
                    </a:lnTo>
                    <a:lnTo>
                      <a:pt x="34" y="58"/>
                    </a:lnTo>
                    <a:lnTo>
                      <a:pt x="38" y="59"/>
                    </a:lnTo>
                    <a:lnTo>
                      <a:pt x="36" y="57"/>
                    </a:lnTo>
                    <a:lnTo>
                      <a:pt x="31" y="57"/>
                    </a:lnTo>
                    <a:lnTo>
                      <a:pt x="27" y="56"/>
                    </a:lnTo>
                    <a:lnTo>
                      <a:pt x="31" y="53"/>
                    </a:lnTo>
                    <a:lnTo>
                      <a:pt x="33" y="51"/>
                    </a:lnTo>
                    <a:lnTo>
                      <a:pt x="31" y="52"/>
                    </a:lnTo>
                    <a:lnTo>
                      <a:pt x="28" y="55"/>
                    </a:lnTo>
                    <a:lnTo>
                      <a:pt x="26" y="52"/>
                    </a:lnTo>
                    <a:lnTo>
                      <a:pt x="26" y="49"/>
                    </a:lnTo>
                    <a:lnTo>
                      <a:pt x="21" y="51"/>
                    </a:lnTo>
                    <a:lnTo>
                      <a:pt x="18" y="51"/>
                    </a:lnTo>
                    <a:lnTo>
                      <a:pt x="17" y="48"/>
                    </a:lnTo>
                    <a:lnTo>
                      <a:pt x="10" y="48"/>
                    </a:lnTo>
                    <a:lnTo>
                      <a:pt x="8" y="50"/>
                    </a:lnTo>
                    <a:lnTo>
                      <a:pt x="5" y="50"/>
                    </a:lnTo>
                    <a:lnTo>
                      <a:pt x="2" y="49"/>
                    </a:lnTo>
                    <a:lnTo>
                      <a:pt x="0" y="43"/>
                    </a:lnTo>
                    <a:lnTo>
                      <a:pt x="0" y="40"/>
                    </a:lnTo>
                    <a:lnTo>
                      <a:pt x="0" y="38"/>
                    </a:lnTo>
                    <a:lnTo>
                      <a:pt x="2" y="35"/>
                    </a:lnTo>
                    <a:lnTo>
                      <a:pt x="5" y="33"/>
                    </a:lnTo>
                    <a:lnTo>
                      <a:pt x="7" y="34"/>
                    </a:lnTo>
                    <a:lnTo>
                      <a:pt x="10" y="33"/>
                    </a:lnTo>
                    <a:lnTo>
                      <a:pt x="13" y="35"/>
                    </a:lnTo>
                    <a:lnTo>
                      <a:pt x="14" y="32"/>
                    </a:lnTo>
                    <a:lnTo>
                      <a:pt x="14" y="30"/>
                    </a:lnTo>
                    <a:lnTo>
                      <a:pt x="16" y="29"/>
                    </a:lnTo>
                    <a:lnTo>
                      <a:pt x="19" y="27"/>
                    </a:lnTo>
                    <a:lnTo>
                      <a:pt x="17" y="25"/>
                    </a:lnTo>
                    <a:lnTo>
                      <a:pt x="23" y="22"/>
                    </a:lnTo>
                    <a:lnTo>
                      <a:pt x="19" y="22"/>
                    </a:lnTo>
                    <a:lnTo>
                      <a:pt x="23" y="19"/>
                    </a:lnTo>
                    <a:lnTo>
                      <a:pt x="19" y="19"/>
                    </a:lnTo>
                    <a:lnTo>
                      <a:pt x="17" y="19"/>
                    </a:lnTo>
                    <a:lnTo>
                      <a:pt x="14" y="18"/>
                    </a:lnTo>
                    <a:lnTo>
                      <a:pt x="15" y="16"/>
                    </a:lnTo>
                    <a:lnTo>
                      <a:pt x="17" y="14"/>
                    </a:lnTo>
                    <a:lnTo>
                      <a:pt x="21" y="13"/>
                    </a:lnTo>
                    <a:lnTo>
                      <a:pt x="26" y="14"/>
                    </a:lnTo>
                    <a:lnTo>
                      <a:pt x="24" y="12"/>
                    </a:lnTo>
                    <a:lnTo>
                      <a:pt x="26" y="10"/>
                    </a:lnTo>
                    <a:lnTo>
                      <a:pt x="24" y="9"/>
                    </a:lnTo>
                    <a:lnTo>
                      <a:pt x="25" y="6"/>
                    </a:lnTo>
                    <a:lnTo>
                      <a:pt x="26" y="5"/>
                    </a:lnTo>
                    <a:lnTo>
                      <a:pt x="2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2" name="Freeform 136">
                <a:extLst>
                  <a:ext uri="{FF2B5EF4-FFF2-40B4-BE49-F238E27FC236}">
                    <a16:creationId xmlns:a16="http://schemas.microsoft.com/office/drawing/2014/main" id="{1720FAE6-7DE8-EAD7-8C0B-AEF31ACFA630}"/>
                  </a:ext>
                </a:extLst>
              </p:cNvPr>
              <p:cNvSpPr>
                <a:spLocks/>
              </p:cNvSpPr>
              <p:nvPr/>
            </p:nvSpPr>
            <p:spPr bwMode="auto">
              <a:xfrm>
                <a:off x="4420" y="1458"/>
                <a:ext cx="208" cy="103"/>
              </a:xfrm>
              <a:custGeom>
                <a:avLst/>
                <a:gdLst>
                  <a:gd name="T0" fmla="*/ 8 w 208"/>
                  <a:gd name="T1" fmla="*/ 98 h 103"/>
                  <a:gd name="T2" fmla="*/ 19 w 208"/>
                  <a:gd name="T3" fmla="*/ 91 h 103"/>
                  <a:gd name="T4" fmla="*/ 11 w 208"/>
                  <a:gd name="T5" fmla="*/ 91 h 103"/>
                  <a:gd name="T6" fmla="*/ 2 w 208"/>
                  <a:gd name="T7" fmla="*/ 92 h 103"/>
                  <a:gd name="T8" fmla="*/ 5 w 208"/>
                  <a:gd name="T9" fmla="*/ 88 h 103"/>
                  <a:gd name="T10" fmla="*/ 13 w 208"/>
                  <a:gd name="T11" fmla="*/ 84 h 103"/>
                  <a:gd name="T12" fmla="*/ 27 w 208"/>
                  <a:gd name="T13" fmla="*/ 80 h 103"/>
                  <a:gd name="T14" fmla="*/ 25 w 208"/>
                  <a:gd name="T15" fmla="*/ 75 h 103"/>
                  <a:gd name="T16" fmla="*/ 21 w 208"/>
                  <a:gd name="T17" fmla="*/ 74 h 103"/>
                  <a:gd name="T18" fmla="*/ 30 w 208"/>
                  <a:gd name="T19" fmla="*/ 69 h 103"/>
                  <a:gd name="T20" fmla="*/ 26 w 208"/>
                  <a:gd name="T21" fmla="*/ 65 h 103"/>
                  <a:gd name="T22" fmla="*/ 43 w 208"/>
                  <a:gd name="T23" fmla="*/ 65 h 103"/>
                  <a:gd name="T24" fmla="*/ 33 w 208"/>
                  <a:gd name="T25" fmla="*/ 62 h 103"/>
                  <a:gd name="T26" fmla="*/ 41 w 208"/>
                  <a:gd name="T27" fmla="*/ 57 h 103"/>
                  <a:gd name="T28" fmla="*/ 31 w 208"/>
                  <a:gd name="T29" fmla="*/ 56 h 103"/>
                  <a:gd name="T30" fmla="*/ 33 w 208"/>
                  <a:gd name="T31" fmla="*/ 51 h 103"/>
                  <a:gd name="T32" fmla="*/ 44 w 208"/>
                  <a:gd name="T33" fmla="*/ 51 h 103"/>
                  <a:gd name="T34" fmla="*/ 51 w 208"/>
                  <a:gd name="T35" fmla="*/ 46 h 103"/>
                  <a:gd name="T36" fmla="*/ 54 w 208"/>
                  <a:gd name="T37" fmla="*/ 41 h 103"/>
                  <a:gd name="T38" fmla="*/ 67 w 208"/>
                  <a:gd name="T39" fmla="*/ 36 h 103"/>
                  <a:gd name="T40" fmla="*/ 74 w 208"/>
                  <a:gd name="T41" fmla="*/ 32 h 103"/>
                  <a:gd name="T42" fmla="*/ 86 w 208"/>
                  <a:gd name="T43" fmla="*/ 29 h 103"/>
                  <a:gd name="T44" fmla="*/ 91 w 208"/>
                  <a:gd name="T45" fmla="*/ 26 h 103"/>
                  <a:gd name="T46" fmla="*/ 101 w 208"/>
                  <a:gd name="T47" fmla="*/ 27 h 103"/>
                  <a:gd name="T48" fmla="*/ 108 w 208"/>
                  <a:gd name="T49" fmla="*/ 20 h 103"/>
                  <a:gd name="T50" fmla="*/ 120 w 208"/>
                  <a:gd name="T51" fmla="*/ 23 h 103"/>
                  <a:gd name="T52" fmla="*/ 135 w 208"/>
                  <a:gd name="T53" fmla="*/ 20 h 103"/>
                  <a:gd name="T54" fmla="*/ 142 w 208"/>
                  <a:gd name="T55" fmla="*/ 20 h 103"/>
                  <a:gd name="T56" fmla="*/ 159 w 208"/>
                  <a:gd name="T57" fmla="*/ 14 h 103"/>
                  <a:gd name="T58" fmla="*/ 166 w 208"/>
                  <a:gd name="T59" fmla="*/ 9 h 103"/>
                  <a:gd name="T60" fmla="*/ 183 w 208"/>
                  <a:gd name="T61" fmla="*/ 2 h 103"/>
                  <a:gd name="T62" fmla="*/ 198 w 208"/>
                  <a:gd name="T63" fmla="*/ 1 h 103"/>
                  <a:gd name="T64" fmla="*/ 208 w 208"/>
                  <a:gd name="T65" fmla="*/ 6 h 103"/>
                  <a:gd name="T66" fmla="*/ 206 w 208"/>
                  <a:gd name="T67" fmla="*/ 14 h 103"/>
                  <a:gd name="T68" fmla="*/ 198 w 208"/>
                  <a:gd name="T69" fmla="*/ 21 h 103"/>
                  <a:gd name="T70" fmla="*/ 183 w 208"/>
                  <a:gd name="T71" fmla="*/ 26 h 103"/>
                  <a:gd name="T72" fmla="*/ 172 w 208"/>
                  <a:gd name="T73" fmla="*/ 29 h 103"/>
                  <a:gd name="T74" fmla="*/ 161 w 208"/>
                  <a:gd name="T75" fmla="*/ 31 h 103"/>
                  <a:gd name="T76" fmla="*/ 139 w 208"/>
                  <a:gd name="T77" fmla="*/ 38 h 103"/>
                  <a:gd name="T78" fmla="*/ 130 w 208"/>
                  <a:gd name="T79" fmla="*/ 40 h 103"/>
                  <a:gd name="T80" fmla="*/ 122 w 208"/>
                  <a:gd name="T81" fmla="*/ 43 h 103"/>
                  <a:gd name="T82" fmla="*/ 108 w 208"/>
                  <a:gd name="T83" fmla="*/ 48 h 103"/>
                  <a:gd name="T84" fmla="*/ 103 w 208"/>
                  <a:gd name="T85" fmla="*/ 51 h 103"/>
                  <a:gd name="T86" fmla="*/ 86 w 208"/>
                  <a:gd name="T87" fmla="*/ 56 h 103"/>
                  <a:gd name="T88" fmla="*/ 95 w 208"/>
                  <a:gd name="T89" fmla="*/ 57 h 103"/>
                  <a:gd name="T90" fmla="*/ 90 w 208"/>
                  <a:gd name="T91" fmla="*/ 63 h 103"/>
                  <a:gd name="T92" fmla="*/ 80 w 208"/>
                  <a:gd name="T93" fmla="*/ 62 h 103"/>
                  <a:gd name="T94" fmla="*/ 81 w 208"/>
                  <a:gd name="T95" fmla="*/ 68 h 103"/>
                  <a:gd name="T96" fmla="*/ 74 w 208"/>
                  <a:gd name="T97" fmla="*/ 70 h 103"/>
                  <a:gd name="T98" fmla="*/ 63 w 208"/>
                  <a:gd name="T99" fmla="*/ 69 h 103"/>
                  <a:gd name="T100" fmla="*/ 63 w 208"/>
                  <a:gd name="T101" fmla="*/ 79 h 103"/>
                  <a:gd name="T102" fmla="*/ 61 w 208"/>
                  <a:gd name="T103" fmla="*/ 81 h 103"/>
                  <a:gd name="T104" fmla="*/ 53 w 208"/>
                  <a:gd name="T105" fmla="*/ 79 h 103"/>
                  <a:gd name="T106" fmla="*/ 56 w 208"/>
                  <a:gd name="T107" fmla="*/ 84 h 103"/>
                  <a:gd name="T108" fmla="*/ 54 w 208"/>
                  <a:gd name="T109" fmla="*/ 90 h 103"/>
                  <a:gd name="T110" fmla="*/ 48 w 208"/>
                  <a:gd name="T111" fmla="*/ 88 h 103"/>
                  <a:gd name="T112" fmla="*/ 51 w 208"/>
                  <a:gd name="T113" fmla="*/ 95 h 103"/>
                  <a:gd name="T114" fmla="*/ 43 w 208"/>
                  <a:gd name="T115" fmla="*/ 92 h 103"/>
                  <a:gd name="T116" fmla="*/ 47 w 208"/>
                  <a:gd name="T117" fmla="*/ 99 h 103"/>
                  <a:gd name="T118" fmla="*/ 42 w 208"/>
                  <a:gd name="T119" fmla="*/ 103 h 103"/>
                  <a:gd name="T120" fmla="*/ 29 w 208"/>
                  <a:gd name="T121" fmla="*/ 101 h 103"/>
                  <a:gd name="T122" fmla="*/ 18 w 208"/>
                  <a:gd name="T123" fmla="*/ 98 h 103"/>
                  <a:gd name="T124" fmla="*/ 12 w 208"/>
                  <a:gd name="T125" fmla="*/ 10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03">
                    <a:moveTo>
                      <a:pt x="12" y="100"/>
                    </a:moveTo>
                    <a:lnTo>
                      <a:pt x="8" y="101"/>
                    </a:lnTo>
                    <a:lnTo>
                      <a:pt x="8" y="98"/>
                    </a:lnTo>
                    <a:lnTo>
                      <a:pt x="9" y="96"/>
                    </a:lnTo>
                    <a:lnTo>
                      <a:pt x="11" y="94"/>
                    </a:lnTo>
                    <a:lnTo>
                      <a:pt x="19" y="91"/>
                    </a:lnTo>
                    <a:lnTo>
                      <a:pt x="17" y="91"/>
                    </a:lnTo>
                    <a:lnTo>
                      <a:pt x="13" y="91"/>
                    </a:lnTo>
                    <a:lnTo>
                      <a:pt x="11" y="91"/>
                    </a:lnTo>
                    <a:lnTo>
                      <a:pt x="8" y="94"/>
                    </a:lnTo>
                    <a:lnTo>
                      <a:pt x="5" y="94"/>
                    </a:lnTo>
                    <a:lnTo>
                      <a:pt x="2" y="92"/>
                    </a:lnTo>
                    <a:lnTo>
                      <a:pt x="0" y="90"/>
                    </a:lnTo>
                    <a:lnTo>
                      <a:pt x="2" y="89"/>
                    </a:lnTo>
                    <a:lnTo>
                      <a:pt x="5" y="88"/>
                    </a:lnTo>
                    <a:lnTo>
                      <a:pt x="8" y="86"/>
                    </a:lnTo>
                    <a:lnTo>
                      <a:pt x="11" y="84"/>
                    </a:lnTo>
                    <a:lnTo>
                      <a:pt x="13" y="84"/>
                    </a:lnTo>
                    <a:lnTo>
                      <a:pt x="13" y="82"/>
                    </a:lnTo>
                    <a:lnTo>
                      <a:pt x="19" y="79"/>
                    </a:lnTo>
                    <a:lnTo>
                      <a:pt x="27" y="80"/>
                    </a:lnTo>
                    <a:lnTo>
                      <a:pt x="25" y="78"/>
                    </a:lnTo>
                    <a:lnTo>
                      <a:pt x="19" y="77"/>
                    </a:lnTo>
                    <a:lnTo>
                      <a:pt x="25" y="75"/>
                    </a:lnTo>
                    <a:lnTo>
                      <a:pt x="27" y="77"/>
                    </a:lnTo>
                    <a:lnTo>
                      <a:pt x="25" y="74"/>
                    </a:lnTo>
                    <a:lnTo>
                      <a:pt x="21" y="74"/>
                    </a:lnTo>
                    <a:lnTo>
                      <a:pt x="25" y="72"/>
                    </a:lnTo>
                    <a:lnTo>
                      <a:pt x="34" y="71"/>
                    </a:lnTo>
                    <a:lnTo>
                      <a:pt x="30" y="69"/>
                    </a:lnTo>
                    <a:lnTo>
                      <a:pt x="27" y="70"/>
                    </a:lnTo>
                    <a:lnTo>
                      <a:pt x="25" y="69"/>
                    </a:lnTo>
                    <a:lnTo>
                      <a:pt x="26" y="65"/>
                    </a:lnTo>
                    <a:lnTo>
                      <a:pt x="35" y="64"/>
                    </a:lnTo>
                    <a:lnTo>
                      <a:pt x="41" y="65"/>
                    </a:lnTo>
                    <a:lnTo>
                      <a:pt x="43" y="65"/>
                    </a:lnTo>
                    <a:lnTo>
                      <a:pt x="41" y="65"/>
                    </a:lnTo>
                    <a:lnTo>
                      <a:pt x="35" y="62"/>
                    </a:lnTo>
                    <a:lnTo>
                      <a:pt x="33" y="62"/>
                    </a:lnTo>
                    <a:lnTo>
                      <a:pt x="29" y="62"/>
                    </a:lnTo>
                    <a:lnTo>
                      <a:pt x="31" y="61"/>
                    </a:lnTo>
                    <a:lnTo>
                      <a:pt x="41" y="57"/>
                    </a:lnTo>
                    <a:lnTo>
                      <a:pt x="37" y="57"/>
                    </a:lnTo>
                    <a:lnTo>
                      <a:pt x="35" y="56"/>
                    </a:lnTo>
                    <a:lnTo>
                      <a:pt x="31" y="56"/>
                    </a:lnTo>
                    <a:lnTo>
                      <a:pt x="29" y="54"/>
                    </a:lnTo>
                    <a:lnTo>
                      <a:pt x="30" y="52"/>
                    </a:lnTo>
                    <a:lnTo>
                      <a:pt x="33" y="51"/>
                    </a:lnTo>
                    <a:lnTo>
                      <a:pt x="36" y="52"/>
                    </a:lnTo>
                    <a:lnTo>
                      <a:pt x="38" y="54"/>
                    </a:lnTo>
                    <a:lnTo>
                      <a:pt x="44" y="51"/>
                    </a:lnTo>
                    <a:lnTo>
                      <a:pt x="43" y="47"/>
                    </a:lnTo>
                    <a:lnTo>
                      <a:pt x="45" y="46"/>
                    </a:lnTo>
                    <a:lnTo>
                      <a:pt x="51" y="46"/>
                    </a:lnTo>
                    <a:lnTo>
                      <a:pt x="53" y="47"/>
                    </a:lnTo>
                    <a:lnTo>
                      <a:pt x="54" y="45"/>
                    </a:lnTo>
                    <a:lnTo>
                      <a:pt x="54" y="41"/>
                    </a:lnTo>
                    <a:lnTo>
                      <a:pt x="60" y="40"/>
                    </a:lnTo>
                    <a:lnTo>
                      <a:pt x="59" y="38"/>
                    </a:lnTo>
                    <a:lnTo>
                      <a:pt x="67" y="36"/>
                    </a:lnTo>
                    <a:lnTo>
                      <a:pt x="69" y="34"/>
                    </a:lnTo>
                    <a:lnTo>
                      <a:pt x="72" y="32"/>
                    </a:lnTo>
                    <a:lnTo>
                      <a:pt x="74" y="32"/>
                    </a:lnTo>
                    <a:lnTo>
                      <a:pt x="80" y="30"/>
                    </a:lnTo>
                    <a:lnTo>
                      <a:pt x="84" y="30"/>
                    </a:lnTo>
                    <a:lnTo>
                      <a:pt x="86" y="29"/>
                    </a:lnTo>
                    <a:lnTo>
                      <a:pt x="89" y="29"/>
                    </a:lnTo>
                    <a:lnTo>
                      <a:pt x="89" y="26"/>
                    </a:lnTo>
                    <a:lnTo>
                      <a:pt x="91" y="26"/>
                    </a:lnTo>
                    <a:lnTo>
                      <a:pt x="97" y="26"/>
                    </a:lnTo>
                    <a:lnTo>
                      <a:pt x="95" y="27"/>
                    </a:lnTo>
                    <a:lnTo>
                      <a:pt x="101" y="27"/>
                    </a:lnTo>
                    <a:lnTo>
                      <a:pt x="99" y="23"/>
                    </a:lnTo>
                    <a:lnTo>
                      <a:pt x="101" y="21"/>
                    </a:lnTo>
                    <a:lnTo>
                      <a:pt x="108" y="20"/>
                    </a:lnTo>
                    <a:lnTo>
                      <a:pt x="114" y="21"/>
                    </a:lnTo>
                    <a:lnTo>
                      <a:pt x="118" y="21"/>
                    </a:lnTo>
                    <a:lnTo>
                      <a:pt x="120" y="23"/>
                    </a:lnTo>
                    <a:lnTo>
                      <a:pt x="123" y="22"/>
                    </a:lnTo>
                    <a:lnTo>
                      <a:pt x="129" y="22"/>
                    </a:lnTo>
                    <a:lnTo>
                      <a:pt x="135" y="20"/>
                    </a:lnTo>
                    <a:lnTo>
                      <a:pt x="137" y="19"/>
                    </a:lnTo>
                    <a:lnTo>
                      <a:pt x="140" y="19"/>
                    </a:lnTo>
                    <a:lnTo>
                      <a:pt x="142" y="20"/>
                    </a:lnTo>
                    <a:lnTo>
                      <a:pt x="154" y="14"/>
                    </a:lnTo>
                    <a:lnTo>
                      <a:pt x="156" y="15"/>
                    </a:lnTo>
                    <a:lnTo>
                      <a:pt x="159" y="14"/>
                    </a:lnTo>
                    <a:lnTo>
                      <a:pt x="163" y="12"/>
                    </a:lnTo>
                    <a:lnTo>
                      <a:pt x="167" y="14"/>
                    </a:lnTo>
                    <a:lnTo>
                      <a:pt x="166" y="9"/>
                    </a:lnTo>
                    <a:lnTo>
                      <a:pt x="170" y="7"/>
                    </a:lnTo>
                    <a:lnTo>
                      <a:pt x="178" y="3"/>
                    </a:lnTo>
                    <a:lnTo>
                      <a:pt x="183" y="2"/>
                    </a:lnTo>
                    <a:lnTo>
                      <a:pt x="189" y="0"/>
                    </a:lnTo>
                    <a:lnTo>
                      <a:pt x="196" y="0"/>
                    </a:lnTo>
                    <a:lnTo>
                      <a:pt x="198" y="1"/>
                    </a:lnTo>
                    <a:lnTo>
                      <a:pt x="201" y="2"/>
                    </a:lnTo>
                    <a:lnTo>
                      <a:pt x="207" y="4"/>
                    </a:lnTo>
                    <a:lnTo>
                      <a:pt x="208" y="6"/>
                    </a:lnTo>
                    <a:lnTo>
                      <a:pt x="208" y="10"/>
                    </a:lnTo>
                    <a:lnTo>
                      <a:pt x="207" y="12"/>
                    </a:lnTo>
                    <a:lnTo>
                      <a:pt x="206" y="14"/>
                    </a:lnTo>
                    <a:lnTo>
                      <a:pt x="202" y="17"/>
                    </a:lnTo>
                    <a:lnTo>
                      <a:pt x="200" y="19"/>
                    </a:lnTo>
                    <a:lnTo>
                      <a:pt x="198" y="21"/>
                    </a:lnTo>
                    <a:lnTo>
                      <a:pt x="195" y="21"/>
                    </a:lnTo>
                    <a:lnTo>
                      <a:pt x="189" y="23"/>
                    </a:lnTo>
                    <a:lnTo>
                      <a:pt x="183" y="26"/>
                    </a:lnTo>
                    <a:lnTo>
                      <a:pt x="178" y="27"/>
                    </a:lnTo>
                    <a:lnTo>
                      <a:pt x="174" y="29"/>
                    </a:lnTo>
                    <a:lnTo>
                      <a:pt x="172" y="29"/>
                    </a:lnTo>
                    <a:lnTo>
                      <a:pt x="170" y="30"/>
                    </a:lnTo>
                    <a:lnTo>
                      <a:pt x="166" y="30"/>
                    </a:lnTo>
                    <a:lnTo>
                      <a:pt x="161" y="31"/>
                    </a:lnTo>
                    <a:lnTo>
                      <a:pt x="155" y="35"/>
                    </a:lnTo>
                    <a:lnTo>
                      <a:pt x="144" y="36"/>
                    </a:lnTo>
                    <a:lnTo>
                      <a:pt x="139" y="38"/>
                    </a:lnTo>
                    <a:lnTo>
                      <a:pt x="136" y="37"/>
                    </a:lnTo>
                    <a:lnTo>
                      <a:pt x="133" y="39"/>
                    </a:lnTo>
                    <a:lnTo>
                      <a:pt x="130" y="40"/>
                    </a:lnTo>
                    <a:lnTo>
                      <a:pt x="128" y="40"/>
                    </a:lnTo>
                    <a:lnTo>
                      <a:pt x="124" y="41"/>
                    </a:lnTo>
                    <a:lnTo>
                      <a:pt x="122" y="43"/>
                    </a:lnTo>
                    <a:lnTo>
                      <a:pt x="116" y="44"/>
                    </a:lnTo>
                    <a:lnTo>
                      <a:pt x="114" y="45"/>
                    </a:lnTo>
                    <a:lnTo>
                      <a:pt x="108" y="48"/>
                    </a:lnTo>
                    <a:lnTo>
                      <a:pt x="105" y="49"/>
                    </a:lnTo>
                    <a:lnTo>
                      <a:pt x="105" y="47"/>
                    </a:lnTo>
                    <a:lnTo>
                      <a:pt x="103" y="51"/>
                    </a:lnTo>
                    <a:lnTo>
                      <a:pt x="95" y="55"/>
                    </a:lnTo>
                    <a:lnTo>
                      <a:pt x="91" y="56"/>
                    </a:lnTo>
                    <a:lnTo>
                      <a:pt x="86" y="56"/>
                    </a:lnTo>
                    <a:lnTo>
                      <a:pt x="86" y="57"/>
                    </a:lnTo>
                    <a:lnTo>
                      <a:pt x="89" y="57"/>
                    </a:lnTo>
                    <a:lnTo>
                      <a:pt x="95" y="57"/>
                    </a:lnTo>
                    <a:lnTo>
                      <a:pt x="94" y="60"/>
                    </a:lnTo>
                    <a:lnTo>
                      <a:pt x="91" y="61"/>
                    </a:lnTo>
                    <a:lnTo>
                      <a:pt x="90" y="63"/>
                    </a:lnTo>
                    <a:lnTo>
                      <a:pt x="86" y="64"/>
                    </a:lnTo>
                    <a:lnTo>
                      <a:pt x="84" y="63"/>
                    </a:lnTo>
                    <a:lnTo>
                      <a:pt x="80" y="62"/>
                    </a:lnTo>
                    <a:lnTo>
                      <a:pt x="84" y="64"/>
                    </a:lnTo>
                    <a:lnTo>
                      <a:pt x="84" y="66"/>
                    </a:lnTo>
                    <a:lnTo>
                      <a:pt x="81" y="68"/>
                    </a:lnTo>
                    <a:lnTo>
                      <a:pt x="76" y="64"/>
                    </a:lnTo>
                    <a:lnTo>
                      <a:pt x="76" y="66"/>
                    </a:lnTo>
                    <a:lnTo>
                      <a:pt x="74" y="70"/>
                    </a:lnTo>
                    <a:lnTo>
                      <a:pt x="72" y="71"/>
                    </a:lnTo>
                    <a:lnTo>
                      <a:pt x="69" y="70"/>
                    </a:lnTo>
                    <a:lnTo>
                      <a:pt x="63" y="69"/>
                    </a:lnTo>
                    <a:lnTo>
                      <a:pt x="65" y="71"/>
                    </a:lnTo>
                    <a:lnTo>
                      <a:pt x="69" y="77"/>
                    </a:lnTo>
                    <a:lnTo>
                      <a:pt x="63" y="79"/>
                    </a:lnTo>
                    <a:lnTo>
                      <a:pt x="65" y="80"/>
                    </a:lnTo>
                    <a:lnTo>
                      <a:pt x="63" y="81"/>
                    </a:lnTo>
                    <a:lnTo>
                      <a:pt x="61" y="81"/>
                    </a:lnTo>
                    <a:lnTo>
                      <a:pt x="57" y="83"/>
                    </a:lnTo>
                    <a:lnTo>
                      <a:pt x="55" y="82"/>
                    </a:lnTo>
                    <a:lnTo>
                      <a:pt x="53" y="79"/>
                    </a:lnTo>
                    <a:lnTo>
                      <a:pt x="51" y="81"/>
                    </a:lnTo>
                    <a:lnTo>
                      <a:pt x="53" y="82"/>
                    </a:lnTo>
                    <a:lnTo>
                      <a:pt x="56" y="84"/>
                    </a:lnTo>
                    <a:lnTo>
                      <a:pt x="57" y="87"/>
                    </a:lnTo>
                    <a:lnTo>
                      <a:pt x="56" y="90"/>
                    </a:lnTo>
                    <a:lnTo>
                      <a:pt x="54" y="90"/>
                    </a:lnTo>
                    <a:lnTo>
                      <a:pt x="51" y="88"/>
                    </a:lnTo>
                    <a:lnTo>
                      <a:pt x="39" y="87"/>
                    </a:lnTo>
                    <a:lnTo>
                      <a:pt x="48" y="88"/>
                    </a:lnTo>
                    <a:lnTo>
                      <a:pt x="52" y="89"/>
                    </a:lnTo>
                    <a:lnTo>
                      <a:pt x="54" y="92"/>
                    </a:lnTo>
                    <a:lnTo>
                      <a:pt x="51" y="95"/>
                    </a:lnTo>
                    <a:lnTo>
                      <a:pt x="48" y="95"/>
                    </a:lnTo>
                    <a:lnTo>
                      <a:pt x="45" y="95"/>
                    </a:lnTo>
                    <a:lnTo>
                      <a:pt x="43" y="92"/>
                    </a:lnTo>
                    <a:lnTo>
                      <a:pt x="45" y="95"/>
                    </a:lnTo>
                    <a:lnTo>
                      <a:pt x="47" y="96"/>
                    </a:lnTo>
                    <a:lnTo>
                      <a:pt x="47" y="99"/>
                    </a:lnTo>
                    <a:lnTo>
                      <a:pt x="45" y="100"/>
                    </a:lnTo>
                    <a:lnTo>
                      <a:pt x="42" y="100"/>
                    </a:lnTo>
                    <a:lnTo>
                      <a:pt x="42" y="103"/>
                    </a:lnTo>
                    <a:lnTo>
                      <a:pt x="34" y="103"/>
                    </a:lnTo>
                    <a:lnTo>
                      <a:pt x="33" y="99"/>
                    </a:lnTo>
                    <a:lnTo>
                      <a:pt x="29" y="101"/>
                    </a:lnTo>
                    <a:lnTo>
                      <a:pt x="27" y="100"/>
                    </a:lnTo>
                    <a:lnTo>
                      <a:pt x="24" y="100"/>
                    </a:lnTo>
                    <a:lnTo>
                      <a:pt x="18" y="98"/>
                    </a:lnTo>
                    <a:lnTo>
                      <a:pt x="16" y="98"/>
                    </a:lnTo>
                    <a:lnTo>
                      <a:pt x="12" y="100"/>
                    </a:lnTo>
                    <a:lnTo>
                      <a:pt x="1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3" name="Freeform 137">
                <a:extLst>
                  <a:ext uri="{FF2B5EF4-FFF2-40B4-BE49-F238E27FC236}">
                    <a16:creationId xmlns:a16="http://schemas.microsoft.com/office/drawing/2014/main" id="{31518435-B5A7-63F3-E7DE-BD349C909045}"/>
                  </a:ext>
                </a:extLst>
              </p:cNvPr>
              <p:cNvSpPr>
                <a:spLocks/>
              </p:cNvSpPr>
              <p:nvPr/>
            </p:nvSpPr>
            <p:spPr bwMode="auto">
              <a:xfrm>
                <a:off x="4940" y="1327"/>
                <a:ext cx="114" cy="78"/>
              </a:xfrm>
              <a:custGeom>
                <a:avLst/>
                <a:gdLst>
                  <a:gd name="T0" fmla="*/ 29 w 114"/>
                  <a:gd name="T1" fmla="*/ 41 h 78"/>
                  <a:gd name="T2" fmla="*/ 38 w 114"/>
                  <a:gd name="T3" fmla="*/ 38 h 78"/>
                  <a:gd name="T4" fmla="*/ 55 w 114"/>
                  <a:gd name="T5" fmla="*/ 35 h 78"/>
                  <a:gd name="T6" fmla="*/ 76 w 114"/>
                  <a:gd name="T7" fmla="*/ 33 h 78"/>
                  <a:gd name="T8" fmla="*/ 73 w 114"/>
                  <a:gd name="T9" fmla="*/ 23 h 78"/>
                  <a:gd name="T10" fmla="*/ 80 w 114"/>
                  <a:gd name="T11" fmla="*/ 20 h 78"/>
                  <a:gd name="T12" fmla="*/ 85 w 114"/>
                  <a:gd name="T13" fmla="*/ 16 h 78"/>
                  <a:gd name="T14" fmla="*/ 70 w 114"/>
                  <a:gd name="T15" fmla="*/ 12 h 78"/>
                  <a:gd name="T16" fmla="*/ 59 w 114"/>
                  <a:gd name="T17" fmla="*/ 1 h 78"/>
                  <a:gd name="T18" fmla="*/ 46 w 114"/>
                  <a:gd name="T19" fmla="*/ 1 h 78"/>
                  <a:gd name="T20" fmla="*/ 43 w 114"/>
                  <a:gd name="T21" fmla="*/ 6 h 78"/>
                  <a:gd name="T22" fmla="*/ 20 w 114"/>
                  <a:gd name="T23" fmla="*/ 9 h 78"/>
                  <a:gd name="T24" fmla="*/ 14 w 114"/>
                  <a:gd name="T25" fmla="*/ 15 h 78"/>
                  <a:gd name="T26" fmla="*/ 22 w 114"/>
                  <a:gd name="T27" fmla="*/ 16 h 78"/>
                  <a:gd name="T28" fmla="*/ 16 w 114"/>
                  <a:gd name="T29" fmla="*/ 23 h 78"/>
                  <a:gd name="T30" fmla="*/ 3 w 114"/>
                  <a:gd name="T31" fmla="*/ 28 h 78"/>
                  <a:gd name="T32" fmla="*/ 1 w 114"/>
                  <a:gd name="T33" fmla="*/ 30 h 78"/>
                  <a:gd name="T34" fmla="*/ 10 w 114"/>
                  <a:gd name="T35" fmla="*/ 32 h 78"/>
                  <a:gd name="T36" fmla="*/ 22 w 114"/>
                  <a:gd name="T37" fmla="*/ 33 h 78"/>
                  <a:gd name="T38" fmla="*/ 10 w 114"/>
                  <a:gd name="T39" fmla="*/ 34 h 78"/>
                  <a:gd name="T40" fmla="*/ 12 w 114"/>
                  <a:gd name="T41" fmla="*/ 35 h 78"/>
                  <a:gd name="T42" fmla="*/ 12 w 114"/>
                  <a:gd name="T43" fmla="*/ 37 h 78"/>
                  <a:gd name="T44" fmla="*/ 110 w 114"/>
                  <a:gd name="T45" fmla="*/ 63 h 78"/>
                  <a:gd name="T46" fmla="*/ 114 w 114"/>
                  <a:gd name="T47" fmla="*/ 49 h 78"/>
                  <a:gd name="T48" fmla="*/ 108 w 114"/>
                  <a:gd name="T49" fmla="*/ 43 h 78"/>
                  <a:gd name="T50" fmla="*/ 96 w 114"/>
                  <a:gd name="T51" fmla="*/ 40 h 78"/>
                  <a:gd name="T52" fmla="*/ 91 w 114"/>
                  <a:gd name="T53" fmla="*/ 46 h 78"/>
                  <a:gd name="T54" fmla="*/ 80 w 114"/>
                  <a:gd name="T55" fmla="*/ 49 h 78"/>
                  <a:gd name="T56" fmla="*/ 81 w 114"/>
                  <a:gd name="T57" fmla="*/ 46 h 78"/>
                  <a:gd name="T58" fmla="*/ 86 w 114"/>
                  <a:gd name="T59" fmla="*/ 39 h 78"/>
                  <a:gd name="T60" fmla="*/ 76 w 114"/>
                  <a:gd name="T61" fmla="*/ 35 h 78"/>
                  <a:gd name="T62" fmla="*/ 53 w 114"/>
                  <a:gd name="T63" fmla="*/ 38 h 78"/>
                  <a:gd name="T64" fmla="*/ 44 w 114"/>
                  <a:gd name="T65" fmla="*/ 40 h 78"/>
                  <a:gd name="T66" fmla="*/ 36 w 114"/>
                  <a:gd name="T67" fmla="*/ 44 h 78"/>
                  <a:gd name="T68" fmla="*/ 30 w 114"/>
                  <a:gd name="T69" fmla="*/ 50 h 78"/>
                  <a:gd name="T70" fmla="*/ 17 w 114"/>
                  <a:gd name="T71" fmla="*/ 55 h 78"/>
                  <a:gd name="T72" fmla="*/ 25 w 114"/>
                  <a:gd name="T73" fmla="*/ 56 h 78"/>
                  <a:gd name="T74" fmla="*/ 28 w 114"/>
                  <a:gd name="T75" fmla="*/ 58 h 78"/>
                  <a:gd name="T76" fmla="*/ 36 w 114"/>
                  <a:gd name="T77" fmla="*/ 59 h 78"/>
                  <a:gd name="T78" fmla="*/ 40 w 114"/>
                  <a:gd name="T79" fmla="*/ 66 h 78"/>
                  <a:gd name="T80" fmla="*/ 47 w 114"/>
                  <a:gd name="T81" fmla="*/ 71 h 78"/>
                  <a:gd name="T82" fmla="*/ 54 w 114"/>
                  <a:gd name="T83" fmla="*/ 72 h 78"/>
                  <a:gd name="T84" fmla="*/ 69 w 114"/>
                  <a:gd name="T85" fmla="*/ 72 h 78"/>
                  <a:gd name="T86" fmla="*/ 93 w 114"/>
                  <a:gd name="T87" fmla="*/ 78 h 78"/>
                  <a:gd name="T88" fmla="*/ 112 w 114"/>
                  <a:gd name="T89" fmla="*/ 74 h 78"/>
                  <a:gd name="T90" fmla="*/ 107 w 114"/>
                  <a:gd name="T91" fmla="*/ 66 h 78"/>
                  <a:gd name="T92" fmla="*/ 107 w 114"/>
                  <a:gd name="T93"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4" h="78">
                    <a:moveTo>
                      <a:pt x="23" y="40"/>
                    </a:moveTo>
                    <a:lnTo>
                      <a:pt x="27" y="41"/>
                    </a:lnTo>
                    <a:lnTo>
                      <a:pt x="29" y="41"/>
                    </a:lnTo>
                    <a:lnTo>
                      <a:pt x="32" y="40"/>
                    </a:lnTo>
                    <a:lnTo>
                      <a:pt x="36" y="40"/>
                    </a:lnTo>
                    <a:lnTo>
                      <a:pt x="38" y="38"/>
                    </a:lnTo>
                    <a:lnTo>
                      <a:pt x="44" y="37"/>
                    </a:lnTo>
                    <a:lnTo>
                      <a:pt x="47" y="37"/>
                    </a:lnTo>
                    <a:lnTo>
                      <a:pt x="55" y="35"/>
                    </a:lnTo>
                    <a:lnTo>
                      <a:pt x="61" y="34"/>
                    </a:lnTo>
                    <a:lnTo>
                      <a:pt x="73" y="34"/>
                    </a:lnTo>
                    <a:lnTo>
                      <a:pt x="76" y="33"/>
                    </a:lnTo>
                    <a:lnTo>
                      <a:pt x="79" y="31"/>
                    </a:lnTo>
                    <a:lnTo>
                      <a:pt x="76" y="29"/>
                    </a:lnTo>
                    <a:lnTo>
                      <a:pt x="73" y="23"/>
                    </a:lnTo>
                    <a:lnTo>
                      <a:pt x="74" y="21"/>
                    </a:lnTo>
                    <a:lnTo>
                      <a:pt x="78" y="21"/>
                    </a:lnTo>
                    <a:lnTo>
                      <a:pt x="80" y="20"/>
                    </a:lnTo>
                    <a:lnTo>
                      <a:pt x="83" y="21"/>
                    </a:lnTo>
                    <a:lnTo>
                      <a:pt x="86" y="20"/>
                    </a:lnTo>
                    <a:lnTo>
                      <a:pt x="85" y="16"/>
                    </a:lnTo>
                    <a:lnTo>
                      <a:pt x="81" y="15"/>
                    </a:lnTo>
                    <a:lnTo>
                      <a:pt x="76" y="14"/>
                    </a:lnTo>
                    <a:lnTo>
                      <a:pt x="70" y="12"/>
                    </a:lnTo>
                    <a:lnTo>
                      <a:pt x="68" y="9"/>
                    </a:lnTo>
                    <a:lnTo>
                      <a:pt x="65" y="6"/>
                    </a:lnTo>
                    <a:lnTo>
                      <a:pt x="59" y="1"/>
                    </a:lnTo>
                    <a:lnTo>
                      <a:pt x="54" y="0"/>
                    </a:lnTo>
                    <a:lnTo>
                      <a:pt x="48" y="0"/>
                    </a:lnTo>
                    <a:lnTo>
                      <a:pt x="46" y="1"/>
                    </a:lnTo>
                    <a:lnTo>
                      <a:pt x="52" y="3"/>
                    </a:lnTo>
                    <a:lnTo>
                      <a:pt x="49" y="3"/>
                    </a:lnTo>
                    <a:lnTo>
                      <a:pt x="43" y="6"/>
                    </a:lnTo>
                    <a:lnTo>
                      <a:pt x="35" y="6"/>
                    </a:lnTo>
                    <a:lnTo>
                      <a:pt x="31" y="7"/>
                    </a:lnTo>
                    <a:lnTo>
                      <a:pt x="20" y="9"/>
                    </a:lnTo>
                    <a:lnTo>
                      <a:pt x="19" y="12"/>
                    </a:lnTo>
                    <a:lnTo>
                      <a:pt x="17" y="13"/>
                    </a:lnTo>
                    <a:lnTo>
                      <a:pt x="14" y="15"/>
                    </a:lnTo>
                    <a:lnTo>
                      <a:pt x="13" y="17"/>
                    </a:lnTo>
                    <a:lnTo>
                      <a:pt x="19" y="17"/>
                    </a:lnTo>
                    <a:lnTo>
                      <a:pt x="22" y="16"/>
                    </a:lnTo>
                    <a:lnTo>
                      <a:pt x="20" y="18"/>
                    </a:lnTo>
                    <a:lnTo>
                      <a:pt x="17" y="20"/>
                    </a:lnTo>
                    <a:lnTo>
                      <a:pt x="16" y="23"/>
                    </a:lnTo>
                    <a:lnTo>
                      <a:pt x="14" y="25"/>
                    </a:lnTo>
                    <a:lnTo>
                      <a:pt x="9" y="25"/>
                    </a:lnTo>
                    <a:lnTo>
                      <a:pt x="3" y="28"/>
                    </a:lnTo>
                    <a:lnTo>
                      <a:pt x="12" y="29"/>
                    </a:lnTo>
                    <a:lnTo>
                      <a:pt x="3" y="29"/>
                    </a:lnTo>
                    <a:lnTo>
                      <a:pt x="1" y="30"/>
                    </a:lnTo>
                    <a:lnTo>
                      <a:pt x="0" y="32"/>
                    </a:lnTo>
                    <a:lnTo>
                      <a:pt x="4" y="32"/>
                    </a:lnTo>
                    <a:lnTo>
                      <a:pt x="10" y="32"/>
                    </a:lnTo>
                    <a:lnTo>
                      <a:pt x="17" y="31"/>
                    </a:lnTo>
                    <a:lnTo>
                      <a:pt x="19" y="32"/>
                    </a:lnTo>
                    <a:lnTo>
                      <a:pt x="22" y="33"/>
                    </a:lnTo>
                    <a:lnTo>
                      <a:pt x="17" y="32"/>
                    </a:lnTo>
                    <a:lnTo>
                      <a:pt x="6" y="33"/>
                    </a:lnTo>
                    <a:lnTo>
                      <a:pt x="10" y="34"/>
                    </a:lnTo>
                    <a:lnTo>
                      <a:pt x="12" y="35"/>
                    </a:lnTo>
                    <a:lnTo>
                      <a:pt x="14" y="37"/>
                    </a:lnTo>
                    <a:lnTo>
                      <a:pt x="12" y="35"/>
                    </a:lnTo>
                    <a:lnTo>
                      <a:pt x="9" y="35"/>
                    </a:lnTo>
                    <a:lnTo>
                      <a:pt x="6" y="35"/>
                    </a:lnTo>
                    <a:lnTo>
                      <a:pt x="12" y="37"/>
                    </a:lnTo>
                    <a:lnTo>
                      <a:pt x="18" y="38"/>
                    </a:lnTo>
                    <a:lnTo>
                      <a:pt x="23" y="40"/>
                    </a:lnTo>
                    <a:close/>
                    <a:moveTo>
                      <a:pt x="110" y="63"/>
                    </a:moveTo>
                    <a:lnTo>
                      <a:pt x="111" y="55"/>
                    </a:lnTo>
                    <a:lnTo>
                      <a:pt x="112" y="51"/>
                    </a:lnTo>
                    <a:lnTo>
                      <a:pt x="114" y="49"/>
                    </a:lnTo>
                    <a:lnTo>
                      <a:pt x="114" y="47"/>
                    </a:lnTo>
                    <a:lnTo>
                      <a:pt x="112" y="44"/>
                    </a:lnTo>
                    <a:lnTo>
                      <a:pt x="108" y="43"/>
                    </a:lnTo>
                    <a:lnTo>
                      <a:pt x="106" y="41"/>
                    </a:lnTo>
                    <a:lnTo>
                      <a:pt x="102" y="40"/>
                    </a:lnTo>
                    <a:lnTo>
                      <a:pt x="96" y="40"/>
                    </a:lnTo>
                    <a:lnTo>
                      <a:pt x="93" y="41"/>
                    </a:lnTo>
                    <a:lnTo>
                      <a:pt x="94" y="42"/>
                    </a:lnTo>
                    <a:lnTo>
                      <a:pt x="91" y="46"/>
                    </a:lnTo>
                    <a:lnTo>
                      <a:pt x="86" y="44"/>
                    </a:lnTo>
                    <a:lnTo>
                      <a:pt x="83" y="47"/>
                    </a:lnTo>
                    <a:lnTo>
                      <a:pt x="80" y="49"/>
                    </a:lnTo>
                    <a:lnTo>
                      <a:pt x="78" y="49"/>
                    </a:lnTo>
                    <a:lnTo>
                      <a:pt x="81" y="49"/>
                    </a:lnTo>
                    <a:lnTo>
                      <a:pt x="81" y="46"/>
                    </a:lnTo>
                    <a:lnTo>
                      <a:pt x="85" y="44"/>
                    </a:lnTo>
                    <a:lnTo>
                      <a:pt x="86" y="41"/>
                    </a:lnTo>
                    <a:lnTo>
                      <a:pt x="86" y="39"/>
                    </a:lnTo>
                    <a:lnTo>
                      <a:pt x="83" y="37"/>
                    </a:lnTo>
                    <a:lnTo>
                      <a:pt x="80" y="35"/>
                    </a:lnTo>
                    <a:lnTo>
                      <a:pt x="76" y="35"/>
                    </a:lnTo>
                    <a:lnTo>
                      <a:pt x="72" y="37"/>
                    </a:lnTo>
                    <a:lnTo>
                      <a:pt x="66" y="38"/>
                    </a:lnTo>
                    <a:lnTo>
                      <a:pt x="53" y="38"/>
                    </a:lnTo>
                    <a:lnTo>
                      <a:pt x="49" y="40"/>
                    </a:lnTo>
                    <a:lnTo>
                      <a:pt x="47" y="39"/>
                    </a:lnTo>
                    <a:lnTo>
                      <a:pt x="44" y="40"/>
                    </a:lnTo>
                    <a:lnTo>
                      <a:pt x="42" y="41"/>
                    </a:lnTo>
                    <a:lnTo>
                      <a:pt x="38" y="42"/>
                    </a:lnTo>
                    <a:lnTo>
                      <a:pt x="36" y="44"/>
                    </a:lnTo>
                    <a:lnTo>
                      <a:pt x="42" y="47"/>
                    </a:lnTo>
                    <a:lnTo>
                      <a:pt x="32" y="49"/>
                    </a:lnTo>
                    <a:lnTo>
                      <a:pt x="30" y="50"/>
                    </a:lnTo>
                    <a:lnTo>
                      <a:pt x="28" y="52"/>
                    </a:lnTo>
                    <a:lnTo>
                      <a:pt x="22" y="56"/>
                    </a:lnTo>
                    <a:lnTo>
                      <a:pt x="17" y="55"/>
                    </a:lnTo>
                    <a:lnTo>
                      <a:pt x="19" y="56"/>
                    </a:lnTo>
                    <a:lnTo>
                      <a:pt x="22" y="58"/>
                    </a:lnTo>
                    <a:lnTo>
                      <a:pt x="25" y="56"/>
                    </a:lnTo>
                    <a:lnTo>
                      <a:pt x="28" y="56"/>
                    </a:lnTo>
                    <a:lnTo>
                      <a:pt x="30" y="58"/>
                    </a:lnTo>
                    <a:lnTo>
                      <a:pt x="28" y="58"/>
                    </a:lnTo>
                    <a:lnTo>
                      <a:pt x="31" y="59"/>
                    </a:lnTo>
                    <a:lnTo>
                      <a:pt x="34" y="58"/>
                    </a:lnTo>
                    <a:lnTo>
                      <a:pt x="36" y="59"/>
                    </a:lnTo>
                    <a:lnTo>
                      <a:pt x="37" y="63"/>
                    </a:lnTo>
                    <a:lnTo>
                      <a:pt x="38" y="65"/>
                    </a:lnTo>
                    <a:lnTo>
                      <a:pt x="40" y="66"/>
                    </a:lnTo>
                    <a:lnTo>
                      <a:pt x="42" y="69"/>
                    </a:lnTo>
                    <a:lnTo>
                      <a:pt x="45" y="71"/>
                    </a:lnTo>
                    <a:lnTo>
                      <a:pt x="47" y="71"/>
                    </a:lnTo>
                    <a:lnTo>
                      <a:pt x="51" y="69"/>
                    </a:lnTo>
                    <a:lnTo>
                      <a:pt x="54" y="69"/>
                    </a:lnTo>
                    <a:lnTo>
                      <a:pt x="54" y="72"/>
                    </a:lnTo>
                    <a:lnTo>
                      <a:pt x="61" y="72"/>
                    </a:lnTo>
                    <a:lnTo>
                      <a:pt x="66" y="73"/>
                    </a:lnTo>
                    <a:lnTo>
                      <a:pt x="69" y="72"/>
                    </a:lnTo>
                    <a:lnTo>
                      <a:pt x="76" y="76"/>
                    </a:lnTo>
                    <a:lnTo>
                      <a:pt x="80" y="77"/>
                    </a:lnTo>
                    <a:lnTo>
                      <a:pt x="93" y="78"/>
                    </a:lnTo>
                    <a:lnTo>
                      <a:pt x="95" y="77"/>
                    </a:lnTo>
                    <a:lnTo>
                      <a:pt x="107" y="77"/>
                    </a:lnTo>
                    <a:lnTo>
                      <a:pt x="112" y="74"/>
                    </a:lnTo>
                    <a:lnTo>
                      <a:pt x="112" y="72"/>
                    </a:lnTo>
                    <a:lnTo>
                      <a:pt x="111" y="68"/>
                    </a:lnTo>
                    <a:lnTo>
                      <a:pt x="107" y="66"/>
                    </a:lnTo>
                    <a:lnTo>
                      <a:pt x="104" y="65"/>
                    </a:lnTo>
                    <a:lnTo>
                      <a:pt x="102" y="63"/>
                    </a:lnTo>
                    <a:lnTo>
                      <a:pt x="107" y="64"/>
                    </a:lnTo>
                    <a:lnTo>
                      <a:pt x="110"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4" name="Freeform 138">
                <a:extLst>
                  <a:ext uri="{FF2B5EF4-FFF2-40B4-BE49-F238E27FC236}">
                    <a16:creationId xmlns:a16="http://schemas.microsoft.com/office/drawing/2014/main" id="{CEFFDCEE-5DCD-BA5E-5DD5-6AEFABF72CB0}"/>
                  </a:ext>
                </a:extLst>
              </p:cNvPr>
              <p:cNvSpPr>
                <a:spLocks/>
              </p:cNvSpPr>
              <p:nvPr/>
            </p:nvSpPr>
            <p:spPr bwMode="auto">
              <a:xfrm>
                <a:off x="5046" y="1386"/>
                <a:ext cx="84" cy="44"/>
              </a:xfrm>
              <a:custGeom>
                <a:avLst/>
                <a:gdLst>
                  <a:gd name="T0" fmla="*/ 35 w 84"/>
                  <a:gd name="T1" fmla="*/ 5 h 44"/>
                  <a:gd name="T2" fmla="*/ 35 w 84"/>
                  <a:gd name="T3" fmla="*/ 4 h 44"/>
                  <a:gd name="T4" fmla="*/ 32 w 84"/>
                  <a:gd name="T5" fmla="*/ 2 h 44"/>
                  <a:gd name="T6" fmla="*/ 30 w 84"/>
                  <a:gd name="T7" fmla="*/ 4 h 44"/>
                  <a:gd name="T8" fmla="*/ 28 w 84"/>
                  <a:gd name="T9" fmla="*/ 6 h 44"/>
                  <a:gd name="T10" fmla="*/ 25 w 84"/>
                  <a:gd name="T11" fmla="*/ 6 h 44"/>
                  <a:gd name="T12" fmla="*/ 23 w 84"/>
                  <a:gd name="T13" fmla="*/ 9 h 44"/>
                  <a:gd name="T14" fmla="*/ 23 w 84"/>
                  <a:gd name="T15" fmla="*/ 12 h 44"/>
                  <a:gd name="T16" fmla="*/ 28 w 84"/>
                  <a:gd name="T17" fmla="*/ 14 h 44"/>
                  <a:gd name="T18" fmla="*/ 23 w 84"/>
                  <a:gd name="T19" fmla="*/ 12 h 44"/>
                  <a:gd name="T20" fmla="*/ 21 w 84"/>
                  <a:gd name="T21" fmla="*/ 14 h 44"/>
                  <a:gd name="T22" fmla="*/ 18 w 84"/>
                  <a:gd name="T23" fmla="*/ 16 h 44"/>
                  <a:gd name="T24" fmla="*/ 22 w 84"/>
                  <a:gd name="T25" fmla="*/ 19 h 44"/>
                  <a:gd name="T26" fmla="*/ 24 w 84"/>
                  <a:gd name="T27" fmla="*/ 21 h 44"/>
                  <a:gd name="T28" fmla="*/ 16 w 84"/>
                  <a:gd name="T29" fmla="*/ 19 h 44"/>
                  <a:gd name="T30" fmla="*/ 13 w 84"/>
                  <a:gd name="T31" fmla="*/ 22 h 44"/>
                  <a:gd name="T32" fmla="*/ 10 w 84"/>
                  <a:gd name="T33" fmla="*/ 27 h 44"/>
                  <a:gd name="T34" fmla="*/ 8 w 84"/>
                  <a:gd name="T35" fmla="*/ 30 h 44"/>
                  <a:gd name="T36" fmla="*/ 8 w 84"/>
                  <a:gd name="T37" fmla="*/ 33 h 44"/>
                  <a:gd name="T38" fmla="*/ 2 w 84"/>
                  <a:gd name="T39" fmla="*/ 39 h 44"/>
                  <a:gd name="T40" fmla="*/ 0 w 84"/>
                  <a:gd name="T41" fmla="*/ 42 h 44"/>
                  <a:gd name="T42" fmla="*/ 2 w 84"/>
                  <a:gd name="T43" fmla="*/ 44 h 44"/>
                  <a:gd name="T44" fmla="*/ 5 w 84"/>
                  <a:gd name="T45" fmla="*/ 44 h 44"/>
                  <a:gd name="T46" fmla="*/ 8 w 84"/>
                  <a:gd name="T47" fmla="*/ 44 h 44"/>
                  <a:gd name="T48" fmla="*/ 22 w 84"/>
                  <a:gd name="T49" fmla="*/ 40 h 44"/>
                  <a:gd name="T50" fmla="*/ 24 w 84"/>
                  <a:gd name="T51" fmla="*/ 38 h 44"/>
                  <a:gd name="T52" fmla="*/ 41 w 84"/>
                  <a:gd name="T53" fmla="*/ 36 h 44"/>
                  <a:gd name="T54" fmla="*/ 44 w 84"/>
                  <a:gd name="T55" fmla="*/ 36 h 44"/>
                  <a:gd name="T56" fmla="*/ 47 w 84"/>
                  <a:gd name="T57" fmla="*/ 38 h 44"/>
                  <a:gd name="T58" fmla="*/ 49 w 84"/>
                  <a:gd name="T59" fmla="*/ 35 h 44"/>
                  <a:gd name="T60" fmla="*/ 52 w 84"/>
                  <a:gd name="T61" fmla="*/ 36 h 44"/>
                  <a:gd name="T62" fmla="*/ 61 w 84"/>
                  <a:gd name="T63" fmla="*/ 35 h 44"/>
                  <a:gd name="T64" fmla="*/ 69 w 84"/>
                  <a:gd name="T65" fmla="*/ 33 h 44"/>
                  <a:gd name="T66" fmla="*/ 73 w 84"/>
                  <a:gd name="T67" fmla="*/ 33 h 44"/>
                  <a:gd name="T68" fmla="*/ 75 w 84"/>
                  <a:gd name="T69" fmla="*/ 33 h 44"/>
                  <a:gd name="T70" fmla="*/ 83 w 84"/>
                  <a:gd name="T71" fmla="*/ 27 h 44"/>
                  <a:gd name="T72" fmla="*/ 84 w 84"/>
                  <a:gd name="T73" fmla="*/ 25 h 44"/>
                  <a:gd name="T74" fmla="*/ 82 w 84"/>
                  <a:gd name="T75" fmla="*/ 19 h 44"/>
                  <a:gd name="T76" fmla="*/ 78 w 84"/>
                  <a:gd name="T77" fmla="*/ 17 h 44"/>
                  <a:gd name="T78" fmla="*/ 76 w 84"/>
                  <a:gd name="T79" fmla="*/ 17 h 44"/>
                  <a:gd name="T80" fmla="*/ 74 w 84"/>
                  <a:gd name="T81" fmla="*/ 19 h 44"/>
                  <a:gd name="T82" fmla="*/ 70 w 84"/>
                  <a:gd name="T83" fmla="*/ 14 h 44"/>
                  <a:gd name="T84" fmla="*/ 65 w 84"/>
                  <a:gd name="T85" fmla="*/ 12 h 44"/>
                  <a:gd name="T86" fmla="*/ 62 w 84"/>
                  <a:gd name="T87" fmla="*/ 9 h 44"/>
                  <a:gd name="T88" fmla="*/ 60 w 84"/>
                  <a:gd name="T89" fmla="*/ 8 h 44"/>
                  <a:gd name="T90" fmla="*/ 54 w 84"/>
                  <a:gd name="T91" fmla="*/ 9 h 44"/>
                  <a:gd name="T92" fmla="*/ 52 w 84"/>
                  <a:gd name="T93" fmla="*/ 12 h 44"/>
                  <a:gd name="T94" fmla="*/ 49 w 84"/>
                  <a:gd name="T95" fmla="*/ 12 h 44"/>
                  <a:gd name="T96" fmla="*/ 44 w 84"/>
                  <a:gd name="T97" fmla="*/ 16 h 44"/>
                  <a:gd name="T98" fmla="*/ 42 w 84"/>
                  <a:gd name="T99" fmla="*/ 16 h 44"/>
                  <a:gd name="T100" fmla="*/ 44 w 84"/>
                  <a:gd name="T101" fmla="*/ 14 h 44"/>
                  <a:gd name="T102" fmla="*/ 48 w 84"/>
                  <a:gd name="T103" fmla="*/ 6 h 44"/>
                  <a:gd name="T104" fmla="*/ 50 w 84"/>
                  <a:gd name="T105" fmla="*/ 4 h 44"/>
                  <a:gd name="T106" fmla="*/ 48 w 84"/>
                  <a:gd name="T107" fmla="*/ 1 h 44"/>
                  <a:gd name="T108" fmla="*/ 42 w 84"/>
                  <a:gd name="T109" fmla="*/ 0 h 44"/>
                  <a:gd name="T110" fmla="*/ 39 w 84"/>
                  <a:gd name="T111" fmla="*/ 0 h 44"/>
                  <a:gd name="T112" fmla="*/ 38 w 84"/>
                  <a:gd name="T113" fmla="*/ 4 h 44"/>
                  <a:gd name="T114" fmla="*/ 39 w 84"/>
                  <a:gd name="T115" fmla="*/ 6 h 44"/>
                  <a:gd name="T116" fmla="*/ 35 w 84"/>
                  <a:gd name="T117" fmla="*/ 5 h 44"/>
                  <a:gd name="T118" fmla="*/ 35 w 84"/>
                  <a:gd name="T119" fmla="*/ 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44">
                    <a:moveTo>
                      <a:pt x="35" y="5"/>
                    </a:moveTo>
                    <a:lnTo>
                      <a:pt x="35" y="4"/>
                    </a:lnTo>
                    <a:lnTo>
                      <a:pt x="32" y="2"/>
                    </a:lnTo>
                    <a:lnTo>
                      <a:pt x="30" y="4"/>
                    </a:lnTo>
                    <a:lnTo>
                      <a:pt x="28" y="6"/>
                    </a:lnTo>
                    <a:lnTo>
                      <a:pt x="25" y="6"/>
                    </a:lnTo>
                    <a:lnTo>
                      <a:pt x="23" y="9"/>
                    </a:lnTo>
                    <a:lnTo>
                      <a:pt x="23" y="12"/>
                    </a:lnTo>
                    <a:lnTo>
                      <a:pt x="28" y="14"/>
                    </a:lnTo>
                    <a:lnTo>
                      <a:pt x="23" y="12"/>
                    </a:lnTo>
                    <a:lnTo>
                      <a:pt x="21" y="14"/>
                    </a:lnTo>
                    <a:lnTo>
                      <a:pt x="18" y="16"/>
                    </a:lnTo>
                    <a:lnTo>
                      <a:pt x="22" y="19"/>
                    </a:lnTo>
                    <a:lnTo>
                      <a:pt x="24" y="21"/>
                    </a:lnTo>
                    <a:lnTo>
                      <a:pt x="16" y="19"/>
                    </a:lnTo>
                    <a:lnTo>
                      <a:pt x="13" y="22"/>
                    </a:lnTo>
                    <a:lnTo>
                      <a:pt x="10" y="27"/>
                    </a:lnTo>
                    <a:lnTo>
                      <a:pt x="8" y="30"/>
                    </a:lnTo>
                    <a:lnTo>
                      <a:pt x="8" y="33"/>
                    </a:lnTo>
                    <a:lnTo>
                      <a:pt x="2" y="39"/>
                    </a:lnTo>
                    <a:lnTo>
                      <a:pt x="0" y="42"/>
                    </a:lnTo>
                    <a:lnTo>
                      <a:pt x="2" y="44"/>
                    </a:lnTo>
                    <a:lnTo>
                      <a:pt x="5" y="44"/>
                    </a:lnTo>
                    <a:lnTo>
                      <a:pt x="8" y="44"/>
                    </a:lnTo>
                    <a:lnTo>
                      <a:pt x="22" y="40"/>
                    </a:lnTo>
                    <a:lnTo>
                      <a:pt x="24" y="38"/>
                    </a:lnTo>
                    <a:lnTo>
                      <a:pt x="41" y="36"/>
                    </a:lnTo>
                    <a:lnTo>
                      <a:pt x="44" y="36"/>
                    </a:lnTo>
                    <a:lnTo>
                      <a:pt x="47" y="38"/>
                    </a:lnTo>
                    <a:lnTo>
                      <a:pt x="49" y="35"/>
                    </a:lnTo>
                    <a:lnTo>
                      <a:pt x="52" y="36"/>
                    </a:lnTo>
                    <a:lnTo>
                      <a:pt x="61" y="35"/>
                    </a:lnTo>
                    <a:lnTo>
                      <a:pt x="69" y="33"/>
                    </a:lnTo>
                    <a:lnTo>
                      <a:pt x="73" y="33"/>
                    </a:lnTo>
                    <a:lnTo>
                      <a:pt x="75" y="33"/>
                    </a:lnTo>
                    <a:lnTo>
                      <a:pt x="83" y="27"/>
                    </a:lnTo>
                    <a:lnTo>
                      <a:pt x="84" y="25"/>
                    </a:lnTo>
                    <a:lnTo>
                      <a:pt x="82" y="19"/>
                    </a:lnTo>
                    <a:lnTo>
                      <a:pt x="78" y="17"/>
                    </a:lnTo>
                    <a:lnTo>
                      <a:pt x="76" y="17"/>
                    </a:lnTo>
                    <a:lnTo>
                      <a:pt x="74" y="19"/>
                    </a:lnTo>
                    <a:lnTo>
                      <a:pt x="70" y="14"/>
                    </a:lnTo>
                    <a:lnTo>
                      <a:pt x="65" y="12"/>
                    </a:lnTo>
                    <a:lnTo>
                      <a:pt x="62" y="9"/>
                    </a:lnTo>
                    <a:lnTo>
                      <a:pt x="60" y="8"/>
                    </a:lnTo>
                    <a:lnTo>
                      <a:pt x="54" y="9"/>
                    </a:lnTo>
                    <a:lnTo>
                      <a:pt x="52" y="12"/>
                    </a:lnTo>
                    <a:lnTo>
                      <a:pt x="49" y="12"/>
                    </a:lnTo>
                    <a:lnTo>
                      <a:pt x="44" y="16"/>
                    </a:lnTo>
                    <a:lnTo>
                      <a:pt x="42" y="16"/>
                    </a:lnTo>
                    <a:lnTo>
                      <a:pt x="44" y="14"/>
                    </a:lnTo>
                    <a:lnTo>
                      <a:pt x="48" y="6"/>
                    </a:lnTo>
                    <a:lnTo>
                      <a:pt x="50" y="4"/>
                    </a:lnTo>
                    <a:lnTo>
                      <a:pt x="48" y="1"/>
                    </a:lnTo>
                    <a:lnTo>
                      <a:pt x="42" y="0"/>
                    </a:lnTo>
                    <a:lnTo>
                      <a:pt x="39" y="0"/>
                    </a:lnTo>
                    <a:lnTo>
                      <a:pt x="38" y="4"/>
                    </a:lnTo>
                    <a:lnTo>
                      <a:pt x="39" y="6"/>
                    </a:lnTo>
                    <a:lnTo>
                      <a:pt x="35" y="5"/>
                    </a:lnTo>
                    <a:lnTo>
                      <a:pt x="3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5" name="Freeform 139">
                <a:extLst>
                  <a:ext uri="{FF2B5EF4-FFF2-40B4-BE49-F238E27FC236}">
                    <a16:creationId xmlns:a16="http://schemas.microsoft.com/office/drawing/2014/main" id="{6C7FEEB1-BA35-EC3B-46D3-515C7C588A8D}"/>
                  </a:ext>
                </a:extLst>
              </p:cNvPr>
              <p:cNvSpPr>
                <a:spLocks/>
              </p:cNvSpPr>
              <p:nvPr/>
            </p:nvSpPr>
            <p:spPr bwMode="auto">
              <a:xfrm>
                <a:off x="5113" y="2811"/>
                <a:ext cx="3" cy="2"/>
              </a:xfrm>
              <a:custGeom>
                <a:avLst/>
                <a:gdLst>
                  <a:gd name="T0" fmla="*/ 2 w 3"/>
                  <a:gd name="T1" fmla="*/ 0 h 2"/>
                  <a:gd name="T2" fmla="*/ 0 w 3"/>
                  <a:gd name="T3" fmla="*/ 0 h 2"/>
                  <a:gd name="T4" fmla="*/ 0 w 3"/>
                  <a:gd name="T5" fmla="*/ 2 h 2"/>
                  <a:gd name="T6" fmla="*/ 3 w 3"/>
                  <a:gd name="T7" fmla="*/ 2 h 2"/>
                  <a:gd name="T8" fmla="*/ 2 w 3"/>
                  <a:gd name="T9" fmla="*/ 0 h 2"/>
                  <a:gd name="T10" fmla="*/ 2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2" y="0"/>
                    </a:moveTo>
                    <a:lnTo>
                      <a:pt x="0" y="0"/>
                    </a:lnTo>
                    <a:lnTo>
                      <a:pt x="0" y="2"/>
                    </a:lnTo>
                    <a:lnTo>
                      <a:pt x="3"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6" name="Freeform 140">
                <a:extLst>
                  <a:ext uri="{FF2B5EF4-FFF2-40B4-BE49-F238E27FC236}">
                    <a16:creationId xmlns:a16="http://schemas.microsoft.com/office/drawing/2014/main" id="{C1CF1C98-4CBA-C056-C73E-503C6A450985}"/>
                  </a:ext>
                </a:extLst>
              </p:cNvPr>
              <p:cNvSpPr>
                <a:spLocks/>
              </p:cNvSpPr>
              <p:nvPr/>
            </p:nvSpPr>
            <p:spPr bwMode="auto">
              <a:xfrm>
                <a:off x="5115" y="2805"/>
                <a:ext cx="8" cy="5"/>
              </a:xfrm>
              <a:custGeom>
                <a:avLst/>
                <a:gdLst>
                  <a:gd name="T0" fmla="*/ 2 w 8"/>
                  <a:gd name="T1" fmla="*/ 0 h 5"/>
                  <a:gd name="T2" fmla="*/ 1 w 8"/>
                  <a:gd name="T3" fmla="*/ 0 h 5"/>
                  <a:gd name="T4" fmla="*/ 0 w 8"/>
                  <a:gd name="T5" fmla="*/ 4 h 5"/>
                  <a:gd name="T6" fmla="*/ 5 w 8"/>
                  <a:gd name="T7" fmla="*/ 5 h 5"/>
                  <a:gd name="T8" fmla="*/ 8 w 8"/>
                  <a:gd name="T9" fmla="*/ 5 h 5"/>
                  <a:gd name="T10" fmla="*/ 5 w 8"/>
                  <a:gd name="T11" fmla="*/ 4 h 5"/>
                  <a:gd name="T12" fmla="*/ 2 w 8"/>
                  <a:gd name="T13" fmla="*/ 0 h 5"/>
                  <a:gd name="T14" fmla="*/ 2 w 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5">
                    <a:moveTo>
                      <a:pt x="2" y="0"/>
                    </a:moveTo>
                    <a:lnTo>
                      <a:pt x="1" y="0"/>
                    </a:lnTo>
                    <a:lnTo>
                      <a:pt x="0" y="4"/>
                    </a:lnTo>
                    <a:lnTo>
                      <a:pt x="5" y="5"/>
                    </a:lnTo>
                    <a:lnTo>
                      <a:pt x="8" y="5"/>
                    </a:lnTo>
                    <a:lnTo>
                      <a:pt x="5" y="4"/>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7" name="Freeform 141">
                <a:extLst>
                  <a:ext uri="{FF2B5EF4-FFF2-40B4-BE49-F238E27FC236}">
                    <a16:creationId xmlns:a16="http://schemas.microsoft.com/office/drawing/2014/main" id="{ECED6925-4C5A-A0D0-4919-E74205DD5A3A}"/>
                  </a:ext>
                </a:extLst>
              </p:cNvPr>
              <p:cNvSpPr>
                <a:spLocks/>
              </p:cNvSpPr>
              <p:nvPr/>
            </p:nvSpPr>
            <p:spPr bwMode="auto">
              <a:xfrm>
                <a:off x="5125" y="2827"/>
                <a:ext cx="21" cy="21"/>
              </a:xfrm>
              <a:custGeom>
                <a:avLst/>
                <a:gdLst>
                  <a:gd name="T0" fmla="*/ 3 w 21"/>
                  <a:gd name="T1" fmla="*/ 2 h 21"/>
                  <a:gd name="T2" fmla="*/ 0 w 21"/>
                  <a:gd name="T3" fmla="*/ 5 h 21"/>
                  <a:gd name="T4" fmla="*/ 2 w 21"/>
                  <a:gd name="T5" fmla="*/ 8 h 21"/>
                  <a:gd name="T6" fmla="*/ 7 w 21"/>
                  <a:gd name="T7" fmla="*/ 8 h 21"/>
                  <a:gd name="T8" fmla="*/ 11 w 21"/>
                  <a:gd name="T9" fmla="*/ 13 h 21"/>
                  <a:gd name="T10" fmla="*/ 11 w 21"/>
                  <a:gd name="T11" fmla="*/ 16 h 21"/>
                  <a:gd name="T12" fmla="*/ 13 w 21"/>
                  <a:gd name="T13" fmla="*/ 18 h 21"/>
                  <a:gd name="T14" fmla="*/ 19 w 21"/>
                  <a:gd name="T15" fmla="*/ 20 h 21"/>
                  <a:gd name="T16" fmla="*/ 21 w 21"/>
                  <a:gd name="T17" fmla="*/ 21 h 21"/>
                  <a:gd name="T18" fmla="*/ 20 w 21"/>
                  <a:gd name="T19" fmla="*/ 18 h 21"/>
                  <a:gd name="T20" fmla="*/ 21 w 21"/>
                  <a:gd name="T21" fmla="*/ 16 h 21"/>
                  <a:gd name="T22" fmla="*/ 19 w 21"/>
                  <a:gd name="T23" fmla="*/ 13 h 21"/>
                  <a:gd name="T24" fmla="*/ 15 w 21"/>
                  <a:gd name="T25" fmla="*/ 12 h 21"/>
                  <a:gd name="T26" fmla="*/ 14 w 21"/>
                  <a:gd name="T27" fmla="*/ 9 h 21"/>
                  <a:gd name="T28" fmla="*/ 13 w 21"/>
                  <a:gd name="T29" fmla="*/ 4 h 21"/>
                  <a:gd name="T30" fmla="*/ 12 w 21"/>
                  <a:gd name="T31" fmla="*/ 1 h 21"/>
                  <a:gd name="T32" fmla="*/ 8 w 21"/>
                  <a:gd name="T33" fmla="*/ 0 h 21"/>
                  <a:gd name="T34" fmla="*/ 8 w 21"/>
                  <a:gd name="T35" fmla="*/ 2 h 21"/>
                  <a:gd name="T36" fmla="*/ 5 w 21"/>
                  <a:gd name="T37" fmla="*/ 0 h 21"/>
                  <a:gd name="T38" fmla="*/ 3 w 21"/>
                  <a:gd name="T39" fmla="*/ 1 h 21"/>
                  <a:gd name="T40" fmla="*/ 3 w 21"/>
                  <a:gd name="T41" fmla="*/ 2 h 21"/>
                  <a:gd name="T42" fmla="*/ 3 w 21"/>
                  <a:gd name="T43"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1">
                    <a:moveTo>
                      <a:pt x="3" y="2"/>
                    </a:moveTo>
                    <a:lnTo>
                      <a:pt x="0" y="5"/>
                    </a:lnTo>
                    <a:lnTo>
                      <a:pt x="2" y="8"/>
                    </a:lnTo>
                    <a:lnTo>
                      <a:pt x="7" y="8"/>
                    </a:lnTo>
                    <a:lnTo>
                      <a:pt x="11" y="13"/>
                    </a:lnTo>
                    <a:lnTo>
                      <a:pt x="11" y="16"/>
                    </a:lnTo>
                    <a:lnTo>
                      <a:pt x="13" y="18"/>
                    </a:lnTo>
                    <a:lnTo>
                      <a:pt x="19" y="20"/>
                    </a:lnTo>
                    <a:lnTo>
                      <a:pt x="21" y="21"/>
                    </a:lnTo>
                    <a:lnTo>
                      <a:pt x="20" y="18"/>
                    </a:lnTo>
                    <a:lnTo>
                      <a:pt x="21" y="16"/>
                    </a:lnTo>
                    <a:lnTo>
                      <a:pt x="19" y="13"/>
                    </a:lnTo>
                    <a:lnTo>
                      <a:pt x="15" y="12"/>
                    </a:lnTo>
                    <a:lnTo>
                      <a:pt x="14" y="9"/>
                    </a:lnTo>
                    <a:lnTo>
                      <a:pt x="13" y="4"/>
                    </a:lnTo>
                    <a:lnTo>
                      <a:pt x="12" y="1"/>
                    </a:lnTo>
                    <a:lnTo>
                      <a:pt x="8" y="0"/>
                    </a:lnTo>
                    <a:lnTo>
                      <a:pt x="8" y="2"/>
                    </a:lnTo>
                    <a:lnTo>
                      <a:pt x="5" y="0"/>
                    </a:lnTo>
                    <a:lnTo>
                      <a:pt x="3" y="1"/>
                    </a:lnTo>
                    <a:lnTo>
                      <a:pt x="3" y="2"/>
                    </a:ln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8" name="Freeform 142">
                <a:extLst>
                  <a:ext uri="{FF2B5EF4-FFF2-40B4-BE49-F238E27FC236}">
                    <a16:creationId xmlns:a16="http://schemas.microsoft.com/office/drawing/2014/main" id="{5944513D-5842-F2F2-21CA-56BA9B30468D}"/>
                  </a:ext>
                </a:extLst>
              </p:cNvPr>
              <p:cNvSpPr>
                <a:spLocks/>
              </p:cNvSpPr>
              <p:nvPr/>
            </p:nvSpPr>
            <p:spPr bwMode="auto">
              <a:xfrm>
                <a:off x="5128" y="2887"/>
                <a:ext cx="125" cy="39"/>
              </a:xfrm>
              <a:custGeom>
                <a:avLst/>
                <a:gdLst>
                  <a:gd name="T0" fmla="*/ 47 w 125"/>
                  <a:gd name="T1" fmla="*/ 25 h 39"/>
                  <a:gd name="T2" fmla="*/ 47 w 125"/>
                  <a:gd name="T3" fmla="*/ 25 h 39"/>
                  <a:gd name="T4" fmla="*/ 52 w 125"/>
                  <a:gd name="T5" fmla="*/ 25 h 39"/>
                  <a:gd name="T6" fmla="*/ 69 w 125"/>
                  <a:gd name="T7" fmla="*/ 30 h 39"/>
                  <a:gd name="T8" fmla="*/ 81 w 125"/>
                  <a:gd name="T9" fmla="*/ 33 h 39"/>
                  <a:gd name="T10" fmla="*/ 87 w 125"/>
                  <a:gd name="T11" fmla="*/ 33 h 39"/>
                  <a:gd name="T12" fmla="*/ 100 w 125"/>
                  <a:gd name="T13" fmla="*/ 35 h 39"/>
                  <a:gd name="T14" fmla="*/ 105 w 125"/>
                  <a:gd name="T15" fmla="*/ 33 h 39"/>
                  <a:gd name="T16" fmla="*/ 111 w 125"/>
                  <a:gd name="T17" fmla="*/ 35 h 39"/>
                  <a:gd name="T18" fmla="*/ 119 w 125"/>
                  <a:gd name="T19" fmla="*/ 37 h 39"/>
                  <a:gd name="T20" fmla="*/ 123 w 125"/>
                  <a:gd name="T21" fmla="*/ 39 h 39"/>
                  <a:gd name="T22" fmla="*/ 123 w 125"/>
                  <a:gd name="T23" fmla="*/ 36 h 39"/>
                  <a:gd name="T24" fmla="*/ 124 w 125"/>
                  <a:gd name="T25" fmla="*/ 26 h 39"/>
                  <a:gd name="T26" fmla="*/ 113 w 125"/>
                  <a:gd name="T27" fmla="*/ 25 h 39"/>
                  <a:gd name="T28" fmla="*/ 108 w 125"/>
                  <a:gd name="T29" fmla="*/ 26 h 39"/>
                  <a:gd name="T30" fmla="*/ 102 w 125"/>
                  <a:gd name="T31" fmla="*/ 19 h 39"/>
                  <a:gd name="T32" fmla="*/ 99 w 125"/>
                  <a:gd name="T33" fmla="*/ 16 h 39"/>
                  <a:gd name="T34" fmla="*/ 94 w 125"/>
                  <a:gd name="T35" fmla="*/ 13 h 39"/>
                  <a:gd name="T36" fmla="*/ 84 w 125"/>
                  <a:gd name="T37" fmla="*/ 10 h 39"/>
                  <a:gd name="T38" fmla="*/ 79 w 125"/>
                  <a:gd name="T39" fmla="*/ 10 h 39"/>
                  <a:gd name="T40" fmla="*/ 74 w 125"/>
                  <a:gd name="T41" fmla="*/ 6 h 39"/>
                  <a:gd name="T42" fmla="*/ 71 w 125"/>
                  <a:gd name="T43" fmla="*/ 12 h 39"/>
                  <a:gd name="T44" fmla="*/ 65 w 125"/>
                  <a:gd name="T45" fmla="*/ 13 h 39"/>
                  <a:gd name="T46" fmla="*/ 57 w 125"/>
                  <a:gd name="T47" fmla="*/ 12 h 39"/>
                  <a:gd name="T48" fmla="*/ 50 w 125"/>
                  <a:gd name="T49" fmla="*/ 12 h 39"/>
                  <a:gd name="T50" fmla="*/ 45 w 125"/>
                  <a:gd name="T51" fmla="*/ 12 h 39"/>
                  <a:gd name="T52" fmla="*/ 39 w 125"/>
                  <a:gd name="T53" fmla="*/ 4 h 39"/>
                  <a:gd name="T54" fmla="*/ 34 w 125"/>
                  <a:gd name="T55" fmla="*/ 4 h 39"/>
                  <a:gd name="T56" fmla="*/ 28 w 125"/>
                  <a:gd name="T57" fmla="*/ 3 h 39"/>
                  <a:gd name="T58" fmla="*/ 22 w 125"/>
                  <a:gd name="T59" fmla="*/ 0 h 39"/>
                  <a:gd name="T60" fmla="*/ 19 w 125"/>
                  <a:gd name="T61" fmla="*/ 2 h 39"/>
                  <a:gd name="T62" fmla="*/ 8 w 125"/>
                  <a:gd name="T63" fmla="*/ 1 h 39"/>
                  <a:gd name="T64" fmla="*/ 5 w 125"/>
                  <a:gd name="T65" fmla="*/ 6 h 39"/>
                  <a:gd name="T66" fmla="*/ 2 w 125"/>
                  <a:gd name="T67" fmla="*/ 10 h 39"/>
                  <a:gd name="T68" fmla="*/ 2 w 125"/>
                  <a:gd name="T69" fmla="*/ 13 h 39"/>
                  <a:gd name="T70" fmla="*/ 10 w 125"/>
                  <a:gd name="T71" fmla="*/ 13 h 39"/>
                  <a:gd name="T72" fmla="*/ 16 w 125"/>
                  <a:gd name="T73" fmla="*/ 14 h 39"/>
                  <a:gd name="T74" fmla="*/ 27 w 125"/>
                  <a:gd name="T75" fmla="*/ 21 h 39"/>
                  <a:gd name="T76" fmla="*/ 34 w 125"/>
                  <a:gd name="T77" fmla="*/ 25 h 39"/>
                  <a:gd name="T78" fmla="*/ 43 w 125"/>
                  <a:gd name="T79" fmla="*/ 26 h 39"/>
                  <a:gd name="T80" fmla="*/ 47 w 125"/>
                  <a:gd name="T81"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 h="39">
                    <a:moveTo>
                      <a:pt x="47" y="25"/>
                    </a:moveTo>
                    <a:lnTo>
                      <a:pt x="47" y="25"/>
                    </a:lnTo>
                    <a:lnTo>
                      <a:pt x="50" y="26"/>
                    </a:lnTo>
                    <a:lnTo>
                      <a:pt x="47" y="25"/>
                    </a:lnTo>
                    <a:lnTo>
                      <a:pt x="50" y="25"/>
                    </a:lnTo>
                    <a:lnTo>
                      <a:pt x="52" y="25"/>
                    </a:lnTo>
                    <a:lnTo>
                      <a:pt x="63" y="27"/>
                    </a:lnTo>
                    <a:lnTo>
                      <a:pt x="69" y="30"/>
                    </a:lnTo>
                    <a:lnTo>
                      <a:pt x="74" y="31"/>
                    </a:lnTo>
                    <a:lnTo>
                      <a:pt x="81" y="33"/>
                    </a:lnTo>
                    <a:lnTo>
                      <a:pt x="84" y="33"/>
                    </a:lnTo>
                    <a:lnTo>
                      <a:pt x="87" y="33"/>
                    </a:lnTo>
                    <a:lnTo>
                      <a:pt x="93" y="33"/>
                    </a:lnTo>
                    <a:lnTo>
                      <a:pt x="100" y="35"/>
                    </a:lnTo>
                    <a:lnTo>
                      <a:pt x="103" y="34"/>
                    </a:lnTo>
                    <a:lnTo>
                      <a:pt x="105" y="33"/>
                    </a:lnTo>
                    <a:lnTo>
                      <a:pt x="108" y="33"/>
                    </a:lnTo>
                    <a:lnTo>
                      <a:pt x="111" y="35"/>
                    </a:lnTo>
                    <a:lnTo>
                      <a:pt x="116" y="36"/>
                    </a:lnTo>
                    <a:lnTo>
                      <a:pt x="119" y="37"/>
                    </a:lnTo>
                    <a:lnTo>
                      <a:pt x="122" y="37"/>
                    </a:lnTo>
                    <a:lnTo>
                      <a:pt x="123" y="39"/>
                    </a:lnTo>
                    <a:lnTo>
                      <a:pt x="125" y="39"/>
                    </a:lnTo>
                    <a:lnTo>
                      <a:pt x="123" y="36"/>
                    </a:lnTo>
                    <a:lnTo>
                      <a:pt x="123" y="34"/>
                    </a:lnTo>
                    <a:lnTo>
                      <a:pt x="124" y="26"/>
                    </a:lnTo>
                    <a:lnTo>
                      <a:pt x="119" y="23"/>
                    </a:lnTo>
                    <a:lnTo>
                      <a:pt x="113" y="25"/>
                    </a:lnTo>
                    <a:lnTo>
                      <a:pt x="111" y="25"/>
                    </a:lnTo>
                    <a:lnTo>
                      <a:pt x="108" y="26"/>
                    </a:lnTo>
                    <a:lnTo>
                      <a:pt x="100" y="22"/>
                    </a:lnTo>
                    <a:lnTo>
                      <a:pt x="102" y="19"/>
                    </a:lnTo>
                    <a:lnTo>
                      <a:pt x="99" y="18"/>
                    </a:lnTo>
                    <a:lnTo>
                      <a:pt x="99" y="16"/>
                    </a:lnTo>
                    <a:lnTo>
                      <a:pt x="96" y="13"/>
                    </a:lnTo>
                    <a:lnTo>
                      <a:pt x="94" y="13"/>
                    </a:lnTo>
                    <a:lnTo>
                      <a:pt x="88" y="12"/>
                    </a:lnTo>
                    <a:lnTo>
                      <a:pt x="84" y="10"/>
                    </a:lnTo>
                    <a:lnTo>
                      <a:pt x="80" y="11"/>
                    </a:lnTo>
                    <a:lnTo>
                      <a:pt x="79" y="10"/>
                    </a:lnTo>
                    <a:lnTo>
                      <a:pt x="78" y="8"/>
                    </a:lnTo>
                    <a:lnTo>
                      <a:pt x="74" y="6"/>
                    </a:lnTo>
                    <a:lnTo>
                      <a:pt x="72" y="8"/>
                    </a:lnTo>
                    <a:lnTo>
                      <a:pt x="71" y="12"/>
                    </a:lnTo>
                    <a:lnTo>
                      <a:pt x="69" y="14"/>
                    </a:lnTo>
                    <a:lnTo>
                      <a:pt x="65" y="13"/>
                    </a:lnTo>
                    <a:lnTo>
                      <a:pt x="63" y="13"/>
                    </a:lnTo>
                    <a:lnTo>
                      <a:pt x="57" y="12"/>
                    </a:lnTo>
                    <a:lnTo>
                      <a:pt x="52" y="13"/>
                    </a:lnTo>
                    <a:lnTo>
                      <a:pt x="50" y="12"/>
                    </a:lnTo>
                    <a:lnTo>
                      <a:pt x="48" y="12"/>
                    </a:lnTo>
                    <a:lnTo>
                      <a:pt x="45" y="12"/>
                    </a:lnTo>
                    <a:lnTo>
                      <a:pt x="42" y="6"/>
                    </a:lnTo>
                    <a:lnTo>
                      <a:pt x="39" y="4"/>
                    </a:lnTo>
                    <a:lnTo>
                      <a:pt x="36" y="5"/>
                    </a:lnTo>
                    <a:lnTo>
                      <a:pt x="34" y="4"/>
                    </a:lnTo>
                    <a:lnTo>
                      <a:pt x="31" y="4"/>
                    </a:lnTo>
                    <a:lnTo>
                      <a:pt x="28" y="3"/>
                    </a:lnTo>
                    <a:lnTo>
                      <a:pt x="26" y="0"/>
                    </a:lnTo>
                    <a:lnTo>
                      <a:pt x="22" y="0"/>
                    </a:lnTo>
                    <a:lnTo>
                      <a:pt x="22" y="2"/>
                    </a:lnTo>
                    <a:lnTo>
                      <a:pt x="19" y="2"/>
                    </a:lnTo>
                    <a:lnTo>
                      <a:pt x="13" y="1"/>
                    </a:lnTo>
                    <a:lnTo>
                      <a:pt x="8" y="1"/>
                    </a:lnTo>
                    <a:lnTo>
                      <a:pt x="5" y="4"/>
                    </a:lnTo>
                    <a:lnTo>
                      <a:pt x="5" y="6"/>
                    </a:lnTo>
                    <a:lnTo>
                      <a:pt x="3" y="8"/>
                    </a:lnTo>
                    <a:lnTo>
                      <a:pt x="2" y="10"/>
                    </a:lnTo>
                    <a:lnTo>
                      <a:pt x="0" y="10"/>
                    </a:lnTo>
                    <a:lnTo>
                      <a:pt x="2" y="13"/>
                    </a:lnTo>
                    <a:lnTo>
                      <a:pt x="8" y="12"/>
                    </a:lnTo>
                    <a:lnTo>
                      <a:pt x="10" y="13"/>
                    </a:lnTo>
                    <a:lnTo>
                      <a:pt x="13" y="14"/>
                    </a:lnTo>
                    <a:lnTo>
                      <a:pt x="16" y="14"/>
                    </a:lnTo>
                    <a:lnTo>
                      <a:pt x="14" y="20"/>
                    </a:lnTo>
                    <a:lnTo>
                      <a:pt x="27" y="21"/>
                    </a:lnTo>
                    <a:lnTo>
                      <a:pt x="30" y="22"/>
                    </a:lnTo>
                    <a:lnTo>
                      <a:pt x="34" y="25"/>
                    </a:lnTo>
                    <a:lnTo>
                      <a:pt x="37" y="26"/>
                    </a:lnTo>
                    <a:lnTo>
                      <a:pt x="43" y="26"/>
                    </a:lnTo>
                    <a:lnTo>
                      <a:pt x="45" y="23"/>
                    </a:lnTo>
                    <a:lnTo>
                      <a:pt x="47" y="25"/>
                    </a:lnTo>
                    <a:lnTo>
                      <a:pt x="4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49" name="Freeform 143">
                <a:extLst>
                  <a:ext uri="{FF2B5EF4-FFF2-40B4-BE49-F238E27FC236}">
                    <a16:creationId xmlns:a16="http://schemas.microsoft.com/office/drawing/2014/main" id="{17C6CAB7-40AA-08AF-6EF6-192B74726A9A}"/>
                  </a:ext>
                </a:extLst>
              </p:cNvPr>
              <p:cNvSpPr>
                <a:spLocks/>
              </p:cNvSpPr>
              <p:nvPr/>
            </p:nvSpPr>
            <p:spPr bwMode="auto">
              <a:xfrm>
                <a:off x="5158" y="2840"/>
                <a:ext cx="9" cy="10"/>
              </a:xfrm>
              <a:custGeom>
                <a:avLst/>
                <a:gdLst>
                  <a:gd name="T0" fmla="*/ 1 w 9"/>
                  <a:gd name="T1" fmla="*/ 0 h 10"/>
                  <a:gd name="T2" fmla="*/ 0 w 9"/>
                  <a:gd name="T3" fmla="*/ 4 h 10"/>
                  <a:gd name="T4" fmla="*/ 0 w 9"/>
                  <a:gd name="T5" fmla="*/ 8 h 10"/>
                  <a:gd name="T6" fmla="*/ 4 w 9"/>
                  <a:gd name="T7" fmla="*/ 9 h 10"/>
                  <a:gd name="T8" fmla="*/ 6 w 9"/>
                  <a:gd name="T9" fmla="*/ 10 h 10"/>
                  <a:gd name="T10" fmla="*/ 8 w 9"/>
                  <a:gd name="T11" fmla="*/ 7 h 10"/>
                  <a:gd name="T12" fmla="*/ 9 w 9"/>
                  <a:gd name="T13" fmla="*/ 5 h 10"/>
                  <a:gd name="T14" fmla="*/ 7 w 9"/>
                  <a:gd name="T15" fmla="*/ 1 h 10"/>
                  <a:gd name="T16" fmla="*/ 3 w 9"/>
                  <a:gd name="T17" fmla="*/ 0 h 10"/>
                  <a:gd name="T18" fmla="*/ 1 w 9"/>
                  <a:gd name="T19" fmla="*/ 0 h 10"/>
                  <a:gd name="T20" fmla="*/ 1 w 9"/>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0">
                    <a:moveTo>
                      <a:pt x="1" y="0"/>
                    </a:moveTo>
                    <a:lnTo>
                      <a:pt x="0" y="4"/>
                    </a:lnTo>
                    <a:lnTo>
                      <a:pt x="0" y="8"/>
                    </a:lnTo>
                    <a:lnTo>
                      <a:pt x="4" y="9"/>
                    </a:lnTo>
                    <a:lnTo>
                      <a:pt x="6" y="10"/>
                    </a:lnTo>
                    <a:lnTo>
                      <a:pt x="8" y="7"/>
                    </a:lnTo>
                    <a:lnTo>
                      <a:pt x="9" y="5"/>
                    </a:lnTo>
                    <a:lnTo>
                      <a:pt x="7" y="1"/>
                    </a:lnTo>
                    <a:lnTo>
                      <a:pt x="3" y="0"/>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0" name="Freeform 144">
                <a:extLst>
                  <a:ext uri="{FF2B5EF4-FFF2-40B4-BE49-F238E27FC236}">
                    <a16:creationId xmlns:a16="http://schemas.microsoft.com/office/drawing/2014/main" id="{9E9028A1-301D-0478-D0FD-9A20C2668E35}"/>
                  </a:ext>
                </a:extLst>
              </p:cNvPr>
              <p:cNvSpPr>
                <a:spLocks/>
              </p:cNvSpPr>
              <p:nvPr/>
            </p:nvSpPr>
            <p:spPr bwMode="auto">
              <a:xfrm>
                <a:off x="5172" y="2528"/>
                <a:ext cx="33" cy="26"/>
              </a:xfrm>
              <a:custGeom>
                <a:avLst/>
                <a:gdLst>
                  <a:gd name="T0" fmla="*/ 21 w 33"/>
                  <a:gd name="T1" fmla="*/ 0 h 26"/>
                  <a:gd name="T2" fmla="*/ 21 w 33"/>
                  <a:gd name="T3" fmla="*/ 1 h 26"/>
                  <a:gd name="T4" fmla="*/ 19 w 33"/>
                  <a:gd name="T5" fmla="*/ 2 h 26"/>
                  <a:gd name="T6" fmla="*/ 18 w 33"/>
                  <a:gd name="T7" fmla="*/ 1 h 26"/>
                  <a:gd name="T8" fmla="*/ 15 w 33"/>
                  <a:gd name="T9" fmla="*/ 0 h 26"/>
                  <a:gd name="T10" fmla="*/ 12 w 33"/>
                  <a:gd name="T11" fmla="*/ 2 h 26"/>
                  <a:gd name="T12" fmla="*/ 9 w 33"/>
                  <a:gd name="T13" fmla="*/ 2 h 26"/>
                  <a:gd name="T14" fmla="*/ 9 w 33"/>
                  <a:gd name="T15" fmla="*/ 4 h 26"/>
                  <a:gd name="T16" fmla="*/ 6 w 33"/>
                  <a:gd name="T17" fmla="*/ 5 h 26"/>
                  <a:gd name="T18" fmla="*/ 0 w 33"/>
                  <a:gd name="T19" fmla="*/ 11 h 26"/>
                  <a:gd name="T20" fmla="*/ 0 w 33"/>
                  <a:gd name="T21" fmla="*/ 16 h 26"/>
                  <a:gd name="T22" fmla="*/ 1 w 33"/>
                  <a:gd name="T23" fmla="*/ 19 h 26"/>
                  <a:gd name="T24" fmla="*/ 1 w 33"/>
                  <a:gd name="T25" fmla="*/ 21 h 26"/>
                  <a:gd name="T26" fmla="*/ 2 w 33"/>
                  <a:gd name="T27" fmla="*/ 21 h 26"/>
                  <a:gd name="T28" fmla="*/ 6 w 33"/>
                  <a:gd name="T29" fmla="*/ 23 h 26"/>
                  <a:gd name="T30" fmla="*/ 7 w 33"/>
                  <a:gd name="T31" fmla="*/ 23 h 26"/>
                  <a:gd name="T32" fmla="*/ 12 w 33"/>
                  <a:gd name="T33" fmla="*/ 25 h 26"/>
                  <a:gd name="T34" fmla="*/ 12 w 33"/>
                  <a:gd name="T35" fmla="*/ 26 h 26"/>
                  <a:gd name="T36" fmla="*/ 15 w 33"/>
                  <a:gd name="T37" fmla="*/ 26 h 26"/>
                  <a:gd name="T38" fmla="*/ 16 w 33"/>
                  <a:gd name="T39" fmla="*/ 23 h 26"/>
                  <a:gd name="T40" fmla="*/ 19 w 33"/>
                  <a:gd name="T41" fmla="*/ 22 h 26"/>
                  <a:gd name="T42" fmla="*/ 19 w 33"/>
                  <a:gd name="T43" fmla="*/ 23 h 26"/>
                  <a:gd name="T44" fmla="*/ 21 w 33"/>
                  <a:gd name="T45" fmla="*/ 20 h 26"/>
                  <a:gd name="T46" fmla="*/ 26 w 33"/>
                  <a:gd name="T47" fmla="*/ 18 h 26"/>
                  <a:gd name="T48" fmla="*/ 26 w 33"/>
                  <a:gd name="T49" fmla="*/ 12 h 26"/>
                  <a:gd name="T50" fmla="*/ 27 w 33"/>
                  <a:gd name="T51" fmla="*/ 12 h 26"/>
                  <a:gd name="T52" fmla="*/ 28 w 33"/>
                  <a:gd name="T53" fmla="*/ 9 h 26"/>
                  <a:gd name="T54" fmla="*/ 30 w 33"/>
                  <a:gd name="T55" fmla="*/ 6 h 26"/>
                  <a:gd name="T56" fmla="*/ 33 w 33"/>
                  <a:gd name="T57" fmla="*/ 5 h 26"/>
                  <a:gd name="T58" fmla="*/ 33 w 33"/>
                  <a:gd name="T59" fmla="*/ 3 h 26"/>
                  <a:gd name="T60" fmla="*/ 32 w 33"/>
                  <a:gd name="T61" fmla="*/ 0 h 26"/>
                  <a:gd name="T62" fmla="*/ 25 w 33"/>
                  <a:gd name="T63" fmla="*/ 0 h 26"/>
                  <a:gd name="T64" fmla="*/ 25 w 33"/>
                  <a:gd name="T65" fmla="*/ 2 h 26"/>
                  <a:gd name="T66" fmla="*/ 24 w 33"/>
                  <a:gd name="T67" fmla="*/ 0 h 26"/>
                  <a:gd name="T68" fmla="*/ 23 w 33"/>
                  <a:gd name="T69" fmla="*/ 0 h 26"/>
                  <a:gd name="T70" fmla="*/ 21 w 33"/>
                  <a:gd name="T71" fmla="*/ 0 h 26"/>
                  <a:gd name="T72" fmla="*/ 21 w 33"/>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 h="26">
                    <a:moveTo>
                      <a:pt x="21" y="0"/>
                    </a:moveTo>
                    <a:lnTo>
                      <a:pt x="21" y="1"/>
                    </a:lnTo>
                    <a:lnTo>
                      <a:pt x="19" y="2"/>
                    </a:lnTo>
                    <a:lnTo>
                      <a:pt x="18" y="1"/>
                    </a:lnTo>
                    <a:lnTo>
                      <a:pt x="15" y="0"/>
                    </a:lnTo>
                    <a:lnTo>
                      <a:pt x="12" y="2"/>
                    </a:lnTo>
                    <a:lnTo>
                      <a:pt x="9" y="2"/>
                    </a:lnTo>
                    <a:lnTo>
                      <a:pt x="9" y="4"/>
                    </a:lnTo>
                    <a:lnTo>
                      <a:pt x="6" y="5"/>
                    </a:lnTo>
                    <a:lnTo>
                      <a:pt x="0" y="11"/>
                    </a:lnTo>
                    <a:lnTo>
                      <a:pt x="0" y="16"/>
                    </a:lnTo>
                    <a:lnTo>
                      <a:pt x="1" y="19"/>
                    </a:lnTo>
                    <a:lnTo>
                      <a:pt x="1" y="21"/>
                    </a:lnTo>
                    <a:lnTo>
                      <a:pt x="2" y="21"/>
                    </a:lnTo>
                    <a:lnTo>
                      <a:pt x="6" y="23"/>
                    </a:lnTo>
                    <a:lnTo>
                      <a:pt x="7" y="23"/>
                    </a:lnTo>
                    <a:lnTo>
                      <a:pt x="12" y="25"/>
                    </a:lnTo>
                    <a:lnTo>
                      <a:pt x="12" y="26"/>
                    </a:lnTo>
                    <a:lnTo>
                      <a:pt x="15" y="26"/>
                    </a:lnTo>
                    <a:lnTo>
                      <a:pt x="16" y="23"/>
                    </a:lnTo>
                    <a:lnTo>
                      <a:pt x="19" y="22"/>
                    </a:lnTo>
                    <a:lnTo>
                      <a:pt x="19" y="23"/>
                    </a:lnTo>
                    <a:lnTo>
                      <a:pt x="21" y="20"/>
                    </a:lnTo>
                    <a:lnTo>
                      <a:pt x="26" y="18"/>
                    </a:lnTo>
                    <a:lnTo>
                      <a:pt x="26" y="12"/>
                    </a:lnTo>
                    <a:lnTo>
                      <a:pt x="27" y="12"/>
                    </a:lnTo>
                    <a:lnTo>
                      <a:pt x="28" y="9"/>
                    </a:lnTo>
                    <a:lnTo>
                      <a:pt x="30" y="6"/>
                    </a:lnTo>
                    <a:lnTo>
                      <a:pt x="33" y="5"/>
                    </a:lnTo>
                    <a:lnTo>
                      <a:pt x="33" y="3"/>
                    </a:lnTo>
                    <a:lnTo>
                      <a:pt x="32" y="0"/>
                    </a:lnTo>
                    <a:lnTo>
                      <a:pt x="25" y="0"/>
                    </a:lnTo>
                    <a:lnTo>
                      <a:pt x="25" y="2"/>
                    </a:lnTo>
                    <a:lnTo>
                      <a:pt x="24" y="0"/>
                    </a:lnTo>
                    <a:lnTo>
                      <a:pt x="23" y="0"/>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1" name="Freeform 145">
                <a:extLst>
                  <a:ext uri="{FF2B5EF4-FFF2-40B4-BE49-F238E27FC236}">
                    <a16:creationId xmlns:a16="http://schemas.microsoft.com/office/drawing/2014/main" id="{E8EF6178-9432-D1A8-322C-608DE6296D26}"/>
                  </a:ext>
                </a:extLst>
              </p:cNvPr>
              <p:cNvSpPr>
                <a:spLocks/>
              </p:cNvSpPr>
              <p:nvPr/>
            </p:nvSpPr>
            <p:spPr bwMode="auto">
              <a:xfrm>
                <a:off x="5231" y="3164"/>
                <a:ext cx="4" cy="8"/>
              </a:xfrm>
              <a:custGeom>
                <a:avLst/>
                <a:gdLst>
                  <a:gd name="T0" fmla="*/ 4 w 4"/>
                  <a:gd name="T1" fmla="*/ 8 h 8"/>
                  <a:gd name="T2" fmla="*/ 2 w 4"/>
                  <a:gd name="T3" fmla="*/ 2 h 8"/>
                  <a:gd name="T4" fmla="*/ 0 w 4"/>
                  <a:gd name="T5" fmla="*/ 0 h 8"/>
                  <a:gd name="T6" fmla="*/ 1 w 4"/>
                  <a:gd name="T7" fmla="*/ 2 h 8"/>
                  <a:gd name="T8" fmla="*/ 4 w 4"/>
                  <a:gd name="T9" fmla="*/ 8 h 8"/>
                  <a:gd name="T10" fmla="*/ 4 w 4"/>
                  <a:gd name="T11" fmla="*/ 8 h 8"/>
                </a:gdLst>
                <a:ahLst/>
                <a:cxnLst>
                  <a:cxn ang="0">
                    <a:pos x="T0" y="T1"/>
                  </a:cxn>
                  <a:cxn ang="0">
                    <a:pos x="T2" y="T3"/>
                  </a:cxn>
                  <a:cxn ang="0">
                    <a:pos x="T4" y="T5"/>
                  </a:cxn>
                  <a:cxn ang="0">
                    <a:pos x="T6" y="T7"/>
                  </a:cxn>
                  <a:cxn ang="0">
                    <a:pos x="T8" y="T9"/>
                  </a:cxn>
                  <a:cxn ang="0">
                    <a:pos x="T10" y="T11"/>
                  </a:cxn>
                </a:cxnLst>
                <a:rect l="0" t="0" r="r" b="b"/>
                <a:pathLst>
                  <a:path w="4" h="8">
                    <a:moveTo>
                      <a:pt x="4" y="8"/>
                    </a:moveTo>
                    <a:lnTo>
                      <a:pt x="2" y="2"/>
                    </a:lnTo>
                    <a:lnTo>
                      <a:pt x="0" y="0"/>
                    </a:lnTo>
                    <a:lnTo>
                      <a:pt x="1" y="2"/>
                    </a:lnTo>
                    <a:lnTo>
                      <a:pt x="4" y="8"/>
                    </a:lnTo>
                    <a:lnTo>
                      <a:pt x="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2" name="Freeform 146">
                <a:extLst>
                  <a:ext uri="{FF2B5EF4-FFF2-40B4-BE49-F238E27FC236}">
                    <a16:creationId xmlns:a16="http://schemas.microsoft.com/office/drawing/2014/main" id="{C26EE795-EC21-B981-7242-11C62A76D267}"/>
                  </a:ext>
                </a:extLst>
              </p:cNvPr>
              <p:cNvSpPr>
                <a:spLocks/>
              </p:cNvSpPr>
              <p:nvPr/>
            </p:nvSpPr>
            <p:spPr bwMode="auto">
              <a:xfrm>
                <a:off x="5252" y="2916"/>
                <a:ext cx="17" cy="11"/>
              </a:xfrm>
              <a:custGeom>
                <a:avLst/>
                <a:gdLst>
                  <a:gd name="T0" fmla="*/ 0 w 17"/>
                  <a:gd name="T1" fmla="*/ 1 h 11"/>
                  <a:gd name="T2" fmla="*/ 0 w 17"/>
                  <a:gd name="T3" fmla="*/ 4 h 11"/>
                  <a:gd name="T4" fmla="*/ 6 w 17"/>
                  <a:gd name="T5" fmla="*/ 6 h 11"/>
                  <a:gd name="T6" fmla="*/ 8 w 17"/>
                  <a:gd name="T7" fmla="*/ 8 h 11"/>
                  <a:gd name="T8" fmla="*/ 9 w 17"/>
                  <a:gd name="T9" fmla="*/ 11 h 11"/>
                  <a:gd name="T10" fmla="*/ 10 w 17"/>
                  <a:gd name="T11" fmla="*/ 11 h 11"/>
                  <a:gd name="T12" fmla="*/ 12 w 17"/>
                  <a:gd name="T13" fmla="*/ 8 h 11"/>
                  <a:gd name="T14" fmla="*/ 17 w 17"/>
                  <a:gd name="T15" fmla="*/ 6 h 11"/>
                  <a:gd name="T16" fmla="*/ 15 w 17"/>
                  <a:gd name="T17" fmla="*/ 2 h 11"/>
                  <a:gd name="T18" fmla="*/ 13 w 17"/>
                  <a:gd name="T19" fmla="*/ 1 h 11"/>
                  <a:gd name="T20" fmla="*/ 10 w 17"/>
                  <a:gd name="T21" fmla="*/ 0 h 11"/>
                  <a:gd name="T22" fmla="*/ 7 w 17"/>
                  <a:gd name="T23" fmla="*/ 2 h 11"/>
                  <a:gd name="T24" fmla="*/ 0 w 17"/>
                  <a:gd name="T25" fmla="*/ 1 h 11"/>
                  <a:gd name="T26" fmla="*/ 0 w 17"/>
                  <a:gd name="T2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1">
                    <a:moveTo>
                      <a:pt x="0" y="1"/>
                    </a:moveTo>
                    <a:lnTo>
                      <a:pt x="0" y="4"/>
                    </a:lnTo>
                    <a:lnTo>
                      <a:pt x="6" y="6"/>
                    </a:lnTo>
                    <a:lnTo>
                      <a:pt x="8" y="8"/>
                    </a:lnTo>
                    <a:lnTo>
                      <a:pt x="9" y="11"/>
                    </a:lnTo>
                    <a:lnTo>
                      <a:pt x="10" y="11"/>
                    </a:lnTo>
                    <a:lnTo>
                      <a:pt x="12" y="8"/>
                    </a:lnTo>
                    <a:lnTo>
                      <a:pt x="17" y="6"/>
                    </a:lnTo>
                    <a:lnTo>
                      <a:pt x="15" y="2"/>
                    </a:lnTo>
                    <a:lnTo>
                      <a:pt x="13" y="1"/>
                    </a:lnTo>
                    <a:lnTo>
                      <a:pt x="10" y="0"/>
                    </a:lnTo>
                    <a:lnTo>
                      <a:pt x="7" y="2"/>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3" name="Freeform 147">
                <a:extLst>
                  <a:ext uri="{FF2B5EF4-FFF2-40B4-BE49-F238E27FC236}">
                    <a16:creationId xmlns:a16="http://schemas.microsoft.com/office/drawing/2014/main" id="{F9629AD2-883E-0097-79A1-2F08FDA8A3F7}"/>
                  </a:ext>
                </a:extLst>
              </p:cNvPr>
              <p:cNvSpPr>
                <a:spLocks/>
              </p:cNvSpPr>
              <p:nvPr/>
            </p:nvSpPr>
            <p:spPr bwMode="auto">
              <a:xfrm>
                <a:off x="5272" y="2918"/>
                <a:ext cx="11" cy="9"/>
              </a:xfrm>
              <a:custGeom>
                <a:avLst/>
                <a:gdLst>
                  <a:gd name="T0" fmla="*/ 5 w 11"/>
                  <a:gd name="T1" fmla="*/ 0 h 9"/>
                  <a:gd name="T2" fmla="*/ 3 w 11"/>
                  <a:gd name="T3" fmla="*/ 3 h 9"/>
                  <a:gd name="T4" fmla="*/ 2 w 11"/>
                  <a:gd name="T5" fmla="*/ 5 h 9"/>
                  <a:gd name="T6" fmla="*/ 2 w 11"/>
                  <a:gd name="T7" fmla="*/ 8 h 9"/>
                  <a:gd name="T8" fmla="*/ 0 w 11"/>
                  <a:gd name="T9" fmla="*/ 7 h 9"/>
                  <a:gd name="T10" fmla="*/ 2 w 11"/>
                  <a:gd name="T11" fmla="*/ 9 h 9"/>
                  <a:gd name="T12" fmla="*/ 5 w 11"/>
                  <a:gd name="T13" fmla="*/ 9 h 9"/>
                  <a:gd name="T14" fmla="*/ 7 w 11"/>
                  <a:gd name="T15" fmla="*/ 8 h 9"/>
                  <a:gd name="T16" fmla="*/ 10 w 11"/>
                  <a:gd name="T17" fmla="*/ 6 h 9"/>
                  <a:gd name="T18" fmla="*/ 11 w 11"/>
                  <a:gd name="T19" fmla="*/ 4 h 9"/>
                  <a:gd name="T20" fmla="*/ 9 w 11"/>
                  <a:gd name="T21" fmla="*/ 0 h 9"/>
                  <a:gd name="T22" fmla="*/ 5 w 11"/>
                  <a:gd name="T23" fmla="*/ 0 h 9"/>
                  <a:gd name="T24" fmla="*/ 5 w 11"/>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9">
                    <a:moveTo>
                      <a:pt x="5" y="0"/>
                    </a:moveTo>
                    <a:lnTo>
                      <a:pt x="3" y="3"/>
                    </a:lnTo>
                    <a:lnTo>
                      <a:pt x="2" y="5"/>
                    </a:lnTo>
                    <a:lnTo>
                      <a:pt x="2" y="8"/>
                    </a:lnTo>
                    <a:lnTo>
                      <a:pt x="0" y="7"/>
                    </a:lnTo>
                    <a:lnTo>
                      <a:pt x="2" y="9"/>
                    </a:lnTo>
                    <a:lnTo>
                      <a:pt x="5" y="9"/>
                    </a:lnTo>
                    <a:lnTo>
                      <a:pt x="7" y="8"/>
                    </a:lnTo>
                    <a:lnTo>
                      <a:pt x="10" y="6"/>
                    </a:lnTo>
                    <a:lnTo>
                      <a:pt x="11" y="4"/>
                    </a:lnTo>
                    <a:lnTo>
                      <a:pt x="9"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4" name="Freeform 148">
                <a:extLst>
                  <a:ext uri="{FF2B5EF4-FFF2-40B4-BE49-F238E27FC236}">
                    <a16:creationId xmlns:a16="http://schemas.microsoft.com/office/drawing/2014/main" id="{78F3D864-8FC0-2CEC-F147-FA69F9B9FE81}"/>
                  </a:ext>
                </a:extLst>
              </p:cNvPr>
              <p:cNvSpPr>
                <a:spLocks/>
              </p:cNvSpPr>
              <p:nvPr/>
            </p:nvSpPr>
            <p:spPr bwMode="auto">
              <a:xfrm>
                <a:off x="5284" y="2917"/>
                <a:ext cx="32" cy="14"/>
              </a:xfrm>
              <a:custGeom>
                <a:avLst/>
                <a:gdLst>
                  <a:gd name="T0" fmla="*/ 15 w 32"/>
                  <a:gd name="T1" fmla="*/ 12 h 14"/>
                  <a:gd name="T2" fmla="*/ 20 w 32"/>
                  <a:gd name="T3" fmla="*/ 8 h 14"/>
                  <a:gd name="T4" fmla="*/ 24 w 32"/>
                  <a:gd name="T5" fmla="*/ 10 h 14"/>
                  <a:gd name="T6" fmla="*/ 26 w 32"/>
                  <a:gd name="T7" fmla="*/ 9 h 14"/>
                  <a:gd name="T8" fmla="*/ 28 w 32"/>
                  <a:gd name="T9" fmla="*/ 10 h 14"/>
                  <a:gd name="T10" fmla="*/ 32 w 32"/>
                  <a:gd name="T11" fmla="*/ 9 h 14"/>
                  <a:gd name="T12" fmla="*/ 31 w 32"/>
                  <a:gd name="T13" fmla="*/ 4 h 14"/>
                  <a:gd name="T14" fmla="*/ 27 w 32"/>
                  <a:gd name="T15" fmla="*/ 3 h 14"/>
                  <a:gd name="T16" fmla="*/ 26 w 32"/>
                  <a:gd name="T17" fmla="*/ 5 h 14"/>
                  <a:gd name="T18" fmla="*/ 26 w 32"/>
                  <a:gd name="T19" fmla="*/ 3 h 14"/>
                  <a:gd name="T20" fmla="*/ 23 w 32"/>
                  <a:gd name="T21" fmla="*/ 1 h 14"/>
                  <a:gd name="T22" fmla="*/ 20 w 32"/>
                  <a:gd name="T23" fmla="*/ 4 h 14"/>
                  <a:gd name="T24" fmla="*/ 19 w 32"/>
                  <a:gd name="T25" fmla="*/ 0 h 14"/>
                  <a:gd name="T26" fmla="*/ 16 w 32"/>
                  <a:gd name="T27" fmla="*/ 0 h 14"/>
                  <a:gd name="T28" fmla="*/ 14 w 32"/>
                  <a:gd name="T29" fmla="*/ 0 h 14"/>
                  <a:gd name="T30" fmla="*/ 14 w 32"/>
                  <a:gd name="T31" fmla="*/ 4 h 14"/>
                  <a:gd name="T32" fmla="*/ 19 w 32"/>
                  <a:gd name="T33" fmla="*/ 6 h 14"/>
                  <a:gd name="T34" fmla="*/ 17 w 32"/>
                  <a:gd name="T35" fmla="*/ 8 h 14"/>
                  <a:gd name="T36" fmla="*/ 14 w 32"/>
                  <a:gd name="T37" fmla="*/ 8 h 14"/>
                  <a:gd name="T38" fmla="*/ 11 w 32"/>
                  <a:gd name="T39" fmla="*/ 6 h 14"/>
                  <a:gd name="T40" fmla="*/ 6 w 32"/>
                  <a:gd name="T41" fmla="*/ 4 h 14"/>
                  <a:gd name="T42" fmla="*/ 1 w 32"/>
                  <a:gd name="T43" fmla="*/ 6 h 14"/>
                  <a:gd name="T44" fmla="*/ 0 w 32"/>
                  <a:gd name="T45" fmla="*/ 10 h 14"/>
                  <a:gd name="T46" fmla="*/ 2 w 32"/>
                  <a:gd name="T47" fmla="*/ 13 h 14"/>
                  <a:gd name="T48" fmla="*/ 5 w 32"/>
                  <a:gd name="T49" fmla="*/ 14 h 14"/>
                  <a:gd name="T50" fmla="*/ 10 w 32"/>
                  <a:gd name="T51" fmla="*/ 13 h 14"/>
                  <a:gd name="T52" fmla="*/ 12 w 32"/>
                  <a:gd name="T53" fmla="*/ 12 h 14"/>
                  <a:gd name="T54" fmla="*/ 15 w 32"/>
                  <a:gd name="T55" fmla="*/ 12 h 14"/>
                  <a:gd name="T56" fmla="*/ 15 w 32"/>
                  <a:gd name="T5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14">
                    <a:moveTo>
                      <a:pt x="15" y="12"/>
                    </a:moveTo>
                    <a:lnTo>
                      <a:pt x="20" y="8"/>
                    </a:lnTo>
                    <a:lnTo>
                      <a:pt x="24" y="10"/>
                    </a:lnTo>
                    <a:lnTo>
                      <a:pt x="26" y="9"/>
                    </a:lnTo>
                    <a:lnTo>
                      <a:pt x="28" y="10"/>
                    </a:lnTo>
                    <a:lnTo>
                      <a:pt x="32" y="9"/>
                    </a:lnTo>
                    <a:lnTo>
                      <a:pt x="31" y="4"/>
                    </a:lnTo>
                    <a:lnTo>
                      <a:pt x="27" y="3"/>
                    </a:lnTo>
                    <a:lnTo>
                      <a:pt x="26" y="5"/>
                    </a:lnTo>
                    <a:lnTo>
                      <a:pt x="26" y="3"/>
                    </a:lnTo>
                    <a:lnTo>
                      <a:pt x="23" y="1"/>
                    </a:lnTo>
                    <a:lnTo>
                      <a:pt x="20" y="4"/>
                    </a:lnTo>
                    <a:lnTo>
                      <a:pt x="19" y="0"/>
                    </a:lnTo>
                    <a:lnTo>
                      <a:pt x="16" y="0"/>
                    </a:lnTo>
                    <a:lnTo>
                      <a:pt x="14" y="0"/>
                    </a:lnTo>
                    <a:lnTo>
                      <a:pt x="14" y="4"/>
                    </a:lnTo>
                    <a:lnTo>
                      <a:pt x="19" y="6"/>
                    </a:lnTo>
                    <a:lnTo>
                      <a:pt x="17" y="8"/>
                    </a:lnTo>
                    <a:lnTo>
                      <a:pt x="14" y="8"/>
                    </a:lnTo>
                    <a:lnTo>
                      <a:pt x="11" y="6"/>
                    </a:lnTo>
                    <a:lnTo>
                      <a:pt x="6" y="4"/>
                    </a:lnTo>
                    <a:lnTo>
                      <a:pt x="1" y="6"/>
                    </a:lnTo>
                    <a:lnTo>
                      <a:pt x="0" y="10"/>
                    </a:lnTo>
                    <a:lnTo>
                      <a:pt x="2" y="13"/>
                    </a:lnTo>
                    <a:lnTo>
                      <a:pt x="5" y="14"/>
                    </a:lnTo>
                    <a:lnTo>
                      <a:pt x="10" y="13"/>
                    </a:lnTo>
                    <a:lnTo>
                      <a:pt x="12" y="12"/>
                    </a:lnTo>
                    <a:lnTo>
                      <a:pt x="15" y="12"/>
                    </a:lnTo>
                    <a:lnTo>
                      <a:pt x="1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5" name="Freeform 149">
                <a:extLst>
                  <a:ext uri="{FF2B5EF4-FFF2-40B4-BE49-F238E27FC236}">
                    <a16:creationId xmlns:a16="http://schemas.microsoft.com/office/drawing/2014/main" id="{365B2A63-25C0-C0F5-6495-94CB9CAB04BC}"/>
                  </a:ext>
                </a:extLst>
              </p:cNvPr>
              <p:cNvSpPr>
                <a:spLocks/>
              </p:cNvSpPr>
              <p:nvPr/>
            </p:nvSpPr>
            <p:spPr bwMode="auto">
              <a:xfrm>
                <a:off x="5290" y="2650"/>
                <a:ext cx="34" cy="41"/>
              </a:xfrm>
              <a:custGeom>
                <a:avLst/>
                <a:gdLst>
                  <a:gd name="T0" fmla="*/ 21 w 34"/>
                  <a:gd name="T1" fmla="*/ 23 h 41"/>
                  <a:gd name="T2" fmla="*/ 21 w 34"/>
                  <a:gd name="T3" fmla="*/ 19 h 41"/>
                  <a:gd name="T4" fmla="*/ 22 w 34"/>
                  <a:gd name="T5" fmla="*/ 18 h 41"/>
                  <a:gd name="T6" fmla="*/ 26 w 34"/>
                  <a:gd name="T7" fmla="*/ 18 h 41"/>
                  <a:gd name="T8" fmla="*/ 28 w 34"/>
                  <a:gd name="T9" fmla="*/ 15 h 41"/>
                  <a:gd name="T10" fmla="*/ 30 w 34"/>
                  <a:gd name="T11" fmla="*/ 14 h 41"/>
                  <a:gd name="T12" fmla="*/ 31 w 34"/>
                  <a:gd name="T13" fmla="*/ 14 h 41"/>
                  <a:gd name="T14" fmla="*/ 34 w 34"/>
                  <a:gd name="T15" fmla="*/ 10 h 41"/>
                  <a:gd name="T16" fmla="*/ 31 w 34"/>
                  <a:gd name="T17" fmla="*/ 6 h 41"/>
                  <a:gd name="T18" fmla="*/ 31 w 34"/>
                  <a:gd name="T19" fmla="*/ 0 h 41"/>
                  <a:gd name="T20" fmla="*/ 29 w 34"/>
                  <a:gd name="T21" fmla="*/ 6 h 41"/>
                  <a:gd name="T22" fmla="*/ 30 w 34"/>
                  <a:gd name="T23" fmla="*/ 8 h 41"/>
                  <a:gd name="T24" fmla="*/ 28 w 34"/>
                  <a:gd name="T25" fmla="*/ 6 h 41"/>
                  <a:gd name="T26" fmla="*/ 29 w 34"/>
                  <a:gd name="T27" fmla="*/ 8 h 41"/>
                  <a:gd name="T28" fmla="*/ 28 w 34"/>
                  <a:gd name="T29" fmla="*/ 10 h 41"/>
                  <a:gd name="T30" fmla="*/ 26 w 34"/>
                  <a:gd name="T31" fmla="*/ 11 h 41"/>
                  <a:gd name="T32" fmla="*/ 23 w 34"/>
                  <a:gd name="T33" fmla="*/ 15 h 41"/>
                  <a:gd name="T34" fmla="*/ 21 w 34"/>
                  <a:gd name="T35" fmla="*/ 16 h 41"/>
                  <a:gd name="T36" fmla="*/ 19 w 34"/>
                  <a:gd name="T37" fmla="*/ 18 h 41"/>
                  <a:gd name="T38" fmla="*/ 18 w 34"/>
                  <a:gd name="T39" fmla="*/ 20 h 41"/>
                  <a:gd name="T40" fmla="*/ 16 w 34"/>
                  <a:gd name="T41" fmla="*/ 23 h 41"/>
                  <a:gd name="T42" fmla="*/ 11 w 34"/>
                  <a:gd name="T43" fmla="*/ 28 h 41"/>
                  <a:gd name="T44" fmla="*/ 9 w 34"/>
                  <a:gd name="T45" fmla="*/ 29 h 41"/>
                  <a:gd name="T46" fmla="*/ 5 w 34"/>
                  <a:gd name="T47" fmla="*/ 31 h 41"/>
                  <a:gd name="T48" fmla="*/ 1 w 34"/>
                  <a:gd name="T49" fmla="*/ 37 h 41"/>
                  <a:gd name="T50" fmla="*/ 0 w 34"/>
                  <a:gd name="T51" fmla="*/ 41 h 41"/>
                  <a:gd name="T52" fmla="*/ 2 w 34"/>
                  <a:gd name="T53" fmla="*/ 40 h 41"/>
                  <a:gd name="T54" fmla="*/ 5 w 34"/>
                  <a:gd name="T55" fmla="*/ 36 h 41"/>
                  <a:gd name="T56" fmla="*/ 8 w 34"/>
                  <a:gd name="T57" fmla="*/ 36 h 41"/>
                  <a:gd name="T58" fmla="*/ 10 w 34"/>
                  <a:gd name="T59" fmla="*/ 34 h 41"/>
                  <a:gd name="T60" fmla="*/ 12 w 34"/>
                  <a:gd name="T61" fmla="*/ 32 h 41"/>
                  <a:gd name="T62" fmla="*/ 18 w 34"/>
                  <a:gd name="T63" fmla="*/ 28 h 41"/>
                  <a:gd name="T64" fmla="*/ 21 w 34"/>
                  <a:gd name="T65" fmla="*/ 23 h 41"/>
                  <a:gd name="T66" fmla="*/ 21 w 34"/>
                  <a:gd name="T67"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1">
                    <a:moveTo>
                      <a:pt x="21" y="23"/>
                    </a:moveTo>
                    <a:lnTo>
                      <a:pt x="21" y="19"/>
                    </a:lnTo>
                    <a:lnTo>
                      <a:pt x="22" y="18"/>
                    </a:lnTo>
                    <a:lnTo>
                      <a:pt x="26" y="18"/>
                    </a:lnTo>
                    <a:lnTo>
                      <a:pt x="28" y="15"/>
                    </a:lnTo>
                    <a:lnTo>
                      <a:pt x="30" y="14"/>
                    </a:lnTo>
                    <a:lnTo>
                      <a:pt x="31" y="14"/>
                    </a:lnTo>
                    <a:lnTo>
                      <a:pt x="34" y="10"/>
                    </a:lnTo>
                    <a:lnTo>
                      <a:pt x="31" y="6"/>
                    </a:lnTo>
                    <a:lnTo>
                      <a:pt x="31" y="0"/>
                    </a:lnTo>
                    <a:lnTo>
                      <a:pt x="29" y="6"/>
                    </a:lnTo>
                    <a:lnTo>
                      <a:pt x="30" y="8"/>
                    </a:lnTo>
                    <a:lnTo>
                      <a:pt x="28" y="6"/>
                    </a:lnTo>
                    <a:lnTo>
                      <a:pt x="29" y="8"/>
                    </a:lnTo>
                    <a:lnTo>
                      <a:pt x="28" y="10"/>
                    </a:lnTo>
                    <a:lnTo>
                      <a:pt x="26" y="11"/>
                    </a:lnTo>
                    <a:lnTo>
                      <a:pt x="23" y="15"/>
                    </a:lnTo>
                    <a:lnTo>
                      <a:pt x="21" y="16"/>
                    </a:lnTo>
                    <a:lnTo>
                      <a:pt x="19" y="18"/>
                    </a:lnTo>
                    <a:lnTo>
                      <a:pt x="18" y="20"/>
                    </a:lnTo>
                    <a:lnTo>
                      <a:pt x="16" y="23"/>
                    </a:lnTo>
                    <a:lnTo>
                      <a:pt x="11" y="28"/>
                    </a:lnTo>
                    <a:lnTo>
                      <a:pt x="9" y="29"/>
                    </a:lnTo>
                    <a:lnTo>
                      <a:pt x="5" y="31"/>
                    </a:lnTo>
                    <a:lnTo>
                      <a:pt x="1" y="37"/>
                    </a:lnTo>
                    <a:lnTo>
                      <a:pt x="0" y="41"/>
                    </a:lnTo>
                    <a:lnTo>
                      <a:pt x="2" y="40"/>
                    </a:lnTo>
                    <a:lnTo>
                      <a:pt x="5" y="36"/>
                    </a:lnTo>
                    <a:lnTo>
                      <a:pt x="8" y="36"/>
                    </a:lnTo>
                    <a:lnTo>
                      <a:pt x="10" y="34"/>
                    </a:lnTo>
                    <a:lnTo>
                      <a:pt x="12" y="32"/>
                    </a:lnTo>
                    <a:lnTo>
                      <a:pt x="18" y="28"/>
                    </a:lnTo>
                    <a:lnTo>
                      <a:pt x="21" y="23"/>
                    </a:lnTo>
                    <a:lnTo>
                      <a:pt x="2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6" name="Freeform 150">
                <a:extLst>
                  <a:ext uri="{FF2B5EF4-FFF2-40B4-BE49-F238E27FC236}">
                    <a16:creationId xmlns:a16="http://schemas.microsoft.com/office/drawing/2014/main" id="{E6D2F70D-8BAB-ED34-5509-E6A694E411D5}"/>
                  </a:ext>
                </a:extLst>
              </p:cNvPr>
              <p:cNvSpPr>
                <a:spLocks/>
              </p:cNvSpPr>
              <p:nvPr/>
            </p:nvSpPr>
            <p:spPr bwMode="auto">
              <a:xfrm>
                <a:off x="5293" y="2917"/>
                <a:ext cx="3" cy="4"/>
              </a:xfrm>
              <a:custGeom>
                <a:avLst/>
                <a:gdLst>
                  <a:gd name="T0" fmla="*/ 1 w 3"/>
                  <a:gd name="T1" fmla="*/ 4 h 4"/>
                  <a:gd name="T2" fmla="*/ 3 w 3"/>
                  <a:gd name="T3" fmla="*/ 0 h 4"/>
                  <a:gd name="T4" fmla="*/ 0 w 3"/>
                  <a:gd name="T5" fmla="*/ 1 h 4"/>
                  <a:gd name="T6" fmla="*/ 1 w 3"/>
                  <a:gd name="T7" fmla="*/ 4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lnTo>
                      <a:pt x="3" y="0"/>
                    </a:lnTo>
                    <a:lnTo>
                      <a:pt x="0" y="1"/>
                    </a:lnTo>
                    <a:lnTo>
                      <a:pt x="1" y="4"/>
                    </a:lnTo>
                    <a:lnTo>
                      <a:pt x="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7" name="Freeform 151">
                <a:extLst>
                  <a:ext uri="{FF2B5EF4-FFF2-40B4-BE49-F238E27FC236}">
                    <a16:creationId xmlns:a16="http://schemas.microsoft.com/office/drawing/2014/main" id="{99A87EF7-5DEA-C4D3-7143-15C42672A04B}"/>
                  </a:ext>
                </a:extLst>
              </p:cNvPr>
              <p:cNvSpPr>
                <a:spLocks/>
              </p:cNvSpPr>
              <p:nvPr/>
            </p:nvSpPr>
            <p:spPr bwMode="auto">
              <a:xfrm>
                <a:off x="5311" y="2782"/>
                <a:ext cx="89" cy="101"/>
              </a:xfrm>
              <a:custGeom>
                <a:avLst/>
                <a:gdLst>
                  <a:gd name="T0" fmla="*/ 29 w 89"/>
                  <a:gd name="T1" fmla="*/ 61 h 101"/>
                  <a:gd name="T2" fmla="*/ 31 w 89"/>
                  <a:gd name="T3" fmla="*/ 68 h 101"/>
                  <a:gd name="T4" fmla="*/ 36 w 89"/>
                  <a:gd name="T5" fmla="*/ 79 h 101"/>
                  <a:gd name="T6" fmla="*/ 38 w 89"/>
                  <a:gd name="T7" fmla="*/ 87 h 101"/>
                  <a:gd name="T8" fmla="*/ 44 w 89"/>
                  <a:gd name="T9" fmla="*/ 88 h 101"/>
                  <a:gd name="T10" fmla="*/ 55 w 89"/>
                  <a:gd name="T11" fmla="*/ 84 h 101"/>
                  <a:gd name="T12" fmla="*/ 56 w 89"/>
                  <a:gd name="T13" fmla="*/ 80 h 101"/>
                  <a:gd name="T14" fmla="*/ 49 w 89"/>
                  <a:gd name="T15" fmla="*/ 74 h 101"/>
                  <a:gd name="T16" fmla="*/ 50 w 89"/>
                  <a:gd name="T17" fmla="*/ 71 h 101"/>
                  <a:gd name="T18" fmla="*/ 49 w 89"/>
                  <a:gd name="T19" fmla="*/ 65 h 101"/>
                  <a:gd name="T20" fmla="*/ 35 w 89"/>
                  <a:gd name="T21" fmla="*/ 51 h 101"/>
                  <a:gd name="T22" fmla="*/ 41 w 89"/>
                  <a:gd name="T23" fmla="*/ 49 h 101"/>
                  <a:gd name="T24" fmla="*/ 51 w 89"/>
                  <a:gd name="T25" fmla="*/ 42 h 101"/>
                  <a:gd name="T26" fmla="*/ 62 w 89"/>
                  <a:gd name="T27" fmla="*/ 38 h 101"/>
                  <a:gd name="T28" fmla="*/ 60 w 89"/>
                  <a:gd name="T29" fmla="*/ 31 h 101"/>
                  <a:gd name="T30" fmla="*/ 47 w 89"/>
                  <a:gd name="T31" fmla="*/ 34 h 101"/>
                  <a:gd name="T32" fmla="*/ 39 w 89"/>
                  <a:gd name="T33" fmla="*/ 34 h 101"/>
                  <a:gd name="T34" fmla="*/ 32 w 89"/>
                  <a:gd name="T35" fmla="*/ 44 h 101"/>
                  <a:gd name="T36" fmla="*/ 25 w 89"/>
                  <a:gd name="T37" fmla="*/ 39 h 101"/>
                  <a:gd name="T38" fmla="*/ 18 w 89"/>
                  <a:gd name="T39" fmla="*/ 32 h 101"/>
                  <a:gd name="T40" fmla="*/ 22 w 89"/>
                  <a:gd name="T41" fmla="*/ 17 h 101"/>
                  <a:gd name="T42" fmla="*/ 30 w 89"/>
                  <a:gd name="T43" fmla="*/ 17 h 101"/>
                  <a:gd name="T44" fmla="*/ 35 w 89"/>
                  <a:gd name="T45" fmla="*/ 17 h 101"/>
                  <a:gd name="T46" fmla="*/ 43 w 89"/>
                  <a:gd name="T47" fmla="*/ 17 h 101"/>
                  <a:gd name="T48" fmla="*/ 61 w 89"/>
                  <a:gd name="T49" fmla="*/ 20 h 101"/>
                  <a:gd name="T50" fmla="*/ 78 w 89"/>
                  <a:gd name="T51" fmla="*/ 16 h 101"/>
                  <a:gd name="T52" fmla="*/ 86 w 89"/>
                  <a:gd name="T53" fmla="*/ 6 h 101"/>
                  <a:gd name="T54" fmla="*/ 84 w 89"/>
                  <a:gd name="T55" fmla="*/ 0 h 101"/>
                  <a:gd name="T56" fmla="*/ 79 w 89"/>
                  <a:gd name="T57" fmla="*/ 7 h 101"/>
                  <a:gd name="T58" fmla="*/ 68 w 89"/>
                  <a:gd name="T59" fmla="*/ 12 h 101"/>
                  <a:gd name="T60" fmla="*/ 58 w 89"/>
                  <a:gd name="T61" fmla="*/ 11 h 101"/>
                  <a:gd name="T62" fmla="*/ 43 w 89"/>
                  <a:gd name="T63" fmla="*/ 8 h 101"/>
                  <a:gd name="T64" fmla="*/ 34 w 89"/>
                  <a:gd name="T65" fmla="*/ 6 h 101"/>
                  <a:gd name="T66" fmla="*/ 27 w 89"/>
                  <a:gd name="T67" fmla="*/ 10 h 101"/>
                  <a:gd name="T68" fmla="*/ 17 w 89"/>
                  <a:gd name="T69" fmla="*/ 14 h 101"/>
                  <a:gd name="T70" fmla="*/ 14 w 89"/>
                  <a:gd name="T71" fmla="*/ 21 h 101"/>
                  <a:gd name="T72" fmla="*/ 14 w 89"/>
                  <a:gd name="T73" fmla="*/ 28 h 101"/>
                  <a:gd name="T74" fmla="*/ 15 w 89"/>
                  <a:gd name="T75" fmla="*/ 36 h 101"/>
                  <a:gd name="T76" fmla="*/ 7 w 89"/>
                  <a:gd name="T77" fmla="*/ 44 h 101"/>
                  <a:gd name="T78" fmla="*/ 5 w 89"/>
                  <a:gd name="T79" fmla="*/ 54 h 101"/>
                  <a:gd name="T80" fmla="*/ 0 w 89"/>
                  <a:gd name="T81" fmla="*/ 62 h 101"/>
                  <a:gd name="T82" fmla="*/ 1 w 89"/>
                  <a:gd name="T83" fmla="*/ 72 h 101"/>
                  <a:gd name="T84" fmla="*/ 10 w 89"/>
                  <a:gd name="T85" fmla="*/ 72 h 101"/>
                  <a:gd name="T86" fmla="*/ 12 w 89"/>
                  <a:gd name="T87" fmla="*/ 84 h 101"/>
                  <a:gd name="T88" fmla="*/ 8 w 89"/>
                  <a:gd name="T89" fmla="*/ 94 h 101"/>
                  <a:gd name="T90" fmla="*/ 12 w 89"/>
                  <a:gd name="T91" fmla="*/ 100 h 101"/>
                  <a:gd name="T92" fmla="*/ 23 w 89"/>
                  <a:gd name="T93" fmla="*/ 99 h 101"/>
                  <a:gd name="T94" fmla="*/ 22 w 89"/>
                  <a:gd name="T95" fmla="*/ 91 h 101"/>
                  <a:gd name="T96" fmla="*/ 23 w 89"/>
                  <a:gd name="T97" fmla="*/ 74 h 101"/>
                  <a:gd name="T98" fmla="*/ 21 w 89"/>
                  <a:gd name="T99" fmla="*/ 6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 h="101">
                    <a:moveTo>
                      <a:pt x="21" y="64"/>
                    </a:moveTo>
                    <a:lnTo>
                      <a:pt x="26" y="61"/>
                    </a:lnTo>
                    <a:lnTo>
                      <a:pt x="29" y="61"/>
                    </a:lnTo>
                    <a:lnTo>
                      <a:pt x="31" y="61"/>
                    </a:lnTo>
                    <a:lnTo>
                      <a:pt x="32" y="64"/>
                    </a:lnTo>
                    <a:lnTo>
                      <a:pt x="31" y="68"/>
                    </a:lnTo>
                    <a:lnTo>
                      <a:pt x="29" y="71"/>
                    </a:lnTo>
                    <a:lnTo>
                      <a:pt x="31" y="74"/>
                    </a:lnTo>
                    <a:lnTo>
                      <a:pt x="36" y="79"/>
                    </a:lnTo>
                    <a:lnTo>
                      <a:pt x="39" y="79"/>
                    </a:lnTo>
                    <a:lnTo>
                      <a:pt x="39" y="81"/>
                    </a:lnTo>
                    <a:lnTo>
                      <a:pt x="38" y="87"/>
                    </a:lnTo>
                    <a:lnTo>
                      <a:pt x="40" y="89"/>
                    </a:lnTo>
                    <a:lnTo>
                      <a:pt x="42" y="90"/>
                    </a:lnTo>
                    <a:lnTo>
                      <a:pt x="44" y="88"/>
                    </a:lnTo>
                    <a:lnTo>
                      <a:pt x="47" y="85"/>
                    </a:lnTo>
                    <a:lnTo>
                      <a:pt x="52" y="84"/>
                    </a:lnTo>
                    <a:lnTo>
                      <a:pt x="55" y="84"/>
                    </a:lnTo>
                    <a:lnTo>
                      <a:pt x="53" y="83"/>
                    </a:lnTo>
                    <a:lnTo>
                      <a:pt x="57" y="82"/>
                    </a:lnTo>
                    <a:lnTo>
                      <a:pt x="56" y="80"/>
                    </a:lnTo>
                    <a:lnTo>
                      <a:pt x="53" y="79"/>
                    </a:lnTo>
                    <a:lnTo>
                      <a:pt x="51" y="76"/>
                    </a:lnTo>
                    <a:lnTo>
                      <a:pt x="49" y="74"/>
                    </a:lnTo>
                    <a:lnTo>
                      <a:pt x="48" y="72"/>
                    </a:lnTo>
                    <a:lnTo>
                      <a:pt x="49" y="71"/>
                    </a:lnTo>
                    <a:lnTo>
                      <a:pt x="50" y="71"/>
                    </a:lnTo>
                    <a:lnTo>
                      <a:pt x="49" y="68"/>
                    </a:lnTo>
                    <a:lnTo>
                      <a:pt x="51" y="67"/>
                    </a:lnTo>
                    <a:lnTo>
                      <a:pt x="49" y="65"/>
                    </a:lnTo>
                    <a:lnTo>
                      <a:pt x="41" y="54"/>
                    </a:lnTo>
                    <a:lnTo>
                      <a:pt x="38" y="51"/>
                    </a:lnTo>
                    <a:lnTo>
                      <a:pt x="35" y="51"/>
                    </a:lnTo>
                    <a:lnTo>
                      <a:pt x="35" y="48"/>
                    </a:lnTo>
                    <a:lnTo>
                      <a:pt x="38" y="50"/>
                    </a:lnTo>
                    <a:lnTo>
                      <a:pt x="41" y="49"/>
                    </a:lnTo>
                    <a:lnTo>
                      <a:pt x="43" y="47"/>
                    </a:lnTo>
                    <a:lnTo>
                      <a:pt x="48" y="45"/>
                    </a:lnTo>
                    <a:lnTo>
                      <a:pt x="51" y="42"/>
                    </a:lnTo>
                    <a:lnTo>
                      <a:pt x="55" y="38"/>
                    </a:lnTo>
                    <a:lnTo>
                      <a:pt x="58" y="36"/>
                    </a:lnTo>
                    <a:lnTo>
                      <a:pt x="62" y="38"/>
                    </a:lnTo>
                    <a:lnTo>
                      <a:pt x="65" y="36"/>
                    </a:lnTo>
                    <a:lnTo>
                      <a:pt x="64" y="32"/>
                    </a:lnTo>
                    <a:lnTo>
                      <a:pt x="60" y="31"/>
                    </a:lnTo>
                    <a:lnTo>
                      <a:pt x="58" y="32"/>
                    </a:lnTo>
                    <a:lnTo>
                      <a:pt x="56" y="34"/>
                    </a:lnTo>
                    <a:lnTo>
                      <a:pt x="47" y="34"/>
                    </a:lnTo>
                    <a:lnTo>
                      <a:pt x="44" y="37"/>
                    </a:lnTo>
                    <a:lnTo>
                      <a:pt x="41" y="37"/>
                    </a:lnTo>
                    <a:lnTo>
                      <a:pt x="39" y="34"/>
                    </a:lnTo>
                    <a:lnTo>
                      <a:pt x="36" y="37"/>
                    </a:lnTo>
                    <a:lnTo>
                      <a:pt x="33" y="40"/>
                    </a:lnTo>
                    <a:lnTo>
                      <a:pt x="32" y="44"/>
                    </a:lnTo>
                    <a:lnTo>
                      <a:pt x="27" y="42"/>
                    </a:lnTo>
                    <a:lnTo>
                      <a:pt x="25" y="41"/>
                    </a:lnTo>
                    <a:lnTo>
                      <a:pt x="25" y="39"/>
                    </a:lnTo>
                    <a:lnTo>
                      <a:pt x="23" y="36"/>
                    </a:lnTo>
                    <a:lnTo>
                      <a:pt x="19" y="36"/>
                    </a:lnTo>
                    <a:lnTo>
                      <a:pt x="18" y="32"/>
                    </a:lnTo>
                    <a:lnTo>
                      <a:pt x="17" y="27"/>
                    </a:lnTo>
                    <a:lnTo>
                      <a:pt x="19" y="21"/>
                    </a:lnTo>
                    <a:lnTo>
                      <a:pt x="22" y="17"/>
                    </a:lnTo>
                    <a:lnTo>
                      <a:pt x="24" y="16"/>
                    </a:lnTo>
                    <a:lnTo>
                      <a:pt x="26" y="16"/>
                    </a:lnTo>
                    <a:lnTo>
                      <a:pt x="30" y="17"/>
                    </a:lnTo>
                    <a:lnTo>
                      <a:pt x="32" y="17"/>
                    </a:lnTo>
                    <a:lnTo>
                      <a:pt x="34" y="17"/>
                    </a:lnTo>
                    <a:lnTo>
                      <a:pt x="35" y="17"/>
                    </a:lnTo>
                    <a:lnTo>
                      <a:pt x="38" y="16"/>
                    </a:lnTo>
                    <a:lnTo>
                      <a:pt x="40" y="16"/>
                    </a:lnTo>
                    <a:lnTo>
                      <a:pt x="43" y="17"/>
                    </a:lnTo>
                    <a:lnTo>
                      <a:pt x="45" y="17"/>
                    </a:lnTo>
                    <a:lnTo>
                      <a:pt x="59" y="16"/>
                    </a:lnTo>
                    <a:lnTo>
                      <a:pt x="61" y="20"/>
                    </a:lnTo>
                    <a:lnTo>
                      <a:pt x="67" y="20"/>
                    </a:lnTo>
                    <a:lnTo>
                      <a:pt x="76" y="19"/>
                    </a:lnTo>
                    <a:lnTo>
                      <a:pt x="78" y="16"/>
                    </a:lnTo>
                    <a:lnTo>
                      <a:pt x="79" y="14"/>
                    </a:lnTo>
                    <a:lnTo>
                      <a:pt x="85" y="8"/>
                    </a:lnTo>
                    <a:lnTo>
                      <a:pt x="86" y="6"/>
                    </a:lnTo>
                    <a:lnTo>
                      <a:pt x="89" y="4"/>
                    </a:lnTo>
                    <a:lnTo>
                      <a:pt x="87" y="0"/>
                    </a:lnTo>
                    <a:lnTo>
                      <a:pt x="84" y="0"/>
                    </a:lnTo>
                    <a:lnTo>
                      <a:pt x="83" y="4"/>
                    </a:lnTo>
                    <a:lnTo>
                      <a:pt x="79" y="5"/>
                    </a:lnTo>
                    <a:lnTo>
                      <a:pt x="79" y="7"/>
                    </a:lnTo>
                    <a:lnTo>
                      <a:pt x="76" y="8"/>
                    </a:lnTo>
                    <a:lnTo>
                      <a:pt x="74" y="11"/>
                    </a:lnTo>
                    <a:lnTo>
                      <a:pt x="68" y="12"/>
                    </a:lnTo>
                    <a:lnTo>
                      <a:pt x="64" y="11"/>
                    </a:lnTo>
                    <a:lnTo>
                      <a:pt x="60" y="11"/>
                    </a:lnTo>
                    <a:lnTo>
                      <a:pt x="58" y="11"/>
                    </a:lnTo>
                    <a:lnTo>
                      <a:pt x="56" y="12"/>
                    </a:lnTo>
                    <a:lnTo>
                      <a:pt x="50" y="10"/>
                    </a:lnTo>
                    <a:lnTo>
                      <a:pt x="43" y="8"/>
                    </a:lnTo>
                    <a:lnTo>
                      <a:pt x="38" y="10"/>
                    </a:lnTo>
                    <a:lnTo>
                      <a:pt x="36" y="6"/>
                    </a:lnTo>
                    <a:lnTo>
                      <a:pt x="34" y="6"/>
                    </a:lnTo>
                    <a:lnTo>
                      <a:pt x="31" y="5"/>
                    </a:lnTo>
                    <a:lnTo>
                      <a:pt x="29" y="7"/>
                    </a:lnTo>
                    <a:lnTo>
                      <a:pt x="27" y="10"/>
                    </a:lnTo>
                    <a:lnTo>
                      <a:pt x="25" y="12"/>
                    </a:lnTo>
                    <a:lnTo>
                      <a:pt x="19" y="13"/>
                    </a:lnTo>
                    <a:lnTo>
                      <a:pt x="17" y="14"/>
                    </a:lnTo>
                    <a:lnTo>
                      <a:pt x="17" y="16"/>
                    </a:lnTo>
                    <a:lnTo>
                      <a:pt x="15" y="19"/>
                    </a:lnTo>
                    <a:lnTo>
                      <a:pt x="14" y="21"/>
                    </a:lnTo>
                    <a:lnTo>
                      <a:pt x="15" y="23"/>
                    </a:lnTo>
                    <a:lnTo>
                      <a:pt x="12" y="23"/>
                    </a:lnTo>
                    <a:lnTo>
                      <a:pt x="14" y="28"/>
                    </a:lnTo>
                    <a:lnTo>
                      <a:pt x="14" y="30"/>
                    </a:lnTo>
                    <a:lnTo>
                      <a:pt x="15" y="33"/>
                    </a:lnTo>
                    <a:lnTo>
                      <a:pt x="15" y="36"/>
                    </a:lnTo>
                    <a:lnTo>
                      <a:pt x="14" y="32"/>
                    </a:lnTo>
                    <a:lnTo>
                      <a:pt x="8" y="40"/>
                    </a:lnTo>
                    <a:lnTo>
                      <a:pt x="7" y="44"/>
                    </a:lnTo>
                    <a:lnTo>
                      <a:pt x="8" y="48"/>
                    </a:lnTo>
                    <a:lnTo>
                      <a:pt x="6" y="51"/>
                    </a:lnTo>
                    <a:lnTo>
                      <a:pt x="5" y="54"/>
                    </a:lnTo>
                    <a:lnTo>
                      <a:pt x="5" y="57"/>
                    </a:lnTo>
                    <a:lnTo>
                      <a:pt x="2" y="59"/>
                    </a:lnTo>
                    <a:lnTo>
                      <a:pt x="0" y="62"/>
                    </a:lnTo>
                    <a:lnTo>
                      <a:pt x="1" y="64"/>
                    </a:lnTo>
                    <a:lnTo>
                      <a:pt x="0" y="66"/>
                    </a:lnTo>
                    <a:lnTo>
                      <a:pt x="1" y="72"/>
                    </a:lnTo>
                    <a:lnTo>
                      <a:pt x="5" y="72"/>
                    </a:lnTo>
                    <a:lnTo>
                      <a:pt x="7" y="71"/>
                    </a:lnTo>
                    <a:lnTo>
                      <a:pt x="10" y="72"/>
                    </a:lnTo>
                    <a:lnTo>
                      <a:pt x="9" y="74"/>
                    </a:lnTo>
                    <a:lnTo>
                      <a:pt x="12" y="79"/>
                    </a:lnTo>
                    <a:lnTo>
                      <a:pt x="12" y="84"/>
                    </a:lnTo>
                    <a:lnTo>
                      <a:pt x="10" y="90"/>
                    </a:lnTo>
                    <a:lnTo>
                      <a:pt x="9" y="92"/>
                    </a:lnTo>
                    <a:lnTo>
                      <a:pt x="8" y="94"/>
                    </a:lnTo>
                    <a:lnTo>
                      <a:pt x="8" y="96"/>
                    </a:lnTo>
                    <a:lnTo>
                      <a:pt x="9" y="99"/>
                    </a:lnTo>
                    <a:lnTo>
                      <a:pt x="12" y="100"/>
                    </a:lnTo>
                    <a:lnTo>
                      <a:pt x="14" y="101"/>
                    </a:lnTo>
                    <a:lnTo>
                      <a:pt x="17" y="100"/>
                    </a:lnTo>
                    <a:lnTo>
                      <a:pt x="23" y="99"/>
                    </a:lnTo>
                    <a:lnTo>
                      <a:pt x="22" y="97"/>
                    </a:lnTo>
                    <a:lnTo>
                      <a:pt x="21" y="93"/>
                    </a:lnTo>
                    <a:lnTo>
                      <a:pt x="22" y="91"/>
                    </a:lnTo>
                    <a:lnTo>
                      <a:pt x="23" y="89"/>
                    </a:lnTo>
                    <a:lnTo>
                      <a:pt x="22" y="77"/>
                    </a:lnTo>
                    <a:lnTo>
                      <a:pt x="23" y="74"/>
                    </a:lnTo>
                    <a:lnTo>
                      <a:pt x="23" y="70"/>
                    </a:lnTo>
                    <a:lnTo>
                      <a:pt x="21" y="66"/>
                    </a:lnTo>
                    <a:lnTo>
                      <a:pt x="21" y="64"/>
                    </a:lnTo>
                    <a:lnTo>
                      <a:pt x="21"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8" name="Freeform 152">
                <a:extLst>
                  <a:ext uri="{FF2B5EF4-FFF2-40B4-BE49-F238E27FC236}">
                    <a16:creationId xmlns:a16="http://schemas.microsoft.com/office/drawing/2014/main" id="{1F930B6D-BC81-BFEC-8DA0-624AB68D1B86}"/>
                  </a:ext>
                </a:extLst>
              </p:cNvPr>
              <p:cNvSpPr>
                <a:spLocks/>
              </p:cNvSpPr>
              <p:nvPr/>
            </p:nvSpPr>
            <p:spPr bwMode="auto">
              <a:xfrm>
                <a:off x="5313" y="2934"/>
                <a:ext cx="27" cy="13"/>
              </a:xfrm>
              <a:custGeom>
                <a:avLst/>
                <a:gdLst>
                  <a:gd name="T0" fmla="*/ 27 w 27"/>
                  <a:gd name="T1" fmla="*/ 9 h 13"/>
                  <a:gd name="T2" fmla="*/ 23 w 27"/>
                  <a:gd name="T3" fmla="*/ 7 h 13"/>
                  <a:gd name="T4" fmla="*/ 21 w 27"/>
                  <a:gd name="T5" fmla="*/ 4 h 13"/>
                  <a:gd name="T6" fmla="*/ 19 w 27"/>
                  <a:gd name="T7" fmla="*/ 5 h 13"/>
                  <a:gd name="T8" fmla="*/ 15 w 27"/>
                  <a:gd name="T9" fmla="*/ 0 h 13"/>
                  <a:gd name="T10" fmla="*/ 12 w 27"/>
                  <a:gd name="T11" fmla="*/ 0 h 13"/>
                  <a:gd name="T12" fmla="*/ 10 w 27"/>
                  <a:gd name="T13" fmla="*/ 0 h 13"/>
                  <a:gd name="T14" fmla="*/ 4 w 27"/>
                  <a:gd name="T15" fmla="*/ 0 h 13"/>
                  <a:gd name="T16" fmla="*/ 2 w 27"/>
                  <a:gd name="T17" fmla="*/ 1 h 13"/>
                  <a:gd name="T18" fmla="*/ 0 w 27"/>
                  <a:gd name="T19" fmla="*/ 3 h 13"/>
                  <a:gd name="T20" fmla="*/ 2 w 27"/>
                  <a:gd name="T21" fmla="*/ 5 h 13"/>
                  <a:gd name="T22" fmla="*/ 3 w 27"/>
                  <a:gd name="T23" fmla="*/ 5 h 13"/>
                  <a:gd name="T24" fmla="*/ 8 w 27"/>
                  <a:gd name="T25" fmla="*/ 6 h 13"/>
                  <a:gd name="T26" fmla="*/ 15 w 27"/>
                  <a:gd name="T27" fmla="*/ 9 h 13"/>
                  <a:gd name="T28" fmla="*/ 17 w 27"/>
                  <a:gd name="T29" fmla="*/ 12 h 13"/>
                  <a:gd name="T30" fmla="*/ 20 w 27"/>
                  <a:gd name="T31" fmla="*/ 13 h 13"/>
                  <a:gd name="T32" fmla="*/ 25 w 27"/>
                  <a:gd name="T33" fmla="*/ 12 h 13"/>
                  <a:gd name="T34" fmla="*/ 27 w 27"/>
                  <a:gd name="T35" fmla="*/ 9 h 13"/>
                  <a:gd name="T36" fmla="*/ 27 w 27"/>
                  <a:gd name="T3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13">
                    <a:moveTo>
                      <a:pt x="27" y="9"/>
                    </a:moveTo>
                    <a:lnTo>
                      <a:pt x="23" y="7"/>
                    </a:lnTo>
                    <a:lnTo>
                      <a:pt x="21" y="4"/>
                    </a:lnTo>
                    <a:lnTo>
                      <a:pt x="19" y="5"/>
                    </a:lnTo>
                    <a:lnTo>
                      <a:pt x="15" y="0"/>
                    </a:lnTo>
                    <a:lnTo>
                      <a:pt x="12" y="0"/>
                    </a:lnTo>
                    <a:lnTo>
                      <a:pt x="10" y="0"/>
                    </a:lnTo>
                    <a:lnTo>
                      <a:pt x="4" y="0"/>
                    </a:lnTo>
                    <a:lnTo>
                      <a:pt x="2" y="1"/>
                    </a:lnTo>
                    <a:lnTo>
                      <a:pt x="0" y="3"/>
                    </a:lnTo>
                    <a:lnTo>
                      <a:pt x="2" y="5"/>
                    </a:lnTo>
                    <a:lnTo>
                      <a:pt x="3" y="5"/>
                    </a:lnTo>
                    <a:lnTo>
                      <a:pt x="8" y="6"/>
                    </a:lnTo>
                    <a:lnTo>
                      <a:pt x="15" y="9"/>
                    </a:lnTo>
                    <a:lnTo>
                      <a:pt x="17" y="12"/>
                    </a:lnTo>
                    <a:lnTo>
                      <a:pt x="20" y="13"/>
                    </a:lnTo>
                    <a:lnTo>
                      <a:pt x="25" y="12"/>
                    </a:lnTo>
                    <a:lnTo>
                      <a:pt x="27" y="9"/>
                    </a:lnTo>
                    <a:lnTo>
                      <a:pt x="2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59" name="Freeform 153">
                <a:extLst>
                  <a:ext uri="{FF2B5EF4-FFF2-40B4-BE49-F238E27FC236}">
                    <a16:creationId xmlns:a16="http://schemas.microsoft.com/office/drawing/2014/main" id="{D855CD48-DA9B-EB53-3048-3E4DCFE764A9}"/>
                  </a:ext>
                </a:extLst>
              </p:cNvPr>
              <p:cNvSpPr>
                <a:spLocks/>
              </p:cNvSpPr>
              <p:nvPr/>
            </p:nvSpPr>
            <p:spPr bwMode="auto">
              <a:xfrm>
                <a:off x="5325" y="2548"/>
                <a:ext cx="60" cy="84"/>
              </a:xfrm>
              <a:custGeom>
                <a:avLst/>
                <a:gdLst>
                  <a:gd name="T0" fmla="*/ 9 w 60"/>
                  <a:gd name="T1" fmla="*/ 22 h 84"/>
                  <a:gd name="T2" fmla="*/ 8 w 60"/>
                  <a:gd name="T3" fmla="*/ 31 h 84"/>
                  <a:gd name="T4" fmla="*/ 8 w 60"/>
                  <a:gd name="T5" fmla="*/ 35 h 84"/>
                  <a:gd name="T6" fmla="*/ 2 w 60"/>
                  <a:gd name="T7" fmla="*/ 33 h 84"/>
                  <a:gd name="T8" fmla="*/ 0 w 60"/>
                  <a:gd name="T9" fmla="*/ 35 h 84"/>
                  <a:gd name="T10" fmla="*/ 1 w 60"/>
                  <a:gd name="T11" fmla="*/ 40 h 84"/>
                  <a:gd name="T12" fmla="*/ 2 w 60"/>
                  <a:gd name="T13" fmla="*/ 41 h 84"/>
                  <a:gd name="T14" fmla="*/ 3 w 60"/>
                  <a:gd name="T15" fmla="*/ 48 h 84"/>
                  <a:gd name="T16" fmla="*/ 7 w 60"/>
                  <a:gd name="T17" fmla="*/ 53 h 84"/>
                  <a:gd name="T18" fmla="*/ 8 w 60"/>
                  <a:gd name="T19" fmla="*/ 58 h 84"/>
                  <a:gd name="T20" fmla="*/ 11 w 60"/>
                  <a:gd name="T21" fmla="*/ 56 h 84"/>
                  <a:gd name="T22" fmla="*/ 12 w 60"/>
                  <a:gd name="T23" fmla="*/ 54 h 84"/>
                  <a:gd name="T24" fmla="*/ 16 w 60"/>
                  <a:gd name="T25" fmla="*/ 56 h 84"/>
                  <a:gd name="T26" fmla="*/ 16 w 60"/>
                  <a:gd name="T27" fmla="*/ 58 h 84"/>
                  <a:gd name="T28" fmla="*/ 11 w 60"/>
                  <a:gd name="T29" fmla="*/ 63 h 84"/>
                  <a:gd name="T30" fmla="*/ 16 w 60"/>
                  <a:gd name="T31" fmla="*/ 66 h 84"/>
                  <a:gd name="T32" fmla="*/ 18 w 60"/>
                  <a:gd name="T33" fmla="*/ 70 h 84"/>
                  <a:gd name="T34" fmla="*/ 22 w 60"/>
                  <a:gd name="T35" fmla="*/ 67 h 84"/>
                  <a:gd name="T36" fmla="*/ 26 w 60"/>
                  <a:gd name="T37" fmla="*/ 66 h 84"/>
                  <a:gd name="T38" fmla="*/ 31 w 60"/>
                  <a:gd name="T39" fmla="*/ 68 h 84"/>
                  <a:gd name="T40" fmla="*/ 37 w 60"/>
                  <a:gd name="T41" fmla="*/ 73 h 84"/>
                  <a:gd name="T42" fmla="*/ 39 w 60"/>
                  <a:gd name="T43" fmla="*/ 76 h 84"/>
                  <a:gd name="T44" fmla="*/ 37 w 60"/>
                  <a:gd name="T45" fmla="*/ 70 h 84"/>
                  <a:gd name="T46" fmla="*/ 36 w 60"/>
                  <a:gd name="T47" fmla="*/ 66 h 84"/>
                  <a:gd name="T48" fmla="*/ 41 w 60"/>
                  <a:gd name="T49" fmla="*/ 68 h 84"/>
                  <a:gd name="T50" fmla="*/ 46 w 60"/>
                  <a:gd name="T51" fmla="*/ 73 h 84"/>
                  <a:gd name="T52" fmla="*/ 48 w 60"/>
                  <a:gd name="T53" fmla="*/ 78 h 84"/>
                  <a:gd name="T54" fmla="*/ 58 w 60"/>
                  <a:gd name="T55" fmla="*/ 80 h 84"/>
                  <a:gd name="T56" fmla="*/ 56 w 60"/>
                  <a:gd name="T57" fmla="*/ 84 h 84"/>
                  <a:gd name="T58" fmla="*/ 60 w 60"/>
                  <a:gd name="T59" fmla="*/ 78 h 84"/>
                  <a:gd name="T60" fmla="*/ 54 w 60"/>
                  <a:gd name="T61" fmla="*/ 74 h 84"/>
                  <a:gd name="T62" fmla="*/ 52 w 60"/>
                  <a:gd name="T63" fmla="*/ 71 h 84"/>
                  <a:gd name="T64" fmla="*/ 56 w 60"/>
                  <a:gd name="T65" fmla="*/ 68 h 84"/>
                  <a:gd name="T66" fmla="*/ 51 w 60"/>
                  <a:gd name="T67" fmla="*/ 66 h 84"/>
                  <a:gd name="T68" fmla="*/ 48 w 60"/>
                  <a:gd name="T69" fmla="*/ 67 h 84"/>
                  <a:gd name="T70" fmla="*/ 46 w 60"/>
                  <a:gd name="T71" fmla="*/ 69 h 84"/>
                  <a:gd name="T72" fmla="*/ 45 w 60"/>
                  <a:gd name="T73" fmla="*/ 65 h 84"/>
                  <a:gd name="T74" fmla="*/ 42 w 60"/>
                  <a:gd name="T75" fmla="*/ 61 h 84"/>
                  <a:gd name="T76" fmla="*/ 35 w 60"/>
                  <a:gd name="T77" fmla="*/ 63 h 84"/>
                  <a:gd name="T78" fmla="*/ 35 w 60"/>
                  <a:gd name="T79" fmla="*/ 65 h 84"/>
                  <a:gd name="T80" fmla="*/ 29 w 60"/>
                  <a:gd name="T81" fmla="*/ 65 h 84"/>
                  <a:gd name="T82" fmla="*/ 26 w 60"/>
                  <a:gd name="T83" fmla="*/ 60 h 84"/>
                  <a:gd name="T84" fmla="*/ 25 w 60"/>
                  <a:gd name="T85" fmla="*/ 57 h 84"/>
                  <a:gd name="T86" fmla="*/ 25 w 60"/>
                  <a:gd name="T87" fmla="*/ 53 h 84"/>
                  <a:gd name="T88" fmla="*/ 22 w 60"/>
                  <a:gd name="T89" fmla="*/ 48 h 84"/>
                  <a:gd name="T90" fmla="*/ 25 w 60"/>
                  <a:gd name="T91" fmla="*/ 42 h 84"/>
                  <a:gd name="T92" fmla="*/ 26 w 60"/>
                  <a:gd name="T93" fmla="*/ 36 h 84"/>
                  <a:gd name="T94" fmla="*/ 31 w 60"/>
                  <a:gd name="T95" fmla="*/ 35 h 84"/>
                  <a:gd name="T96" fmla="*/ 34 w 60"/>
                  <a:gd name="T97" fmla="*/ 33 h 84"/>
                  <a:gd name="T98" fmla="*/ 34 w 60"/>
                  <a:gd name="T99" fmla="*/ 30 h 84"/>
                  <a:gd name="T100" fmla="*/ 36 w 60"/>
                  <a:gd name="T101" fmla="*/ 25 h 84"/>
                  <a:gd name="T102" fmla="*/ 37 w 60"/>
                  <a:gd name="T103" fmla="*/ 20 h 84"/>
                  <a:gd name="T104" fmla="*/ 34 w 60"/>
                  <a:gd name="T105" fmla="*/ 17 h 84"/>
                  <a:gd name="T106" fmla="*/ 33 w 60"/>
                  <a:gd name="T107" fmla="*/ 7 h 84"/>
                  <a:gd name="T108" fmla="*/ 35 w 60"/>
                  <a:gd name="T109" fmla="*/ 3 h 84"/>
                  <a:gd name="T110" fmla="*/ 31 w 60"/>
                  <a:gd name="T111" fmla="*/ 3 h 84"/>
                  <a:gd name="T112" fmla="*/ 26 w 60"/>
                  <a:gd name="T113" fmla="*/ 5 h 84"/>
                  <a:gd name="T114" fmla="*/ 26 w 60"/>
                  <a:gd name="T115" fmla="*/ 6 h 84"/>
                  <a:gd name="T116" fmla="*/ 19 w 60"/>
                  <a:gd name="T117" fmla="*/ 0 h 84"/>
                  <a:gd name="T118" fmla="*/ 11 w 60"/>
                  <a:gd name="T119" fmla="*/ 5 h 84"/>
                  <a:gd name="T120" fmla="*/ 9 w 60"/>
                  <a:gd name="T121" fmla="*/ 1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 h="84">
                    <a:moveTo>
                      <a:pt x="9" y="16"/>
                    </a:moveTo>
                    <a:lnTo>
                      <a:pt x="9" y="22"/>
                    </a:lnTo>
                    <a:lnTo>
                      <a:pt x="8" y="30"/>
                    </a:lnTo>
                    <a:lnTo>
                      <a:pt x="8" y="31"/>
                    </a:lnTo>
                    <a:lnTo>
                      <a:pt x="9" y="34"/>
                    </a:lnTo>
                    <a:lnTo>
                      <a:pt x="8" y="35"/>
                    </a:lnTo>
                    <a:lnTo>
                      <a:pt x="5" y="36"/>
                    </a:lnTo>
                    <a:lnTo>
                      <a:pt x="2" y="33"/>
                    </a:lnTo>
                    <a:lnTo>
                      <a:pt x="0" y="32"/>
                    </a:lnTo>
                    <a:lnTo>
                      <a:pt x="0" y="35"/>
                    </a:lnTo>
                    <a:lnTo>
                      <a:pt x="0" y="37"/>
                    </a:lnTo>
                    <a:lnTo>
                      <a:pt x="1" y="40"/>
                    </a:lnTo>
                    <a:lnTo>
                      <a:pt x="1" y="41"/>
                    </a:lnTo>
                    <a:lnTo>
                      <a:pt x="2" y="41"/>
                    </a:lnTo>
                    <a:lnTo>
                      <a:pt x="2" y="44"/>
                    </a:lnTo>
                    <a:lnTo>
                      <a:pt x="3" y="48"/>
                    </a:lnTo>
                    <a:lnTo>
                      <a:pt x="4" y="53"/>
                    </a:lnTo>
                    <a:lnTo>
                      <a:pt x="7" y="53"/>
                    </a:lnTo>
                    <a:lnTo>
                      <a:pt x="7" y="56"/>
                    </a:lnTo>
                    <a:lnTo>
                      <a:pt x="8" y="58"/>
                    </a:lnTo>
                    <a:lnTo>
                      <a:pt x="11" y="59"/>
                    </a:lnTo>
                    <a:lnTo>
                      <a:pt x="11" y="56"/>
                    </a:lnTo>
                    <a:lnTo>
                      <a:pt x="10" y="53"/>
                    </a:lnTo>
                    <a:lnTo>
                      <a:pt x="12" y="54"/>
                    </a:lnTo>
                    <a:lnTo>
                      <a:pt x="13" y="54"/>
                    </a:lnTo>
                    <a:lnTo>
                      <a:pt x="16" y="56"/>
                    </a:lnTo>
                    <a:lnTo>
                      <a:pt x="17" y="58"/>
                    </a:lnTo>
                    <a:lnTo>
                      <a:pt x="16" y="58"/>
                    </a:lnTo>
                    <a:lnTo>
                      <a:pt x="11" y="61"/>
                    </a:lnTo>
                    <a:lnTo>
                      <a:pt x="11" y="63"/>
                    </a:lnTo>
                    <a:lnTo>
                      <a:pt x="12" y="66"/>
                    </a:lnTo>
                    <a:lnTo>
                      <a:pt x="16" y="66"/>
                    </a:lnTo>
                    <a:lnTo>
                      <a:pt x="16" y="69"/>
                    </a:lnTo>
                    <a:lnTo>
                      <a:pt x="18" y="70"/>
                    </a:lnTo>
                    <a:lnTo>
                      <a:pt x="21" y="70"/>
                    </a:lnTo>
                    <a:lnTo>
                      <a:pt x="22" y="67"/>
                    </a:lnTo>
                    <a:lnTo>
                      <a:pt x="25" y="67"/>
                    </a:lnTo>
                    <a:lnTo>
                      <a:pt x="26" y="66"/>
                    </a:lnTo>
                    <a:lnTo>
                      <a:pt x="28" y="66"/>
                    </a:lnTo>
                    <a:lnTo>
                      <a:pt x="31" y="68"/>
                    </a:lnTo>
                    <a:lnTo>
                      <a:pt x="35" y="70"/>
                    </a:lnTo>
                    <a:lnTo>
                      <a:pt x="37" y="73"/>
                    </a:lnTo>
                    <a:lnTo>
                      <a:pt x="37" y="76"/>
                    </a:lnTo>
                    <a:lnTo>
                      <a:pt x="39" y="76"/>
                    </a:lnTo>
                    <a:lnTo>
                      <a:pt x="39" y="74"/>
                    </a:lnTo>
                    <a:lnTo>
                      <a:pt x="37" y="70"/>
                    </a:lnTo>
                    <a:lnTo>
                      <a:pt x="37" y="68"/>
                    </a:lnTo>
                    <a:lnTo>
                      <a:pt x="36" y="66"/>
                    </a:lnTo>
                    <a:lnTo>
                      <a:pt x="38" y="66"/>
                    </a:lnTo>
                    <a:lnTo>
                      <a:pt x="41" y="68"/>
                    </a:lnTo>
                    <a:lnTo>
                      <a:pt x="42" y="70"/>
                    </a:lnTo>
                    <a:lnTo>
                      <a:pt x="46" y="73"/>
                    </a:lnTo>
                    <a:lnTo>
                      <a:pt x="48" y="75"/>
                    </a:lnTo>
                    <a:lnTo>
                      <a:pt x="48" y="78"/>
                    </a:lnTo>
                    <a:lnTo>
                      <a:pt x="55" y="80"/>
                    </a:lnTo>
                    <a:lnTo>
                      <a:pt x="58" y="80"/>
                    </a:lnTo>
                    <a:lnTo>
                      <a:pt x="55" y="82"/>
                    </a:lnTo>
                    <a:lnTo>
                      <a:pt x="56" y="84"/>
                    </a:lnTo>
                    <a:lnTo>
                      <a:pt x="60" y="83"/>
                    </a:lnTo>
                    <a:lnTo>
                      <a:pt x="60" y="78"/>
                    </a:lnTo>
                    <a:lnTo>
                      <a:pt x="54" y="77"/>
                    </a:lnTo>
                    <a:lnTo>
                      <a:pt x="54" y="74"/>
                    </a:lnTo>
                    <a:lnTo>
                      <a:pt x="52" y="71"/>
                    </a:lnTo>
                    <a:lnTo>
                      <a:pt x="52" y="71"/>
                    </a:lnTo>
                    <a:lnTo>
                      <a:pt x="53" y="69"/>
                    </a:lnTo>
                    <a:lnTo>
                      <a:pt x="56" y="68"/>
                    </a:lnTo>
                    <a:lnTo>
                      <a:pt x="55" y="67"/>
                    </a:lnTo>
                    <a:lnTo>
                      <a:pt x="51" y="66"/>
                    </a:lnTo>
                    <a:lnTo>
                      <a:pt x="48" y="63"/>
                    </a:lnTo>
                    <a:lnTo>
                      <a:pt x="48" y="67"/>
                    </a:lnTo>
                    <a:lnTo>
                      <a:pt x="47" y="69"/>
                    </a:lnTo>
                    <a:lnTo>
                      <a:pt x="46" y="69"/>
                    </a:lnTo>
                    <a:lnTo>
                      <a:pt x="45" y="67"/>
                    </a:lnTo>
                    <a:lnTo>
                      <a:pt x="45" y="65"/>
                    </a:lnTo>
                    <a:lnTo>
                      <a:pt x="44" y="63"/>
                    </a:lnTo>
                    <a:lnTo>
                      <a:pt x="42" y="61"/>
                    </a:lnTo>
                    <a:lnTo>
                      <a:pt x="36" y="60"/>
                    </a:lnTo>
                    <a:lnTo>
                      <a:pt x="35" y="63"/>
                    </a:lnTo>
                    <a:lnTo>
                      <a:pt x="33" y="62"/>
                    </a:lnTo>
                    <a:lnTo>
                      <a:pt x="35" y="65"/>
                    </a:lnTo>
                    <a:lnTo>
                      <a:pt x="33" y="66"/>
                    </a:lnTo>
                    <a:lnTo>
                      <a:pt x="29" y="65"/>
                    </a:lnTo>
                    <a:lnTo>
                      <a:pt x="27" y="62"/>
                    </a:lnTo>
                    <a:lnTo>
                      <a:pt x="26" y="60"/>
                    </a:lnTo>
                    <a:lnTo>
                      <a:pt x="26" y="59"/>
                    </a:lnTo>
                    <a:lnTo>
                      <a:pt x="25" y="57"/>
                    </a:lnTo>
                    <a:lnTo>
                      <a:pt x="26" y="54"/>
                    </a:lnTo>
                    <a:lnTo>
                      <a:pt x="25" y="53"/>
                    </a:lnTo>
                    <a:lnTo>
                      <a:pt x="25" y="51"/>
                    </a:lnTo>
                    <a:lnTo>
                      <a:pt x="22" y="48"/>
                    </a:lnTo>
                    <a:lnTo>
                      <a:pt x="24" y="45"/>
                    </a:lnTo>
                    <a:lnTo>
                      <a:pt x="25" y="42"/>
                    </a:lnTo>
                    <a:lnTo>
                      <a:pt x="25" y="40"/>
                    </a:lnTo>
                    <a:lnTo>
                      <a:pt x="26" y="36"/>
                    </a:lnTo>
                    <a:lnTo>
                      <a:pt x="28" y="35"/>
                    </a:lnTo>
                    <a:lnTo>
                      <a:pt x="31" y="35"/>
                    </a:lnTo>
                    <a:lnTo>
                      <a:pt x="31" y="35"/>
                    </a:lnTo>
                    <a:lnTo>
                      <a:pt x="34" y="33"/>
                    </a:lnTo>
                    <a:lnTo>
                      <a:pt x="33" y="32"/>
                    </a:lnTo>
                    <a:lnTo>
                      <a:pt x="34" y="30"/>
                    </a:lnTo>
                    <a:lnTo>
                      <a:pt x="35" y="28"/>
                    </a:lnTo>
                    <a:lnTo>
                      <a:pt x="36" y="25"/>
                    </a:lnTo>
                    <a:lnTo>
                      <a:pt x="37" y="22"/>
                    </a:lnTo>
                    <a:lnTo>
                      <a:pt x="37" y="20"/>
                    </a:lnTo>
                    <a:lnTo>
                      <a:pt x="37" y="20"/>
                    </a:lnTo>
                    <a:lnTo>
                      <a:pt x="34" y="17"/>
                    </a:lnTo>
                    <a:lnTo>
                      <a:pt x="33" y="13"/>
                    </a:lnTo>
                    <a:lnTo>
                      <a:pt x="33" y="7"/>
                    </a:lnTo>
                    <a:lnTo>
                      <a:pt x="35" y="5"/>
                    </a:lnTo>
                    <a:lnTo>
                      <a:pt x="35" y="3"/>
                    </a:lnTo>
                    <a:lnTo>
                      <a:pt x="33" y="2"/>
                    </a:lnTo>
                    <a:lnTo>
                      <a:pt x="31" y="3"/>
                    </a:lnTo>
                    <a:lnTo>
                      <a:pt x="28" y="5"/>
                    </a:lnTo>
                    <a:lnTo>
                      <a:pt x="26" y="5"/>
                    </a:lnTo>
                    <a:lnTo>
                      <a:pt x="26" y="7"/>
                    </a:lnTo>
                    <a:lnTo>
                      <a:pt x="26" y="6"/>
                    </a:lnTo>
                    <a:lnTo>
                      <a:pt x="25" y="3"/>
                    </a:lnTo>
                    <a:lnTo>
                      <a:pt x="19" y="0"/>
                    </a:lnTo>
                    <a:lnTo>
                      <a:pt x="11" y="1"/>
                    </a:lnTo>
                    <a:lnTo>
                      <a:pt x="11" y="5"/>
                    </a:lnTo>
                    <a:lnTo>
                      <a:pt x="9" y="10"/>
                    </a:lnTo>
                    <a:lnTo>
                      <a:pt x="9" y="16"/>
                    </a:lnTo>
                    <a:lnTo>
                      <a:pt x="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0" name="Freeform 154">
                <a:extLst>
                  <a:ext uri="{FF2B5EF4-FFF2-40B4-BE49-F238E27FC236}">
                    <a16:creationId xmlns:a16="http://schemas.microsoft.com/office/drawing/2014/main" id="{ED9D1C42-A95F-1AD0-892D-F3D3E63C6C47}"/>
                  </a:ext>
                </a:extLst>
              </p:cNvPr>
              <p:cNvSpPr>
                <a:spLocks/>
              </p:cNvSpPr>
              <p:nvPr/>
            </p:nvSpPr>
            <p:spPr bwMode="auto">
              <a:xfrm>
                <a:off x="5325" y="2917"/>
                <a:ext cx="44" cy="12"/>
              </a:xfrm>
              <a:custGeom>
                <a:avLst/>
                <a:gdLst>
                  <a:gd name="T0" fmla="*/ 3 w 44"/>
                  <a:gd name="T1" fmla="*/ 9 h 12"/>
                  <a:gd name="T2" fmla="*/ 4 w 44"/>
                  <a:gd name="T3" fmla="*/ 9 h 12"/>
                  <a:gd name="T4" fmla="*/ 8 w 44"/>
                  <a:gd name="T5" fmla="*/ 9 h 12"/>
                  <a:gd name="T6" fmla="*/ 10 w 44"/>
                  <a:gd name="T7" fmla="*/ 9 h 12"/>
                  <a:gd name="T8" fmla="*/ 16 w 44"/>
                  <a:gd name="T9" fmla="*/ 12 h 12"/>
                  <a:gd name="T10" fmla="*/ 21 w 44"/>
                  <a:gd name="T11" fmla="*/ 12 h 12"/>
                  <a:gd name="T12" fmla="*/ 24 w 44"/>
                  <a:gd name="T13" fmla="*/ 9 h 12"/>
                  <a:gd name="T14" fmla="*/ 26 w 44"/>
                  <a:gd name="T15" fmla="*/ 10 h 12"/>
                  <a:gd name="T16" fmla="*/ 29 w 44"/>
                  <a:gd name="T17" fmla="*/ 9 h 12"/>
                  <a:gd name="T18" fmla="*/ 31 w 44"/>
                  <a:gd name="T19" fmla="*/ 8 h 12"/>
                  <a:gd name="T20" fmla="*/ 37 w 44"/>
                  <a:gd name="T21" fmla="*/ 8 h 12"/>
                  <a:gd name="T22" fmla="*/ 41 w 44"/>
                  <a:gd name="T23" fmla="*/ 7 h 12"/>
                  <a:gd name="T24" fmla="*/ 42 w 44"/>
                  <a:gd name="T25" fmla="*/ 5 h 12"/>
                  <a:gd name="T26" fmla="*/ 44 w 44"/>
                  <a:gd name="T27" fmla="*/ 3 h 12"/>
                  <a:gd name="T28" fmla="*/ 44 w 44"/>
                  <a:gd name="T29" fmla="*/ 0 h 12"/>
                  <a:gd name="T30" fmla="*/ 41 w 44"/>
                  <a:gd name="T31" fmla="*/ 0 h 12"/>
                  <a:gd name="T32" fmla="*/ 41 w 44"/>
                  <a:gd name="T33" fmla="*/ 4 h 12"/>
                  <a:gd name="T34" fmla="*/ 38 w 44"/>
                  <a:gd name="T35" fmla="*/ 4 h 12"/>
                  <a:gd name="T36" fmla="*/ 37 w 44"/>
                  <a:gd name="T37" fmla="*/ 7 h 12"/>
                  <a:gd name="T38" fmla="*/ 34 w 44"/>
                  <a:gd name="T39" fmla="*/ 7 h 12"/>
                  <a:gd name="T40" fmla="*/ 30 w 44"/>
                  <a:gd name="T41" fmla="*/ 5 h 12"/>
                  <a:gd name="T42" fmla="*/ 27 w 44"/>
                  <a:gd name="T43" fmla="*/ 5 h 12"/>
                  <a:gd name="T44" fmla="*/ 25 w 44"/>
                  <a:gd name="T45" fmla="*/ 6 h 12"/>
                  <a:gd name="T46" fmla="*/ 21 w 44"/>
                  <a:gd name="T47" fmla="*/ 6 h 12"/>
                  <a:gd name="T48" fmla="*/ 17 w 44"/>
                  <a:gd name="T49" fmla="*/ 4 h 12"/>
                  <a:gd name="T50" fmla="*/ 8 w 44"/>
                  <a:gd name="T51" fmla="*/ 3 h 12"/>
                  <a:gd name="T52" fmla="*/ 5 w 44"/>
                  <a:gd name="T53" fmla="*/ 3 h 12"/>
                  <a:gd name="T54" fmla="*/ 0 w 44"/>
                  <a:gd name="T55" fmla="*/ 6 h 12"/>
                  <a:gd name="T56" fmla="*/ 0 w 44"/>
                  <a:gd name="T57" fmla="*/ 9 h 12"/>
                  <a:gd name="T58" fmla="*/ 3 w 44"/>
                  <a:gd name="T59" fmla="*/ 9 h 12"/>
                  <a:gd name="T60" fmla="*/ 3 w 44"/>
                  <a:gd name="T6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12">
                    <a:moveTo>
                      <a:pt x="3" y="9"/>
                    </a:moveTo>
                    <a:lnTo>
                      <a:pt x="4" y="9"/>
                    </a:lnTo>
                    <a:lnTo>
                      <a:pt x="8" y="9"/>
                    </a:lnTo>
                    <a:lnTo>
                      <a:pt x="10" y="9"/>
                    </a:lnTo>
                    <a:lnTo>
                      <a:pt x="16" y="12"/>
                    </a:lnTo>
                    <a:lnTo>
                      <a:pt x="21" y="12"/>
                    </a:lnTo>
                    <a:lnTo>
                      <a:pt x="24" y="9"/>
                    </a:lnTo>
                    <a:lnTo>
                      <a:pt x="26" y="10"/>
                    </a:lnTo>
                    <a:lnTo>
                      <a:pt x="29" y="9"/>
                    </a:lnTo>
                    <a:lnTo>
                      <a:pt x="31" y="8"/>
                    </a:lnTo>
                    <a:lnTo>
                      <a:pt x="37" y="8"/>
                    </a:lnTo>
                    <a:lnTo>
                      <a:pt x="41" y="7"/>
                    </a:lnTo>
                    <a:lnTo>
                      <a:pt x="42" y="5"/>
                    </a:lnTo>
                    <a:lnTo>
                      <a:pt x="44" y="3"/>
                    </a:lnTo>
                    <a:lnTo>
                      <a:pt x="44" y="0"/>
                    </a:lnTo>
                    <a:lnTo>
                      <a:pt x="41" y="0"/>
                    </a:lnTo>
                    <a:lnTo>
                      <a:pt x="41" y="4"/>
                    </a:lnTo>
                    <a:lnTo>
                      <a:pt x="38" y="4"/>
                    </a:lnTo>
                    <a:lnTo>
                      <a:pt x="37" y="7"/>
                    </a:lnTo>
                    <a:lnTo>
                      <a:pt x="34" y="7"/>
                    </a:lnTo>
                    <a:lnTo>
                      <a:pt x="30" y="5"/>
                    </a:lnTo>
                    <a:lnTo>
                      <a:pt x="27" y="5"/>
                    </a:lnTo>
                    <a:lnTo>
                      <a:pt x="25" y="6"/>
                    </a:lnTo>
                    <a:lnTo>
                      <a:pt x="21" y="6"/>
                    </a:lnTo>
                    <a:lnTo>
                      <a:pt x="17" y="4"/>
                    </a:lnTo>
                    <a:lnTo>
                      <a:pt x="8" y="3"/>
                    </a:lnTo>
                    <a:lnTo>
                      <a:pt x="5" y="3"/>
                    </a:lnTo>
                    <a:lnTo>
                      <a:pt x="0" y="6"/>
                    </a:lnTo>
                    <a:lnTo>
                      <a:pt x="0" y="9"/>
                    </a:lnTo>
                    <a:lnTo>
                      <a:pt x="3" y="9"/>
                    </a:lnTo>
                    <a:lnTo>
                      <a:pt x="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1" name="Freeform 155">
                <a:extLst>
                  <a:ext uri="{FF2B5EF4-FFF2-40B4-BE49-F238E27FC236}">
                    <a16:creationId xmlns:a16="http://schemas.microsoft.com/office/drawing/2014/main" id="{5CDF0B97-D8E0-D96C-B716-4EF6B7467907}"/>
                  </a:ext>
                </a:extLst>
              </p:cNvPr>
              <p:cNvSpPr>
                <a:spLocks/>
              </p:cNvSpPr>
              <p:nvPr/>
            </p:nvSpPr>
            <p:spPr bwMode="auto">
              <a:xfrm>
                <a:off x="5329" y="2452"/>
                <a:ext cx="25" cy="49"/>
              </a:xfrm>
              <a:custGeom>
                <a:avLst/>
                <a:gdLst>
                  <a:gd name="T0" fmla="*/ 23 w 25"/>
                  <a:gd name="T1" fmla="*/ 15 h 49"/>
                  <a:gd name="T2" fmla="*/ 24 w 25"/>
                  <a:gd name="T3" fmla="*/ 12 h 49"/>
                  <a:gd name="T4" fmla="*/ 24 w 25"/>
                  <a:gd name="T5" fmla="*/ 5 h 49"/>
                  <a:gd name="T6" fmla="*/ 25 w 25"/>
                  <a:gd name="T7" fmla="*/ 4 h 49"/>
                  <a:gd name="T8" fmla="*/ 23 w 25"/>
                  <a:gd name="T9" fmla="*/ 2 h 49"/>
                  <a:gd name="T10" fmla="*/ 20 w 25"/>
                  <a:gd name="T11" fmla="*/ 0 h 49"/>
                  <a:gd name="T12" fmla="*/ 16 w 25"/>
                  <a:gd name="T13" fmla="*/ 2 h 49"/>
                  <a:gd name="T14" fmla="*/ 14 w 25"/>
                  <a:gd name="T15" fmla="*/ 3 h 49"/>
                  <a:gd name="T16" fmla="*/ 13 w 25"/>
                  <a:gd name="T17" fmla="*/ 5 h 49"/>
                  <a:gd name="T18" fmla="*/ 11 w 25"/>
                  <a:gd name="T19" fmla="*/ 9 h 49"/>
                  <a:gd name="T20" fmla="*/ 7 w 25"/>
                  <a:gd name="T21" fmla="*/ 12 h 49"/>
                  <a:gd name="T22" fmla="*/ 0 w 25"/>
                  <a:gd name="T23" fmla="*/ 24 h 49"/>
                  <a:gd name="T24" fmla="*/ 0 w 25"/>
                  <a:gd name="T25" fmla="*/ 29 h 49"/>
                  <a:gd name="T26" fmla="*/ 0 w 25"/>
                  <a:gd name="T27" fmla="*/ 32 h 49"/>
                  <a:gd name="T28" fmla="*/ 4 w 25"/>
                  <a:gd name="T29" fmla="*/ 41 h 49"/>
                  <a:gd name="T30" fmla="*/ 7 w 25"/>
                  <a:gd name="T31" fmla="*/ 43 h 49"/>
                  <a:gd name="T32" fmla="*/ 8 w 25"/>
                  <a:gd name="T33" fmla="*/ 49 h 49"/>
                  <a:gd name="T34" fmla="*/ 11 w 25"/>
                  <a:gd name="T35" fmla="*/ 46 h 49"/>
                  <a:gd name="T36" fmla="*/ 12 w 25"/>
                  <a:gd name="T37" fmla="*/ 42 h 49"/>
                  <a:gd name="T38" fmla="*/ 13 w 25"/>
                  <a:gd name="T39" fmla="*/ 38 h 49"/>
                  <a:gd name="T40" fmla="*/ 17 w 25"/>
                  <a:gd name="T41" fmla="*/ 34 h 49"/>
                  <a:gd name="T42" fmla="*/ 18 w 25"/>
                  <a:gd name="T43" fmla="*/ 32 h 49"/>
                  <a:gd name="T44" fmla="*/ 22 w 25"/>
                  <a:gd name="T45" fmla="*/ 17 h 49"/>
                  <a:gd name="T46" fmla="*/ 23 w 25"/>
                  <a:gd name="T47" fmla="*/ 15 h 49"/>
                  <a:gd name="T48" fmla="*/ 23 w 25"/>
                  <a:gd name="T49"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49">
                    <a:moveTo>
                      <a:pt x="23" y="15"/>
                    </a:moveTo>
                    <a:lnTo>
                      <a:pt x="24" y="12"/>
                    </a:lnTo>
                    <a:lnTo>
                      <a:pt x="24" y="5"/>
                    </a:lnTo>
                    <a:lnTo>
                      <a:pt x="25" y="4"/>
                    </a:lnTo>
                    <a:lnTo>
                      <a:pt x="23" y="2"/>
                    </a:lnTo>
                    <a:lnTo>
                      <a:pt x="20" y="0"/>
                    </a:lnTo>
                    <a:lnTo>
                      <a:pt x="16" y="2"/>
                    </a:lnTo>
                    <a:lnTo>
                      <a:pt x="14" y="3"/>
                    </a:lnTo>
                    <a:lnTo>
                      <a:pt x="13" y="5"/>
                    </a:lnTo>
                    <a:lnTo>
                      <a:pt x="11" y="9"/>
                    </a:lnTo>
                    <a:lnTo>
                      <a:pt x="7" y="12"/>
                    </a:lnTo>
                    <a:lnTo>
                      <a:pt x="0" y="24"/>
                    </a:lnTo>
                    <a:lnTo>
                      <a:pt x="0" y="29"/>
                    </a:lnTo>
                    <a:lnTo>
                      <a:pt x="0" y="32"/>
                    </a:lnTo>
                    <a:lnTo>
                      <a:pt x="4" y="41"/>
                    </a:lnTo>
                    <a:lnTo>
                      <a:pt x="7" y="43"/>
                    </a:lnTo>
                    <a:lnTo>
                      <a:pt x="8" y="49"/>
                    </a:lnTo>
                    <a:lnTo>
                      <a:pt x="11" y="46"/>
                    </a:lnTo>
                    <a:lnTo>
                      <a:pt x="12" y="42"/>
                    </a:lnTo>
                    <a:lnTo>
                      <a:pt x="13" y="38"/>
                    </a:lnTo>
                    <a:lnTo>
                      <a:pt x="17" y="34"/>
                    </a:lnTo>
                    <a:lnTo>
                      <a:pt x="18" y="32"/>
                    </a:lnTo>
                    <a:lnTo>
                      <a:pt x="22" y="17"/>
                    </a:lnTo>
                    <a:lnTo>
                      <a:pt x="23" y="15"/>
                    </a:lnTo>
                    <a:lnTo>
                      <a:pt x="23"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2" name="Freeform 156">
                <a:extLst>
                  <a:ext uri="{FF2B5EF4-FFF2-40B4-BE49-F238E27FC236}">
                    <a16:creationId xmlns:a16="http://schemas.microsoft.com/office/drawing/2014/main" id="{08E0DAF4-8694-FB04-A772-AED8467545C1}"/>
                  </a:ext>
                </a:extLst>
              </p:cNvPr>
              <p:cNvSpPr>
                <a:spLocks/>
              </p:cNvSpPr>
              <p:nvPr/>
            </p:nvSpPr>
            <p:spPr bwMode="auto">
              <a:xfrm>
                <a:off x="5333" y="2619"/>
                <a:ext cx="17" cy="19"/>
              </a:xfrm>
              <a:custGeom>
                <a:avLst/>
                <a:gdLst>
                  <a:gd name="T0" fmla="*/ 14 w 17"/>
                  <a:gd name="T1" fmla="*/ 15 h 19"/>
                  <a:gd name="T2" fmla="*/ 17 w 17"/>
                  <a:gd name="T3" fmla="*/ 12 h 19"/>
                  <a:gd name="T4" fmla="*/ 16 w 17"/>
                  <a:gd name="T5" fmla="*/ 11 h 19"/>
                  <a:gd name="T6" fmla="*/ 16 w 17"/>
                  <a:gd name="T7" fmla="*/ 6 h 19"/>
                  <a:gd name="T8" fmla="*/ 13 w 17"/>
                  <a:gd name="T9" fmla="*/ 4 h 19"/>
                  <a:gd name="T10" fmla="*/ 8 w 17"/>
                  <a:gd name="T11" fmla="*/ 0 h 19"/>
                  <a:gd name="T12" fmla="*/ 4 w 17"/>
                  <a:gd name="T13" fmla="*/ 2 h 19"/>
                  <a:gd name="T14" fmla="*/ 2 w 17"/>
                  <a:gd name="T15" fmla="*/ 0 h 19"/>
                  <a:gd name="T16" fmla="*/ 0 w 17"/>
                  <a:gd name="T17" fmla="*/ 2 h 19"/>
                  <a:gd name="T18" fmla="*/ 1 w 17"/>
                  <a:gd name="T19" fmla="*/ 2 h 19"/>
                  <a:gd name="T20" fmla="*/ 3 w 17"/>
                  <a:gd name="T21" fmla="*/ 5 h 19"/>
                  <a:gd name="T22" fmla="*/ 4 w 17"/>
                  <a:gd name="T23" fmla="*/ 6 h 19"/>
                  <a:gd name="T24" fmla="*/ 5 w 17"/>
                  <a:gd name="T25" fmla="*/ 8 h 19"/>
                  <a:gd name="T26" fmla="*/ 5 w 17"/>
                  <a:gd name="T27" fmla="*/ 12 h 19"/>
                  <a:gd name="T28" fmla="*/ 7 w 17"/>
                  <a:gd name="T29" fmla="*/ 12 h 19"/>
                  <a:gd name="T30" fmla="*/ 8 w 17"/>
                  <a:gd name="T31" fmla="*/ 15 h 19"/>
                  <a:gd name="T32" fmla="*/ 10 w 17"/>
                  <a:gd name="T33" fmla="*/ 17 h 19"/>
                  <a:gd name="T34" fmla="*/ 12 w 17"/>
                  <a:gd name="T35" fmla="*/ 19 h 19"/>
                  <a:gd name="T36" fmla="*/ 13 w 17"/>
                  <a:gd name="T37" fmla="*/ 17 h 19"/>
                  <a:gd name="T38" fmla="*/ 14 w 17"/>
                  <a:gd name="T39" fmla="*/ 17 h 19"/>
                  <a:gd name="T40" fmla="*/ 14 w 17"/>
                  <a:gd name="T41" fmla="*/ 15 h 19"/>
                  <a:gd name="T42" fmla="*/ 14 w 17"/>
                  <a:gd name="T43"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9">
                    <a:moveTo>
                      <a:pt x="14" y="15"/>
                    </a:moveTo>
                    <a:lnTo>
                      <a:pt x="17" y="12"/>
                    </a:lnTo>
                    <a:lnTo>
                      <a:pt x="16" y="11"/>
                    </a:lnTo>
                    <a:lnTo>
                      <a:pt x="16" y="6"/>
                    </a:lnTo>
                    <a:lnTo>
                      <a:pt x="13" y="4"/>
                    </a:lnTo>
                    <a:lnTo>
                      <a:pt x="8" y="0"/>
                    </a:lnTo>
                    <a:lnTo>
                      <a:pt x="4" y="2"/>
                    </a:lnTo>
                    <a:lnTo>
                      <a:pt x="2" y="0"/>
                    </a:lnTo>
                    <a:lnTo>
                      <a:pt x="0" y="2"/>
                    </a:lnTo>
                    <a:lnTo>
                      <a:pt x="1" y="2"/>
                    </a:lnTo>
                    <a:lnTo>
                      <a:pt x="3" y="5"/>
                    </a:lnTo>
                    <a:lnTo>
                      <a:pt x="4" y="6"/>
                    </a:lnTo>
                    <a:lnTo>
                      <a:pt x="5" y="8"/>
                    </a:lnTo>
                    <a:lnTo>
                      <a:pt x="5" y="12"/>
                    </a:lnTo>
                    <a:lnTo>
                      <a:pt x="7" y="12"/>
                    </a:lnTo>
                    <a:lnTo>
                      <a:pt x="8" y="15"/>
                    </a:lnTo>
                    <a:lnTo>
                      <a:pt x="10" y="17"/>
                    </a:lnTo>
                    <a:lnTo>
                      <a:pt x="12" y="19"/>
                    </a:lnTo>
                    <a:lnTo>
                      <a:pt x="13" y="17"/>
                    </a:lnTo>
                    <a:lnTo>
                      <a:pt x="14" y="17"/>
                    </a:lnTo>
                    <a:lnTo>
                      <a:pt x="14" y="15"/>
                    </a:lnTo>
                    <a:lnTo>
                      <a:pt x="1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3" name="Freeform 157">
                <a:extLst>
                  <a:ext uri="{FF2B5EF4-FFF2-40B4-BE49-F238E27FC236}">
                    <a16:creationId xmlns:a16="http://schemas.microsoft.com/office/drawing/2014/main" id="{F0AE1403-1CA4-3143-F10A-75D5727CE2DE}"/>
                  </a:ext>
                </a:extLst>
              </p:cNvPr>
              <p:cNvSpPr>
                <a:spLocks/>
              </p:cNvSpPr>
              <p:nvPr/>
            </p:nvSpPr>
            <p:spPr bwMode="auto">
              <a:xfrm>
                <a:off x="5353" y="2641"/>
                <a:ext cx="18" cy="21"/>
              </a:xfrm>
              <a:custGeom>
                <a:avLst/>
                <a:gdLst>
                  <a:gd name="T0" fmla="*/ 10 w 18"/>
                  <a:gd name="T1" fmla="*/ 6 h 21"/>
                  <a:gd name="T2" fmla="*/ 7 w 18"/>
                  <a:gd name="T3" fmla="*/ 3 h 21"/>
                  <a:gd name="T4" fmla="*/ 2 w 18"/>
                  <a:gd name="T5" fmla="*/ 0 h 21"/>
                  <a:gd name="T6" fmla="*/ 0 w 18"/>
                  <a:gd name="T7" fmla="*/ 2 h 21"/>
                  <a:gd name="T8" fmla="*/ 3 w 18"/>
                  <a:gd name="T9" fmla="*/ 3 h 21"/>
                  <a:gd name="T10" fmla="*/ 3 w 18"/>
                  <a:gd name="T11" fmla="*/ 6 h 21"/>
                  <a:gd name="T12" fmla="*/ 2 w 18"/>
                  <a:gd name="T13" fmla="*/ 14 h 21"/>
                  <a:gd name="T14" fmla="*/ 1 w 18"/>
                  <a:gd name="T15" fmla="*/ 16 h 21"/>
                  <a:gd name="T16" fmla="*/ 2 w 18"/>
                  <a:gd name="T17" fmla="*/ 21 h 21"/>
                  <a:gd name="T18" fmla="*/ 6 w 18"/>
                  <a:gd name="T19" fmla="*/ 18 h 21"/>
                  <a:gd name="T20" fmla="*/ 10 w 18"/>
                  <a:gd name="T21" fmla="*/ 18 h 21"/>
                  <a:gd name="T22" fmla="*/ 14 w 18"/>
                  <a:gd name="T23" fmla="*/ 14 h 21"/>
                  <a:gd name="T24" fmla="*/ 15 w 18"/>
                  <a:gd name="T25" fmla="*/ 14 h 21"/>
                  <a:gd name="T26" fmla="*/ 17 w 18"/>
                  <a:gd name="T27" fmla="*/ 10 h 21"/>
                  <a:gd name="T28" fmla="*/ 18 w 18"/>
                  <a:gd name="T29" fmla="*/ 7 h 21"/>
                  <a:gd name="T30" fmla="*/ 17 w 18"/>
                  <a:gd name="T31" fmla="*/ 6 h 21"/>
                  <a:gd name="T32" fmla="*/ 15 w 18"/>
                  <a:gd name="T33" fmla="*/ 8 h 21"/>
                  <a:gd name="T34" fmla="*/ 15 w 18"/>
                  <a:gd name="T35" fmla="*/ 6 h 21"/>
                  <a:gd name="T36" fmla="*/ 10 w 18"/>
                  <a:gd name="T37" fmla="*/ 6 h 21"/>
                  <a:gd name="T38" fmla="*/ 10 w 18"/>
                  <a:gd name="T39"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1">
                    <a:moveTo>
                      <a:pt x="10" y="6"/>
                    </a:moveTo>
                    <a:lnTo>
                      <a:pt x="7" y="3"/>
                    </a:lnTo>
                    <a:lnTo>
                      <a:pt x="2" y="0"/>
                    </a:lnTo>
                    <a:lnTo>
                      <a:pt x="0" y="2"/>
                    </a:lnTo>
                    <a:lnTo>
                      <a:pt x="3" y="3"/>
                    </a:lnTo>
                    <a:lnTo>
                      <a:pt x="3" y="6"/>
                    </a:lnTo>
                    <a:lnTo>
                      <a:pt x="2" y="14"/>
                    </a:lnTo>
                    <a:lnTo>
                      <a:pt x="1" y="16"/>
                    </a:lnTo>
                    <a:lnTo>
                      <a:pt x="2" y="21"/>
                    </a:lnTo>
                    <a:lnTo>
                      <a:pt x="6" y="18"/>
                    </a:lnTo>
                    <a:lnTo>
                      <a:pt x="10" y="18"/>
                    </a:lnTo>
                    <a:lnTo>
                      <a:pt x="14" y="14"/>
                    </a:lnTo>
                    <a:lnTo>
                      <a:pt x="15" y="14"/>
                    </a:lnTo>
                    <a:lnTo>
                      <a:pt x="17" y="10"/>
                    </a:lnTo>
                    <a:lnTo>
                      <a:pt x="18" y="7"/>
                    </a:lnTo>
                    <a:lnTo>
                      <a:pt x="17" y="6"/>
                    </a:lnTo>
                    <a:lnTo>
                      <a:pt x="15" y="8"/>
                    </a:lnTo>
                    <a:lnTo>
                      <a:pt x="15" y="6"/>
                    </a:lnTo>
                    <a:lnTo>
                      <a:pt x="10" y="6"/>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4" name="Freeform 158">
                <a:extLst>
                  <a:ext uri="{FF2B5EF4-FFF2-40B4-BE49-F238E27FC236}">
                    <a16:creationId xmlns:a16="http://schemas.microsoft.com/office/drawing/2014/main" id="{2607F984-5F14-5CFB-1EE8-C2DC6AB8407D}"/>
                  </a:ext>
                </a:extLst>
              </p:cNvPr>
              <p:cNvSpPr>
                <a:spLocks/>
              </p:cNvSpPr>
              <p:nvPr/>
            </p:nvSpPr>
            <p:spPr bwMode="auto">
              <a:xfrm>
                <a:off x="5354" y="2673"/>
                <a:ext cx="64" cy="56"/>
              </a:xfrm>
              <a:custGeom>
                <a:avLst/>
                <a:gdLst>
                  <a:gd name="T0" fmla="*/ 2 w 64"/>
                  <a:gd name="T1" fmla="*/ 27 h 56"/>
                  <a:gd name="T2" fmla="*/ 0 w 64"/>
                  <a:gd name="T3" fmla="*/ 35 h 56"/>
                  <a:gd name="T4" fmla="*/ 4 w 64"/>
                  <a:gd name="T5" fmla="*/ 37 h 56"/>
                  <a:gd name="T6" fmla="*/ 7 w 64"/>
                  <a:gd name="T7" fmla="*/ 31 h 56"/>
                  <a:gd name="T8" fmla="*/ 9 w 64"/>
                  <a:gd name="T9" fmla="*/ 26 h 56"/>
                  <a:gd name="T10" fmla="*/ 13 w 64"/>
                  <a:gd name="T11" fmla="*/ 28 h 56"/>
                  <a:gd name="T12" fmla="*/ 15 w 64"/>
                  <a:gd name="T13" fmla="*/ 29 h 56"/>
                  <a:gd name="T14" fmla="*/ 18 w 64"/>
                  <a:gd name="T15" fmla="*/ 29 h 56"/>
                  <a:gd name="T16" fmla="*/ 22 w 64"/>
                  <a:gd name="T17" fmla="*/ 28 h 56"/>
                  <a:gd name="T18" fmla="*/ 24 w 64"/>
                  <a:gd name="T19" fmla="*/ 26 h 56"/>
                  <a:gd name="T20" fmla="*/ 31 w 64"/>
                  <a:gd name="T21" fmla="*/ 31 h 56"/>
                  <a:gd name="T22" fmla="*/ 31 w 64"/>
                  <a:gd name="T23" fmla="*/ 34 h 56"/>
                  <a:gd name="T24" fmla="*/ 29 w 64"/>
                  <a:gd name="T25" fmla="*/ 37 h 56"/>
                  <a:gd name="T26" fmla="*/ 30 w 64"/>
                  <a:gd name="T27" fmla="*/ 44 h 56"/>
                  <a:gd name="T28" fmla="*/ 35 w 64"/>
                  <a:gd name="T29" fmla="*/ 49 h 56"/>
                  <a:gd name="T30" fmla="*/ 43 w 64"/>
                  <a:gd name="T31" fmla="*/ 52 h 56"/>
                  <a:gd name="T32" fmla="*/ 47 w 64"/>
                  <a:gd name="T33" fmla="*/ 49 h 56"/>
                  <a:gd name="T34" fmla="*/ 46 w 64"/>
                  <a:gd name="T35" fmla="*/ 54 h 56"/>
                  <a:gd name="T36" fmla="*/ 48 w 64"/>
                  <a:gd name="T37" fmla="*/ 56 h 56"/>
                  <a:gd name="T38" fmla="*/ 52 w 64"/>
                  <a:gd name="T39" fmla="*/ 48 h 56"/>
                  <a:gd name="T40" fmla="*/ 48 w 64"/>
                  <a:gd name="T41" fmla="*/ 40 h 56"/>
                  <a:gd name="T42" fmla="*/ 51 w 64"/>
                  <a:gd name="T43" fmla="*/ 36 h 56"/>
                  <a:gd name="T44" fmla="*/ 53 w 64"/>
                  <a:gd name="T45" fmla="*/ 34 h 56"/>
                  <a:gd name="T46" fmla="*/ 58 w 64"/>
                  <a:gd name="T47" fmla="*/ 44 h 56"/>
                  <a:gd name="T48" fmla="*/ 59 w 64"/>
                  <a:gd name="T49" fmla="*/ 46 h 56"/>
                  <a:gd name="T50" fmla="*/ 60 w 64"/>
                  <a:gd name="T51" fmla="*/ 37 h 56"/>
                  <a:gd name="T52" fmla="*/ 64 w 64"/>
                  <a:gd name="T53" fmla="*/ 32 h 56"/>
                  <a:gd name="T54" fmla="*/ 64 w 64"/>
                  <a:gd name="T55" fmla="*/ 28 h 56"/>
                  <a:gd name="T56" fmla="*/ 61 w 64"/>
                  <a:gd name="T57" fmla="*/ 25 h 56"/>
                  <a:gd name="T58" fmla="*/ 63 w 64"/>
                  <a:gd name="T59" fmla="*/ 20 h 56"/>
                  <a:gd name="T60" fmla="*/ 60 w 64"/>
                  <a:gd name="T61" fmla="*/ 18 h 56"/>
                  <a:gd name="T62" fmla="*/ 57 w 64"/>
                  <a:gd name="T63" fmla="*/ 14 h 56"/>
                  <a:gd name="T64" fmla="*/ 58 w 64"/>
                  <a:gd name="T65" fmla="*/ 8 h 56"/>
                  <a:gd name="T66" fmla="*/ 57 w 64"/>
                  <a:gd name="T67" fmla="*/ 5 h 56"/>
                  <a:gd name="T68" fmla="*/ 55 w 64"/>
                  <a:gd name="T69" fmla="*/ 2 h 56"/>
                  <a:gd name="T70" fmla="*/ 48 w 64"/>
                  <a:gd name="T71" fmla="*/ 1 h 56"/>
                  <a:gd name="T72" fmla="*/ 50 w 64"/>
                  <a:gd name="T73" fmla="*/ 9 h 56"/>
                  <a:gd name="T74" fmla="*/ 46 w 64"/>
                  <a:gd name="T75" fmla="*/ 8 h 56"/>
                  <a:gd name="T76" fmla="*/ 42 w 64"/>
                  <a:gd name="T77" fmla="*/ 10 h 56"/>
                  <a:gd name="T78" fmla="*/ 39 w 64"/>
                  <a:gd name="T79" fmla="*/ 16 h 56"/>
                  <a:gd name="T80" fmla="*/ 35 w 64"/>
                  <a:gd name="T81" fmla="*/ 14 h 56"/>
                  <a:gd name="T82" fmla="*/ 32 w 64"/>
                  <a:gd name="T83" fmla="*/ 19 h 56"/>
                  <a:gd name="T84" fmla="*/ 29 w 64"/>
                  <a:gd name="T85" fmla="*/ 20 h 56"/>
                  <a:gd name="T86" fmla="*/ 24 w 64"/>
                  <a:gd name="T87" fmla="*/ 23 h 56"/>
                  <a:gd name="T88" fmla="*/ 25 w 64"/>
                  <a:gd name="T89" fmla="*/ 22 h 56"/>
                  <a:gd name="T90" fmla="*/ 26 w 64"/>
                  <a:gd name="T91" fmla="*/ 17 h 56"/>
                  <a:gd name="T92" fmla="*/ 21 w 64"/>
                  <a:gd name="T93" fmla="*/ 14 h 56"/>
                  <a:gd name="T94" fmla="*/ 15 w 64"/>
                  <a:gd name="T95" fmla="*/ 18 h 56"/>
                  <a:gd name="T96" fmla="*/ 13 w 64"/>
                  <a:gd name="T97" fmla="*/ 21 h 56"/>
                  <a:gd name="T98" fmla="*/ 5 w 64"/>
                  <a:gd name="T99"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 h="56">
                    <a:moveTo>
                      <a:pt x="5" y="22"/>
                    </a:moveTo>
                    <a:lnTo>
                      <a:pt x="2" y="27"/>
                    </a:lnTo>
                    <a:lnTo>
                      <a:pt x="2" y="29"/>
                    </a:lnTo>
                    <a:lnTo>
                      <a:pt x="0" y="35"/>
                    </a:lnTo>
                    <a:lnTo>
                      <a:pt x="1" y="37"/>
                    </a:lnTo>
                    <a:lnTo>
                      <a:pt x="4" y="37"/>
                    </a:lnTo>
                    <a:lnTo>
                      <a:pt x="5" y="34"/>
                    </a:lnTo>
                    <a:lnTo>
                      <a:pt x="7" y="31"/>
                    </a:lnTo>
                    <a:lnTo>
                      <a:pt x="7" y="29"/>
                    </a:lnTo>
                    <a:lnTo>
                      <a:pt x="9" y="26"/>
                    </a:lnTo>
                    <a:lnTo>
                      <a:pt x="13" y="27"/>
                    </a:lnTo>
                    <a:lnTo>
                      <a:pt x="13" y="28"/>
                    </a:lnTo>
                    <a:lnTo>
                      <a:pt x="13" y="30"/>
                    </a:lnTo>
                    <a:lnTo>
                      <a:pt x="15" y="29"/>
                    </a:lnTo>
                    <a:lnTo>
                      <a:pt x="17" y="27"/>
                    </a:lnTo>
                    <a:lnTo>
                      <a:pt x="18" y="29"/>
                    </a:lnTo>
                    <a:lnTo>
                      <a:pt x="22" y="30"/>
                    </a:lnTo>
                    <a:lnTo>
                      <a:pt x="22" y="28"/>
                    </a:lnTo>
                    <a:lnTo>
                      <a:pt x="22" y="26"/>
                    </a:lnTo>
                    <a:lnTo>
                      <a:pt x="24" y="26"/>
                    </a:lnTo>
                    <a:lnTo>
                      <a:pt x="30" y="28"/>
                    </a:lnTo>
                    <a:lnTo>
                      <a:pt x="31" y="31"/>
                    </a:lnTo>
                    <a:lnTo>
                      <a:pt x="32" y="34"/>
                    </a:lnTo>
                    <a:lnTo>
                      <a:pt x="31" y="34"/>
                    </a:lnTo>
                    <a:lnTo>
                      <a:pt x="30" y="35"/>
                    </a:lnTo>
                    <a:lnTo>
                      <a:pt x="29" y="37"/>
                    </a:lnTo>
                    <a:lnTo>
                      <a:pt x="30" y="39"/>
                    </a:lnTo>
                    <a:lnTo>
                      <a:pt x="30" y="44"/>
                    </a:lnTo>
                    <a:lnTo>
                      <a:pt x="31" y="47"/>
                    </a:lnTo>
                    <a:lnTo>
                      <a:pt x="35" y="49"/>
                    </a:lnTo>
                    <a:lnTo>
                      <a:pt x="41" y="52"/>
                    </a:lnTo>
                    <a:lnTo>
                      <a:pt x="43" y="52"/>
                    </a:lnTo>
                    <a:lnTo>
                      <a:pt x="46" y="49"/>
                    </a:lnTo>
                    <a:lnTo>
                      <a:pt x="47" y="49"/>
                    </a:lnTo>
                    <a:lnTo>
                      <a:pt x="46" y="53"/>
                    </a:lnTo>
                    <a:lnTo>
                      <a:pt x="46" y="54"/>
                    </a:lnTo>
                    <a:lnTo>
                      <a:pt x="47" y="56"/>
                    </a:lnTo>
                    <a:lnTo>
                      <a:pt x="48" y="56"/>
                    </a:lnTo>
                    <a:lnTo>
                      <a:pt x="52" y="51"/>
                    </a:lnTo>
                    <a:lnTo>
                      <a:pt x="52" y="48"/>
                    </a:lnTo>
                    <a:lnTo>
                      <a:pt x="50" y="44"/>
                    </a:lnTo>
                    <a:lnTo>
                      <a:pt x="48" y="40"/>
                    </a:lnTo>
                    <a:lnTo>
                      <a:pt x="49" y="39"/>
                    </a:lnTo>
                    <a:lnTo>
                      <a:pt x="51" y="36"/>
                    </a:lnTo>
                    <a:lnTo>
                      <a:pt x="52" y="32"/>
                    </a:lnTo>
                    <a:lnTo>
                      <a:pt x="53" y="34"/>
                    </a:lnTo>
                    <a:lnTo>
                      <a:pt x="57" y="38"/>
                    </a:lnTo>
                    <a:lnTo>
                      <a:pt x="58" y="44"/>
                    </a:lnTo>
                    <a:lnTo>
                      <a:pt x="59" y="46"/>
                    </a:lnTo>
                    <a:lnTo>
                      <a:pt x="59" y="46"/>
                    </a:lnTo>
                    <a:lnTo>
                      <a:pt x="59" y="39"/>
                    </a:lnTo>
                    <a:lnTo>
                      <a:pt x="60" y="37"/>
                    </a:lnTo>
                    <a:lnTo>
                      <a:pt x="63" y="35"/>
                    </a:lnTo>
                    <a:lnTo>
                      <a:pt x="64" y="32"/>
                    </a:lnTo>
                    <a:lnTo>
                      <a:pt x="64" y="31"/>
                    </a:lnTo>
                    <a:lnTo>
                      <a:pt x="64" y="28"/>
                    </a:lnTo>
                    <a:lnTo>
                      <a:pt x="63" y="26"/>
                    </a:lnTo>
                    <a:lnTo>
                      <a:pt x="61" y="25"/>
                    </a:lnTo>
                    <a:lnTo>
                      <a:pt x="61" y="22"/>
                    </a:lnTo>
                    <a:lnTo>
                      <a:pt x="63" y="20"/>
                    </a:lnTo>
                    <a:lnTo>
                      <a:pt x="60" y="20"/>
                    </a:lnTo>
                    <a:lnTo>
                      <a:pt x="60" y="18"/>
                    </a:lnTo>
                    <a:lnTo>
                      <a:pt x="60" y="16"/>
                    </a:lnTo>
                    <a:lnTo>
                      <a:pt x="57" y="14"/>
                    </a:lnTo>
                    <a:lnTo>
                      <a:pt x="60" y="12"/>
                    </a:lnTo>
                    <a:lnTo>
                      <a:pt x="58" y="8"/>
                    </a:lnTo>
                    <a:lnTo>
                      <a:pt x="59" y="5"/>
                    </a:lnTo>
                    <a:lnTo>
                      <a:pt x="57" y="5"/>
                    </a:lnTo>
                    <a:lnTo>
                      <a:pt x="56" y="5"/>
                    </a:lnTo>
                    <a:lnTo>
                      <a:pt x="55" y="2"/>
                    </a:lnTo>
                    <a:lnTo>
                      <a:pt x="50" y="0"/>
                    </a:lnTo>
                    <a:lnTo>
                      <a:pt x="48" y="1"/>
                    </a:lnTo>
                    <a:lnTo>
                      <a:pt x="50" y="6"/>
                    </a:lnTo>
                    <a:lnTo>
                      <a:pt x="50" y="9"/>
                    </a:lnTo>
                    <a:lnTo>
                      <a:pt x="48" y="9"/>
                    </a:lnTo>
                    <a:lnTo>
                      <a:pt x="46" y="8"/>
                    </a:lnTo>
                    <a:lnTo>
                      <a:pt x="44" y="11"/>
                    </a:lnTo>
                    <a:lnTo>
                      <a:pt x="42" y="10"/>
                    </a:lnTo>
                    <a:lnTo>
                      <a:pt x="40" y="10"/>
                    </a:lnTo>
                    <a:lnTo>
                      <a:pt x="39" y="16"/>
                    </a:lnTo>
                    <a:lnTo>
                      <a:pt x="38" y="16"/>
                    </a:lnTo>
                    <a:lnTo>
                      <a:pt x="35" y="14"/>
                    </a:lnTo>
                    <a:lnTo>
                      <a:pt x="33" y="16"/>
                    </a:lnTo>
                    <a:lnTo>
                      <a:pt x="32" y="19"/>
                    </a:lnTo>
                    <a:lnTo>
                      <a:pt x="31" y="20"/>
                    </a:lnTo>
                    <a:lnTo>
                      <a:pt x="29" y="20"/>
                    </a:lnTo>
                    <a:lnTo>
                      <a:pt x="26" y="22"/>
                    </a:lnTo>
                    <a:lnTo>
                      <a:pt x="24" y="23"/>
                    </a:lnTo>
                    <a:lnTo>
                      <a:pt x="24" y="23"/>
                    </a:lnTo>
                    <a:lnTo>
                      <a:pt x="25" y="22"/>
                    </a:lnTo>
                    <a:lnTo>
                      <a:pt x="27" y="19"/>
                    </a:lnTo>
                    <a:lnTo>
                      <a:pt x="26" y="17"/>
                    </a:lnTo>
                    <a:lnTo>
                      <a:pt x="24" y="14"/>
                    </a:lnTo>
                    <a:lnTo>
                      <a:pt x="21" y="14"/>
                    </a:lnTo>
                    <a:lnTo>
                      <a:pt x="17" y="16"/>
                    </a:lnTo>
                    <a:lnTo>
                      <a:pt x="15" y="18"/>
                    </a:lnTo>
                    <a:lnTo>
                      <a:pt x="15" y="20"/>
                    </a:lnTo>
                    <a:lnTo>
                      <a:pt x="13" y="21"/>
                    </a:lnTo>
                    <a:lnTo>
                      <a:pt x="8" y="22"/>
                    </a:lnTo>
                    <a:lnTo>
                      <a:pt x="5" y="22"/>
                    </a:lnTo>
                    <a:lnTo>
                      <a:pt x="5"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5" name="Freeform 159">
                <a:extLst>
                  <a:ext uri="{FF2B5EF4-FFF2-40B4-BE49-F238E27FC236}">
                    <a16:creationId xmlns:a16="http://schemas.microsoft.com/office/drawing/2014/main" id="{B326AA82-4EF8-A20C-291B-0D60EEB69340}"/>
                  </a:ext>
                </a:extLst>
              </p:cNvPr>
              <p:cNvSpPr>
                <a:spLocks/>
              </p:cNvSpPr>
              <p:nvPr/>
            </p:nvSpPr>
            <p:spPr bwMode="auto">
              <a:xfrm>
                <a:off x="5355" y="2611"/>
                <a:ext cx="3" cy="2"/>
              </a:xfrm>
              <a:custGeom>
                <a:avLst/>
                <a:gdLst>
                  <a:gd name="T0" fmla="*/ 3 w 3"/>
                  <a:gd name="T1" fmla="*/ 2 h 2"/>
                  <a:gd name="T2" fmla="*/ 3 w 3"/>
                  <a:gd name="T3" fmla="*/ 2 h 2"/>
                  <a:gd name="T4" fmla="*/ 0 w 3"/>
                  <a:gd name="T5" fmla="*/ 0 h 2"/>
                  <a:gd name="T6" fmla="*/ 3 w 3"/>
                  <a:gd name="T7" fmla="*/ 2 h 2"/>
                  <a:gd name="T8" fmla="*/ 3 w 3"/>
                  <a:gd name="T9" fmla="*/ 2 h 2"/>
                </a:gdLst>
                <a:ahLst/>
                <a:cxnLst>
                  <a:cxn ang="0">
                    <a:pos x="T0" y="T1"/>
                  </a:cxn>
                  <a:cxn ang="0">
                    <a:pos x="T2" y="T3"/>
                  </a:cxn>
                  <a:cxn ang="0">
                    <a:pos x="T4" y="T5"/>
                  </a:cxn>
                  <a:cxn ang="0">
                    <a:pos x="T6" y="T7"/>
                  </a:cxn>
                  <a:cxn ang="0">
                    <a:pos x="T8" y="T9"/>
                  </a:cxn>
                </a:cxnLst>
                <a:rect l="0" t="0" r="r" b="b"/>
                <a:pathLst>
                  <a:path w="3" h="2">
                    <a:moveTo>
                      <a:pt x="3" y="2"/>
                    </a:moveTo>
                    <a:lnTo>
                      <a:pt x="3" y="2"/>
                    </a:lnTo>
                    <a:lnTo>
                      <a:pt x="0" y="0"/>
                    </a:lnTo>
                    <a:lnTo>
                      <a:pt x="3" y="2"/>
                    </a:ln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6" name="Freeform 160">
                <a:extLst>
                  <a:ext uri="{FF2B5EF4-FFF2-40B4-BE49-F238E27FC236}">
                    <a16:creationId xmlns:a16="http://schemas.microsoft.com/office/drawing/2014/main" id="{C80F7047-51DF-D0FC-534D-B4531741B42D}"/>
                  </a:ext>
                </a:extLst>
              </p:cNvPr>
              <p:cNvSpPr>
                <a:spLocks/>
              </p:cNvSpPr>
              <p:nvPr/>
            </p:nvSpPr>
            <p:spPr bwMode="auto">
              <a:xfrm>
                <a:off x="5359" y="2869"/>
                <a:ext cx="7" cy="11"/>
              </a:xfrm>
              <a:custGeom>
                <a:avLst/>
                <a:gdLst>
                  <a:gd name="T0" fmla="*/ 7 w 7"/>
                  <a:gd name="T1" fmla="*/ 0 h 11"/>
                  <a:gd name="T2" fmla="*/ 3 w 7"/>
                  <a:gd name="T3" fmla="*/ 2 h 11"/>
                  <a:gd name="T4" fmla="*/ 1 w 7"/>
                  <a:gd name="T5" fmla="*/ 4 h 11"/>
                  <a:gd name="T6" fmla="*/ 0 w 7"/>
                  <a:gd name="T7" fmla="*/ 10 h 11"/>
                  <a:gd name="T8" fmla="*/ 4 w 7"/>
                  <a:gd name="T9" fmla="*/ 11 h 11"/>
                  <a:gd name="T10" fmla="*/ 7 w 7"/>
                  <a:gd name="T11" fmla="*/ 3 h 11"/>
                  <a:gd name="T12" fmla="*/ 7 w 7"/>
                  <a:gd name="T13" fmla="*/ 0 h 11"/>
                  <a:gd name="T14" fmla="*/ 7 w 7"/>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1">
                    <a:moveTo>
                      <a:pt x="7" y="0"/>
                    </a:moveTo>
                    <a:lnTo>
                      <a:pt x="3" y="2"/>
                    </a:lnTo>
                    <a:lnTo>
                      <a:pt x="1" y="4"/>
                    </a:lnTo>
                    <a:lnTo>
                      <a:pt x="0" y="10"/>
                    </a:lnTo>
                    <a:lnTo>
                      <a:pt x="4" y="11"/>
                    </a:lnTo>
                    <a:lnTo>
                      <a:pt x="7" y="3"/>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7" name="Freeform 161">
                <a:extLst>
                  <a:ext uri="{FF2B5EF4-FFF2-40B4-BE49-F238E27FC236}">
                    <a16:creationId xmlns:a16="http://schemas.microsoft.com/office/drawing/2014/main" id="{5AEEB09C-A266-CBD1-4A96-1CDF9D831A71}"/>
                  </a:ext>
                </a:extLst>
              </p:cNvPr>
              <p:cNvSpPr>
                <a:spLocks/>
              </p:cNvSpPr>
              <p:nvPr/>
            </p:nvSpPr>
            <p:spPr bwMode="auto">
              <a:xfrm>
                <a:off x="5361" y="2655"/>
                <a:ext cx="16" cy="27"/>
              </a:xfrm>
              <a:custGeom>
                <a:avLst/>
                <a:gdLst>
                  <a:gd name="T0" fmla="*/ 2 w 16"/>
                  <a:gd name="T1" fmla="*/ 21 h 27"/>
                  <a:gd name="T2" fmla="*/ 7 w 16"/>
                  <a:gd name="T3" fmla="*/ 23 h 27"/>
                  <a:gd name="T4" fmla="*/ 8 w 16"/>
                  <a:gd name="T5" fmla="*/ 27 h 27"/>
                  <a:gd name="T6" fmla="*/ 9 w 16"/>
                  <a:gd name="T7" fmla="*/ 27 h 27"/>
                  <a:gd name="T8" fmla="*/ 12 w 16"/>
                  <a:gd name="T9" fmla="*/ 24 h 27"/>
                  <a:gd name="T10" fmla="*/ 11 w 16"/>
                  <a:gd name="T11" fmla="*/ 21 h 27"/>
                  <a:gd name="T12" fmla="*/ 10 w 16"/>
                  <a:gd name="T13" fmla="*/ 19 h 27"/>
                  <a:gd name="T14" fmla="*/ 10 w 16"/>
                  <a:gd name="T15" fmla="*/ 17 h 27"/>
                  <a:gd name="T16" fmla="*/ 12 w 16"/>
                  <a:gd name="T17" fmla="*/ 11 h 27"/>
                  <a:gd name="T18" fmla="*/ 12 w 16"/>
                  <a:gd name="T19" fmla="*/ 7 h 27"/>
                  <a:gd name="T20" fmla="*/ 15 w 16"/>
                  <a:gd name="T21" fmla="*/ 5 h 27"/>
                  <a:gd name="T22" fmla="*/ 16 w 16"/>
                  <a:gd name="T23" fmla="*/ 3 h 27"/>
                  <a:gd name="T24" fmla="*/ 14 w 16"/>
                  <a:gd name="T25" fmla="*/ 1 h 27"/>
                  <a:gd name="T26" fmla="*/ 11 w 16"/>
                  <a:gd name="T27" fmla="*/ 0 h 27"/>
                  <a:gd name="T28" fmla="*/ 8 w 16"/>
                  <a:gd name="T29" fmla="*/ 1 h 27"/>
                  <a:gd name="T30" fmla="*/ 7 w 16"/>
                  <a:gd name="T31" fmla="*/ 2 h 27"/>
                  <a:gd name="T32" fmla="*/ 8 w 16"/>
                  <a:gd name="T33" fmla="*/ 3 h 27"/>
                  <a:gd name="T34" fmla="*/ 6 w 16"/>
                  <a:gd name="T35" fmla="*/ 5 h 27"/>
                  <a:gd name="T36" fmla="*/ 6 w 16"/>
                  <a:gd name="T37" fmla="*/ 10 h 27"/>
                  <a:gd name="T38" fmla="*/ 5 w 16"/>
                  <a:gd name="T39" fmla="*/ 13 h 27"/>
                  <a:gd name="T40" fmla="*/ 2 w 16"/>
                  <a:gd name="T41" fmla="*/ 14 h 27"/>
                  <a:gd name="T42" fmla="*/ 0 w 16"/>
                  <a:gd name="T43" fmla="*/ 15 h 27"/>
                  <a:gd name="T44" fmla="*/ 0 w 16"/>
                  <a:gd name="T45" fmla="*/ 19 h 27"/>
                  <a:gd name="T46" fmla="*/ 2 w 16"/>
                  <a:gd name="T47" fmla="*/ 21 h 27"/>
                  <a:gd name="T48" fmla="*/ 2 w 16"/>
                  <a:gd name="T49" fmla="*/ 2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7">
                    <a:moveTo>
                      <a:pt x="2" y="21"/>
                    </a:moveTo>
                    <a:lnTo>
                      <a:pt x="7" y="23"/>
                    </a:lnTo>
                    <a:lnTo>
                      <a:pt x="8" y="27"/>
                    </a:lnTo>
                    <a:lnTo>
                      <a:pt x="9" y="27"/>
                    </a:lnTo>
                    <a:lnTo>
                      <a:pt x="12" y="24"/>
                    </a:lnTo>
                    <a:lnTo>
                      <a:pt x="11" y="21"/>
                    </a:lnTo>
                    <a:lnTo>
                      <a:pt x="10" y="19"/>
                    </a:lnTo>
                    <a:lnTo>
                      <a:pt x="10" y="17"/>
                    </a:lnTo>
                    <a:lnTo>
                      <a:pt x="12" y="11"/>
                    </a:lnTo>
                    <a:lnTo>
                      <a:pt x="12" y="7"/>
                    </a:lnTo>
                    <a:lnTo>
                      <a:pt x="15" y="5"/>
                    </a:lnTo>
                    <a:lnTo>
                      <a:pt x="16" y="3"/>
                    </a:lnTo>
                    <a:lnTo>
                      <a:pt x="14" y="1"/>
                    </a:lnTo>
                    <a:lnTo>
                      <a:pt x="11" y="0"/>
                    </a:lnTo>
                    <a:lnTo>
                      <a:pt x="8" y="1"/>
                    </a:lnTo>
                    <a:lnTo>
                      <a:pt x="7" y="2"/>
                    </a:lnTo>
                    <a:lnTo>
                      <a:pt x="8" y="3"/>
                    </a:lnTo>
                    <a:lnTo>
                      <a:pt x="6" y="5"/>
                    </a:lnTo>
                    <a:lnTo>
                      <a:pt x="6" y="10"/>
                    </a:lnTo>
                    <a:lnTo>
                      <a:pt x="5" y="13"/>
                    </a:lnTo>
                    <a:lnTo>
                      <a:pt x="2" y="14"/>
                    </a:lnTo>
                    <a:lnTo>
                      <a:pt x="0" y="15"/>
                    </a:lnTo>
                    <a:lnTo>
                      <a:pt x="0" y="19"/>
                    </a:lnTo>
                    <a:lnTo>
                      <a:pt x="2" y="21"/>
                    </a:lnTo>
                    <a:lnTo>
                      <a:pt x="2"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8" name="Freeform 162">
                <a:extLst>
                  <a:ext uri="{FF2B5EF4-FFF2-40B4-BE49-F238E27FC236}">
                    <a16:creationId xmlns:a16="http://schemas.microsoft.com/office/drawing/2014/main" id="{287F5AD8-FD70-31E5-813D-6B0A97D14E99}"/>
                  </a:ext>
                </a:extLst>
              </p:cNvPr>
              <p:cNvSpPr>
                <a:spLocks/>
              </p:cNvSpPr>
              <p:nvPr/>
            </p:nvSpPr>
            <p:spPr bwMode="auto">
              <a:xfrm>
                <a:off x="5363" y="2866"/>
                <a:ext cx="9" cy="17"/>
              </a:xfrm>
              <a:custGeom>
                <a:avLst/>
                <a:gdLst>
                  <a:gd name="T0" fmla="*/ 7 w 9"/>
                  <a:gd name="T1" fmla="*/ 0 h 17"/>
                  <a:gd name="T2" fmla="*/ 5 w 9"/>
                  <a:gd name="T3" fmla="*/ 1 h 17"/>
                  <a:gd name="T4" fmla="*/ 4 w 9"/>
                  <a:gd name="T5" fmla="*/ 7 h 17"/>
                  <a:gd name="T6" fmla="*/ 3 w 9"/>
                  <a:gd name="T7" fmla="*/ 10 h 17"/>
                  <a:gd name="T8" fmla="*/ 0 w 9"/>
                  <a:gd name="T9" fmla="*/ 15 h 17"/>
                  <a:gd name="T10" fmla="*/ 3 w 9"/>
                  <a:gd name="T11" fmla="*/ 17 h 17"/>
                  <a:gd name="T12" fmla="*/ 5 w 9"/>
                  <a:gd name="T13" fmla="*/ 14 h 17"/>
                  <a:gd name="T14" fmla="*/ 7 w 9"/>
                  <a:gd name="T15" fmla="*/ 14 h 17"/>
                  <a:gd name="T16" fmla="*/ 7 w 9"/>
                  <a:gd name="T17" fmla="*/ 12 h 17"/>
                  <a:gd name="T18" fmla="*/ 6 w 9"/>
                  <a:gd name="T19" fmla="*/ 8 h 17"/>
                  <a:gd name="T20" fmla="*/ 6 w 9"/>
                  <a:gd name="T21" fmla="*/ 6 h 17"/>
                  <a:gd name="T22" fmla="*/ 9 w 9"/>
                  <a:gd name="T23" fmla="*/ 3 h 17"/>
                  <a:gd name="T24" fmla="*/ 7 w 9"/>
                  <a:gd name="T25" fmla="*/ 0 h 17"/>
                  <a:gd name="T26" fmla="*/ 7 w 9"/>
                  <a:gd name="T2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7">
                    <a:moveTo>
                      <a:pt x="7" y="0"/>
                    </a:moveTo>
                    <a:lnTo>
                      <a:pt x="5" y="1"/>
                    </a:lnTo>
                    <a:lnTo>
                      <a:pt x="4" y="7"/>
                    </a:lnTo>
                    <a:lnTo>
                      <a:pt x="3" y="10"/>
                    </a:lnTo>
                    <a:lnTo>
                      <a:pt x="0" y="15"/>
                    </a:lnTo>
                    <a:lnTo>
                      <a:pt x="3" y="17"/>
                    </a:lnTo>
                    <a:lnTo>
                      <a:pt x="5" y="14"/>
                    </a:lnTo>
                    <a:lnTo>
                      <a:pt x="7" y="14"/>
                    </a:lnTo>
                    <a:lnTo>
                      <a:pt x="7" y="12"/>
                    </a:lnTo>
                    <a:lnTo>
                      <a:pt x="6" y="8"/>
                    </a:lnTo>
                    <a:lnTo>
                      <a:pt x="6" y="6"/>
                    </a:lnTo>
                    <a:lnTo>
                      <a:pt x="9" y="3"/>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69" name="Freeform 163">
                <a:extLst>
                  <a:ext uri="{FF2B5EF4-FFF2-40B4-BE49-F238E27FC236}">
                    <a16:creationId xmlns:a16="http://schemas.microsoft.com/office/drawing/2014/main" id="{50403D84-E2DB-FA29-25F6-CDBF7A07EA44}"/>
                  </a:ext>
                </a:extLst>
              </p:cNvPr>
              <p:cNvSpPr>
                <a:spLocks/>
              </p:cNvSpPr>
              <p:nvPr/>
            </p:nvSpPr>
            <p:spPr bwMode="auto">
              <a:xfrm>
                <a:off x="5368" y="2922"/>
                <a:ext cx="2" cy="2"/>
              </a:xfrm>
              <a:custGeom>
                <a:avLst/>
                <a:gdLst>
                  <a:gd name="T0" fmla="*/ 0 w 2"/>
                  <a:gd name="T1" fmla="*/ 1 h 2"/>
                  <a:gd name="T2" fmla="*/ 0 w 2"/>
                  <a:gd name="T3" fmla="*/ 2 h 2"/>
                  <a:gd name="T4" fmla="*/ 2 w 2"/>
                  <a:gd name="T5" fmla="*/ 0 h 2"/>
                  <a:gd name="T6" fmla="*/ 0 w 2"/>
                  <a:gd name="T7" fmla="*/ 1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lnTo>
                      <a:pt x="0" y="2"/>
                    </a:lnTo>
                    <a:lnTo>
                      <a:pt x="2" y="0"/>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0" name="Freeform 164">
                <a:extLst>
                  <a:ext uri="{FF2B5EF4-FFF2-40B4-BE49-F238E27FC236}">
                    <a16:creationId xmlns:a16="http://schemas.microsoft.com/office/drawing/2014/main" id="{EB61E25A-426F-E809-0C6B-4F194549E1F4}"/>
                  </a:ext>
                </a:extLst>
              </p:cNvPr>
              <p:cNvSpPr>
                <a:spLocks/>
              </p:cNvSpPr>
              <p:nvPr/>
            </p:nvSpPr>
            <p:spPr bwMode="auto">
              <a:xfrm>
                <a:off x="5369" y="2861"/>
                <a:ext cx="3" cy="3"/>
              </a:xfrm>
              <a:custGeom>
                <a:avLst/>
                <a:gdLst>
                  <a:gd name="T0" fmla="*/ 1 w 3"/>
                  <a:gd name="T1" fmla="*/ 0 h 3"/>
                  <a:gd name="T2" fmla="*/ 0 w 3"/>
                  <a:gd name="T3" fmla="*/ 1 h 3"/>
                  <a:gd name="T4" fmla="*/ 2 w 3"/>
                  <a:gd name="T5" fmla="*/ 3 h 3"/>
                  <a:gd name="T6" fmla="*/ 3 w 3"/>
                  <a:gd name="T7" fmla="*/ 0 h 3"/>
                  <a:gd name="T8" fmla="*/ 1 w 3"/>
                  <a:gd name="T9" fmla="*/ 0 h 3"/>
                  <a:gd name="T10" fmla="*/ 1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1" y="0"/>
                    </a:moveTo>
                    <a:lnTo>
                      <a:pt x="0" y="1"/>
                    </a:lnTo>
                    <a:lnTo>
                      <a:pt x="2" y="3"/>
                    </a:lnTo>
                    <a:lnTo>
                      <a:pt x="3" y="0"/>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1" name="Freeform 165">
                <a:extLst>
                  <a:ext uri="{FF2B5EF4-FFF2-40B4-BE49-F238E27FC236}">
                    <a16:creationId xmlns:a16="http://schemas.microsoft.com/office/drawing/2014/main" id="{B5EC0760-C083-3FCE-697C-83AAF0DB8A0F}"/>
                  </a:ext>
                </a:extLst>
              </p:cNvPr>
              <p:cNvSpPr>
                <a:spLocks/>
              </p:cNvSpPr>
              <p:nvPr/>
            </p:nvSpPr>
            <p:spPr bwMode="auto">
              <a:xfrm>
                <a:off x="5370" y="2918"/>
                <a:ext cx="2" cy="3"/>
              </a:xfrm>
              <a:custGeom>
                <a:avLst/>
                <a:gdLst>
                  <a:gd name="T0" fmla="*/ 0 w 2"/>
                  <a:gd name="T1" fmla="*/ 2 h 3"/>
                  <a:gd name="T2" fmla="*/ 0 w 2"/>
                  <a:gd name="T3" fmla="*/ 3 h 3"/>
                  <a:gd name="T4" fmla="*/ 2 w 2"/>
                  <a:gd name="T5" fmla="*/ 0 h 3"/>
                  <a:gd name="T6" fmla="*/ 0 w 2"/>
                  <a:gd name="T7" fmla="*/ 2 h 3"/>
                  <a:gd name="T8" fmla="*/ 0 w 2"/>
                  <a:gd name="T9" fmla="*/ 2 h 3"/>
                </a:gdLst>
                <a:ahLst/>
                <a:cxnLst>
                  <a:cxn ang="0">
                    <a:pos x="T0" y="T1"/>
                  </a:cxn>
                  <a:cxn ang="0">
                    <a:pos x="T2" y="T3"/>
                  </a:cxn>
                  <a:cxn ang="0">
                    <a:pos x="T4" y="T5"/>
                  </a:cxn>
                  <a:cxn ang="0">
                    <a:pos x="T6" y="T7"/>
                  </a:cxn>
                  <a:cxn ang="0">
                    <a:pos x="T8" y="T9"/>
                  </a:cxn>
                </a:cxnLst>
                <a:rect l="0" t="0" r="r" b="b"/>
                <a:pathLst>
                  <a:path w="2" h="3">
                    <a:moveTo>
                      <a:pt x="0" y="2"/>
                    </a:moveTo>
                    <a:lnTo>
                      <a:pt x="0" y="3"/>
                    </a:lnTo>
                    <a:lnTo>
                      <a:pt x="2"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2" name="Freeform 166">
                <a:extLst>
                  <a:ext uri="{FF2B5EF4-FFF2-40B4-BE49-F238E27FC236}">
                    <a16:creationId xmlns:a16="http://schemas.microsoft.com/office/drawing/2014/main" id="{8FC1A307-2FA7-5659-1071-ED7B87251CC3}"/>
                  </a:ext>
                </a:extLst>
              </p:cNvPr>
              <p:cNvSpPr>
                <a:spLocks/>
              </p:cNvSpPr>
              <p:nvPr/>
            </p:nvSpPr>
            <p:spPr bwMode="auto">
              <a:xfrm>
                <a:off x="5371" y="2634"/>
                <a:ext cx="13" cy="9"/>
              </a:xfrm>
              <a:custGeom>
                <a:avLst/>
                <a:gdLst>
                  <a:gd name="T0" fmla="*/ 2 w 13"/>
                  <a:gd name="T1" fmla="*/ 0 h 9"/>
                  <a:gd name="T2" fmla="*/ 1 w 13"/>
                  <a:gd name="T3" fmla="*/ 0 h 9"/>
                  <a:gd name="T4" fmla="*/ 1 w 13"/>
                  <a:gd name="T5" fmla="*/ 4 h 9"/>
                  <a:gd name="T6" fmla="*/ 0 w 13"/>
                  <a:gd name="T7" fmla="*/ 7 h 9"/>
                  <a:gd name="T8" fmla="*/ 1 w 13"/>
                  <a:gd name="T9" fmla="*/ 7 h 9"/>
                  <a:gd name="T10" fmla="*/ 4 w 13"/>
                  <a:gd name="T11" fmla="*/ 4 h 9"/>
                  <a:gd name="T12" fmla="*/ 6 w 13"/>
                  <a:gd name="T13" fmla="*/ 4 h 9"/>
                  <a:gd name="T14" fmla="*/ 8 w 13"/>
                  <a:gd name="T15" fmla="*/ 8 h 9"/>
                  <a:gd name="T16" fmla="*/ 12 w 13"/>
                  <a:gd name="T17" fmla="*/ 9 h 9"/>
                  <a:gd name="T18" fmla="*/ 12 w 13"/>
                  <a:gd name="T19" fmla="*/ 7 h 9"/>
                  <a:gd name="T20" fmla="*/ 13 w 13"/>
                  <a:gd name="T21" fmla="*/ 7 h 9"/>
                  <a:gd name="T22" fmla="*/ 12 w 13"/>
                  <a:gd name="T23" fmla="*/ 6 h 9"/>
                  <a:gd name="T24" fmla="*/ 9 w 13"/>
                  <a:gd name="T25" fmla="*/ 4 h 9"/>
                  <a:gd name="T26" fmla="*/ 7 w 13"/>
                  <a:gd name="T27" fmla="*/ 1 h 9"/>
                  <a:gd name="T28" fmla="*/ 5 w 13"/>
                  <a:gd name="T29" fmla="*/ 0 h 9"/>
                  <a:gd name="T30" fmla="*/ 2 w 13"/>
                  <a:gd name="T31" fmla="*/ 0 h 9"/>
                  <a:gd name="T32" fmla="*/ 2 w 13"/>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9">
                    <a:moveTo>
                      <a:pt x="2" y="0"/>
                    </a:moveTo>
                    <a:lnTo>
                      <a:pt x="1" y="0"/>
                    </a:lnTo>
                    <a:lnTo>
                      <a:pt x="1" y="4"/>
                    </a:lnTo>
                    <a:lnTo>
                      <a:pt x="0" y="7"/>
                    </a:lnTo>
                    <a:lnTo>
                      <a:pt x="1" y="7"/>
                    </a:lnTo>
                    <a:lnTo>
                      <a:pt x="4" y="4"/>
                    </a:lnTo>
                    <a:lnTo>
                      <a:pt x="6" y="4"/>
                    </a:lnTo>
                    <a:lnTo>
                      <a:pt x="8" y="8"/>
                    </a:lnTo>
                    <a:lnTo>
                      <a:pt x="12" y="9"/>
                    </a:lnTo>
                    <a:lnTo>
                      <a:pt x="12" y="7"/>
                    </a:lnTo>
                    <a:lnTo>
                      <a:pt x="13" y="7"/>
                    </a:lnTo>
                    <a:lnTo>
                      <a:pt x="12" y="6"/>
                    </a:lnTo>
                    <a:lnTo>
                      <a:pt x="9" y="4"/>
                    </a:lnTo>
                    <a:lnTo>
                      <a:pt x="7" y="1"/>
                    </a:lnTo>
                    <a:lnTo>
                      <a:pt x="5"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3" name="Freeform 167">
                <a:extLst>
                  <a:ext uri="{FF2B5EF4-FFF2-40B4-BE49-F238E27FC236}">
                    <a16:creationId xmlns:a16="http://schemas.microsoft.com/office/drawing/2014/main" id="{C5DCC082-DAFB-C3DA-C763-AB33014FAA53}"/>
                  </a:ext>
                </a:extLst>
              </p:cNvPr>
              <p:cNvSpPr>
                <a:spLocks/>
              </p:cNvSpPr>
              <p:nvPr/>
            </p:nvSpPr>
            <p:spPr bwMode="auto">
              <a:xfrm>
                <a:off x="5373" y="2918"/>
                <a:ext cx="8" cy="5"/>
              </a:xfrm>
              <a:custGeom>
                <a:avLst/>
                <a:gdLst>
                  <a:gd name="T0" fmla="*/ 2 w 8"/>
                  <a:gd name="T1" fmla="*/ 2 h 5"/>
                  <a:gd name="T2" fmla="*/ 0 w 8"/>
                  <a:gd name="T3" fmla="*/ 4 h 5"/>
                  <a:gd name="T4" fmla="*/ 3 w 8"/>
                  <a:gd name="T5" fmla="*/ 5 h 5"/>
                  <a:gd name="T6" fmla="*/ 5 w 8"/>
                  <a:gd name="T7" fmla="*/ 4 h 5"/>
                  <a:gd name="T8" fmla="*/ 8 w 8"/>
                  <a:gd name="T9" fmla="*/ 2 h 5"/>
                  <a:gd name="T10" fmla="*/ 5 w 8"/>
                  <a:gd name="T11" fmla="*/ 0 h 5"/>
                  <a:gd name="T12" fmla="*/ 2 w 8"/>
                  <a:gd name="T13" fmla="*/ 2 h 5"/>
                  <a:gd name="T14" fmla="*/ 2 w 8"/>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5">
                    <a:moveTo>
                      <a:pt x="2" y="2"/>
                    </a:moveTo>
                    <a:lnTo>
                      <a:pt x="0" y="4"/>
                    </a:lnTo>
                    <a:lnTo>
                      <a:pt x="3" y="5"/>
                    </a:lnTo>
                    <a:lnTo>
                      <a:pt x="5" y="4"/>
                    </a:lnTo>
                    <a:lnTo>
                      <a:pt x="8" y="2"/>
                    </a:lnTo>
                    <a:lnTo>
                      <a:pt x="5" y="0"/>
                    </a:lnTo>
                    <a:lnTo>
                      <a:pt x="2"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4" name="Freeform 168">
                <a:extLst>
                  <a:ext uri="{FF2B5EF4-FFF2-40B4-BE49-F238E27FC236}">
                    <a16:creationId xmlns:a16="http://schemas.microsoft.com/office/drawing/2014/main" id="{2353B427-1C0B-0DC9-9D9D-96B6B7D73905}"/>
                  </a:ext>
                </a:extLst>
              </p:cNvPr>
              <p:cNvSpPr>
                <a:spLocks/>
              </p:cNvSpPr>
              <p:nvPr/>
            </p:nvSpPr>
            <p:spPr bwMode="auto">
              <a:xfrm>
                <a:off x="5373" y="2651"/>
                <a:ext cx="11" cy="25"/>
              </a:xfrm>
              <a:custGeom>
                <a:avLst/>
                <a:gdLst>
                  <a:gd name="T0" fmla="*/ 5 w 11"/>
                  <a:gd name="T1" fmla="*/ 17 h 25"/>
                  <a:gd name="T2" fmla="*/ 5 w 11"/>
                  <a:gd name="T3" fmla="*/ 16 h 25"/>
                  <a:gd name="T4" fmla="*/ 8 w 11"/>
                  <a:gd name="T5" fmla="*/ 14 h 25"/>
                  <a:gd name="T6" fmla="*/ 10 w 11"/>
                  <a:gd name="T7" fmla="*/ 11 h 25"/>
                  <a:gd name="T8" fmla="*/ 11 w 11"/>
                  <a:gd name="T9" fmla="*/ 2 h 25"/>
                  <a:gd name="T10" fmla="*/ 11 w 11"/>
                  <a:gd name="T11" fmla="*/ 0 h 25"/>
                  <a:gd name="T12" fmla="*/ 8 w 11"/>
                  <a:gd name="T13" fmla="*/ 2 h 25"/>
                  <a:gd name="T14" fmla="*/ 8 w 11"/>
                  <a:gd name="T15" fmla="*/ 6 h 25"/>
                  <a:gd name="T16" fmla="*/ 4 w 11"/>
                  <a:gd name="T17" fmla="*/ 13 h 25"/>
                  <a:gd name="T18" fmla="*/ 3 w 11"/>
                  <a:gd name="T19" fmla="*/ 16 h 25"/>
                  <a:gd name="T20" fmla="*/ 2 w 11"/>
                  <a:gd name="T21" fmla="*/ 16 h 25"/>
                  <a:gd name="T22" fmla="*/ 0 w 11"/>
                  <a:gd name="T23" fmla="*/ 19 h 25"/>
                  <a:gd name="T24" fmla="*/ 0 w 11"/>
                  <a:gd name="T25" fmla="*/ 25 h 25"/>
                  <a:gd name="T26" fmla="*/ 3 w 11"/>
                  <a:gd name="T27" fmla="*/ 23 h 25"/>
                  <a:gd name="T28" fmla="*/ 5 w 11"/>
                  <a:gd name="T29" fmla="*/ 17 h 25"/>
                  <a:gd name="T30" fmla="*/ 5 w 11"/>
                  <a:gd name="T31"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25">
                    <a:moveTo>
                      <a:pt x="5" y="17"/>
                    </a:moveTo>
                    <a:lnTo>
                      <a:pt x="5" y="16"/>
                    </a:lnTo>
                    <a:lnTo>
                      <a:pt x="8" y="14"/>
                    </a:lnTo>
                    <a:lnTo>
                      <a:pt x="10" y="11"/>
                    </a:lnTo>
                    <a:lnTo>
                      <a:pt x="11" y="2"/>
                    </a:lnTo>
                    <a:lnTo>
                      <a:pt x="11" y="0"/>
                    </a:lnTo>
                    <a:lnTo>
                      <a:pt x="8" y="2"/>
                    </a:lnTo>
                    <a:lnTo>
                      <a:pt x="8" y="6"/>
                    </a:lnTo>
                    <a:lnTo>
                      <a:pt x="4" y="13"/>
                    </a:lnTo>
                    <a:lnTo>
                      <a:pt x="3" y="16"/>
                    </a:lnTo>
                    <a:lnTo>
                      <a:pt x="2" y="16"/>
                    </a:lnTo>
                    <a:lnTo>
                      <a:pt x="0" y="19"/>
                    </a:lnTo>
                    <a:lnTo>
                      <a:pt x="0" y="25"/>
                    </a:lnTo>
                    <a:lnTo>
                      <a:pt x="3" y="23"/>
                    </a:lnTo>
                    <a:lnTo>
                      <a:pt x="5" y="17"/>
                    </a:lnTo>
                    <a:lnTo>
                      <a:pt x="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5" name="Freeform 169">
                <a:extLst>
                  <a:ext uri="{FF2B5EF4-FFF2-40B4-BE49-F238E27FC236}">
                    <a16:creationId xmlns:a16="http://schemas.microsoft.com/office/drawing/2014/main" id="{AC4B76FC-3AE2-C8B2-AF95-17339C4DC7BC}"/>
                  </a:ext>
                </a:extLst>
              </p:cNvPr>
              <p:cNvSpPr>
                <a:spLocks/>
              </p:cNvSpPr>
              <p:nvPr/>
            </p:nvSpPr>
            <p:spPr bwMode="auto">
              <a:xfrm>
                <a:off x="5377" y="2921"/>
                <a:ext cx="51" cy="27"/>
              </a:xfrm>
              <a:custGeom>
                <a:avLst/>
                <a:gdLst>
                  <a:gd name="T0" fmla="*/ 0 w 51"/>
                  <a:gd name="T1" fmla="*/ 22 h 27"/>
                  <a:gd name="T2" fmla="*/ 0 w 51"/>
                  <a:gd name="T3" fmla="*/ 27 h 27"/>
                  <a:gd name="T4" fmla="*/ 3 w 51"/>
                  <a:gd name="T5" fmla="*/ 27 h 27"/>
                  <a:gd name="T6" fmla="*/ 8 w 51"/>
                  <a:gd name="T7" fmla="*/ 25 h 27"/>
                  <a:gd name="T8" fmla="*/ 11 w 51"/>
                  <a:gd name="T9" fmla="*/ 25 h 27"/>
                  <a:gd name="T10" fmla="*/ 19 w 51"/>
                  <a:gd name="T11" fmla="*/ 18 h 27"/>
                  <a:gd name="T12" fmla="*/ 20 w 51"/>
                  <a:gd name="T13" fmla="*/ 14 h 27"/>
                  <a:gd name="T14" fmla="*/ 25 w 51"/>
                  <a:gd name="T15" fmla="*/ 12 h 27"/>
                  <a:gd name="T16" fmla="*/ 33 w 51"/>
                  <a:gd name="T17" fmla="*/ 10 h 27"/>
                  <a:gd name="T18" fmla="*/ 35 w 51"/>
                  <a:gd name="T19" fmla="*/ 9 h 27"/>
                  <a:gd name="T20" fmla="*/ 37 w 51"/>
                  <a:gd name="T21" fmla="*/ 8 h 27"/>
                  <a:gd name="T22" fmla="*/ 43 w 51"/>
                  <a:gd name="T23" fmla="*/ 5 h 27"/>
                  <a:gd name="T24" fmla="*/ 45 w 51"/>
                  <a:gd name="T25" fmla="*/ 4 h 27"/>
                  <a:gd name="T26" fmla="*/ 49 w 51"/>
                  <a:gd name="T27" fmla="*/ 2 h 27"/>
                  <a:gd name="T28" fmla="*/ 51 w 51"/>
                  <a:gd name="T29" fmla="*/ 0 h 27"/>
                  <a:gd name="T30" fmla="*/ 45 w 51"/>
                  <a:gd name="T31" fmla="*/ 0 h 27"/>
                  <a:gd name="T32" fmla="*/ 43 w 51"/>
                  <a:gd name="T33" fmla="*/ 1 h 27"/>
                  <a:gd name="T34" fmla="*/ 37 w 51"/>
                  <a:gd name="T35" fmla="*/ 1 h 27"/>
                  <a:gd name="T36" fmla="*/ 34 w 51"/>
                  <a:gd name="T37" fmla="*/ 2 h 27"/>
                  <a:gd name="T38" fmla="*/ 32 w 51"/>
                  <a:gd name="T39" fmla="*/ 1 h 27"/>
                  <a:gd name="T40" fmla="*/ 21 w 51"/>
                  <a:gd name="T41" fmla="*/ 3 h 27"/>
                  <a:gd name="T42" fmla="*/ 19 w 51"/>
                  <a:gd name="T43" fmla="*/ 8 h 27"/>
                  <a:gd name="T44" fmla="*/ 15 w 51"/>
                  <a:gd name="T45" fmla="*/ 10 h 27"/>
                  <a:gd name="T46" fmla="*/ 9 w 51"/>
                  <a:gd name="T47" fmla="*/ 11 h 27"/>
                  <a:gd name="T48" fmla="*/ 4 w 51"/>
                  <a:gd name="T49" fmla="*/ 14 h 27"/>
                  <a:gd name="T50" fmla="*/ 1 w 51"/>
                  <a:gd name="T51" fmla="*/ 17 h 27"/>
                  <a:gd name="T52" fmla="*/ 0 w 51"/>
                  <a:gd name="T53" fmla="*/ 22 h 27"/>
                  <a:gd name="T54" fmla="*/ 0 w 51"/>
                  <a:gd name="T55"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27">
                    <a:moveTo>
                      <a:pt x="0" y="22"/>
                    </a:moveTo>
                    <a:lnTo>
                      <a:pt x="0" y="27"/>
                    </a:lnTo>
                    <a:lnTo>
                      <a:pt x="3" y="27"/>
                    </a:lnTo>
                    <a:lnTo>
                      <a:pt x="8" y="25"/>
                    </a:lnTo>
                    <a:lnTo>
                      <a:pt x="11" y="25"/>
                    </a:lnTo>
                    <a:lnTo>
                      <a:pt x="19" y="18"/>
                    </a:lnTo>
                    <a:lnTo>
                      <a:pt x="20" y="14"/>
                    </a:lnTo>
                    <a:lnTo>
                      <a:pt x="25" y="12"/>
                    </a:lnTo>
                    <a:lnTo>
                      <a:pt x="33" y="10"/>
                    </a:lnTo>
                    <a:lnTo>
                      <a:pt x="35" y="9"/>
                    </a:lnTo>
                    <a:lnTo>
                      <a:pt x="37" y="8"/>
                    </a:lnTo>
                    <a:lnTo>
                      <a:pt x="43" y="5"/>
                    </a:lnTo>
                    <a:lnTo>
                      <a:pt x="45" y="4"/>
                    </a:lnTo>
                    <a:lnTo>
                      <a:pt x="49" y="2"/>
                    </a:lnTo>
                    <a:lnTo>
                      <a:pt x="51" y="0"/>
                    </a:lnTo>
                    <a:lnTo>
                      <a:pt x="45" y="0"/>
                    </a:lnTo>
                    <a:lnTo>
                      <a:pt x="43" y="1"/>
                    </a:lnTo>
                    <a:lnTo>
                      <a:pt x="37" y="1"/>
                    </a:lnTo>
                    <a:lnTo>
                      <a:pt x="34" y="2"/>
                    </a:lnTo>
                    <a:lnTo>
                      <a:pt x="32" y="1"/>
                    </a:lnTo>
                    <a:lnTo>
                      <a:pt x="21" y="3"/>
                    </a:lnTo>
                    <a:lnTo>
                      <a:pt x="19" y="8"/>
                    </a:lnTo>
                    <a:lnTo>
                      <a:pt x="15" y="10"/>
                    </a:lnTo>
                    <a:lnTo>
                      <a:pt x="9" y="11"/>
                    </a:lnTo>
                    <a:lnTo>
                      <a:pt x="4" y="14"/>
                    </a:lnTo>
                    <a:lnTo>
                      <a:pt x="1" y="17"/>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6" name="Freeform 170">
                <a:extLst>
                  <a:ext uri="{FF2B5EF4-FFF2-40B4-BE49-F238E27FC236}">
                    <a16:creationId xmlns:a16="http://schemas.microsoft.com/office/drawing/2014/main" id="{194FB61B-4DA8-47D2-D4A5-6C29010CE012}"/>
                  </a:ext>
                </a:extLst>
              </p:cNvPr>
              <p:cNvSpPr>
                <a:spLocks/>
              </p:cNvSpPr>
              <p:nvPr/>
            </p:nvSpPr>
            <p:spPr bwMode="auto">
              <a:xfrm>
                <a:off x="5380" y="2666"/>
                <a:ext cx="10" cy="8"/>
              </a:xfrm>
              <a:custGeom>
                <a:avLst/>
                <a:gdLst>
                  <a:gd name="T0" fmla="*/ 1 w 10"/>
                  <a:gd name="T1" fmla="*/ 8 h 8"/>
                  <a:gd name="T2" fmla="*/ 6 w 10"/>
                  <a:gd name="T3" fmla="*/ 8 h 8"/>
                  <a:gd name="T4" fmla="*/ 8 w 10"/>
                  <a:gd name="T5" fmla="*/ 8 h 8"/>
                  <a:gd name="T6" fmla="*/ 10 w 10"/>
                  <a:gd name="T7" fmla="*/ 6 h 8"/>
                  <a:gd name="T8" fmla="*/ 10 w 10"/>
                  <a:gd name="T9" fmla="*/ 2 h 8"/>
                  <a:gd name="T10" fmla="*/ 8 w 10"/>
                  <a:gd name="T11" fmla="*/ 0 h 8"/>
                  <a:gd name="T12" fmla="*/ 5 w 10"/>
                  <a:gd name="T13" fmla="*/ 0 h 8"/>
                  <a:gd name="T14" fmla="*/ 4 w 10"/>
                  <a:gd name="T15" fmla="*/ 1 h 8"/>
                  <a:gd name="T16" fmla="*/ 4 w 10"/>
                  <a:gd name="T17" fmla="*/ 2 h 8"/>
                  <a:gd name="T18" fmla="*/ 0 w 10"/>
                  <a:gd name="T19" fmla="*/ 3 h 8"/>
                  <a:gd name="T20" fmla="*/ 1 w 10"/>
                  <a:gd name="T21" fmla="*/ 8 h 8"/>
                  <a:gd name="T22" fmla="*/ 1 w 10"/>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1" y="8"/>
                    </a:moveTo>
                    <a:lnTo>
                      <a:pt x="6" y="8"/>
                    </a:lnTo>
                    <a:lnTo>
                      <a:pt x="8" y="8"/>
                    </a:lnTo>
                    <a:lnTo>
                      <a:pt x="10" y="6"/>
                    </a:lnTo>
                    <a:lnTo>
                      <a:pt x="10" y="2"/>
                    </a:lnTo>
                    <a:lnTo>
                      <a:pt x="8" y="0"/>
                    </a:lnTo>
                    <a:lnTo>
                      <a:pt x="5" y="0"/>
                    </a:lnTo>
                    <a:lnTo>
                      <a:pt x="4" y="1"/>
                    </a:lnTo>
                    <a:lnTo>
                      <a:pt x="4" y="2"/>
                    </a:lnTo>
                    <a:lnTo>
                      <a:pt x="0" y="3"/>
                    </a:lnTo>
                    <a:lnTo>
                      <a:pt x="1" y="8"/>
                    </a:lnTo>
                    <a:lnTo>
                      <a:pt x="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7" name="Freeform 171">
                <a:extLst>
                  <a:ext uri="{FF2B5EF4-FFF2-40B4-BE49-F238E27FC236}">
                    <a16:creationId xmlns:a16="http://schemas.microsoft.com/office/drawing/2014/main" id="{7741C2AA-B0BE-886B-3B24-ED2379EC1F33}"/>
                  </a:ext>
                </a:extLst>
              </p:cNvPr>
              <p:cNvSpPr>
                <a:spLocks/>
              </p:cNvSpPr>
              <p:nvPr/>
            </p:nvSpPr>
            <p:spPr bwMode="auto">
              <a:xfrm>
                <a:off x="5383" y="2920"/>
                <a:ext cx="2" cy="2"/>
              </a:xfrm>
              <a:custGeom>
                <a:avLst/>
                <a:gdLst>
                  <a:gd name="T0" fmla="*/ 0 w 2"/>
                  <a:gd name="T1" fmla="*/ 1 h 2"/>
                  <a:gd name="T2" fmla="*/ 0 w 2"/>
                  <a:gd name="T3" fmla="*/ 2 h 2"/>
                  <a:gd name="T4" fmla="*/ 2 w 2"/>
                  <a:gd name="T5" fmla="*/ 2 h 2"/>
                  <a:gd name="T6" fmla="*/ 2 w 2"/>
                  <a:gd name="T7" fmla="*/ 0 h 2"/>
                  <a:gd name="T8" fmla="*/ 0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lnTo>
                      <a:pt x="0" y="2"/>
                    </a:lnTo>
                    <a:lnTo>
                      <a:pt x="2" y="2"/>
                    </a:lnTo>
                    <a:lnTo>
                      <a:pt x="2" y="0"/>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8" name="Freeform 172">
                <a:extLst>
                  <a:ext uri="{FF2B5EF4-FFF2-40B4-BE49-F238E27FC236}">
                    <a16:creationId xmlns:a16="http://schemas.microsoft.com/office/drawing/2014/main" id="{87CB9C5A-A91C-65BB-B536-58283A0AB915}"/>
                  </a:ext>
                </a:extLst>
              </p:cNvPr>
              <p:cNvSpPr>
                <a:spLocks/>
              </p:cNvSpPr>
              <p:nvPr/>
            </p:nvSpPr>
            <p:spPr bwMode="auto">
              <a:xfrm>
                <a:off x="5384" y="2613"/>
                <a:ext cx="4" cy="6"/>
              </a:xfrm>
              <a:custGeom>
                <a:avLst/>
                <a:gdLst>
                  <a:gd name="T0" fmla="*/ 2 w 4"/>
                  <a:gd name="T1" fmla="*/ 6 h 6"/>
                  <a:gd name="T2" fmla="*/ 4 w 4"/>
                  <a:gd name="T3" fmla="*/ 4 h 6"/>
                  <a:gd name="T4" fmla="*/ 4 w 4"/>
                  <a:gd name="T5" fmla="*/ 2 h 6"/>
                  <a:gd name="T6" fmla="*/ 2 w 4"/>
                  <a:gd name="T7" fmla="*/ 0 h 6"/>
                  <a:gd name="T8" fmla="*/ 0 w 4"/>
                  <a:gd name="T9" fmla="*/ 4 h 6"/>
                  <a:gd name="T10" fmla="*/ 2 w 4"/>
                  <a:gd name="T11" fmla="*/ 6 h 6"/>
                  <a:gd name="T12" fmla="*/ 2 w 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2" y="6"/>
                    </a:moveTo>
                    <a:lnTo>
                      <a:pt x="4" y="4"/>
                    </a:lnTo>
                    <a:lnTo>
                      <a:pt x="4" y="2"/>
                    </a:lnTo>
                    <a:lnTo>
                      <a:pt x="2" y="0"/>
                    </a:lnTo>
                    <a:lnTo>
                      <a:pt x="0" y="4"/>
                    </a:lnTo>
                    <a:lnTo>
                      <a:pt x="2" y="6"/>
                    </a:lnTo>
                    <a:lnTo>
                      <a:pt x="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79" name="Freeform 173">
                <a:extLst>
                  <a:ext uri="{FF2B5EF4-FFF2-40B4-BE49-F238E27FC236}">
                    <a16:creationId xmlns:a16="http://schemas.microsoft.com/office/drawing/2014/main" id="{15023BFA-F67E-C2F8-6491-F20C361F7840}"/>
                  </a:ext>
                </a:extLst>
              </p:cNvPr>
              <p:cNvSpPr>
                <a:spLocks/>
              </p:cNvSpPr>
              <p:nvPr/>
            </p:nvSpPr>
            <p:spPr bwMode="auto">
              <a:xfrm>
                <a:off x="5386" y="2633"/>
                <a:ext cx="20" cy="20"/>
              </a:xfrm>
              <a:custGeom>
                <a:avLst/>
                <a:gdLst>
                  <a:gd name="T0" fmla="*/ 14 w 20"/>
                  <a:gd name="T1" fmla="*/ 1 h 20"/>
                  <a:gd name="T2" fmla="*/ 11 w 20"/>
                  <a:gd name="T3" fmla="*/ 0 h 20"/>
                  <a:gd name="T4" fmla="*/ 9 w 20"/>
                  <a:gd name="T5" fmla="*/ 0 h 20"/>
                  <a:gd name="T6" fmla="*/ 9 w 20"/>
                  <a:gd name="T7" fmla="*/ 0 h 20"/>
                  <a:gd name="T8" fmla="*/ 6 w 20"/>
                  <a:gd name="T9" fmla="*/ 1 h 20"/>
                  <a:gd name="T10" fmla="*/ 3 w 20"/>
                  <a:gd name="T11" fmla="*/ 0 h 20"/>
                  <a:gd name="T12" fmla="*/ 0 w 20"/>
                  <a:gd name="T13" fmla="*/ 1 h 20"/>
                  <a:gd name="T14" fmla="*/ 1 w 20"/>
                  <a:gd name="T15" fmla="*/ 3 h 20"/>
                  <a:gd name="T16" fmla="*/ 3 w 20"/>
                  <a:gd name="T17" fmla="*/ 6 h 20"/>
                  <a:gd name="T18" fmla="*/ 6 w 20"/>
                  <a:gd name="T19" fmla="*/ 7 h 20"/>
                  <a:gd name="T20" fmla="*/ 7 w 20"/>
                  <a:gd name="T21" fmla="*/ 8 h 20"/>
                  <a:gd name="T22" fmla="*/ 9 w 20"/>
                  <a:gd name="T23" fmla="*/ 11 h 20"/>
                  <a:gd name="T24" fmla="*/ 9 w 20"/>
                  <a:gd name="T25" fmla="*/ 14 h 20"/>
                  <a:gd name="T26" fmla="*/ 10 w 20"/>
                  <a:gd name="T27" fmla="*/ 16 h 20"/>
                  <a:gd name="T28" fmla="*/ 12 w 20"/>
                  <a:gd name="T29" fmla="*/ 18 h 20"/>
                  <a:gd name="T30" fmla="*/ 14 w 20"/>
                  <a:gd name="T31" fmla="*/ 20 h 20"/>
                  <a:gd name="T32" fmla="*/ 20 w 20"/>
                  <a:gd name="T33" fmla="*/ 19 h 20"/>
                  <a:gd name="T34" fmla="*/ 19 w 20"/>
                  <a:gd name="T35" fmla="*/ 16 h 20"/>
                  <a:gd name="T36" fmla="*/ 18 w 20"/>
                  <a:gd name="T37" fmla="*/ 16 h 20"/>
                  <a:gd name="T38" fmla="*/ 17 w 20"/>
                  <a:gd name="T39" fmla="*/ 14 h 20"/>
                  <a:gd name="T40" fmla="*/ 17 w 20"/>
                  <a:gd name="T41" fmla="*/ 9 h 20"/>
                  <a:gd name="T42" fmla="*/ 17 w 20"/>
                  <a:gd name="T43" fmla="*/ 7 h 20"/>
                  <a:gd name="T44" fmla="*/ 17 w 20"/>
                  <a:gd name="T45" fmla="*/ 6 h 20"/>
                  <a:gd name="T46" fmla="*/ 17 w 20"/>
                  <a:gd name="T47" fmla="*/ 6 h 20"/>
                  <a:gd name="T48" fmla="*/ 17 w 20"/>
                  <a:gd name="T49" fmla="*/ 5 h 20"/>
                  <a:gd name="T50" fmla="*/ 15 w 20"/>
                  <a:gd name="T51" fmla="*/ 3 h 20"/>
                  <a:gd name="T52" fmla="*/ 14 w 20"/>
                  <a:gd name="T53" fmla="*/ 1 h 20"/>
                  <a:gd name="T54" fmla="*/ 14 w 20"/>
                  <a:gd name="T5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20">
                    <a:moveTo>
                      <a:pt x="14" y="1"/>
                    </a:moveTo>
                    <a:lnTo>
                      <a:pt x="11" y="0"/>
                    </a:lnTo>
                    <a:lnTo>
                      <a:pt x="9" y="0"/>
                    </a:lnTo>
                    <a:lnTo>
                      <a:pt x="9" y="0"/>
                    </a:lnTo>
                    <a:lnTo>
                      <a:pt x="6" y="1"/>
                    </a:lnTo>
                    <a:lnTo>
                      <a:pt x="3" y="0"/>
                    </a:lnTo>
                    <a:lnTo>
                      <a:pt x="0" y="1"/>
                    </a:lnTo>
                    <a:lnTo>
                      <a:pt x="1" y="3"/>
                    </a:lnTo>
                    <a:lnTo>
                      <a:pt x="3" y="6"/>
                    </a:lnTo>
                    <a:lnTo>
                      <a:pt x="6" y="7"/>
                    </a:lnTo>
                    <a:lnTo>
                      <a:pt x="7" y="8"/>
                    </a:lnTo>
                    <a:lnTo>
                      <a:pt x="9" y="11"/>
                    </a:lnTo>
                    <a:lnTo>
                      <a:pt x="9" y="14"/>
                    </a:lnTo>
                    <a:lnTo>
                      <a:pt x="10" y="16"/>
                    </a:lnTo>
                    <a:lnTo>
                      <a:pt x="12" y="18"/>
                    </a:lnTo>
                    <a:lnTo>
                      <a:pt x="14" y="20"/>
                    </a:lnTo>
                    <a:lnTo>
                      <a:pt x="20" y="19"/>
                    </a:lnTo>
                    <a:lnTo>
                      <a:pt x="19" y="16"/>
                    </a:lnTo>
                    <a:lnTo>
                      <a:pt x="18" y="16"/>
                    </a:lnTo>
                    <a:lnTo>
                      <a:pt x="17" y="14"/>
                    </a:lnTo>
                    <a:lnTo>
                      <a:pt x="17" y="9"/>
                    </a:lnTo>
                    <a:lnTo>
                      <a:pt x="17" y="7"/>
                    </a:lnTo>
                    <a:lnTo>
                      <a:pt x="17" y="6"/>
                    </a:lnTo>
                    <a:lnTo>
                      <a:pt x="17" y="6"/>
                    </a:lnTo>
                    <a:lnTo>
                      <a:pt x="17" y="5"/>
                    </a:lnTo>
                    <a:lnTo>
                      <a:pt x="15" y="3"/>
                    </a:lnTo>
                    <a:lnTo>
                      <a:pt x="14" y="1"/>
                    </a:lnTo>
                    <a:lnTo>
                      <a:pt x="1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0" name="Freeform 174">
                <a:extLst>
                  <a:ext uri="{FF2B5EF4-FFF2-40B4-BE49-F238E27FC236}">
                    <a16:creationId xmlns:a16="http://schemas.microsoft.com/office/drawing/2014/main" id="{E0FA4174-BB94-F6E7-BF1C-B062A19333B6}"/>
                  </a:ext>
                </a:extLst>
              </p:cNvPr>
              <p:cNvSpPr>
                <a:spLocks/>
              </p:cNvSpPr>
              <p:nvPr/>
            </p:nvSpPr>
            <p:spPr bwMode="auto">
              <a:xfrm>
                <a:off x="5387" y="2645"/>
                <a:ext cx="3" cy="3"/>
              </a:xfrm>
              <a:custGeom>
                <a:avLst/>
                <a:gdLst>
                  <a:gd name="T0" fmla="*/ 2 w 3"/>
                  <a:gd name="T1" fmla="*/ 3 h 3"/>
                  <a:gd name="T2" fmla="*/ 3 w 3"/>
                  <a:gd name="T3" fmla="*/ 0 h 3"/>
                  <a:gd name="T4" fmla="*/ 0 w 3"/>
                  <a:gd name="T5" fmla="*/ 0 h 3"/>
                  <a:gd name="T6" fmla="*/ 2 w 3"/>
                  <a:gd name="T7" fmla="*/ 3 h 3"/>
                  <a:gd name="T8" fmla="*/ 2 w 3"/>
                  <a:gd name="T9" fmla="*/ 3 h 3"/>
                  <a:gd name="T10" fmla="*/ 2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2" y="3"/>
                    </a:moveTo>
                    <a:lnTo>
                      <a:pt x="3" y="0"/>
                    </a:lnTo>
                    <a:lnTo>
                      <a:pt x="0" y="0"/>
                    </a:lnTo>
                    <a:lnTo>
                      <a:pt x="2" y="3"/>
                    </a:lnTo>
                    <a:lnTo>
                      <a:pt x="2" y="3"/>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1" name="Freeform 175">
                <a:extLst>
                  <a:ext uri="{FF2B5EF4-FFF2-40B4-BE49-F238E27FC236}">
                    <a16:creationId xmlns:a16="http://schemas.microsoft.com/office/drawing/2014/main" id="{6D812F23-2538-F119-F027-1453B11E0D42}"/>
                  </a:ext>
                </a:extLst>
              </p:cNvPr>
              <p:cNvSpPr>
                <a:spLocks/>
              </p:cNvSpPr>
              <p:nvPr/>
            </p:nvSpPr>
            <p:spPr bwMode="auto">
              <a:xfrm>
                <a:off x="5387" y="2917"/>
                <a:ext cx="11" cy="5"/>
              </a:xfrm>
              <a:custGeom>
                <a:avLst/>
                <a:gdLst>
                  <a:gd name="T0" fmla="*/ 2 w 11"/>
                  <a:gd name="T1" fmla="*/ 0 h 5"/>
                  <a:gd name="T2" fmla="*/ 2 w 11"/>
                  <a:gd name="T3" fmla="*/ 1 h 5"/>
                  <a:gd name="T4" fmla="*/ 0 w 11"/>
                  <a:gd name="T5" fmla="*/ 5 h 5"/>
                  <a:gd name="T6" fmla="*/ 3 w 11"/>
                  <a:gd name="T7" fmla="*/ 5 h 5"/>
                  <a:gd name="T8" fmla="*/ 11 w 11"/>
                  <a:gd name="T9" fmla="*/ 4 h 5"/>
                  <a:gd name="T10" fmla="*/ 10 w 11"/>
                  <a:gd name="T11" fmla="*/ 0 h 5"/>
                  <a:gd name="T12" fmla="*/ 5 w 11"/>
                  <a:gd name="T13" fmla="*/ 0 h 5"/>
                  <a:gd name="T14" fmla="*/ 2 w 11"/>
                  <a:gd name="T15" fmla="*/ 0 h 5"/>
                  <a:gd name="T16" fmla="*/ 2 w 11"/>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2" y="0"/>
                    </a:moveTo>
                    <a:lnTo>
                      <a:pt x="2" y="1"/>
                    </a:lnTo>
                    <a:lnTo>
                      <a:pt x="0" y="5"/>
                    </a:lnTo>
                    <a:lnTo>
                      <a:pt x="3" y="5"/>
                    </a:lnTo>
                    <a:lnTo>
                      <a:pt x="11" y="4"/>
                    </a:lnTo>
                    <a:lnTo>
                      <a:pt x="10" y="0"/>
                    </a:lnTo>
                    <a:lnTo>
                      <a:pt x="5"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2" name="Freeform 176">
                <a:extLst>
                  <a:ext uri="{FF2B5EF4-FFF2-40B4-BE49-F238E27FC236}">
                    <a16:creationId xmlns:a16="http://schemas.microsoft.com/office/drawing/2014/main" id="{C6980C92-153C-6933-6A30-60AB7AA87396}"/>
                  </a:ext>
                </a:extLst>
              </p:cNvPr>
              <p:cNvSpPr>
                <a:spLocks/>
              </p:cNvSpPr>
              <p:nvPr/>
            </p:nvSpPr>
            <p:spPr bwMode="auto">
              <a:xfrm>
                <a:off x="5388" y="2648"/>
                <a:ext cx="10" cy="20"/>
              </a:xfrm>
              <a:custGeom>
                <a:avLst/>
                <a:gdLst>
                  <a:gd name="T0" fmla="*/ 5 w 10"/>
                  <a:gd name="T1" fmla="*/ 18 h 20"/>
                  <a:gd name="T2" fmla="*/ 8 w 10"/>
                  <a:gd name="T3" fmla="*/ 20 h 20"/>
                  <a:gd name="T4" fmla="*/ 8 w 10"/>
                  <a:gd name="T5" fmla="*/ 17 h 20"/>
                  <a:gd name="T6" fmla="*/ 10 w 10"/>
                  <a:gd name="T7" fmla="*/ 17 h 20"/>
                  <a:gd name="T8" fmla="*/ 10 w 10"/>
                  <a:gd name="T9" fmla="*/ 12 h 20"/>
                  <a:gd name="T10" fmla="*/ 9 w 10"/>
                  <a:gd name="T11" fmla="*/ 10 h 20"/>
                  <a:gd name="T12" fmla="*/ 9 w 10"/>
                  <a:gd name="T13" fmla="*/ 4 h 20"/>
                  <a:gd name="T14" fmla="*/ 8 w 10"/>
                  <a:gd name="T15" fmla="*/ 2 h 20"/>
                  <a:gd name="T16" fmla="*/ 6 w 10"/>
                  <a:gd name="T17" fmla="*/ 1 h 20"/>
                  <a:gd name="T18" fmla="*/ 2 w 10"/>
                  <a:gd name="T19" fmla="*/ 2 h 20"/>
                  <a:gd name="T20" fmla="*/ 0 w 10"/>
                  <a:gd name="T21" fmla="*/ 0 h 20"/>
                  <a:gd name="T22" fmla="*/ 0 w 10"/>
                  <a:gd name="T23" fmla="*/ 5 h 20"/>
                  <a:gd name="T24" fmla="*/ 0 w 10"/>
                  <a:gd name="T25" fmla="*/ 8 h 20"/>
                  <a:gd name="T26" fmla="*/ 4 w 10"/>
                  <a:gd name="T27" fmla="*/ 7 h 20"/>
                  <a:gd name="T28" fmla="*/ 6 w 10"/>
                  <a:gd name="T29" fmla="*/ 10 h 20"/>
                  <a:gd name="T30" fmla="*/ 6 w 10"/>
                  <a:gd name="T31" fmla="*/ 11 h 20"/>
                  <a:gd name="T32" fmla="*/ 5 w 10"/>
                  <a:gd name="T33" fmla="*/ 13 h 20"/>
                  <a:gd name="T34" fmla="*/ 6 w 10"/>
                  <a:gd name="T35" fmla="*/ 16 h 20"/>
                  <a:gd name="T36" fmla="*/ 5 w 10"/>
                  <a:gd name="T37" fmla="*/ 18 h 20"/>
                  <a:gd name="T38" fmla="*/ 5 w 10"/>
                  <a:gd name="T3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20">
                    <a:moveTo>
                      <a:pt x="5" y="18"/>
                    </a:moveTo>
                    <a:lnTo>
                      <a:pt x="8" y="20"/>
                    </a:lnTo>
                    <a:lnTo>
                      <a:pt x="8" y="17"/>
                    </a:lnTo>
                    <a:lnTo>
                      <a:pt x="10" y="17"/>
                    </a:lnTo>
                    <a:lnTo>
                      <a:pt x="10" y="12"/>
                    </a:lnTo>
                    <a:lnTo>
                      <a:pt x="9" y="10"/>
                    </a:lnTo>
                    <a:lnTo>
                      <a:pt x="9" y="4"/>
                    </a:lnTo>
                    <a:lnTo>
                      <a:pt x="8" y="2"/>
                    </a:lnTo>
                    <a:lnTo>
                      <a:pt x="6" y="1"/>
                    </a:lnTo>
                    <a:lnTo>
                      <a:pt x="2" y="2"/>
                    </a:lnTo>
                    <a:lnTo>
                      <a:pt x="0" y="0"/>
                    </a:lnTo>
                    <a:lnTo>
                      <a:pt x="0" y="5"/>
                    </a:lnTo>
                    <a:lnTo>
                      <a:pt x="0" y="8"/>
                    </a:lnTo>
                    <a:lnTo>
                      <a:pt x="4" y="7"/>
                    </a:lnTo>
                    <a:lnTo>
                      <a:pt x="6" y="10"/>
                    </a:lnTo>
                    <a:lnTo>
                      <a:pt x="6" y="11"/>
                    </a:lnTo>
                    <a:lnTo>
                      <a:pt x="5" y="13"/>
                    </a:lnTo>
                    <a:lnTo>
                      <a:pt x="6" y="16"/>
                    </a:lnTo>
                    <a:lnTo>
                      <a:pt x="5" y="18"/>
                    </a:lnTo>
                    <a:lnTo>
                      <a:pt x="5"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3" name="Freeform 177">
                <a:extLst>
                  <a:ext uri="{FF2B5EF4-FFF2-40B4-BE49-F238E27FC236}">
                    <a16:creationId xmlns:a16="http://schemas.microsoft.com/office/drawing/2014/main" id="{2E0A4E69-691F-38B1-FD60-A7B99118BFAC}"/>
                  </a:ext>
                </a:extLst>
              </p:cNvPr>
              <p:cNvSpPr>
                <a:spLocks/>
              </p:cNvSpPr>
              <p:nvPr/>
            </p:nvSpPr>
            <p:spPr bwMode="auto">
              <a:xfrm>
                <a:off x="5407" y="2909"/>
                <a:ext cx="14" cy="7"/>
              </a:xfrm>
              <a:custGeom>
                <a:avLst/>
                <a:gdLst>
                  <a:gd name="T0" fmla="*/ 3 w 14"/>
                  <a:gd name="T1" fmla="*/ 1 h 7"/>
                  <a:gd name="T2" fmla="*/ 0 w 14"/>
                  <a:gd name="T3" fmla="*/ 4 h 7"/>
                  <a:gd name="T4" fmla="*/ 0 w 14"/>
                  <a:gd name="T5" fmla="*/ 7 h 7"/>
                  <a:gd name="T6" fmla="*/ 3 w 14"/>
                  <a:gd name="T7" fmla="*/ 5 h 7"/>
                  <a:gd name="T8" fmla="*/ 8 w 14"/>
                  <a:gd name="T9" fmla="*/ 6 h 7"/>
                  <a:gd name="T10" fmla="*/ 11 w 14"/>
                  <a:gd name="T11" fmla="*/ 4 h 7"/>
                  <a:gd name="T12" fmla="*/ 14 w 14"/>
                  <a:gd name="T13" fmla="*/ 3 h 7"/>
                  <a:gd name="T14" fmla="*/ 11 w 14"/>
                  <a:gd name="T15" fmla="*/ 0 h 7"/>
                  <a:gd name="T16" fmla="*/ 8 w 14"/>
                  <a:gd name="T17" fmla="*/ 1 h 7"/>
                  <a:gd name="T18" fmla="*/ 5 w 14"/>
                  <a:gd name="T19" fmla="*/ 3 h 7"/>
                  <a:gd name="T20" fmla="*/ 3 w 14"/>
                  <a:gd name="T21" fmla="*/ 1 h 7"/>
                  <a:gd name="T22" fmla="*/ 3 w 14"/>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7">
                    <a:moveTo>
                      <a:pt x="3" y="1"/>
                    </a:moveTo>
                    <a:lnTo>
                      <a:pt x="0" y="4"/>
                    </a:lnTo>
                    <a:lnTo>
                      <a:pt x="0" y="7"/>
                    </a:lnTo>
                    <a:lnTo>
                      <a:pt x="3" y="5"/>
                    </a:lnTo>
                    <a:lnTo>
                      <a:pt x="8" y="6"/>
                    </a:lnTo>
                    <a:lnTo>
                      <a:pt x="11" y="4"/>
                    </a:lnTo>
                    <a:lnTo>
                      <a:pt x="14" y="3"/>
                    </a:lnTo>
                    <a:lnTo>
                      <a:pt x="11" y="0"/>
                    </a:lnTo>
                    <a:lnTo>
                      <a:pt x="8" y="1"/>
                    </a:lnTo>
                    <a:lnTo>
                      <a:pt x="5" y="3"/>
                    </a:lnTo>
                    <a:lnTo>
                      <a:pt x="3" y="1"/>
                    </a:lnTo>
                    <a:lnTo>
                      <a:pt x="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4" name="Freeform 178">
                <a:extLst>
                  <a:ext uri="{FF2B5EF4-FFF2-40B4-BE49-F238E27FC236}">
                    <a16:creationId xmlns:a16="http://schemas.microsoft.com/office/drawing/2014/main" id="{BA9CBC5A-EE04-3A2A-C89B-49B22CC78D89}"/>
                  </a:ext>
                </a:extLst>
              </p:cNvPr>
              <p:cNvSpPr>
                <a:spLocks/>
              </p:cNvSpPr>
              <p:nvPr/>
            </p:nvSpPr>
            <p:spPr bwMode="auto">
              <a:xfrm>
                <a:off x="5411" y="2848"/>
                <a:ext cx="16" cy="10"/>
              </a:xfrm>
              <a:custGeom>
                <a:avLst/>
                <a:gdLst>
                  <a:gd name="T0" fmla="*/ 9 w 16"/>
                  <a:gd name="T1" fmla="*/ 10 h 10"/>
                  <a:gd name="T2" fmla="*/ 11 w 16"/>
                  <a:gd name="T3" fmla="*/ 9 h 10"/>
                  <a:gd name="T4" fmla="*/ 13 w 16"/>
                  <a:gd name="T5" fmla="*/ 8 h 10"/>
                  <a:gd name="T6" fmla="*/ 16 w 16"/>
                  <a:gd name="T7" fmla="*/ 5 h 10"/>
                  <a:gd name="T8" fmla="*/ 11 w 16"/>
                  <a:gd name="T9" fmla="*/ 0 h 10"/>
                  <a:gd name="T10" fmla="*/ 9 w 16"/>
                  <a:gd name="T11" fmla="*/ 0 h 10"/>
                  <a:gd name="T12" fmla="*/ 0 w 16"/>
                  <a:gd name="T13" fmla="*/ 0 h 10"/>
                  <a:gd name="T14" fmla="*/ 0 w 16"/>
                  <a:gd name="T15" fmla="*/ 2 h 10"/>
                  <a:gd name="T16" fmla="*/ 1 w 16"/>
                  <a:gd name="T17" fmla="*/ 6 h 10"/>
                  <a:gd name="T18" fmla="*/ 3 w 16"/>
                  <a:gd name="T19" fmla="*/ 8 h 10"/>
                  <a:gd name="T20" fmla="*/ 9 w 16"/>
                  <a:gd name="T21" fmla="*/ 10 h 10"/>
                  <a:gd name="T22" fmla="*/ 9 w 16"/>
                  <a:gd name="T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0">
                    <a:moveTo>
                      <a:pt x="9" y="10"/>
                    </a:moveTo>
                    <a:lnTo>
                      <a:pt x="11" y="9"/>
                    </a:lnTo>
                    <a:lnTo>
                      <a:pt x="13" y="8"/>
                    </a:lnTo>
                    <a:lnTo>
                      <a:pt x="16" y="5"/>
                    </a:lnTo>
                    <a:lnTo>
                      <a:pt x="11" y="0"/>
                    </a:lnTo>
                    <a:lnTo>
                      <a:pt x="9" y="0"/>
                    </a:lnTo>
                    <a:lnTo>
                      <a:pt x="0" y="0"/>
                    </a:lnTo>
                    <a:lnTo>
                      <a:pt x="0" y="2"/>
                    </a:lnTo>
                    <a:lnTo>
                      <a:pt x="1" y="6"/>
                    </a:lnTo>
                    <a:lnTo>
                      <a:pt x="3" y="8"/>
                    </a:lnTo>
                    <a:lnTo>
                      <a:pt x="9" y="10"/>
                    </a:lnTo>
                    <a:lnTo>
                      <a:pt x="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5" name="Freeform 179">
                <a:extLst>
                  <a:ext uri="{FF2B5EF4-FFF2-40B4-BE49-F238E27FC236}">
                    <a16:creationId xmlns:a16="http://schemas.microsoft.com/office/drawing/2014/main" id="{416A388D-DD2E-671B-5C6D-D5E9897BB3AC}"/>
                  </a:ext>
                </a:extLst>
              </p:cNvPr>
              <p:cNvSpPr>
                <a:spLocks/>
              </p:cNvSpPr>
              <p:nvPr/>
            </p:nvSpPr>
            <p:spPr bwMode="auto">
              <a:xfrm>
                <a:off x="5429" y="2776"/>
                <a:ext cx="20" cy="40"/>
              </a:xfrm>
              <a:custGeom>
                <a:avLst/>
                <a:gdLst>
                  <a:gd name="T0" fmla="*/ 5 w 20"/>
                  <a:gd name="T1" fmla="*/ 29 h 40"/>
                  <a:gd name="T2" fmla="*/ 5 w 20"/>
                  <a:gd name="T3" fmla="*/ 31 h 40"/>
                  <a:gd name="T4" fmla="*/ 10 w 20"/>
                  <a:gd name="T5" fmla="*/ 39 h 40"/>
                  <a:gd name="T6" fmla="*/ 12 w 20"/>
                  <a:gd name="T7" fmla="*/ 40 h 40"/>
                  <a:gd name="T8" fmla="*/ 9 w 20"/>
                  <a:gd name="T9" fmla="*/ 35 h 40"/>
                  <a:gd name="T10" fmla="*/ 7 w 20"/>
                  <a:gd name="T11" fmla="*/ 29 h 40"/>
                  <a:gd name="T12" fmla="*/ 8 w 20"/>
                  <a:gd name="T13" fmla="*/ 28 h 40"/>
                  <a:gd name="T14" fmla="*/ 7 w 20"/>
                  <a:gd name="T15" fmla="*/ 25 h 40"/>
                  <a:gd name="T16" fmla="*/ 10 w 20"/>
                  <a:gd name="T17" fmla="*/ 23 h 40"/>
                  <a:gd name="T18" fmla="*/ 20 w 20"/>
                  <a:gd name="T19" fmla="*/ 26 h 40"/>
                  <a:gd name="T20" fmla="*/ 18 w 20"/>
                  <a:gd name="T21" fmla="*/ 25 h 40"/>
                  <a:gd name="T22" fmla="*/ 18 w 20"/>
                  <a:gd name="T23" fmla="*/ 22 h 40"/>
                  <a:gd name="T24" fmla="*/ 15 w 20"/>
                  <a:gd name="T25" fmla="*/ 21 h 40"/>
                  <a:gd name="T26" fmla="*/ 12 w 20"/>
                  <a:gd name="T27" fmla="*/ 20 h 40"/>
                  <a:gd name="T28" fmla="*/ 14 w 20"/>
                  <a:gd name="T29" fmla="*/ 17 h 40"/>
                  <a:gd name="T30" fmla="*/ 16 w 20"/>
                  <a:gd name="T31" fmla="*/ 16 h 40"/>
                  <a:gd name="T32" fmla="*/ 18 w 20"/>
                  <a:gd name="T33" fmla="*/ 13 h 40"/>
                  <a:gd name="T34" fmla="*/ 18 w 20"/>
                  <a:gd name="T35" fmla="*/ 11 h 40"/>
                  <a:gd name="T36" fmla="*/ 16 w 20"/>
                  <a:gd name="T37" fmla="*/ 8 h 40"/>
                  <a:gd name="T38" fmla="*/ 14 w 20"/>
                  <a:gd name="T39" fmla="*/ 10 h 40"/>
                  <a:gd name="T40" fmla="*/ 10 w 20"/>
                  <a:gd name="T41" fmla="*/ 11 h 40"/>
                  <a:gd name="T42" fmla="*/ 10 w 20"/>
                  <a:gd name="T43" fmla="*/ 14 h 40"/>
                  <a:gd name="T44" fmla="*/ 8 w 20"/>
                  <a:gd name="T45" fmla="*/ 16 h 40"/>
                  <a:gd name="T46" fmla="*/ 7 w 20"/>
                  <a:gd name="T47" fmla="*/ 18 h 40"/>
                  <a:gd name="T48" fmla="*/ 5 w 20"/>
                  <a:gd name="T49" fmla="*/ 18 h 40"/>
                  <a:gd name="T50" fmla="*/ 5 w 20"/>
                  <a:gd name="T51" fmla="*/ 16 h 40"/>
                  <a:gd name="T52" fmla="*/ 7 w 20"/>
                  <a:gd name="T53" fmla="*/ 13 h 40"/>
                  <a:gd name="T54" fmla="*/ 9 w 20"/>
                  <a:gd name="T55" fmla="*/ 11 h 40"/>
                  <a:gd name="T56" fmla="*/ 9 w 20"/>
                  <a:gd name="T57" fmla="*/ 8 h 40"/>
                  <a:gd name="T58" fmla="*/ 7 w 20"/>
                  <a:gd name="T59" fmla="*/ 0 h 40"/>
                  <a:gd name="T60" fmla="*/ 3 w 20"/>
                  <a:gd name="T61" fmla="*/ 5 h 40"/>
                  <a:gd name="T62" fmla="*/ 1 w 20"/>
                  <a:gd name="T63" fmla="*/ 11 h 40"/>
                  <a:gd name="T64" fmla="*/ 0 w 20"/>
                  <a:gd name="T65" fmla="*/ 13 h 40"/>
                  <a:gd name="T66" fmla="*/ 2 w 20"/>
                  <a:gd name="T67" fmla="*/ 16 h 40"/>
                  <a:gd name="T68" fmla="*/ 3 w 20"/>
                  <a:gd name="T69" fmla="*/ 19 h 40"/>
                  <a:gd name="T70" fmla="*/ 2 w 20"/>
                  <a:gd name="T71" fmla="*/ 21 h 40"/>
                  <a:gd name="T72" fmla="*/ 5 w 20"/>
                  <a:gd name="T73" fmla="*/ 27 h 40"/>
                  <a:gd name="T74" fmla="*/ 5 w 20"/>
                  <a:gd name="T75" fmla="*/ 29 h 40"/>
                  <a:gd name="T76" fmla="*/ 5 w 20"/>
                  <a:gd name="T77" fmla="*/ 2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40">
                    <a:moveTo>
                      <a:pt x="5" y="29"/>
                    </a:moveTo>
                    <a:lnTo>
                      <a:pt x="5" y="31"/>
                    </a:lnTo>
                    <a:lnTo>
                      <a:pt x="10" y="39"/>
                    </a:lnTo>
                    <a:lnTo>
                      <a:pt x="12" y="40"/>
                    </a:lnTo>
                    <a:lnTo>
                      <a:pt x="9" y="35"/>
                    </a:lnTo>
                    <a:lnTo>
                      <a:pt x="7" y="29"/>
                    </a:lnTo>
                    <a:lnTo>
                      <a:pt x="8" y="28"/>
                    </a:lnTo>
                    <a:lnTo>
                      <a:pt x="7" y="25"/>
                    </a:lnTo>
                    <a:lnTo>
                      <a:pt x="10" y="23"/>
                    </a:lnTo>
                    <a:lnTo>
                      <a:pt x="20" y="26"/>
                    </a:lnTo>
                    <a:lnTo>
                      <a:pt x="18" y="25"/>
                    </a:lnTo>
                    <a:lnTo>
                      <a:pt x="18" y="22"/>
                    </a:lnTo>
                    <a:lnTo>
                      <a:pt x="15" y="21"/>
                    </a:lnTo>
                    <a:lnTo>
                      <a:pt x="12" y="20"/>
                    </a:lnTo>
                    <a:lnTo>
                      <a:pt x="14" y="17"/>
                    </a:lnTo>
                    <a:lnTo>
                      <a:pt x="16" y="16"/>
                    </a:lnTo>
                    <a:lnTo>
                      <a:pt x="18" y="13"/>
                    </a:lnTo>
                    <a:lnTo>
                      <a:pt x="18" y="11"/>
                    </a:lnTo>
                    <a:lnTo>
                      <a:pt x="16" y="8"/>
                    </a:lnTo>
                    <a:lnTo>
                      <a:pt x="14" y="10"/>
                    </a:lnTo>
                    <a:lnTo>
                      <a:pt x="10" y="11"/>
                    </a:lnTo>
                    <a:lnTo>
                      <a:pt x="10" y="14"/>
                    </a:lnTo>
                    <a:lnTo>
                      <a:pt x="8" y="16"/>
                    </a:lnTo>
                    <a:lnTo>
                      <a:pt x="7" y="18"/>
                    </a:lnTo>
                    <a:lnTo>
                      <a:pt x="5" y="18"/>
                    </a:lnTo>
                    <a:lnTo>
                      <a:pt x="5" y="16"/>
                    </a:lnTo>
                    <a:lnTo>
                      <a:pt x="7" y="13"/>
                    </a:lnTo>
                    <a:lnTo>
                      <a:pt x="9" y="11"/>
                    </a:lnTo>
                    <a:lnTo>
                      <a:pt x="9" y="8"/>
                    </a:lnTo>
                    <a:lnTo>
                      <a:pt x="7" y="0"/>
                    </a:lnTo>
                    <a:lnTo>
                      <a:pt x="3" y="5"/>
                    </a:lnTo>
                    <a:lnTo>
                      <a:pt x="1" y="11"/>
                    </a:lnTo>
                    <a:lnTo>
                      <a:pt x="0" y="13"/>
                    </a:lnTo>
                    <a:lnTo>
                      <a:pt x="2" y="16"/>
                    </a:lnTo>
                    <a:lnTo>
                      <a:pt x="3" y="19"/>
                    </a:lnTo>
                    <a:lnTo>
                      <a:pt x="2" y="21"/>
                    </a:lnTo>
                    <a:lnTo>
                      <a:pt x="5" y="27"/>
                    </a:lnTo>
                    <a:lnTo>
                      <a:pt x="5" y="29"/>
                    </a:lnTo>
                    <a:lnTo>
                      <a:pt x="5"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6" name="Freeform 180">
                <a:extLst>
                  <a:ext uri="{FF2B5EF4-FFF2-40B4-BE49-F238E27FC236}">
                    <a16:creationId xmlns:a16="http://schemas.microsoft.com/office/drawing/2014/main" id="{05D2BB2C-4823-FBB2-990F-1878C19A6351}"/>
                  </a:ext>
                </a:extLst>
              </p:cNvPr>
              <p:cNvSpPr>
                <a:spLocks/>
              </p:cNvSpPr>
              <p:nvPr/>
            </p:nvSpPr>
            <p:spPr bwMode="auto">
              <a:xfrm>
                <a:off x="5437" y="2844"/>
                <a:ext cx="40" cy="14"/>
              </a:xfrm>
              <a:custGeom>
                <a:avLst/>
                <a:gdLst>
                  <a:gd name="T0" fmla="*/ 28 w 40"/>
                  <a:gd name="T1" fmla="*/ 9 h 14"/>
                  <a:gd name="T2" fmla="*/ 34 w 40"/>
                  <a:gd name="T3" fmla="*/ 12 h 14"/>
                  <a:gd name="T4" fmla="*/ 36 w 40"/>
                  <a:gd name="T5" fmla="*/ 13 h 14"/>
                  <a:gd name="T6" fmla="*/ 40 w 40"/>
                  <a:gd name="T7" fmla="*/ 14 h 14"/>
                  <a:gd name="T8" fmla="*/ 40 w 40"/>
                  <a:gd name="T9" fmla="*/ 9 h 14"/>
                  <a:gd name="T10" fmla="*/ 36 w 40"/>
                  <a:gd name="T11" fmla="*/ 8 h 14"/>
                  <a:gd name="T12" fmla="*/ 36 w 40"/>
                  <a:gd name="T13" fmla="*/ 4 h 14"/>
                  <a:gd name="T14" fmla="*/ 33 w 40"/>
                  <a:gd name="T15" fmla="*/ 3 h 14"/>
                  <a:gd name="T16" fmla="*/ 28 w 40"/>
                  <a:gd name="T17" fmla="*/ 3 h 14"/>
                  <a:gd name="T18" fmla="*/ 26 w 40"/>
                  <a:gd name="T19" fmla="*/ 2 h 14"/>
                  <a:gd name="T20" fmla="*/ 21 w 40"/>
                  <a:gd name="T21" fmla="*/ 0 h 14"/>
                  <a:gd name="T22" fmla="*/ 16 w 40"/>
                  <a:gd name="T23" fmla="*/ 2 h 14"/>
                  <a:gd name="T24" fmla="*/ 14 w 40"/>
                  <a:gd name="T25" fmla="*/ 1 h 14"/>
                  <a:gd name="T26" fmla="*/ 8 w 40"/>
                  <a:gd name="T27" fmla="*/ 1 h 14"/>
                  <a:gd name="T28" fmla="*/ 4 w 40"/>
                  <a:gd name="T29" fmla="*/ 1 h 14"/>
                  <a:gd name="T30" fmla="*/ 2 w 40"/>
                  <a:gd name="T31" fmla="*/ 2 h 14"/>
                  <a:gd name="T32" fmla="*/ 0 w 40"/>
                  <a:gd name="T33" fmla="*/ 4 h 14"/>
                  <a:gd name="T34" fmla="*/ 0 w 40"/>
                  <a:gd name="T35" fmla="*/ 10 h 14"/>
                  <a:gd name="T36" fmla="*/ 1 w 40"/>
                  <a:gd name="T37" fmla="*/ 8 h 14"/>
                  <a:gd name="T38" fmla="*/ 2 w 40"/>
                  <a:gd name="T39" fmla="*/ 4 h 14"/>
                  <a:gd name="T40" fmla="*/ 4 w 40"/>
                  <a:gd name="T41" fmla="*/ 6 h 14"/>
                  <a:gd name="T42" fmla="*/ 7 w 40"/>
                  <a:gd name="T43" fmla="*/ 9 h 14"/>
                  <a:gd name="T44" fmla="*/ 9 w 40"/>
                  <a:gd name="T45" fmla="*/ 9 h 14"/>
                  <a:gd name="T46" fmla="*/ 11 w 40"/>
                  <a:gd name="T47" fmla="*/ 6 h 14"/>
                  <a:gd name="T48" fmla="*/ 15 w 40"/>
                  <a:gd name="T49" fmla="*/ 8 h 14"/>
                  <a:gd name="T50" fmla="*/ 20 w 40"/>
                  <a:gd name="T51" fmla="*/ 9 h 14"/>
                  <a:gd name="T52" fmla="*/ 23 w 40"/>
                  <a:gd name="T53" fmla="*/ 8 h 14"/>
                  <a:gd name="T54" fmla="*/ 25 w 40"/>
                  <a:gd name="T55" fmla="*/ 8 h 14"/>
                  <a:gd name="T56" fmla="*/ 28 w 40"/>
                  <a:gd name="T57" fmla="*/ 9 h 14"/>
                  <a:gd name="T58" fmla="*/ 28 w 40"/>
                  <a:gd name="T59"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
                    <a:moveTo>
                      <a:pt x="28" y="9"/>
                    </a:moveTo>
                    <a:lnTo>
                      <a:pt x="34" y="12"/>
                    </a:lnTo>
                    <a:lnTo>
                      <a:pt x="36" y="13"/>
                    </a:lnTo>
                    <a:lnTo>
                      <a:pt x="40" y="14"/>
                    </a:lnTo>
                    <a:lnTo>
                      <a:pt x="40" y="9"/>
                    </a:lnTo>
                    <a:lnTo>
                      <a:pt x="36" y="8"/>
                    </a:lnTo>
                    <a:lnTo>
                      <a:pt x="36" y="4"/>
                    </a:lnTo>
                    <a:lnTo>
                      <a:pt x="33" y="3"/>
                    </a:lnTo>
                    <a:lnTo>
                      <a:pt x="28" y="3"/>
                    </a:lnTo>
                    <a:lnTo>
                      <a:pt x="26" y="2"/>
                    </a:lnTo>
                    <a:lnTo>
                      <a:pt x="21" y="0"/>
                    </a:lnTo>
                    <a:lnTo>
                      <a:pt x="16" y="2"/>
                    </a:lnTo>
                    <a:lnTo>
                      <a:pt x="14" y="1"/>
                    </a:lnTo>
                    <a:lnTo>
                      <a:pt x="8" y="1"/>
                    </a:lnTo>
                    <a:lnTo>
                      <a:pt x="4" y="1"/>
                    </a:lnTo>
                    <a:lnTo>
                      <a:pt x="2" y="2"/>
                    </a:lnTo>
                    <a:lnTo>
                      <a:pt x="0" y="4"/>
                    </a:lnTo>
                    <a:lnTo>
                      <a:pt x="0" y="10"/>
                    </a:lnTo>
                    <a:lnTo>
                      <a:pt x="1" y="8"/>
                    </a:lnTo>
                    <a:lnTo>
                      <a:pt x="2" y="4"/>
                    </a:lnTo>
                    <a:lnTo>
                      <a:pt x="4" y="6"/>
                    </a:lnTo>
                    <a:lnTo>
                      <a:pt x="7" y="9"/>
                    </a:lnTo>
                    <a:lnTo>
                      <a:pt x="9" y="9"/>
                    </a:lnTo>
                    <a:lnTo>
                      <a:pt x="11" y="6"/>
                    </a:lnTo>
                    <a:lnTo>
                      <a:pt x="15" y="8"/>
                    </a:lnTo>
                    <a:lnTo>
                      <a:pt x="20" y="9"/>
                    </a:lnTo>
                    <a:lnTo>
                      <a:pt x="23" y="8"/>
                    </a:lnTo>
                    <a:lnTo>
                      <a:pt x="25" y="8"/>
                    </a:lnTo>
                    <a:lnTo>
                      <a:pt x="28" y="9"/>
                    </a:lnTo>
                    <a:lnTo>
                      <a:pt x="28"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7" name="Freeform 181">
                <a:extLst>
                  <a:ext uri="{FF2B5EF4-FFF2-40B4-BE49-F238E27FC236}">
                    <a16:creationId xmlns:a16="http://schemas.microsoft.com/office/drawing/2014/main" id="{FE77012A-0297-8903-DEB5-9D63B6756C69}"/>
                  </a:ext>
                </a:extLst>
              </p:cNvPr>
              <p:cNvSpPr>
                <a:spLocks/>
              </p:cNvSpPr>
              <p:nvPr/>
            </p:nvSpPr>
            <p:spPr bwMode="auto">
              <a:xfrm>
                <a:off x="5440" y="2770"/>
                <a:ext cx="7" cy="8"/>
              </a:xfrm>
              <a:custGeom>
                <a:avLst/>
                <a:gdLst>
                  <a:gd name="T0" fmla="*/ 1 w 7"/>
                  <a:gd name="T1" fmla="*/ 8 h 8"/>
                  <a:gd name="T2" fmla="*/ 3 w 7"/>
                  <a:gd name="T3" fmla="*/ 8 h 8"/>
                  <a:gd name="T4" fmla="*/ 6 w 7"/>
                  <a:gd name="T5" fmla="*/ 6 h 8"/>
                  <a:gd name="T6" fmla="*/ 7 w 7"/>
                  <a:gd name="T7" fmla="*/ 3 h 8"/>
                  <a:gd name="T8" fmla="*/ 7 w 7"/>
                  <a:gd name="T9" fmla="*/ 1 h 8"/>
                  <a:gd name="T10" fmla="*/ 5 w 7"/>
                  <a:gd name="T11" fmla="*/ 0 h 8"/>
                  <a:gd name="T12" fmla="*/ 1 w 7"/>
                  <a:gd name="T13" fmla="*/ 2 h 8"/>
                  <a:gd name="T14" fmla="*/ 0 w 7"/>
                  <a:gd name="T15" fmla="*/ 6 h 8"/>
                  <a:gd name="T16" fmla="*/ 1 w 7"/>
                  <a:gd name="T17" fmla="*/ 8 h 8"/>
                  <a:gd name="T18" fmla="*/ 1 w 7"/>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8">
                    <a:moveTo>
                      <a:pt x="1" y="8"/>
                    </a:moveTo>
                    <a:lnTo>
                      <a:pt x="3" y="8"/>
                    </a:lnTo>
                    <a:lnTo>
                      <a:pt x="6" y="6"/>
                    </a:lnTo>
                    <a:lnTo>
                      <a:pt x="7" y="3"/>
                    </a:lnTo>
                    <a:lnTo>
                      <a:pt x="7" y="1"/>
                    </a:lnTo>
                    <a:lnTo>
                      <a:pt x="5" y="0"/>
                    </a:lnTo>
                    <a:lnTo>
                      <a:pt x="1" y="2"/>
                    </a:lnTo>
                    <a:lnTo>
                      <a:pt x="0" y="6"/>
                    </a:lnTo>
                    <a:lnTo>
                      <a:pt x="1" y="8"/>
                    </a:lnTo>
                    <a:lnTo>
                      <a:pt x="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8" name="Freeform 182">
                <a:extLst>
                  <a:ext uri="{FF2B5EF4-FFF2-40B4-BE49-F238E27FC236}">
                    <a16:creationId xmlns:a16="http://schemas.microsoft.com/office/drawing/2014/main" id="{CB94A0D6-79A2-D81B-4FF5-B8A2EA515813}"/>
                  </a:ext>
                </a:extLst>
              </p:cNvPr>
              <p:cNvSpPr>
                <a:spLocks/>
              </p:cNvSpPr>
              <p:nvPr/>
            </p:nvSpPr>
            <p:spPr bwMode="auto">
              <a:xfrm>
                <a:off x="5460" y="2203"/>
                <a:ext cx="169" cy="164"/>
              </a:xfrm>
              <a:custGeom>
                <a:avLst/>
                <a:gdLst>
                  <a:gd name="T0" fmla="*/ 23 w 169"/>
                  <a:gd name="T1" fmla="*/ 119 h 164"/>
                  <a:gd name="T2" fmla="*/ 35 w 169"/>
                  <a:gd name="T3" fmla="*/ 119 h 164"/>
                  <a:gd name="T4" fmla="*/ 41 w 169"/>
                  <a:gd name="T5" fmla="*/ 115 h 164"/>
                  <a:gd name="T6" fmla="*/ 48 w 169"/>
                  <a:gd name="T7" fmla="*/ 114 h 164"/>
                  <a:gd name="T8" fmla="*/ 60 w 169"/>
                  <a:gd name="T9" fmla="*/ 111 h 164"/>
                  <a:gd name="T10" fmla="*/ 77 w 169"/>
                  <a:gd name="T11" fmla="*/ 108 h 164"/>
                  <a:gd name="T12" fmla="*/ 74 w 169"/>
                  <a:gd name="T13" fmla="*/ 114 h 164"/>
                  <a:gd name="T14" fmla="*/ 79 w 169"/>
                  <a:gd name="T15" fmla="*/ 123 h 164"/>
                  <a:gd name="T16" fmla="*/ 88 w 169"/>
                  <a:gd name="T17" fmla="*/ 121 h 164"/>
                  <a:gd name="T18" fmla="*/ 99 w 169"/>
                  <a:gd name="T19" fmla="*/ 113 h 164"/>
                  <a:gd name="T20" fmla="*/ 97 w 169"/>
                  <a:gd name="T21" fmla="*/ 103 h 164"/>
                  <a:gd name="T22" fmla="*/ 100 w 169"/>
                  <a:gd name="T23" fmla="*/ 105 h 164"/>
                  <a:gd name="T24" fmla="*/ 116 w 169"/>
                  <a:gd name="T25" fmla="*/ 110 h 164"/>
                  <a:gd name="T26" fmla="*/ 125 w 169"/>
                  <a:gd name="T27" fmla="*/ 104 h 164"/>
                  <a:gd name="T28" fmla="*/ 130 w 169"/>
                  <a:gd name="T29" fmla="*/ 102 h 164"/>
                  <a:gd name="T30" fmla="*/ 137 w 169"/>
                  <a:gd name="T31" fmla="*/ 98 h 164"/>
                  <a:gd name="T32" fmla="*/ 140 w 169"/>
                  <a:gd name="T33" fmla="*/ 99 h 164"/>
                  <a:gd name="T34" fmla="*/ 151 w 169"/>
                  <a:gd name="T35" fmla="*/ 93 h 164"/>
                  <a:gd name="T36" fmla="*/ 150 w 169"/>
                  <a:gd name="T37" fmla="*/ 85 h 164"/>
                  <a:gd name="T38" fmla="*/ 156 w 169"/>
                  <a:gd name="T39" fmla="*/ 65 h 164"/>
                  <a:gd name="T40" fmla="*/ 157 w 169"/>
                  <a:gd name="T41" fmla="*/ 51 h 164"/>
                  <a:gd name="T42" fmla="*/ 164 w 169"/>
                  <a:gd name="T43" fmla="*/ 40 h 164"/>
                  <a:gd name="T44" fmla="*/ 169 w 169"/>
                  <a:gd name="T45" fmla="*/ 33 h 164"/>
                  <a:gd name="T46" fmla="*/ 162 w 169"/>
                  <a:gd name="T47" fmla="*/ 14 h 164"/>
                  <a:gd name="T48" fmla="*/ 157 w 169"/>
                  <a:gd name="T49" fmla="*/ 0 h 164"/>
                  <a:gd name="T50" fmla="*/ 159 w 169"/>
                  <a:gd name="T51" fmla="*/ 4 h 164"/>
                  <a:gd name="T52" fmla="*/ 152 w 169"/>
                  <a:gd name="T53" fmla="*/ 11 h 164"/>
                  <a:gd name="T54" fmla="*/ 146 w 169"/>
                  <a:gd name="T55" fmla="*/ 6 h 164"/>
                  <a:gd name="T56" fmla="*/ 140 w 169"/>
                  <a:gd name="T57" fmla="*/ 14 h 164"/>
                  <a:gd name="T58" fmla="*/ 139 w 169"/>
                  <a:gd name="T59" fmla="*/ 27 h 164"/>
                  <a:gd name="T60" fmla="*/ 142 w 169"/>
                  <a:gd name="T61" fmla="*/ 35 h 164"/>
                  <a:gd name="T62" fmla="*/ 134 w 169"/>
                  <a:gd name="T63" fmla="*/ 51 h 164"/>
                  <a:gd name="T64" fmla="*/ 126 w 169"/>
                  <a:gd name="T65" fmla="*/ 59 h 164"/>
                  <a:gd name="T66" fmla="*/ 117 w 169"/>
                  <a:gd name="T67" fmla="*/ 70 h 164"/>
                  <a:gd name="T68" fmla="*/ 102 w 169"/>
                  <a:gd name="T69" fmla="*/ 72 h 164"/>
                  <a:gd name="T70" fmla="*/ 105 w 169"/>
                  <a:gd name="T71" fmla="*/ 64 h 164"/>
                  <a:gd name="T72" fmla="*/ 97 w 169"/>
                  <a:gd name="T73" fmla="*/ 76 h 164"/>
                  <a:gd name="T74" fmla="*/ 88 w 169"/>
                  <a:gd name="T75" fmla="*/ 90 h 164"/>
                  <a:gd name="T76" fmla="*/ 79 w 169"/>
                  <a:gd name="T77" fmla="*/ 96 h 164"/>
                  <a:gd name="T78" fmla="*/ 64 w 169"/>
                  <a:gd name="T79" fmla="*/ 94 h 164"/>
                  <a:gd name="T80" fmla="*/ 48 w 169"/>
                  <a:gd name="T81" fmla="*/ 95 h 164"/>
                  <a:gd name="T82" fmla="*/ 30 w 169"/>
                  <a:gd name="T83" fmla="*/ 107 h 164"/>
                  <a:gd name="T84" fmla="*/ 20 w 169"/>
                  <a:gd name="T85" fmla="*/ 112 h 164"/>
                  <a:gd name="T86" fmla="*/ 12 w 169"/>
                  <a:gd name="T87" fmla="*/ 121 h 164"/>
                  <a:gd name="T88" fmla="*/ 5 w 169"/>
                  <a:gd name="T89" fmla="*/ 128 h 164"/>
                  <a:gd name="T90" fmla="*/ 0 w 169"/>
                  <a:gd name="T91" fmla="*/ 130 h 164"/>
                  <a:gd name="T92" fmla="*/ 2 w 169"/>
                  <a:gd name="T93" fmla="*/ 136 h 164"/>
                  <a:gd name="T94" fmla="*/ 5 w 169"/>
                  <a:gd name="T95" fmla="*/ 138 h 164"/>
                  <a:gd name="T96" fmla="*/ 10 w 169"/>
                  <a:gd name="T97" fmla="*/ 132 h 164"/>
                  <a:gd name="T98" fmla="*/ 13 w 169"/>
                  <a:gd name="T99" fmla="*/ 139 h 164"/>
                  <a:gd name="T100" fmla="*/ 10 w 169"/>
                  <a:gd name="T101" fmla="*/ 155 h 164"/>
                  <a:gd name="T102" fmla="*/ 12 w 169"/>
                  <a:gd name="T103" fmla="*/ 156 h 164"/>
                  <a:gd name="T104" fmla="*/ 15 w 169"/>
                  <a:gd name="T105" fmla="*/ 158 h 164"/>
                  <a:gd name="T106" fmla="*/ 20 w 169"/>
                  <a:gd name="T107" fmla="*/ 160 h 164"/>
                  <a:gd name="T108" fmla="*/ 23 w 169"/>
                  <a:gd name="T109" fmla="*/ 156 h 164"/>
                  <a:gd name="T110" fmla="*/ 28 w 169"/>
                  <a:gd name="T111" fmla="*/ 141 h 164"/>
                  <a:gd name="T112" fmla="*/ 32 w 169"/>
                  <a:gd name="T113" fmla="*/ 132 h 164"/>
                  <a:gd name="T114" fmla="*/ 28 w 169"/>
                  <a:gd name="T115" fmla="*/ 124 h 164"/>
                  <a:gd name="T116" fmla="*/ 19 w 169"/>
                  <a:gd name="T117" fmla="*/ 122 h 164"/>
                  <a:gd name="T118" fmla="*/ 18 w 169"/>
                  <a:gd name="T119" fmla="*/ 12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9" h="164">
                    <a:moveTo>
                      <a:pt x="18" y="120"/>
                    </a:moveTo>
                    <a:lnTo>
                      <a:pt x="19" y="119"/>
                    </a:lnTo>
                    <a:lnTo>
                      <a:pt x="21" y="120"/>
                    </a:lnTo>
                    <a:lnTo>
                      <a:pt x="23" y="119"/>
                    </a:lnTo>
                    <a:lnTo>
                      <a:pt x="27" y="119"/>
                    </a:lnTo>
                    <a:lnTo>
                      <a:pt x="29" y="117"/>
                    </a:lnTo>
                    <a:lnTo>
                      <a:pt x="35" y="121"/>
                    </a:lnTo>
                    <a:lnTo>
                      <a:pt x="35" y="119"/>
                    </a:lnTo>
                    <a:lnTo>
                      <a:pt x="36" y="115"/>
                    </a:lnTo>
                    <a:lnTo>
                      <a:pt x="37" y="113"/>
                    </a:lnTo>
                    <a:lnTo>
                      <a:pt x="39" y="115"/>
                    </a:lnTo>
                    <a:lnTo>
                      <a:pt x="41" y="115"/>
                    </a:lnTo>
                    <a:lnTo>
                      <a:pt x="47" y="113"/>
                    </a:lnTo>
                    <a:lnTo>
                      <a:pt x="48" y="113"/>
                    </a:lnTo>
                    <a:lnTo>
                      <a:pt x="47" y="114"/>
                    </a:lnTo>
                    <a:lnTo>
                      <a:pt x="48" y="114"/>
                    </a:lnTo>
                    <a:lnTo>
                      <a:pt x="49" y="112"/>
                    </a:lnTo>
                    <a:lnTo>
                      <a:pt x="52" y="112"/>
                    </a:lnTo>
                    <a:lnTo>
                      <a:pt x="54" y="112"/>
                    </a:lnTo>
                    <a:lnTo>
                      <a:pt x="60" y="111"/>
                    </a:lnTo>
                    <a:lnTo>
                      <a:pt x="64" y="107"/>
                    </a:lnTo>
                    <a:lnTo>
                      <a:pt x="69" y="106"/>
                    </a:lnTo>
                    <a:lnTo>
                      <a:pt x="74" y="110"/>
                    </a:lnTo>
                    <a:lnTo>
                      <a:pt x="77" y="108"/>
                    </a:lnTo>
                    <a:lnTo>
                      <a:pt x="79" y="108"/>
                    </a:lnTo>
                    <a:lnTo>
                      <a:pt x="80" y="110"/>
                    </a:lnTo>
                    <a:lnTo>
                      <a:pt x="78" y="113"/>
                    </a:lnTo>
                    <a:lnTo>
                      <a:pt x="74" y="114"/>
                    </a:lnTo>
                    <a:lnTo>
                      <a:pt x="75" y="116"/>
                    </a:lnTo>
                    <a:lnTo>
                      <a:pt x="74" y="119"/>
                    </a:lnTo>
                    <a:lnTo>
                      <a:pt x="75" y="122"/>
                    </a:lnTo>
                    <a:lnTo>
                      <a:pt x="79" y="123"/>
                    </a:lnTo>
                    <a:lnTo>
                      <a:pt x="80" y="125"/>
                    </a:lnTo>
                    <a:lnTo>
                      <a:pt x="82" y="127"/>
                    </a:lnTo>
                    <a:lnTo>
                      <a:pt x="86" y="127"/>
                    </a:lnTo>
                    <a:lnTo>
                      <a:pt x="88" y="121"/>
                    </a:lnTo>
                    <a:lnTo>
                      <a:pt x="91" y="119"/>
                    </a:lnTo>
                    <a:lnTo>
                      <a:pt x="91" y="116"/>
                    </a:lnTo>
                    <a:lnTo>
                      <a:pt x="94" y="115"/>
                    </a:lnTo>
                    <a:lnTo>
                      <a:pt x="99" y="113"/>
                    </a:lnTo>
                    <a:lnTo>
                      <a:pt x="97" y="111"/>
                    </a:lnTo>
                    <a:lnTo>
                      <a:pt x="95" y="110"/>
                    </a:lnTo>
                    <a:lnTo>
                      <a:pt x="95" y="108"/>
                    </a:lnTo>
                    <a:lnTo>
                      <a:pt x="97" y="103"/>
                    </a:lnTo>
                    <a:lnTo>
                      <a:pt x="99" y="102"/>
                    </a:lnTo>
                    <a:lnTo>
                      <a:pt x="98" y="105"/>
                    </a:lnTo>
                    <a:lnTo>
                      <a:pt x="100" y="107"/>
                    </a:lnTo>
                    <a:lnTo>
                      <a:pt x="100" y="105"/>
                    </a:lnTo>
                    <a:lnTo>
                      <a:pt x="104" y="108"/>
                    </a:lnTo>
                    <a:lnTo>
                      <a:pt x="102" y="110"/>
                    </a:lnTo>
                    <a:lnTo>
                      <a:pt x="108" y="108"/>
                    </a:lnTo>
                    <a:lnTo>
                      <a:pt x="116" y="110"/>
                    </a:lnTo>
                    <a:lnTo>
                      <a:pt x="119" y="107"/>
                    </a:lnTo>
                    <a:lnTo>
                      <a:pt x="120" y="104"/>
                    </a:lnTo>
                    <a:lnTo>
                      <a:pt x="122" y="102"/>
                    </a:lnTo>
                    <a:lnTo>
                      <a:pt x="125" y="104"/>
                    </a:lnTo>
                    <a:lnTo>
                      <a:pt x="125" y="106"/>
                    </a:lnTo>
                    <a:lnTo>
                      <a:pt x="126" y="110"/>
                    </a:lnTo>
                    <a:lnTo>
                      <a:pt x="129" y="106"/>
                    </a:lnTo>
                    <a:lnTo>
                      <a:pt x="130" y="102"/>
                    </a:lnTo>
                    <a:lnTo>
                      <a:pt x="132" y="99"/>
                    </a:lnTo>
                    <a:lnTo>
                      <a:pt x="134" y="98"/>
                    </a:lnTo>
                    <a:lnTo>
                      <a:pt x="138" y="100"/>
                    </a:lnTo>
                    <a:lnTo>
                      <a:pt x="137" y="98"/>
                    </a:lnTo>
                    <a:lnTo>
                      <a:pt x="140" y="94"/>
                    </a:lnTo>
                    <a:lnTo>
                      <a:pt x="142" y="94"/>
                    </a:lnTo>
                    <a:lnTo>
                      <a:pt x="142" y="96"/>
                    </a:lnTo>
                    <a:lnTo>
                      <a:pt x="140" y="99"/>
                    </a:lnTo>
                    <a:lnTo>
                      <a:pt x="139" y="104"/>
                    </a:lnTo>
                    <a:lnTo>
                      <a:pt x="147" y="100"/>
                    </a:lnTo>
                    <a:lnTo>
                      <a:pt x="148" y="95"/>
                    </a:lnTo>
                    <a:lnTo>
                      <a:pt x="151" y="93"/>
                    </a:lnTo>
                    <a:lnTo>
                      <a:pt x="154" y="91"/>
                    </a:lnTo>
                    <a:lnTo>
                      <a:pt x="152" y="90"/>
                    </a:lnTo>
                    <a:lnTo>
                      <a:pt x="151" y="88"/>
                    </a:lnTo>
                    <a:lnTo>
                      <a:pt x="150" y="85"/>
                    </a:lnTo>
                    <a:lnTo>
                      <a:pt x="150" y="80"/>
                    </a:lnTo>
                    <a:lnTo>
                      <a:pt x="152" y="74"/>
                    </a:lnTo>
                    <a:lnTo>
                      <a:pt x="155" y="71"/>
                    </a:lnTo>
                    <a:lnTo>
                      <a:pt x="156" y="65"/>
                    </a:lnTo>
                    <a:lnTo>
                      <a:pt x="156" y="61"/>
                    </a:lnTo>
                    <a:lnTo>
                      <a:pt x="155" y="57"/>
                    </a:lnTo>
                    <a:lnTo>
                      <a:pt x="155" y="53"/>
                    </a:lnTo>
                    <a:lnTo>
                      <a:pt x="157" y="51"/>
                    </a:lnTo>
                    <a:lnTo>
                      <a:pt x="160" y="50"/>
                    </a:lnTo>
                    <a:lnTo>
                      <a:pt x="163" y="52"/>
                    </a:lnTo>
                    <a:lnTo>
                      <a:pt x="163" y="48"/>
                    </a:lnTo>
                    <a:lnTo>
                      <a:pt x="164" y="40"/>
                    </a:lnTo>
                    <a:lnTo>
                      <a:pt x="166" y="40"/>
                    </a:lnTo>
                    <a:lnTo>
                      <a:pt x="168" y="37"/>
                    </a:lnTo>
                    <a:lnTo>
                      <a:pt x="168" y="35"/>
                    </a:lnTo>
                    <a:lnTo>
                      <a:pt x="169" y="33"/>
                    </a:lnTo>
                    <a:lnTo>
                      <a:pt x="168" y="25"/>
                    </a:lnTo>
                    <a:lnTo>
                      <a:pt x="166" y="19"/>
                    </a:lnTo>
                    <a:lnTo>
                      <a:pt x="165" y="17"/>
                    </a:lnTo>
                    <a:lnTo>
                      <a:pt x="162" y="14"/>
                    </a:lnTo>
                    <a:lnTo>
                      <a:pt x="162" y="12"/>
                    </a:lnTo>
                    <a:lnTo>
                      <a:pt x="160" y="5"/>
                    </a:lnTo>
                    <a:lnTo>
                      <a:pt x="159" y="2"/>
                    </a:lnTo>
                    <a:lnTo>
                      <a:pt x="157" y="0"/>
                    </a:lnTo>
                    <a:lnTo>
                      <a:pt x="154" y="0"/>
                    </a:lnTo>
                    <a:lnTo>
                      <a:pt x="152" y="3"/>
                    </a:lnTo>
                    <a:lnTo>
                      <a:pt x="154" y="5"/>
                    </a:lnTo>
                    <a:lnTo>
                      <a:pt x="159" y="4"/>
                    </a:lnTo>
                    <a:lnTo>
                      <a:pt x="159" y="6"/>
                    </a:lnTo>
                    <a:lnTo>
                      <a:pt x="156" y="10"/>
                    </a:lnTo>
                    <a:lnTo>
                      <a:pt x="154" y="8"/>
                    </a:lnTo>
                    <a:lnTo>
                      <a:pt x="152" y="11"/>
                    </a:lnTo>
                    <a:lnTo>
                      <a:pt x="151" y="10"/>
                    </a:lnTo>
                    <a:lnTo>
                      <a:pt x="149" y="4"/>
                    </a:lnTo>
                    <a:lnTo>
                      <a:pt x="147" y="4"/>
                    </a:lnTo>
                    <a:lnTo>
                      <a:pt x="146" y="6"/>
                    </a:lnTo>
                    <a:lnTo>
                      <a:pt x="146" y="9"/>
                    </a:lnTo>
                    <a:lnTo>
                      <a:pt x="145" y="12"/>
                    </a:lnTo>
                    <a:lnTo>
                      <a:pt x="142" y="12"/>
                    </a:lnTo>
                    <a:lnTo>
                      <a:pt x="140" y="14"/>
                    </a:lnTo>
                    <a:lnTo>
                      <a:pt x="141" y="18"/>
                    </a:lnTo>
                    <a:lnTo>
                      <a:pt x="142" y="18"/>
                    </a:lnTo>
                    <a:lnTo>
                      <a:pt x="142" y="21"/>
                    </a:lnTo>
                    <a:lnTo>
                      <a:pt x="139" y="27"/>
                    </a:lnTo>
                    <a:lnTo>
                      <a:pt x="142" y="27"/>
                    </a:lnTo>
                    <a:lnTo>
                      <a:pt x="142" y="28"/>
                    </a:lnTo>
                    <a:lnTo>
                      <a:pt x="143" y="31"/>
                    </a:lnTo>
                    <a:lnTo>
                      <a:pt x="142" y="35"/>
                    </a:lnTo>
                    <a:lnTo>
                      <a:pt x="141" y="36"/>
                    </a:lnTo>
                    <a:lnTo>
                      <a:pt x="139" y="42"/>
                    </a:lnTo>
                    <a:lnTo>
                      <a:pt x="136" y="47"/>
                    </a:lnTo>
                    <a:lnTo>
                      <a:pt x="134" y="51"/>
                    </a:lnTo>
                    <a:lnTo>
                      <a:pt x="134" y="53"/>
                    </a:lnTo>
                    <a:lnTo>
                      <a:pt x="132" y="56"/>
                    </a:lnTo>
                    <a:lnTo>
                      <a:pt x="129" y="57"/>
                    </a:lnTo>
                    <a:lnTo>
                      <a:pt x="126" y="59"/>
                    </a:lnTo>
                    <a:lnTo>
                      <a:pt x="125" y="62"/>
                    </a:lnTo>
                    <a:lnTo>
                      <a:pt x="123" y="65"/>
                    </a:lnTo>
                    <a:lnTo>
                      <a:pt x="120" y="68"/>
                    </a:lnTo>
                    <a:lnTo>
                      <a:pt x="117" y="70"/>
                    </a:lnTo>
                    <a:lnTo>
                      <a:pt x="107" y="73"/>
                    </a:lnTo>
                    <a:lnTo>
                      <a:pt x="104" y="76"/>
                    </a:lnTo>
                    <a:lnTo>
                      <a:pt x="102" y="76"/>
                    </a:lnTo>
                    <a:lnTo>
                      <a:pt x="102" y="72"/>
                    </a:lnTo>
                    <a:lnTo>
                      <a:pt x="99" y="70"/>
                    </a:lnTo>
                    <a:lnTo>
                      <a:pt x="102" y="69"/>
                    </a:lnTo>
                    <a:lnTo>
                      <a:pt x="104" y="67"/>
                    </a:lnTo>
                    <a:lnTo>
                      <a:pt x="105" y="64"/>
                    </a:lnTo>
                    <a:lnTo>
                      <a:pt x="103" y="64"/>
                    </a:lnTo>
                    <a:lnTo>
                      <a:pt x="97" y="68"/>
                    </a:lnTo>
                    <a:lnTo>
                      <a:pt x="97" y="73"/>
                    </a:lnTo>
                    <a:lnTo>
                      <a:pt x="97" y="76"/>
                    </a:lnTo>
                    <a:lnTo>
                      <a:pt x="94" y="81"/>
                    </a:lnTo>
                    <a:lnTo>
                      <a:pt x="89" y="85"/>
                    </a:lnTo>
                    <a:lnTo>
                      <a:pt x="87" y="88"/>
                    </a:lnTo>
                    <a:lnTo>
                      <a:pt x="88" y="90"/>
                    </a:lnTo>
                    <a:lnTo>
                      <a:pt x="88" y="93"/>
                    </a:lnTo>
                    <a:lnTo>
                      <a:pt x="82" y="95"/>
                    </a:lnTo>
                    <a:lnTo>
                      <a:pt x="80" y="95"/>
                    </a:lnTo>
                    <a:lnTo>
                      <a:pt x="79" y="96"/>
                    </a:lnTo>
                    <a:lnTo>
                      <a:pt x="77" y="95"/>
                    </a:lnTo>
                    <a:lnTo>
                      <a:pt x="77" y="91"/>
                    </a:lnTo>
                    <a:lnTo>
                      <a:pt x="72" y="93"/>
                    </a:lnTo>
                    <a:lnTo>
                      <a:pt x="64" y="94"/>
                    </a:lnTo>
                    <a:lnTo>
                      <a:pt x="63" y="95"/>
                    </a:lnTo>
                    <a:lnTo>
                      <a:pt x="57" y="96"/>
                    </a:lnTo>
                    <a:lnTo>
                      <a:pt x="52" y="96"/>
                    </a:lnTo>
                    <a:lnTo>
                      <a:pt x="48" y="95"/>
                    </a:lnTo>
                    <a:lnTo>
                      <a:pt x="43" y="96"/>
                    </a:lnTo>
                    <a:lnTo>
                      <a:pt x="40" y="99"/>
                    </a:lnTo>
                    <a:lnTo>
                      <a:pt x="38" y="100"/>
                    </a:lnTo>
                    <a:lnTo>
                      <a:pt x="30" y="107"/>
                    </a:lnTo>
                    <a:lnTo>
                      <a:pt x="28" y="108"/>
                    </a:lnTo>
                    <a:lnTo>
                      <a:pt x="24" y="111"/>
                    </a:lnTo>
                    <a:lnTo>
                      <a:pt x="22" y="112"/>
                    </a:lnTo>
                    <a:lnTo>
                      <a:pt x="20" y="112"/>
                    </a:lnTo>
                    <a:lnTo>
                      <a:pt x="17" y="114"/>
                    </a:lnTo>
                    <a:lnTo>
                      <a:pt x="17" y="117"/>
                    </a:lnTo>
                    <a:lnTo>
                      <a:pt x="18" y="120"/>
                    </a:lnTo>
                    <a:lnTo>
                      <a:pt x="12" y="121"/>
                    </a:lnTo>
                    <a:lnTo>
                      <a:pt x="11" y="123"/>
                    </a:lnTo>
                    <a:lnTo>
                      <a:pt x="9" y="124"/>
                    </a:lnTo>
                    <a:lnTo>
                      <a:pt x="5" y="127"/>
                    </a:lnTo>
                    <a:lnTo>
                      <a:pt x="5" y="128"/>
                    </a:lnTo>
                    <a:lnTo>
                      <a:pt x="3" y="127"/>
                    </a:lnTo>
                    <a:lnTo>
                      <a:pt x="2" y="129"/>
                    </a:lnTo>
                    <a:lnTo>
                      <a:pt x="2" y="129"/>
                    </a:lnTo>
                    <a:lnTo>
                      <a:pt x="0" y="130"/>
                    </a:lnTo>
                    <a:lnTo>
                      <a:pt x="1" y="132"/>
                    </a:lnTo>
                    <a:lnTo>
                      <a:pt x="4" y="133"/>
                    </a:lnTo>
                    <a:lnTo>
                      <a:pt x="5" y="137"/>
                    </a:lnTo>
                    <a:lnTo>
                      <a:pt x="2" y="136"/>
                    </a:lnTo>
                    <a:lnTo>
                      <a:pt x="2" y="133"/>
                    </a:lnTo>
                    <a:lnTo>
                      <a:pt x="1" y="136"/>
                    </a:lnTo>
                    <a:lnTo>
                      <a:pt x="3" y="139"/>
                    </a:lnTo>
                    <a:lnTo>
                      <a:pt x="5" y="138"/>
                    </a:lnTo>
                    <a:lnTo>
                      <a:pt x="8" y="138"/>
                    </a:lnTo>
                    <a:lnTo>
                      <a:pt x="8" y="134"/>
                    </a:lnTo>
                    <a:lnTo>
                      <a:pt x="6" y="132"/>
                    </a:lnTo>
                    <a:lnTo>
                      <a:pt x="10" y="132"/>
                    </a:lnTo>
                    <a:lnTo>
                      <a:pt x="11" y="134"/>
                    </a:lnTo>
                    <a:lnTo>
                      <a:pt x="13" y="137"/>
                    </a:lnTo>
                    <a:lnTo>
                      <a:pt x="11" y="139"/>
                    </a:lnTo>
                    <a:lnTo>
                      <a:pt x="13" y="139"/>
                    </a:lnTo>
                    <a:lnTo>
                      <a:pt x="13" y="141"/>
                    </a:lnTo>
                    <a:lnTo>
                      <a:pt x="10" y="147"/>
                    </a:lnTo>
                    <a:lnTo>
                      <a:pt x="8" y="149"/>
                    </a:lnTo>
                    <a:lnTo>
                      <a:pt x="10" y="155"/>
                    </a:lnTo>
                    <a:lnTo>
                      <a:pt x="9" y="157"/>
                    </a:lnTo>
                    <a:lnTo>
                      <a:pt x="8" y="160"/>
                    </a:lnTo>
                    <a:lnTo>
                      <a:pt x="13" y="162"/>
                    </a:lnTo>
                    <a:lnTo>
                      <a:pt x="12" y="156"/>
                    </a:lnTo>
                    <a:lnTo>
                      <a:pt x="13" y="154"/>
                    </a:lnTo>
                    <a:lnTo>
                      <a:pt x="15" y="154"/>
                    </a:lnTo>
                    <a:lnTo>
                      <a:pt x="13" y="156"/>
                    </a:lnTo>
                    <a:lnTo>
                      <a:pt x="15" y="158"/>
                    </a:lnTo>
                    <a:lnTo>
                      <a:pt x="15" y="160"/>
                    </a:lnTo>
                    <a:lnTo>
                      <a:pt x="14" y="164"/>
                    </a:lnTo>
                    <a:lnTo>
                      <a:pt x="17" y="163"/>
                    </a:lnTo>
                    <a:lnTo>
                      <a:pt x="20" y="160"/>
                    </a:lnTo>
                    <a:lnTo>
                      <a:pt x="19" y="158"/>
                    </a:lnTo>
                    <a:lnTo>
                      <a:pt x="21" y="157"/>
                    </a:lnTo>
                    <a:lnTo>
                      <a:pt x="23" y="158"/>
                    </a:lnTo>
                    <a:lnTo>
                      <a:pt x="23" y="156"/>
                    </a:lnTo>
                    <a:lnTo>
                      <a:pt x="24" y="154"/>
                    </a:lnTo>
                    <a:lnTo>
                      <a:pt x="24" y="150"/>
                    </a:lnTo>
                    <a:lnTo>
                      <a:pt x="26" y="147"/>
                    </a:lnTo>
                    <a:lnTo>
                      <a:pt x="28" y="141"/>
                    </a:lnTo>
                    <a:lnTo>
                      <a:pt x="28" y="140"/>
                    </a:lnTo>
                    <a:lnTo>
                      <a:pt x="30" y="138"/>
                    </a:lnTo>
                    <a:lnTo>
                      <a:pt x="32" y="136"/>
                    </a:lnTo>
                    <a:lnTo>
                      <a:pt x="32" y="132"/>
                    </a:lnTo>
                    <a:lnTo>
                      <a:pt x="31" y="130"/>
                    </a:lnTo>
                    <a:lnTo>
                      <a:pt x="26" y="130"/>
                    </a:lnTo>
                    <a:lnTo>
                      <a:pt x="28" y="128"/>
                    </a:lnTo>
                    <a:lnTo>
                      <a:pt x="28" y="124"/>
                    </a:lnTo>
                    <a:lnTo>
                      <a:pt x="26" y="124"/>
                    </a:lnTo>
                    <a:lnTo>
                      <a:pt x="23" y="125"/>
                    </a:lnTo>
                    <a:lnTo>
                      <a:pt x="21" y="124"/>
                    </a:lnTo>
                    <a:lnTo>
                      <a:pt x="19" y="122"/>
                    </a:lnTo>
                    <a:lnTo>
                      <a:pt x="18" y="121"/>
                    </a:lnTo>
                    <a:lnTo>
                      <a:pt x="18" y="120"/>
                    </a:lnTo>
                    <a:lnTo>
                      <a:pt x="18" y="120"/>
                    </a:lnTo>
                    <a:lnTo>
                      <a:pt x="18"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89" name="Freeform 183">
                <a:extLst>
                  <a:ext uri="{FF2B5EF4-FFF2-40B4-BE49-F238E27FC236}">
                    <a16:creationId xmlns:a16="http://schemas.microsoft.com/office/drawing/2014/main" id="{BA9C09F1-39B1-AA07-E0DA-8CA948D99AD4}"/>
                  </a:ext>
                </a:extLst>
              </p:cNvPr>
              <p:cNvSpPr>
                <a:spLocks/>
              </p:cNvSpPr>
              <p:nvPr/>
            </p:nvSpPr>
            <p:spPr bwMode="auto">
              <a:xfrm>
                <a:off x="5494" y="2316"/>
                <a:ext cx="35" cy="25"/>
              </a:xfrm>
              <a:custGeom>
                <a:avLst/>
                <a:gdLst>
                  <a:gd name="T0" fmla="*/ 20 w 35"/>
                  <a:gd name="T1" fmla="*/ 6 h 25"/>
                  <a:gd name="T2" fmla="*/ 14 w 35"/>
                  <a:gd name="T3" fmla="*/ 7 h 25"/>
                  <a:gd name="T4" fmla="*/ 12 w 35"/>
                  <a:gd name="T5" fmla="*/ 4 h 25"/>
                  <a:gd name="T6" fmla="*/ 9 w 35"/>
                  <a:gd name="T7" fmla="*/ 6 h 25"/>
                  <a:gd name="T8" fmla="*/ 9 w 35"/>
                  <a:gd name="T9" fmla="*/ 8 h 25"/>
                  <a:gd name="T10" fmla="*/ 7 w 35"/>
                  <a:gd name="T11" fmla="*/ 10 h 25"/>
                  <a:gd name="T12" fmla="*/ 3 w 35"/>
                  <a:gd name="T13" fmla="*/ 14 h 25"/>
                  <a:gd name="T14" fmla="*/ 0 w 35"/>
                  <a:gd name="T15" fmla="*/ 15 h 25"/>
                  <a:gd name="T16" fmla="*/ 3 w 35"/>
                  <a:gd name="T17" fmla="*/ 14 h 25"/>
                  <a:gd name="T18" fmla="*/ 5 w 35"/>
                  <a:gd name="T19" fmla="*/ 17 h 25"/>
                  <a:gd name="T20" fmla="*/ 5 w 35"/>
                  <a:gd name="T21" fmla="*/ 21 h 25"/>
                  <a:gd name="T22" fmla="*/ 7 w 35"/>
                  <a:gd name="T23" fmla="*/ 23 h 25"/>
                  <a:gd name="T24" fmla="*/ 10 w 35"/>
                  <a:gd name="T25" fmla="*/ 25 h 25"/>
                  <a:gd name="T26" fmla="*/ 18 w 35"/>
                  <a:gd name="T27" fmla="*/ 15 h 25"/>
                  <a:gd name="T28" fmla="*/ 21 w 35"/>
                  <a:gd name="T29" fmla="*/ 14 h 25"/>
                  <a:gd name="T30" fmla="*/ 23 w 35"/>
                  <a:gd name="T31" fmla="*/ 14 h 25"/>
                  <a:gd name="T32" fmla="*/ 27 w 35"/>
                  <a:gd name="T33" fmla="*/ 16 h 25"/>
                  <a:gd name="T34" fmla="*/ 29 w 35"/>
                  <a:gd name="T35" fmla="*/ 15 h 25"/>
                  <a:gd name="T36" fmla="*/ 31 w 35"/>
                  <a:gd name="T37" fmla="*/ 11 h 25"/>
                  <a:gd name="T38" fmla="*/ 35 w 35"/>
                  <a:gd name="T39" fmla="*/ 9 h 25"/>
                  <a:gd name="T40" fmla="*/ 35 w 35"/>
                  <a:gd name="T41" fmla="*/ 7 h 25"/>
                  <a:gd name="T42" fmla="*/ 35 w 35"/>
                  <a:gd name="T43" fmla="*/ 3 h 25"/>
                  <a:gd name="T44" fmla="*/ 35 w 35"/>
                  <a:gd name="T45" fmla="*/ 2 h 25"/>
                  <a:gd name="T46" fmla="*/ 31 w 35"/>
                  <a:gd name="T47" fmla="*/ 2 h 25"/>
                  <a:gd name="T48" fmla="*/ 29 w 35"/>
                  <a:gd name="T49" fmla="*/ 0 h 25"/>
                  <a:gd name="T50" fmla="*/ 27 w 35"/>
                  <a:gd name="T51" fmla="*/ 0 h 25"/>
                  <a:gd name="T52" fmla="*/ 23 w 35"/>
                  <a:gd name="T53" fmla="*/ 1 h 25"/>
                  <a:gd name="T54" fmla="*/ 21 w 35"/>
                  <a:gd name="T55" fmla="*/ 2 h 25"/>
                  <a:gd name="T56" fmla="*/ 20 w 35"/>
                  <a:gd name="T57" fmla="*/ 6 h 25"/>
                  <a:gd name="T58" fmla="*/ 20 w 35"/>
                  <a:gd name="T59"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25">
                    <a:moveTo>
                      <a:pt x="20" y="6"/>
                    </a:moveTo>
                    <a:lnTo>
                      <a:pt x="14" y="7"/>
                    </a:lnTo>
                    <a:lnTo>
                      <a:pt x="12" y="4"/>
                    </a:lnTo>
                    <a:lnTo>
                      <a:pt x="9" y="6"/>
                    </a:lnTo>
                    <a:lnTo>
                      <a:pt x="9" y="8"/>
                    </a:lnTo>
                    <a:lnTo>
                      <a:pt x="7" y="10"/>
                    </a:lnTo>
                    <a:lnTo>
                      <a:pt x="3" y="14"/>
                    </a:lnTo>
                    <a:lnTo>
                      <a:pt x="0" y="15"/>
                    </a:lnTo>
                    <a:lnTo>
                      <a:pt x="3" y="14"/>
                    </a:lnTo>
                    <a:lnTo>
                      <a:pt x="5" y="17"/>
                    </a:lnTo>
                    <a:lnTo>
                      <a:pt x="5" y="21"/>
                    </a:lnTo>
                    <a:lnTo>
                      <a:pt x="7" y="23"/>
                    </a:lnTo>
                    <a:lnTo>
                      <a:pt x="10" y="25"/>
                    </a:lnTo>
                    <a:lnTo>
                      <a:pt x="18" y="15"/>
                    </a:lnTo>
                    <a:lnTo>
                      <a:pt x="21" y="14"/>
                    </a:lnTo>
                    <a:lnTo>
                      <a:pt x="23" y="14"/>
                    </a:lnTo>
                    <a:lnTo>
                      <a:pt x="27" y="16"/>
                    </a:lnTo>
                    <a:lnTo>
                      <a:pt x="29" y="15"/>
                    </a:lnTo>
                    <a:lnTo>
                      <a:pt x="31" y="11"/>
                    </a:lnTo>
                    <a:lnTo>
                      <a:pt x="35" y="9"/>
                    </a:lnTo>
                    <a:lnTo>
                      <a:pt x="35" y="7"/>
                    </a:lnTo>
                    <a:lnTo>
                      <a:pt x="35" y="3"/>
                    </a:lnTo>
                    <a:lnTo>
                      <a:pt x="35" y="2"/>
                    </a:lnTo>
                    <a:lnTo>
                      <a:pt x="31" y="2"/>
                    </a:lnTo>
                    <a:lnTo>
                      <a:pt x="29" y="0"/>
                    </a:lnTo>
                    <a:lnTo>
                      <a:pt x="27" y="0"/>
                    </a:lnTo>
                    <a:lnTo>
                      <a:pt x="23" y="1"/>
                    </a:lnTo>
                    <a:lnTo>
                      <a:pt x="21" y="2"/>
                    </a:lnTo>
                    <a:lnTo>
                      <a:pt x="20" y="6"/>
                    </a:lnTo>
                    <a:lnTo>
                      <a:pt x="2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0" name="Freeform 184">
                <a:extLst>
                  <a:ext uri="{FF2B5EF4-FFF2-40B4-BE49-F238E27FC236}">
                    <a16:creationId xmlns:a16="http://schemas.microsoft.com/office/drawing/2014/main" id="{AAC7F8F6-1E69-8DE9-A894-115409CD8C16}"/>
                  </a:ext>
                </a:extLst>
              </p:cNvPr>
              <p:cNvSpPr>
                <a:spLocks/>
              </p:cNvSpPr>
              <p:nvPr/>
            </p:nvSpPr>
            <p:spPr bwMode="auto">
              <a:xfrm>
                <a:off x="5529" y="2313"/>
                <a:ext cx="4" cy="5"/>
              </a:xfrm>
              <a:custGeom>
                <a:avLst/>
                <a:gdLst>
                  <a:gd name="T0" fmla="*/ 4 w 4"/>
                  <a:gd name="T1" fmla="*/ 1 h 5"/>
                  <a:gd name="T2" fmla="*/ 4 w 4"/>
                  <a:gd name="T3" fmla="*/ 0 h 5"/>
                  <a:gd name="T4" fmla="*/ 2 w 4"/>
                  <a:gd name="T5" fmla="*/ 2 h 5"/>
                  <a:gd name="T6" fmla="*/ 0 w 4"/>
                  <a:gd name="T7" fmla="*/ 4 h 5"/>
                  <a:gd name="T8" fmla="*/ 0 w 4"/>
                  <a:gd name="T9" fmla="*/ 5 h 5"/>
                  <a:gd name="T10" fmla="*/ 3 w 4"/>
                  <a:gd name="T11" fmla="*/ 5 h 5"/>
                  <a:gd name="T12" fmla="*/ 3 w 4"/>
                  <a:gd name="T13" fmla="*/ 3 h 5"/>
                  <a:gd name="T14" fmla="*/ 4 w 4"/>
                  <a:gd name="T15" fmla="*/ 1 h 5"/>
                  <a:gd name="T16" fmla="*/ 4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4" y="1"/>
                    </a:moveTo>
                    <a:lnTo>
                      <a:pt x="4" y="0"/>
                    </a:lnTo>
                    <a:lnTo>
                      <a:pt x="2" y="2"/>
                    </a:lnTo>
                    <a:lnTo>
                      <a:pt x="0" y="4"/>
                    </a:lnTo>
                    <a:lnTo>
                      <a:pt x="0" y="5"/>
                    </a:lnTo>
                    <a:lnTo>
                      <a:pt x="3" y="5"/>
                    </a:lnTo>
                    <a:lnTo>
                      <a:pt x="3" y="3"/>
                    </a:lnTo>
                    <a:lnTo>
                      <a:pt x="4" y="1"/>
                    </a:ln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1" name="Freeform 185">
                <a:extLst>
                  <a:ext uri="{FF2B5EF4-FFF2-40B4-BE49-F238E27FC236}">
                    <a16:creationId xmlns:a16="http://schemas.microsoft.com/office/drawing/2014/main" id="{9D2C350D-B643-5BF9-E5D7-CA263E89C5BB}"/>
                  </a:ext>
                </a:extLst>
              </p:cNvPr>
              <p:cNvSpPr>
                <a:spLocks/>
              </p:cNvSpPr>
              <p:nvPr/>
            </p:nvSpPr>
            <p:spPr bwMode="auto">
              <a:xfrm>
                <a:off x="5569" y="2907"/>
                <a:ext cx="20" cy="14"/>
              </a:xfrm>
              <a:custGeom>
                <a:avLst/>
                <a:gdLst>
                  <a:gd name="T0" fmla="*/ 13 w 20"/>
                  <a:gd name="T1" fmla="*/ 0 h 14"/>
                  <a:gd name="T2" fmla="*/ 7 w 20"/>
                  <a:gd name="T3" fmla="*/ 1 h 14"/>
                  <a:gd name="T4" fmla="*/ 5 w 20"/>
                  <a:gd name="T5" fmla="*/ 5 h 14"/>
                  <a:gd name="T6" fmla="*/ 4 w 20"/>
                  <a:gd name="T7" fmla="*/ 6 h 14"/>
                  <a:gd name="T8" fmla="*/ 0 w 20"/>
                  <a:gd name="T9" fmla="*/ 14 h 14"/>
                  <a:gd name="T10" fmla="*/ 12 w 20"/>
                  <a:gd name="T11" fmla="*/ 14 h 14"/>
                  <a:gd name="T12" fmla="*/ 14 w 20"/>
                  <a:gd name="T13" fmla="*/ 11 h 14"/>
                  <a:gd name="T14" fmla="*/ 15 w 20"/>
                  <a:gd name="T15" fmla="*/ 14 h 14"/>
                  <a:gd name="T16" fmla="*/ 17 w 20"/>
                  <a:gd name="T17" fmla="*/ 14 h 14"/>
                  <a:gd name="T18" fmla="*/ 16 w 20"/>
                  <a:gd name="T19" fmla="*/ 10 h 14"/>
                  <a:gd name="T20" fmla="*/ 14 w 20"/>
                  <a:gd name="T21" fmla="*/ 11 h 14"/>
                  <a:gd name="T22" fmla="*/ 16 w 20"/>
                  <a:gd name="T23" fmla="*/ 10 h 14"/>
                  <a:gd name="T24" fmla="*/ 17 w 20"/>
                  <a:gd name="T25" fmla="*/ 7 h 14"/>
                  <a:gd name="T26" fmla="*/ 20 w 20"/>
                  <a:gd name="T27" fmla="*/ 5 h 14"/>
                  <a:gd name="T28" fmla="*/ 17 w 20"/>
                  <a:gd name="T29" fmla="*/ 1 h 14"/>
                  <a:gd name="T30" fmla="*/ 15 w 20"/>
                  <a:gd name="T31" fmla="*/ 0 h 14"/>
                  <a:gd name="T32" fmla="*/ 13 w 20"/>
                  <a:gd name="T33" fmla="*/ 0 h 14"/>
                  <a:gd name="T34" fmla="*/ 13 w 20"/>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4">
                    <a:moveTo>
                      <a:pt x="13" y="0"/>
                    </a:moveTo>
                    <a:lnTo>
                      <a:pt x="7" y="1"/>
                    </a:lnTo>
                    <a:lnTo>
                      <a:pt x="5" y="5"/>
                    </a:lnTo>
                    <a:lnTo>
                      <a:pt x="4" y="6"/>
                    </a:lnTo>
                    <a:lnTo>
                      <a:pt x="0" y="14"/>
                    </a:lnTo>
                    <a:lnTo>
                      <a:pt x="12" y="14"/>
                    </a:lnTo>
                    <a:lnTo>
                      <a:pt x="14" y="11"/>
                    </a:lnTo>
                    <a:lnTo>
                      <a:pt x="15" y="14"/>
                    </a:lnTo>
                    <a:lnTo>
                      <a:pt x="17" y="14"/>
                    </a:lnTo>
                    <a:lnTo>
                      <a:pt x="16" y="10"/>
                    </a:lnTo>
                    <a:lnTo>
                      <a:pt x="14" y="11"/>
                    </a:lnTo>
                    <a:lnTo>
                      <a:pt x="16" y="10"/>
                    </a:lnTo>
                    <a:lnTo>
                      <a:pt x="17" y="7"/>
                    </a:lnTo>
                    <a:lnTo>
                      <a:pt x="20" y="5"/>
                    </a:lnTo>
                    <a:lnTo>
                      <a:pt x="17" y="1"/>
                    </a:lnTo>
                    <a:lnTo>
                      <a:pt x="15" y="0"/>
                    </a:lnTo>
                    <a:lnTo>
                      <a:pt x="13" y="0"/>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2" name="Freeform 186">
                <a:extLst>
                  <a:ext uri="{FF2B5EF4-FFF2-40B4-BE49-F238E27FC236}">
                    <a16:creationId xmlns:a16="http://schemas.microsoft.com/office/drawing/2014/main" id="{0143320F-5462-30C2-BF0E-429C30FEDB32}"/>
                  </a:ext>
                </a:extLst>
              </p:cNvPr>
              <p:cNvSpPr>
                <a:spLocks/>
              </p:cNvSpPr>
              <p:nvPr/>
            </p:nvSpPr>
            <p:spPr bwMode="auto">
              <a:xfrm>
                <a:off x="5599" y="2137"/>
                <a:ext cx="81" cy="67"/>
              </a:xfrm>
              <a:custGeom>
                <a:avLst/>
                <a:gdLst>
                  <a:gd name="T0" fmla="*/ 3 w 81"/>
                  <a:gd name="T1" fmla="*/ 66 h 67"/>
                  <a:gd name="T2" fmla="*/ 6 w 81"/>
                  <a:gd name="T3" fmla="*/ 67 h 67"/>
                  <a:gd name="T4" fmla="*/ 10 w 81"/>
                  <a:gd name="T5" fmla="*/ 62 h 67"/>
                  <a:gd name="T6" fmla="*/ 17 w 81"/>
                  <a:gd name="T7" fmla="*/ 62 h 67"/>
                  <a:gd name="T8" fmla="*/ 12 w 81"/>
                  <a:gd name="T9" fmla="*/ 56 h 67"/>
                  <a:gd name="T10" fmla="*/ 7 w 81"/>
                  <a:gd name="T11" fmla="*/ 52 h 67"/>
                  <a:gd name="T12" fmla="*/ 11 w 81"/>
                  <a:gd name="T13" fmla="*/ 49 h 67"/>
                  <a:gd name="T14" fmla="*/ 16 w 81"/>
                  <a:gd name="T15" fmla="*/ 52 h 67"/>
                  <a:gd name="T16" fmla="*/ 24 w 81"/>
                  <a:gd name="T17" fmla="*/ 48 h 67"/>
                  <a:gd name="T18" fmla="*/ 29 w 81"/>
                  <a:gd name="T19" fmla="*/ 49 h 67"/>
                  <a:gd name="T20" fmla="*/ 40 w 81"/>
                  <a:gd name="T21" fmla="*/ 54 h 67"/>
                  <a:gd name="T22" fmla="*/ 47 w 81"/>
                  <a:gd name="T23" fmla="*/ 58 h 67"/>
                  <a:gd name="T24" fmla="*/ 51 w 81"/>
                  <a:gd name="T25" fmla="*/ 50 h 67"/>
                  <a:gd name="T26" fmla="*/ 57 w 81"/>
                  <a:gd name="T27" fmla="*/ 43 h 67"/>
                  <a:gd name="T28" fmla="*/ 61 w 81"/>
                  <a:gd name="T29" fmla="*/ 41 h 67"/>
                  <a:gd name="T30" fmla="*/ 74 w 81"/>
                  <a:gd name="T31" fmla="*/ 40 h 67"/>
                  <a:gd name="T32" fmla="*/ 78 w 81"/>
                  <a:gd name="T33" fmla="*/ 37 h 67"/>
                  <a:gd name="T34" fmla="*/ 79 w 81"/>
                  <a:gd name="T35" fmla="*/ 36 h 67"/>
                  <a:gd name="T36" fmla="*/ 78 w 81"/>
                  <a:gd name="T37" fmla="*/ 37 h 67"/>
                  <a:gd name="T38" fmla="*/ 75 w 81"/>
                  <a:gd name="T39" fmla="*/ 34 h 67"/>
                  <a:gd name="T40" fmla="*/ 72 w 81"/>
                  <a:gd name="T41" fmla="*/ 29 h 67"/>
                  <a:gd name="T42" fmla="*/ 76 w 81"/>
                  <a:gd name="T43" fmla="*/ 22 h 67"/>
                  <a:gd name="T44" fmla="*/ 74 w 81"/>
                  <a:gd name="T45" fmla="*/ 22 h 67"/>
                  <a:gd name="T46" fmla="*/ 62 w 81"/>
                  <a:gd name="T47" fmla="*/ 25 h 67"/>
                  <a:gd name="T48" fmla="*/ 59 w 81"/>
                  <a:gd name="T49" fmla="*/ 23 h 67"/>
                  <a:gd name="T50" fmla="*/ 53 w 81"/>
                  <a:gd name="T51" fmla="*/ 20 h 67"/>
                  <a:gd name="T52" fmla="*/ 44 w 81"/>
                  <a:gd name="T53" fmla="*/ 15 h 67"/>
                  <a:gd name="T54" fmla="*/ 34 w 81"/>
                  <a:gd name="T55" fmla="*/ 3 h 67"/>
                  <a:gd name="T56" fmla="*/ 28 w 81"/>
                  <a:gd name="T57" fmla="*/ 0 h 67"/>
                  <a:gd name="T58" fmla="*/ 25 w 81"/>
                  <a:gd name="T59" fmla="*/ 6 h 67"/>
                  <a:gd name="T60" fmla="*/ 27 w 81"/>
                  <a:gd name="T61" fmla="*/ 15 h 67"/>
                  <a:gd name="T62" fmla="*/ 26 w 81"/>
                  <a:gd name="T63" fmla="*/ 19 h 67"/>
                  <a:gd name="T64" fmla="*/ 24 w 81"/>
                  <a:gd name="T65" fmla="*/ 27 h 67"/>
                  <a:gd name="T66" fmla="*/ 23 w 81"/>
                  <a:gd name="T67" fmla="*/ 34 h 67"/>
                  <a:gd name="T68" fmla="*/ 20 w 81"/>
                  <a:gd name="T69" fmla="*/ 39 h 67"/>
                  <a:gd name="T70" fmla="*/ 12 w 81"/>
                  <a:gd name="T71" fmla="*/ 37 h 67"/>
                  <a:gd name="T72" fmla="*/ 8 w 81"/>
                  <a:gd name="T73" fmla="*/ 37 h 67"/>
                  <a:gd name="T74" fmla="*/ 8 w 81"/>
                  <a:gd name="T75" fmla="*/ 43 h 67"/>
                  <a:gd name="T76" fmla="*/ 1 w 81"/>
                  <a:gd name="T77" fmla="*/ 49 h 67"/>
                  <a:gd name="T78" fmla="*/ 3 w 81"/>
                  <a:gd name="T79" fmla="*/ 56 h 67"/>
                  <a:gd name="T80" fmla="*/ 3 w 81"/>
                  <a:gd name="T81"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 h="67">
                    <a:moveTo>
                      <a:pt x="3" y="63"/>
                    </a:moveTo>
                    <a:lnTo>
                      <a:pt x="3" y="66"/>
                    </a:lnTo>
                    <a:lnTo>
                      <a:pt x="3" y="67"/>
                    </a:lnTo>
                    <a:lnTo>
                      <a:pt x="6" y="67"/>
                    </a:lnTo>
                    <a:lnTo>
                      <a:pt x="9" y="66"/>
                    </a:lnTo>
                    <a:lnTo>
                      <a:pt x="10" y="62"/>
                    </a:lnTo>
                    <a:lnTo>
                      <a:pt x="12" y="61"/>
                    </a:lnTo>
                    <a:lnTo>
                      <a:pt x="17" y="62"/>
                    </a:lnTo>
                    <a:lnTo>
                      <a:pt x="17" y="59"/>
                    </a:lnTo>
                    <a:lnTo>
                      <a:pt x="12" y="56"/>
                    </a:lnTo>
                    <a:lnTo>
                      <a:pt x="9" y="54"/>
                    </a:lnTo>
                    <a:lnTo>
                      <a:pt x="7" y="52"/>
                    </a:lnTo>
                    <a:lnTo>
                      <a:pt x="8" y="49"/>
                    </a:lnTo>
                    <a:lnTo>
                      <a:pt x="11" y="49"/>
                    </a:lnTo>
                    <a:lnTo>
                      <a:pt x="13" y="49"/>
                    </a:lnTo>
                    <a:lnTo>
                      <a:pt x="16" y="52"/>
                    </a:lnTo>
                    <a:lnTo>
                      <a:pt x="18" y="51"/>
                    </a:lnTo>
                    <a:lnTo>
                      <a:pt x="24" y="48"/>
                    </a:lnTo>
                    <a:lnTo>
                      <a:pt x="26" y="48"/>
                    </a:lnTo>
                    <a:lnTo>
                      <a:pt x="29" y="49"/>
                    </a:lnTo>
                    <a:lnTo>
                      <a:pt x="34" y="52"/>
                    </a:lnTo>
                    <a:lnTo>
                      <a:pt x="40" y="54"/>
                    </a:lnTo>
                    <a:lnTo>
                      <a:pt x="45" y="57"/>
                    </a:lnTo>
                    <a:lnTo>
                      <a:pt x="47" y="58"/>
                    </a:lnTo>
                    <a:lnTo>
                      <a:pt x="49" y="52"/>
                    </a:lnTo>
                    <a:lnTo>
                      <a:pt x="51" y="50"/>
                    </a:lnTo>
                    <a:lnTo>
                      <a:pt x="52" y="46"/>
                    </a:lnTo>
                    <a:lnTo>
                      <a:pt x="57" y="43"/>
                    </a:lnTo>
                    <a:lnTo>
                      <a:pt x="59" y="42"/>
                    </a:lnTo>
                    <a:lnTo>
                      <a:pt x="61" y="41"/>
                    </a:lnTo>
                    <a:lnTo>
                      <a:pt x="68" y="42"/>
                    </a:lnTo>
                    <a:lnTo>
                      <a:pt x="74" y="40"/>
                    </a:lnTo>
                    <a:lnTo>
                      <a:pt x="76" y="39"/>
                    </a:lnTo>
                    <a:lnTo>
                      <a:pt x="78" y="37"/>
                    </a:lnTo>
                    <a:lnTo>
                      <a:pt x="81" y="36"/>
                    </a:lnTo>
                    <a:lnTo>
                      <a:pt x="79" y="36"/>
                    </a:lnTo>
                    <a:lnTo>
                      <a:pt x="78" y="36"/>
                    </a:lnTo>
                    <a:lnTo>
                      <a:pt x="78" y="37"/>
                    </a:lnTo>
                    <a:lnTo>
                      <a:pt x="76" y="36"/>
                    </a:lnTo>
                    <a:lnTo>
                      <a:pt x="75" y="34"/>
                    </a:lnTo>
                    <a:lnTo>
                      <a:pt x="76" y="32"/>
                    </a:lnTo>
                    <a:lnTo>
                      <a:pt x="72" y="29"/>
                    </a:lnTo>
                    <a:lnTo>
                      <a:pt x="72" y="27"/>
                    </a:lnTo>
                    <a:lnTo>
                      <a:pt x="76" y="22"/>
                    </a:lnTo>
                    <a:lnTo>
                      <a:pt x="76" y="18"/>
                    </a:lnTo>
                    <a:lnTo>
                      <a:pt x="74" y="22"/>
                    </a:lnTo>
                    <a:lnTo>
                      <a:pt x="68" y="26"/>
                    </a:lnTo>
                    <a:lnTo>
                      <a:pt x="62" y="25"/>
                    </a:lnTo>
                    <a:lnTo>
                      <a:pt x="61" y="23"/>
                    </a:lnTo>
                    <a:lnTo>
                      <a:pt x="59" y="23"/>
                    </a:lnTo>
                    <a:lnTo>
                      <a:pt x="55" y="23"/>
                    </a:lnTo>
                    <a:lnTo>
                      <a:pt x="53" y="20"/>
                    </a:lnTo>
                    <a:lnTo>
                      <a:pt x="50" y="19"/>
                    </a:lnTo>
                    <a:lnTo>
                      <a:pt x="44" y="15"/>
                    </a:lnTo>
                    <a:lnTo>
                      <a:pt x="41" y="11"/>
                    </a:lnTo>
                    <a:lnTo>
                      <a:pt x="34" y="3"/>
                    </a:lnTo>
                    <a:lnTo>
                      <a:pt x="30" y="1"/>
                    </a:lnTo>
                    <a:lnTo>
                      <a:pt x="28" y="0"/>
                    </a:lnTo>
                    <a:lnTo>
                      <a:pt x="26" y="0"/>
                    </a:lnTo>
                    <a:lnTo>
                      <a:pt x="25" y="6"/>
                    </a:lnTo>
                    <a:lnTo>
                      <a:pt x="27" y="9"/>
                    </a:lnTo>
                    <a:lnTo>
                      <a:pt x="27" y="15"/>
                    </a:lnTo>
                    <a:lnTo>
                      <a:pt x="27" y="17"/>
                    </a:lnTo>
                    <a:lnTo>
                      <a:pt x="26" y="19"/>
                    </a:lnTo>
                    <a:lnTo>
                      <a:pt x="26" y="25"/>
                    </a:lnTo>
                    <a:lnTo>
                      <a:pt x="24" y="27"/>
                    </a:lnTo>
                    <a:lnTo>
                      <a:pt x="21" y="28"/>
                    </a:lnTo>
                    <a:lnTo>
                      <a:pt x="23" y="34"/>
                    </a:lnTo>
                    <a:lnTo>
                      <a:pt x="21" y="37"/>
                    </a:lnTo>
                    <a:lnTo>
                      <a:pt x="20" y="39"/>
                    </a:lnTo>
                    <a:lnTo>
                      <a:pt x="18" y="39"/>
                    </a:lnTo>
                    <a:lnTo>
                      <a:pt x="12" y="37"/>
                    </a:lnTo>
                    <a:lnTo>
                      <a:pt x="10" y="35"/>
                    </a:lnTo>
                    <a:lnTo>
                      <a:pt x="8" y="37"/>
                    </a:lnTo>
                    <a:lnTo>
                      <a:pt x="9" y="40"/>
                    </a:lnTo>
                    <a:lnTo>
                      <a:pt x="8" y="43"/>
                    </a:lnTo>
                    <a:lnTo>
                      <a:pt x="6" y="44"/>
                    </a:lnTo>
                    <a:lnTo>
                      <a:pt x="1" y="49"/>
                    </a:lnTo>
                    <a:lnTo>
                      <a:pt x="0" y="53"/>
                    </a:lnTo>
                    <a:lnTo>
                      <a:pt x="3" y="56"/>
                    </a:lnTo>
                    <a:lnTo>
                      <a:pt x="4" y="58"/>
                    </a:lnTo>
                    <a:lnTo>
                      <a:pt x="3" y="63"/>
                    </a:lnTo>
                    <a:lnTo>
                      <a:pt x="3"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3" name="Freeform 187">
                <a:extLst>
                  <a:ext uri="{FF2B5EF4-FFF2-40B4-BE49-F238E27FC236}">
                    <a16:creationId xmlns:a16="http://schemas.microsoft.com/office/drawing/2014/main" id="{C07AFB58-93CB-29E3-E0ED-B1FDB64E6974}"/>
                  </a:ext>
                </a:extLst>
              </p:cNvPr>
              <p:cNvSpPr>
                <a:spLocks/>
              </p:cNvSpPr>
              <p:nvPr/>
            </p:nvSpPr>
            <p:spPr bwMode="auto">
              <a:xfrm>
                <a:off x="5460" y="2323"/>
                <a:ext cx="32" cy="44"/>
              </a:xfrm>
              <a:custGeom>
                <a:avLst/>
                <a:gdLst>
                  <a:gd name="T0" fmla="*/ 18 w 32"/>
                  <a:gd name="T1" fmla="*/ 0 h 44"/>
                  <a:gd name="T2" fmla="*/ 19 w 32"/>
                  <a:gd name="T3" fmla="*/ 2 h 44"/>
                  <a:gd name="T4" fmla="*/ 23 w 32"/>
                  <a:gd name="T5" fmla="*/ 5 h 44"/>
                  <a:gd name="T6" fmla="*/ 28 w 32"/>
                  <a:gd name="T7" fmla="*/ 4 h 44"/>
                  <a:gd name="T8" fmla="*/ 26 w 32"/>
                  <a:gd name="T9" fmla="*/ 10 h 44"/>
                  <a:gd name="T10" fmla="*/ 32 w 32"/>
                  <a:gd name="T11" fmla="*/ 12 h 44"/>
                  <a:gd name="T12" fmla="*/ 30 w 32"/>
                  <a:gd name="T13" fmla="*/ 18 h 44"/>
                  <a:gd name="T14" fmla="*/ 28 w 32"/>
                  <a:gd name="T15" fmla="*/ 21 h 44"/>
                  <a:gd name="T16" fmla="*/ 24 w 32"/>
                  <a:gd name="T17" fmla="*/ 30 h 44"/>
                  <a:gd name="T18" fmla="*/ 23 w 32"/>
                  <a:gd name="T19" fmla="*/ 36 h 44"/>
                  <a:gd name="T20" fmla="*/ 21 w 32"/>
                  <a:gd name="T21" fmla="*/ 37 h 44"/>
                  <a:gd name="T22" fmla="*/ 20 w 32"/>
                  <a:gd name="T23" fmla="*/ 40 h 44"/>
                  <a:gd name="T24" fmla="*/ 14 w 32"/>
                  <a:gd name="T25" fmla="*/ 44 h 44"/>
                  <a:gd name="T26" fmla="*/ 15 w 32"/>
                  <a:gd name="T27" fmla="*/ 38 h 44"/>
                  <a:gd name="T28" fmla="*/ 15 w 32"/>
                  <a:gd name="T29" fmla="*/ 34 h 44"/>
                  <a:gd name="T30" fmla="*/ 12 w 32"/>
                  <a:gd name="T31" fmla="*/ 36 h 44"/>
                  <a:gd name="T32" fmla="*/ 8 w 32"/>
                  <a:gd name="T33" fmla="*/ 40 h 44"/>
                  <a:gd name="T34" fmla="*/ 10 w 32"/>
                  <a:gd name="T35" fmla="*/ 35 h 44"/>
                  <a:gd name="T36" fmla="*/ 10 w 32"/>
                  <a:gd name="T37" fmla="*/ 27 h 44"/>
                  <a:gd name="T38" fmla="*/ 13 w 32"/>
                  <a:gd name="T39" fmla="*/ 19 h 44"/>
                  <a:gd name="T40" fmla="*/ 13 w 32"/>
                  <a:gd name="T41" fmla="*/ 17 h 44"/>
                  <a:gd name="T42" fmla="*/ 10 w 32"/>
                  <a:gd name="T43" fmla="*/ 12 h 44"/>
                  <a:gd name="T44" fmla="*/ 8 w 32"/>
                  <a:gd name="T45" fmla="*/ 14 h 44"/>
                  <a:gd name="T46" fmla="*/ 5 w 32"/>
                  <a:gd name="T47" fmla="*/ 18 h 44"/>
                  <a:gd name="T48" fmla="*/ 1 w 32"/>
                  <a:gd name="T49" fmla="*/ 16 h 44"/>
                  <a:gd name="T50" fmla="*/ 2 w 32"/>
                  <a:gd name="T51" fmla="*/ 16 h 44"/>
                  <a:gd name="T52" fmla="*/ 4 w 32"/>
                  <a:gd name="T53" fmla="*/ 13 h 44"/>
                  <a:gd name="T54" fmla="*/ 0 w 32"/>
                  <a:gd name="T55" fmla="*/ 10 h 44"/>
                  <a:gd name="T56" fmla="*/ 2 w 32"/>
                  <a:gd name="T57" fmla="*/ 9 h 44"/>
                  <a:gd name="T58" fmla="*/ 5 w 32"/>
                  <a:gd name="T59" fmla="*/ 8 h 44"/>
                  <a:gd name="T60" fmla="*/ 9 w 32"/>
                  <a:gd name="T61" fmla="*/ 4 h 44"/>
                  <a:gd name="T62" fmla="*/ 12 w 32"/>
                  <a:gd name="T63" fmla="*/ 1 h 44"/>
                  <a:gd name="T64" fmla="*/ 18 w 32"/>
                  <a:gd name="T6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44">
                    <a:moveTo>
                      <a:pt x="18" y="0"/>
                    </a:moveTo>
                    <a:lnTo>
                      <a:pt x="18" y="0"/>
                    </a:lnTo>
                    <a:lnTo>
                      <a:pt x="18" y="1"/>
                    </a:lnTo>
                    <a:lnTo>
                      <a:pt x="19" y="2"/>
                    </a:lnTo>
                    <a:lnTo>
                      <a:pt x="21" y="4"/>
                    </a:lnTo>
                    <a:lnTo>
                      <a:pt x="23" y="5"/>
                    </a:lnTo>
                    <a:lnTo>
                      <a:pt x="26" y="4"/>
                    </a:lnTo>
                    <a:lnTo>
                      <a:pt x="28" y="4"/>
                    </a:lnTo>
                    <a:lnTo>
                      <a:pt x="28" y="8"/>
                    </a:lnTo>
                    <a:lnTo>
                      <a:pt x="26" y="10"/>
                    </a:lnTo>
                    <a:lnTo>
                      <a:pt x="31" y="10"/>
                    </a:lnTo>
                    <a:lnTo>
                      <a:pt x="32" y="12"/>
                    </a:lnTo>
                    <a:lnTo>
                      <a:pt x="32" y="16"/>
                    </a:lnTo>
                    <a:lnTo>
                      <a:pt x="30" y="18"/>
                    </a:lnTo>
                    <a:lnTo>
                      <a:pt x="28" y="20"/>
                    </a:lnTo>
                    <a:lnTo>
                      <a:pt x="28" y="21"/>
                    </a:lnTo>
                    <a:lnTo>
                      <a:pt x="26" y="27"/>
                    </a:lnTo>
                    <a:lnTo>
                      <a:pt x="24" y="30"/>
                    </a:lnTo>
                    <a:lnTo>
                      <a:pt x="24" y="34"/>
                    </a:lnTo>
                    <a:lnTo>
                      <a:pt x="23" y="36"/>
                    </a:lnTo>
                    <a:lnTo>
                      <a:pt x="23" y="38"/>
                    </a:lnTo>
                    <a:lnTo>
                      <a:pt x="21" y="37"/>
                    </a:lnTo>
                    <a:lnTo>
                      <a:pt x="19" y="38"/>
                    </a:lnTo>
                    <a:lnTo>
                      <a:pt x="20" y="40"/>
                    </a:lnTo>
                    <a:lnTo>
                      <a:pt x="17" y="43"/>
                    </a:lnTo>
                    <a:lnTo>
                      <a:pt x="14" y="44"/>
                    </a:lnTo>
                    <a:lnTo>
                      <a:pt x="15" y="40"/>
                    </a:lnTo>
                    <a:lnTo>
                      <a:pt x="15" y="38"/>
                    </a:lnTo>
                    <a:lnTo>
                      <a:pt x="13" y="36"/>
                    </a:lnTo>
                    <a:lnTo>
                      <a:pt x="15" y="34"/>
                    </a:lnTo>
                    <a:lnTo>
                      <a:pt x="13" y="34"/>
                    </a:lnTo>
                    <a:lnTo>
                      <a:pt x="12" y="36"/>
                    </a:lnTo>
                    <a:lnTo>
                      <a:pt x="13" y="42"/>
                    </a:lnTo>
                    <a:lnTo>
                      <a:pt x="8" y="40"/>
                    </a:lnTo>
                    <a:lnTo>
                      <a:pt x="9" y="37"/>
                    </a:lnTo>
                    <a:lnTo>
                      <a:pt x="10" y="35"/>
                    </a:lnTo>
                    <a:lnTo>
                      <a:pt x="8" y="29"/>
                    </a:lnTo>
                    <a:lnTo>
                      <a:pt x="10" y="27"/>
                    </a:lnTo>
                    <a:lnTo>
                      <a:pt x="13" y="21"/>
                    </a:lnTo>
                    <a:lnTo>
                      <a:pt x="13" y="19"/>
                    </a:lnTo>
                    <a:lnTo>
                      <a:pt x="11" y="19"/>
                    </a:lnTo>
                    <a:lnTo>
                      <a:pt x="13" y="17"/>
                    </a:lnTo>
                    <a:lnTo>
                      <a:pt x="11" y="14"/>
                    </a:lnTo>
                    <a:lnTo>
                      <a:pt x="10" y="12"/>
                    </a:lnTo>
                    <a:lnTo>
                      <a:pt x="6" y="12"/>
                    </a:lnTo>
                    <a:lnTo>
                      <a:pt x="8" y="14"/>
                    </a:lnTo>
                    <a:lnTo>
                      <a:pt x="8" y="18"/>
                    </a:lnTo>
                    <a:lnTo>
                      <a:pt x="5" y="18"/>
                    </a:lnTo>
                    <a:lnTo>
                      <a:pt x="3" y="19"/>
                    </a:lnTo>
                    <a:lnTo>
                      <a:pt x="1" y="16"/>
                    </a:lnTo>
                    <a:lnTo>
                      <a:pt x="2" y="13"/>
                    </a:lnTo>
                    <a:lnTo>
                      <a:pt x="2" y="16"/>
                    </a:lnTo>
                    <a:lnTo>
                      <a:pt x="5" y="17"/>
                    </a:lnTo>
                    <a:lnTo>
                      <a:pt x="4" y="13"/>
                    </a:lnTo>
                    <a:lnTo>
                      <a:pt x="1" y="12"/>
                    </a:lnTo>
                    <a:lnTo>
                      <a:pt x="0" y="10"/>
                    </a:lnTo>
                    <a:lnTo>
                      <a:pt x="2" y="9"/>
                    </a:lnTo>
                    <a:lnTo>
                      <a:pt x="2" y="9"/>
                    </a:lnTo>
                    <a:lnTo>
                      <a:pt x="3" y="7"/>
                    </a:lnTo>
                    <a:lnTo>
                      <a:pt x="5" y="8"/>
                    </a:lnTo>
                    <a:lnTo>
                      <a:pt x="5" y="7"/>
                    </a:lnTo>
                    <a:lnTo>
                      <a:pt x="9" y="4"/>
                    </a:lnTo>
                    <a:lnTo>
                      <a:pt x="11" y="3"/>
                    </a:lnTo>
                    <a:lnTo>
                      <a:pt x="12" y="1"/>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4" name="Freeform 188">
                <a:extLst>
                  <a:ext uri="{FF2B5EF4-FFF2-40B4-BE49-F238E27FC236}">
                    <a16:creationId xmlns:a16="http://schemas.microsoft.com/office/drawing/2014/main" id="{F8966A75-86A1-C75F-F34F-0BABD2F71F81}"/>
                  </a:ext>
                </a:extLst>
              </p:cNvPr>
              <p:cNvSpPr>
                <a:spLocks/>
              </p:cNvSpPr>
              <p:nvPr/>
            </p:nvSpPr>
            <p:spPr bwMode="auto">
              <a:xfrm>
                <a:off x="5559" y="1480"/>
                <a:ext cx="116" cy="44"/>
              </a:xfrm>
              <a:custGeom>
                <a:avLst/>
                <a:gdLst>
                  <a:gd name="T0" fmla="*/ 27 w 116"/>
                  <a:gd name="T1" fmla="*/ 0 h 44"/>
                  <a:gd name="T2" fmla="*/ 22 w 116"/>
                  <a:gd name="T3" fmla="*/ 2 h 44"/>
                  <a:gd name="T4" fmla="*/ 18 w 116"/>
                  <a:gd name="T5" fmla="*/ 2 h 44"/>
                  <a:gd name="T6" fmla="*/ 10 w 116"/>
                  <a:gd name="T7" fmla="*/ 7 h 44"/>
                  <a:gd name="T8" fmla="*/ 12 w 116"/>
                  <a:gd name="T9" fmla="*/ 14 h 44"/>
                  <a:gd name="T10" fmla="*/ 3 w 116"/>
                  <a:gd name="T11" fmla="*/ 14 h 44"/>
                  <a:gd name="T12" fmla="*/ 5 w 116"/>
                  <a:gd name="T13" fmla="*/ 17 h 44"/>
                  <a:gd name="T14" fmla="*/ 4 w 116"/>
                  <a:gd name="T15" fmla="*/ 23 h 44"/>
                  <a:gd name="T16" fmla="*/ 0 w 116"/>
                  <a:gd name="T17" fmla="*/ 25 h 44"/>
                  <a:gd name="T18" fmla="*/ 5 w 116"/>
                  <a:gd name="T19" fmla="*/ 31 h 44"/>
                  <a:gd name="T20" fmla="*/ 13 w 116"/>
                  <a:gd name="T21" fmla="*/ 35 h 44"/>
                  <a:gd name="T22" fmla="*/ 16 w 116"/>
                  <a:gd name="T23" fmla="*/ 40 h 44"/>
                  <a:gd name="T24" fmla="*/ 27 w 116"/>
                  <a:gd name="T25" fmla="*/ 43 h 44"/>
                  <a:gd name="T26" fmla="*/ 33 w 116"/>
                  <a:gd name="T27" fmla="*/ 43 h 44"/>
                  <a:gd name="T28" fmla="*/ 35 w 116"/>
                  <a:gd name="T29" fmla="*/ 38 h 44"/>
                  <a:gd name="T30" fmla="*/ 41 w 116"/>
                  <a:gd name="T31" fmla="*/ 35 h 44"/>
                  <a:gd name="T32" fmla="*/ 43 w 116"/>
                  <a:gd name="T33" fmla="*/ 40 h 44"/>
                  <a:gd name="T34" fmla="*/ 63 w 116"/>
                  <a:gd name="T35" fmla="*/ 36 h 44"/>
                  <a:gd name="T36" fmla="*/ 72 w 116"/>
                  <a:gd name="T37" fmla="*/ 34 h 44"/>
                  <a:gd name="T38" fmla="*/ 72 w 116"/>
                  <a:gd name="T39" fmla="*/ 38 h 44"/>
                  <a:gd name="T40" fmla="*/ 80 w 116"/>
                  <a:gd name="T41" fmla="*/ 38 h 44"/>
                  <a:gd name="T42" fmla="*/ 91 w 116"/>
                  <a:gd name="T43" fmla="*/ 36 h 44"/>
                  <a:gd name="T44" fmla="*/ 90 w 116"/>
                  <a:gd name="T45" fmla="*/ 34 h 44"/>
                  <a:gd name="T46" fmla="*/ 81 w 116"/>
                  <a:gd name="T47" fmla="*/ 32 h 44"/>
                  <a:gd name="T48" fmla="*/ 74 w 116"/>
                  <a:gd name="T49" fmla="*/ 25 h 44"/>
                  <a:gd name="T50" fmla="*/ 73 w 116"/>
                  <a:gd name="T51" fmla="*/ 17 h 44"/>
                  <a:gd name="T52" fmla="*/ 73 w 116"/>
                  <a:gd name="T53" fmla="*/ 16 h 44"/>
                  <a:gd name="T54" fmla="*/ 82 w 116"/>
                  <a:gd name="T55" fmla="*/ 15 h 44"/>
                  <a:gd name="T56" fmla="*/ 83 w 116"/>
                  <a:gd name="T57" fmla="*/ 18 h 44"/>
                  <a:gd name="T58" fmla="*/ 77 w 116"/>
                  <a:gd name="T59" fmla="*/ 22 h 44"/>
                  <a:gd name="T60" fmla="*/ 84 w 116"/>
                  <a:gd name="T61" fmla="*/ 31 h 44"/>
                  <a:gd name="T62" fmla="*/ 93 w 116"/>
                  <a:gd name="T63" fmla="*/ 32 h 44"/>
                  <a:gd name="T64" fmla="*/ 104 w 116"/>
                  <a:gd name="T65" fmla="*/ 32 h 44"/>
                  <a:gd name="T66" fmla="*/ 108 w 116"/>
                  <a:gd name="T67" fmla="*/ 27 h 44"/>
                  <a:gd name="T68" fmla="*/ 108 w 116"/>
                  <a:gd name="T69" fmla="*/ 26 h 44"/>
                  <a:gd name="T70" fmla="*/ 112 w 116"/>
                  <a:gd name="T71" fmla="*/ 21 h 44"/>
                  <a:gd name="T72" fmla="*/ 112 w 116"/>
                  <a:gd name="T73" fmla="*/ 17 h 44"/>
                  <a:gd name="T74" fmla="*/ 107 w 116"/>
                  <a:gd name="T75" fmla="*/ 15 h 44"/>
                  <a:gd name="T76" fmla="*/ 92 w 116"/>
                  <a:gd name="T77" fmla="*/ 10 h 44"/>
                  <a:gd name="T78" fmla="*/ 82 w 116"/>
                  <a:gd name="T79" fmla="*/ 12 h 44"/>
                  <a:gd name="T80" fmla="*/ 76 w 116"/>
                  <a:gd name="T81" fmla="*/ 9 h 44"/>
                  <a:gd name="T82" fmla="*/ 65 w 116"/>
                  <a:gd name="T83" fmla="*/ 4 h 44"/>
                  <a:gd name="T84" fmla="*/ 64 w 116"/>
                  <a:gd name="T85" fmla="*/ 6 h 44"/>
                  <a:gd name="T86" fmla="*/ 56 w 116"/>
                  <a:gd name="T87" fmla="*/ 7 h 44"/>
                  <a:gd name="T88" fmla="*/ 55 w 116"/>
                  <a:gd name="T89" fmla="*/ 14 h 44"/>
                  <a:gd name="T90" fmla="*/ 55 w 116"/>
                  <a:gd name="T91" fmla="*/ 17 h 44"/>
                  <a:gd name="T92" fmla="*/ 49 w 116"/>
                  <a:gd name="T93" fmla="*/ 15 h 44"/>
                  <a:gd name="T94" fmla="*/ 43 w 116"/>
                  <a:gd name="T95" fmla="*/ 12 h 44"/>
                  <a:gd name="T96" fmla="*/ 41 w 116"/>
                  <a:gd name="T97" fmla="*/ 8 h 44"/>
                  <a:gd name="T98" fmla="*/ 30 w 116"/>
                  <a:gd name="T9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6" h="44">
                    <a:moveTo>
                      <a:pt x="30" y="4"/>
                    </a:moveTo>
                    <a:lnTo>
                      <a:pt x="27" y="0"/>
                    </a:lnTo>
                    <a:lnTo>
                      <a:pt x="25" y="0"/>
                    </a:lnTo>
                    <a:lnTo>
                      <a:pt x="22" y="2"/>
                    </a:lnTo>
                    <a:lnTo>
                      <a:pt x="21" y="5"/>
                    </a:lnTo>
                    <a:lnTo>
                      <a:pt x="18" y="2"/>
                    </a:lnTo>
                    <a:lnTo>
                      <a:pt x="16" y="6"/>
                    </a:lnTo>
                    <a:lnTo>
                      <a:pt x="10" y="7"/>
                    </a:lnTo>
                    <a:lnTo>
                      <a:pt x="7" y="8"/>
                    </a:lnTo>
                    <a:lnTo>
                      <a:pt x="12" y="14"/>
                    </a:lnTo>
                    <a:lnTo>
                      <a:pt x="6" y="13"/>
                    </a:lnTo>
                    <a:lnTo>
                      <a:pt x="3" y="14"/>
                    </a:lnTo>
                    <a:lnTo>
                      <a:pt x="3" y="17"/>
                    </a:lnTo>
                    <a:lnTo>
                      <a:pt x="5" y="17"/>
                    </a:lnTo>
                    <a:lnTo>
                      <a:pt x="5" y="21"/>
                    </a:lnTo>
                    <a:lnTo>
                      <a:pt x="4" y="23"/>
                    </a:lnTo>
                    <a:lnTo>
                      <a:pt x="6" y="25"/>
                    </a:lnTo>
                    <a:lnTo>
                      <a:pt x="0" y="25"/>
                    </a:lnTo>
                    <a:lnTo>
                      <a:pt x="1" y="29"/>
                    </a:lnTo>
                    <a:lnTo>
                      <a:pt x="5" y="31"/>
                    </a:lnTo>
                    <a:lnTo>
                      <a:pt x="9" y="34"/>
                    </a:lnTo>
                    <a:lnTo>
                      <a:pt x="13" y="35"/>
                    </a:lnTo>
                    <a:lnTo>
                      <a:pt x="14" y="39"/>
                    </a:lnTo>
                    <a:lnTo>
                      <a:pt x="16" y="40"/>
                    </a:lnTo>
                    <a:lnTo>
                      <a:pt x="25" y="42"/>
                    </a:lnTo>
                    <a:lnTo>
                      <a:pt x="27" y="43"/>
                    </a:lnTo>
                    <a:lnTo>
                      <a:pt x="31" y="44"/>
                    </a:lnTo>
                    <a:lnTo>
                      <a:pt x="33" y="43"/>
                    </a:lnTo>
                    <a:lnTo>
                      <a:pt x="37" y="40"/>
                    </a:lnTo>
                    <a:lnTo>
                      <a:pt x="35" y="38"/>
                    </a:lnTo>
                    <a:lnTo>
                      <a:pt x="38" y="35"/>
                    </a:lnTo>
                    <a:lnTo>
                      <a:pt x="41" y="35"/>
                    </a:lnTo>
                    <a:lnTo>
                      <a:pt x="43" y="39"/>
                    </a:lnTo>
                    <a:lnTo>
                      <a:pt x="43" y="40"/>
                    </a:lnTo>
                    <a:lnTo>
                      <a:pt x="57" y="36"/>
                    </a:lnTo>
                    <a:lnTo>
                      <a:pt x="63" y="36"/>
                    </a:lnTo>
                    <a:lnTo>
                      <a:pt x="68" y="34"/>
                    </a:lnTo>
                    <a:lnTo>
                      <a:pt x="72" y="34"/>
                    </a:lnTo>
                    <a:lnTo>
                      <a:pt x="74" y="36"/>
                    </a:lnTo>
                    <a:lnTo>
                      <a:pt x="72" y="38"/>
                    </a:lnTo>
                    <a:lnTo>
                      <a:pt x="76" y="40"/>
                    </a:lnTo>
                    <a:lnTo>
                      <a:pt x="80" y="38"/>
                    </a:lnTo>
                    <a:lnTo>
                      <a:pt x="85" y="38"/>
                    </a:lnTo>
                    <a:lnTo>
                      <a:pt x="91" y="36"/>
                    </a:lnTo>
                    <a:lnTo>
                      <a:pt x="92" y="34"/>
                    </a:lnTo>
                    <a:lnTo>
                      <a:pt x="90" y="34"/>
                    </a:lnTo>
                    <a:lnTo>
                      <a:pt x="84" y="32"/>
                    </a:lnTo>
                    <a:lnTo>
                      <a:pt x="81" y="32"/>
                    </a:lnTo>
                    <a:lnTo>
                      <a:pt x="78" y="31"/>
                    </a:lnTo>
                    <a:lnTo>
                      <a:pt x="74" y="25"/>
                    </a:lnTo>
                    <a:lnTo>
                      <a:pt x="70" y="17"/>
                    </a:lnTo>
                    <a:lnTo>
                      <a:pt x="73" y="17"/>
                    </a:lnTo>
                    <a:lnTo>
                      <a:pt x="70" y="16"/>
                    </a:lnTo>
                    <a:lnTo>
                      <a:pt x="73" y="16"/>
                    </a:lnTo>
                    <a:lnTo>
                      <a:pt x="76" y="15"/>
                    </a:lnTo>
                    <a:lnTo>
                      <a:pt x="82" y="15"/>
                    </a:lnTo>
                    <a:lnTo>
                      <a:pt x="84" y="16"/>
                    </a:lnTo>
                    <a:lnTo>
                      <a:pt x="83" y="18"/>
                    </a:lnTo>
                    <a:lnTo>
                      <a:pt x="80" y="19"/>
                    </a:lnTo>
                    <a:lnTo>
                      <a:pt x="77" y="22"/>
                    </a:lnTo>
                    <a:lnTo>
                      <a:pt x="78" y="25"/>
                    </a:lnTo>
                    <a:lnTo>
                      <a:pt x="84" y="31"/>
                    </a:lnTo>
                    <a:lnTo>
                      <a:pt x="90" y="32"/>
                    </a:lnTo>
                    <a:lnTo>
                      <a:pt x="93" y="32"/>
                    </a:lnTo>
                    <a:lnTo>
                      <a:pt x="98" y="33"/>
                    </a:lnTo>
                    <a:lnTo>
                      <a:pt x="104" y="32"/>
                    </a:lnTo>
                    <a:lnTo>
                      <a:pt x="107" y="31"/>
                    </a:lnTo>
                    <a:lnTo>
                      <a:pt x="108" y="27"/>
                    </a:lnTo>
                    <a:lnTo>
                      <a:pt x="110" y="26"/>
                    </a:lnTo>
                    <a:lnTo>
                      <a:pt x="108" y="26"/>
                    </a:lnTo>
                    <a:lnTo>
                      <a:pt x="107" y="23"/>
                    </a:lnTo>
                    <a:lnTo>
                      <a:pt x="112" y="21"/>
                    </a:lnTo>
                    <a:lnTo>
                      <a:pt x="116" y="18"/>
                    </a:lnTo>
                    <a:lnTo>
                      <a:pt x="112" y="17"/>
                    </a:lnTo>
                    <a:lnTo>
                      <a:pt x="110" y="17"/>
                    </a:lnTo>
                    <a:lnTo>
                      <a:pt x="107" y="15"/>
                    </a:lnTo>
                    <a:lnTo>
                      <a:pt x="104" y="15"/>
                    </a:lnTo>
                    <a:lnTo>
                      <a:pt x="92" y="10"/>
                    </a:lnTo>
                    <a:lnTo>
                      <a:pt x="84" y="12"/>
                    </a:lnTo>
                    <a:lnTo>
                      <a:pt x="82" y="12"/>
                    </a:lnTo>
                    <a:lnTo>
                      <a:pt x="78" y="10"/>
                    </a:lnTo>
                    <a:lnTo>
                      <a:pt x="76" y="9"/>
                    </a:lnTo>
                    <a:lnTo>
                      <a:pt x="70" y="6"/>
                    </a:lnTo>
                    <a:lnTo>
                      <a:pt x="65" y="4"/>
                    </a:lnTo>
                    <a:lnTo>
                      <a:pt x="61" y="4"/>
                    </a:lnTo>
                    <a:lnTo>
                      <a:pt x="64" y="6"/>
                    </a:lnTo>
                    <a:lnTo>
                      <a:pt x="58" y="5"/>
                    </a:lnTo>
                    <a:lnTo>
                      <a:pt x="56" y="7"/>
                    </a:lnTo>
                    <a:lnTo>
                      <a:pt x="56" y="12"/>
                    </a:lnTo>
                    <a:lnTo>
                      <a:pt x="55" y="14"/>
                    </a:lnTo>
                    <a:lnTo>
                      <a:pt x="57" y="16"/>
                    </a:lnTo>
                    <a:lnTo>
                      <a:pt x="55" y="17"/>
                    </a:lnTo>
                    <a:lnTo>
                      <a:pt x="52" y="17"/>
                    </a:lnTo>
                    <a:lnTo>
                      <a:pt x="49" y="15"/>
                    </a:lnTo>
                    <a:lnTo>
                      <a:pt x="49" y="12"/>
                    </a:lnTo>
                    <a:lnTo>
                      <a:pt x="43" y="12"/>
                    </a:lnTo>
                    <a:lnTo>
                      <a:pt x="42" y="10"/>
                    </a:lnTo>
                    <a:lnTo>
                      <a:pt x="41" y="8"/>
                    </a:lnTo>
                    <a:lnTo>
                      <a:pt x="30" y="4"/>
                    </a:lnTo>
                    <a:lnTo>
                      <a:pt x="3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5" name="Freeform 189">
                <a:extLst>
                  <a:ext uri="{FF2B5EF4-FFF2-40B4-BE49-F238E27FC236}">
                    <a16:creationId xmlns:a16="http://schemas.microsoft.com/office/drawing/2014/main" id="{15A2D9F5-037D-9D2B-F104-CBCC87533721}"/>
                  </a:ext>
                </a:extLst>
              </p:cNvPr>
              <p:cNvSpPr>
                <a:spLocks/>
              </p:cNvSpPr>
              <p:nvPr/>
            </p:nvSpPr>
            <p:spPr bwMode="auto">
              <a:xfrm>
                <a:off x="5599" y="1544"/>
                <a:ext cx="51" cy="19"/>
              </a:xfrm>
              <a:custGeom>
                <a:avLst/>
                <a:gdLst>
                  <a:gd name="T0" fmla="*/ 3 w 51"/>
                  <a:gd name="T1" fmla="*/ 12 h 19"/>
                  <a:gd name="T2" fmla="*/ 0 w 51"/>
                  <a:gd name="T3" fmla="*/ 12 h 19"/>
                  <a:gd name="T4" fmla="*/ 2 w 51"/>
                  <a:gd name="T5" fmla="*/ 14 h 19"/>
                  <a:gd name="T6" fmla="*/ 6 w 51"/>
                  <a:gd name="T7" fmla="*/ 13 h 19"/>
                  <a:gd name="T8" fmla="*/ 11 w 51"/>
                  <a:gd name="T9" fmla="*/ 12 h 19"/>
                  <a:gd name="T10" fmla="*/ 17 w 51"/>
                  <a:gd name="T11" fmla="*/ 13 h 19"/>
                  <a:gd name="T12" fmla="*/ 26 w 51"/>
                  <a:gd name="T13" fmla="*/ 15 h 19"/>
                  <a:gd name="T14" fmla="*/ 41 w 51"/>
                  <a:gd name="T15" fmla="*/ 18 h 19"/>
                  <a:gd name="T16" fmla="*/ 46 w 51"/>
                  <a:gd name="T17" fmla="*/ 19 h 19"/>
                  <a:gd name="T18" fmla="*/ 49 w 51"/>
                  <a:gd name="T19" fmla="*/ 18 h 19"/>
                  <a:gd name="T20" fmla="*/ 51 w 51"/>
                  <a:gd name="T21" fmla="*/ 15 h 19"/>
                  <a:gd name="T22" fmla="*/ 51 w 51"/>
                  <a:gd name="T23" fmla="*/ 12 h 19"/>
                  <a:gd name="T24" fmla="*/ 50 w 51"/>
                  <a:gd name="T25" fmla="*/ 10 h 19"/>
                  <a:gd name="T26" fmla="*/ 46 w 51"/>
                  <a:gd name="T27" fmla="*/ 8 h 19"/>
                  <a:gd name="T28" fmla="*/ 38 w 51"/>
                  <a:gd name="T29" fmla="*/ 2 h 19"/>
                  <a:gd name="T30" fmla="*/ 30 w 51"/>
                  <a:gd name="T31" fmla="*/ 0 h 19"/>
                  <a:gd name="T32" fmla="*/ 25 w 51"/>
                  <a:gd name="T33" fmla="*/ 0 h 19"/>
                  <a:gd name="T34" fmla="*/ 21 w 51"/>
                  <a:gd name="T35" fmla="*/ 1 h 19"/>
                  <a:gd name="T36" fmla="*/ 19 w 51"/>
                  <a:gd name="T37" fmla="*/ 1 h 19"/>
                  <a:gd name="T38" fmla="*/ 16 w 51"/>
                  <a:gd name="T39" fmla="*/ 2 h 19"/>
                  <a:gd name="T40" fmla="*/ 13 w 51"/>
                  <a:gd name="T41" fmla="*/ 4 h 19"/>
                  <a:gd name="T42" fmla="*/ 12 w 51"/>
                  <a:gd name="T43" fmla="*/ 8 h 19"/>
                  <a:gd name="T44" fmla="*/ 10 w 51"/>
                  <a:gd name="T45" fmla="*/ 10 h 19"/>
                  <a:gd name="T46" fmla="*/ 7 w 51"/>
                  <a:gd name="T47" fmla="*/ 12 h 19"/>
                  <a:gd name="T48" fmla="*/ 3 w 51"/>
                  <a:gd name="T49" fmla="*/ 12 h 19"/>
                  <a:gd name="T50" fmla="*/ 3 w 51"/>
                  <a:gd name="T51"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19">
                    <a:moveTo>
                      <a:pt x="3" y="12"/>
                    </a:moveTo>
                    <a:lnTo>
                      <a:pt x="0" y="12"/>
                    </a:lnTo>
                    <a:lnTo>
                      <a:pt x="2" y="14"/>
                    </a:lnTo>
                    <a:lnTo>
                      <a:pt x="6" y="13"/>
                    </a:lnTo>
                    <a:lnTo>
                      <a:pt x="11" y="12"/>
                    </a:lnTo>
                    <a:lnTo>
                      <a:pt x="17" y="13"/>
                    </a:lnTo>
                    <a:lnTo>
                      <a:pt x="26" y="15"/>
                    </a:lnTo>
                    <a:lnTo>
                      <a:pt x="41" y="18"/>
                    </a:lnTo>
                    <a:lnTo>
                      <a:pt x="46" y="19"/>
                    </a:lnTo>
                    <a:lnTo>
                      <a:pt x="49" y="18"/>
                    </a:lnTo>
                    <a:lnTo>
                      <a:pt x="51" y="15"/>
                    </a:lnTo>
                    <a:lnTo>
                      <a:pt x="51" y="12"/>
                    </a:lnTo>
                    <a:lnTo>
                      <a:pt x="50" y="10"/>
                    </a:lnTo>
                    <a:lnTo>
                      <a:pt x="46" y="8"/>
                    </a:lnTo>
                    <a:lnTo>
                      <a:pt x="38" y="2"/>
                    </a:lnTo>
                    <a:lnTo>
                      <a:pt x="30" y="0"/>
                    </a:lnTo>
                    <a:lnTo>
                      <a:pt x="25" y="0"/>
                    </a:lnTo>
                    <a:lnTo>
                      <a:pt x="21" y="1"/>
                    </a:lnTo>
                    <a:lnTo>
                      <a:pt x="19" y="1"/>
                    </a:lnTo>
                    <a:lnTo>
                      <a:pt x="16" y="2"/>
                    </a:lnTo>
                    <a:lnTo>
                      <a:pt x="13" y="4"/>
                    </a:lnTo>
                    <a:lnTo>
                      <a:pt x="12" y="8"/>
                    </a:lnTo>
                    <a:lnTo>
                      <a:pt x="10" y="10"/>
                    </a:lnTo>
                    <a:lnTo>
                      <a:pt x="7" y="12"/>
                    </a:lnTo>
                    <a:lnTo>
                      <a:pt x="3" y="12"/>
                    </a:lnTo>
                    <a:lnTo>
                      <a:pt x="3"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6" name="Freeform 190">
                <a:extLst>
                  <a:ext uri="{FF2B5EF4-FFF2-40B4-BE49-F238E27FC236}">
                    <a16:creationId xmlns:a16="http://schemas.microsoft.com/office/drawing/2014/main" id="{279407F7-7462-4484-1297-F63CF1E57762}"/>
                  </a:ext>
                </a:extLst>
              </p:cNvPr>
              <p:cNvSpPr>
                <a:spLocks/>
              </p:cNvSpPr>
              <p:nvPr/>
            </p:nvSpPr>
            <p:spPr bwMode="auto">
              <a:xfrm>
                <a:off x="5603" y="1533"/>
                <a:ext cx="14" cy="11"/>
              </a:xfrm>
              <a:custGeom>
                <a:avLst/>
                <a:gdLst>
                  <a:gd name="T0" fmla="*/ 5 w 14"/>
                  <a:gd name="T1" fmla="*/ 11 h 11"/>
                  <a:gd name="T2" fmla="*/ 9 w 14"/>
                  <a:gd name="T3" fmla="*/ 9 h 11"/>
                  <a:gd name="T4" fmla="*/ 13 w 14"/>
                  <a:gd name="T5" fmla="*/ 8 h 11"/>
                  <a:gd name="T6" fmla="*/ 14 w 14"/>
                  <a:gd name="T7" fmla="*/ 3 h 11"/>
                  <a:gd name="T8" fmla="*/ 11 w 14"/>
                  <a:gd name="T9" fmla="*/ 2 h 11"/>
                  <a:gd name="T10" fmla="*/ 8 w 14"/>
                  <a:gd name="T11" fmla="*/ 0 h 11"/>
                  <a:gd name="T12" fmla="*/ 3 w 14"/>
                  <a:gd name="T13" fmla="*/ 2 h 11"/>
                  <a:gd name="T14" fmla="*/ 0 w 14"/>
                  <a:gd name="T15" fmla="*/ 4 h 11"/>
                  <a:gd name="T16" fmla="*/ 0 w 14"/>
                  <a:gd name="T17" fmla="*/ 7 h 11"/>
                  <a:gd name="T18" fmla="*/ 3 w 14"/>
                  <a:gd name="T19" fmla="*/ 9 h 11"/>
                  <a:gd name="T20" fmla="*/ 5 w 14"/>
                  <a:gd name="T21" fmla="*/ 11 h 11"/>
                  <a:gd name="T22" fmla="*/ 5 w 14"/>
                  <a:gd name="T2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5" y="11"/>
                    </a:moveTo>
                    <a:lnTo>
                      <a:pt x="9" y="9"/>
                    </a:lnTo>
                    <a:lnTo>
                      <a:pt x="13" y="8"/>
                    </a:lnTo>
                    <a:lnTo>
                      <a:pt x="14" y="3"/>
                    </a:lnTo>
                    <a:lnTo>
                      <a:pt x="11" y="2"/>
                    </a:lnTo>
                    <a:lnTo>
                      <a:pt x="8" y="0"/>
                    </a:lnTo>
                    <a:lnTo>
                      <a:pt x="3" y="2"/>
                    </a:lnTo>
                    <a:lnTo>
                      <a:pt x="0" y="4"/>
                    </a:lnTo>
                    <a:lnTo>
                      <a:pt x="0" y="7"/>
                    </a:lnTo>
                    <a:lnTo>
                      <a:pt x="3" y="9"/>
                    </a:lnTo>
                    <a:lnTo>
                      <a:pt x="5" y="11"/>
                    </a:lnTo>
                    <a:lnTo>
                      <a:pt x="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7" name="Freeform 191">
                <a:extLst>
                  <a:ext uri="{FF2B5EF4-FFF2-40B4-BE49-F238E27FC236}">
                    <a16:creationId xmlns:a16="http://schemas.microsoft.com/office/drawing/2014/main" id="{61F24144-E195-70D2-7DE5-AE6B9A8C49F6}"/>
                  </a:ext>
                </a:extLst>
              </p:cNvPr>
              <p:cNvSpPr>
                <a:spLocks/>
              </p:cNvSpPr>
              <p:nvPr/>
            </p:nvSpPr>
            <p:spPr bwMode="auto">
              <a:xfrm>
                <a:off x="5685" y="1498"/>
                <a:ext cx="66" cy="23"/>
              </a:xfrm>
              <a:custGeom>
                <a:avLst/>
                <a:gdLst>
                  <a:gd name="T0" fmla="*/ 42 w 66"/>
                  <a:gd name="T1" fmla="*/ 23 h 23"/>
                  <a:gd name="T2" fmla="*/ 49 w 66"/>
                  <a:gd name="T3" fmla="*/ 23 h 23"/>
                  <a:gd name="T4" fmla="*/ 55 w 66"/>
                  <a:gd name="T5" fmla="*/ 21 h 23"/>
                  <a:gd name="T6" fmla="*/ 60 w 66"/>
                  <a:gd name="T7" fmla="*/ 20 h 23"/>
                  <a:gd name="T8" fmla="*/ 63 w 66"/>
                  <a:gd name="T9" fmla="*/ 17 h 23"/>
                  <a:gd name="T10" fmla="*/ 65 w 66"/>
                  <a:gd name="T11" fmla="*/ 15 h 23"/>
                  <a:gd name="T12" fmla="*/ 66 w 66"/>
                  <a:gd name="T13" fmla="*/ 13 h 23"/>
                  <a:gd name="T14" fmla="*/ 63 w 66"/>
                  <a:gd name="T15" fmla="*/ 12 h 23"/>
                  <a:gd name="T16" fmla="*/ 61 w 66"/>
                  <a:gd name="T17" fmla="*/ 13 h 23"/>
                  <a:gd name="T18" fmla="*/ 58 w 66"/>
                  <a:gd name="T19" fmla="*/ 12 h 23"/>
                  <a:gd name="T20" fmla="*/ 55 w 66"/>
                  <a:gd name="T21" fmla="*/ 11 h 23"/>
                  <a:gd name="T22" fmla="*/ 44 w 66"/>
                  <a:gd name="T23" fmla="*/ 8 h 23"/>
                  <a:gd name="T24" fmla="*/ 41 w 66"/>
                  <a:gd name="T25" fmla="*/ 9 h 23"/>
                  <a:gd name="T26" fmla="*/ 39 w 66"/>
                  <a:gd name="T27" fmla="*/ 11 h 23"/>
                  <a:gd name="T28" fmla="*/ 35 w 66"/>
                  <a:gd name="T29" fmla="*/ 11 h 23"/>
                  <a:gd name="T30" fmla="*/ 33 w 66"/>
                  <a:gd name="T31" fmla="*/ 8 h 23"/>
                  <a:gd name="T32" fmla="*/ 34 w 66"/>
                  <a:gd name="T33" fmla="*/ 6 h 23"/>
                  <a:gd name="T34" fmla="*/ 31 w 66"/>
                  <a:gd name="T35" fmla="*/ 5 h 23"/>
                  <a:gd name="T36" fmla="*/ 28 w 66"/>
                  <a:gd name="T37" fmla="*/ 5 h 23"/>
                  <a:gd name="T38" fmla="*/ 19 w 66"/>
                  <a:gd name="T39" fmla="*/ 4 h 23"/>
                  <a:gd name="T40" fmla="*/ 17 w 66"/>
                  <a:gd name="T41" fmla="*/ 7 h 23"/>
                  <a:gd name="T42" fmla="*/ 14 w 66"/>
                  <a:gd name="T43" fmla="*/ 7 h 23"/>
                  <a:gd name="T44" fmla="*/ 11 w 66"/>
                  <a:gd name="T45" fmla="*/ 7 h 23"/>
                  <a:gd name="T46" fmla="*/ 8 w 66"/>
                  <a:gd name="T47" fmla="*/ 5 h 23"/>
                  <a:gd name="T48" fmla="*/ 9 w 66"/>
                  <a:gd name="T49" fmla="*/ 3 h 23"/>
                  <a:gd name="T50" fmla="*/ 7 w 66"/>
                  <a:gd name="T51" fmla="*/ 0 h 23"/>
                  <a:gd name="T52" fmla="*/ 3 w 66"/>
                  <a:gd name="T53" fmla="*/ 3 h 23"/>
                  <a:gd name="T54" fmla="*/ 0 w 66"/>
                  <a:gd name="T55" fmla="*/ 11 h 23"/>
                  <a:gd name="T56" fmla="*/ 3 w 66"/>
                  <a:gd name="T57" fmla="*/ 12 h 23"/>
                  <a:gd name="T58" fmla="*/ 9 w 66"/>
                  <a:gd name="T59" fmla="*/ 13 h 23"/>
                  <a:gd name="T60" fmla="*/ 15 w 66"/>
                  <a:gd name="T61" fmla="*/ 16 h 23"/>
                  <a:gd name="T62" fmla="*/ 17 w 66"/>
                  <a:gd name="T63" fmla="*/ 17 h 23"/>
                  <a:gd name="T64" fmla="*/ 20 w 66"/>
                  <a:gd name="T65" fmla="*/ 17 h 23"/>
                  <a:gd name="T66" fmla="*/ 28 w 66"/>
                  <a:gd name="T67" fmla="*/ 22 h 23"/>
                  <a:gd name="T68" fmla="*/ 34 w 66"/>
                  <a:gd name="T69" fmla="*/ 23 h 23"/>
                  <a:gd name="T70" fmla="*/ 42 w 66"/>
                  <a:gd name="T71" fmla="*/ 23 h 23"/>
                  <a:gd name="T72" fmla="*/ 42 w 66"/>
                  <a:gd name="T7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23">
                    <a:moveTo>
                      <a:pt x="42" y="23"/>
                    </a:moveTo>
                    <a:lnTo>
                      <a:pt x="49" y="23"/>
                    </a:lnTo>
                    <a:lnTo>
                      <a:pt x="55" y="21"/>
                    </a:lnTo>
                    <a:lnTo>
                      <a:pt x="60" y="20"/>
                    </a:lnTo>
                    <a:lnTo>
                      <a:pt x="63" y="17"/>
                    </a:lnTo>
                    <a:lnTo>
                      <a:pt x="65" y="15"/>
                    </a:lnTo>
                    <a:lnTo>
                      <a:pt x="66" y="13"/>
                    </a:lnTo>
                    <a:lnTo>
                      <a:pt x="63" y="12"/>
                    </a:lnTo>
                    <a:lnTo>
                      <a:pt x="61" y="13"/>
                    </a:lnTo>
                    <a:lnTo>
                      <a:pt x="58" y="12"/>
                    </a:lnTo>
                    <a:lnTo>
                      <a:pt x="55" y="11"/>
                    </a:lnTo>
                    <a:lnTo>
                      <a:pt x="44" y="8"/>
                    </a:lnTo>
                    <a:lnTo>
                      <a:pt x="41" y="9"/>
                    </a:lnTo>
                    <a:lnTo>
                      <a:pt x="39" y="11"/>
                    </a:lnTo>
                    <a:lnTo>
                      <a:pt x="35" y="11"/>
                    </a:lnTo>
                    <a:lnTo>
                      <a:pt x="33" y="8"/>
                    </a:lnTo>
                    <a:lnTo>
                      <a:pt x="34" y="6"/>
                    </a:lnTo>
                    <a:lnTo>
                      <a:pt x="31" y="5"/>
                    </a:lnTo>
                    <a:lnTo>
                      <a:pt x="28" y="5"/>
                    </a:lnTo>
                    <a:lnTo>
                      <a:pt x="19" y="4"/>
                    </a:lnTo>
                    <a:lnTo>
                      <a:pt x="17" y="7"/>
                    </a:lnTo>
                    <a:lnTo>
                      <a:pt x="14" y="7"/>
                    </a:lnTo>
                    <a:lnTo>
                      <a:pt x="11" y="7"/>
                    </a:lnTo>
                    <a:lnTo>
                      <a:pt x="8" y="5"/>
                    </a:lnTo>
                    <a:lnTo>
                      <a:pt x="9" y="3"/>
                    </a:lnTo>
                    <a:lnTo>
                      <a:pt x="7" y="0"/>
                    </a:lnTo>
                    <a:lnTo>
                      <a:pt x="3" y="3"/>
                    </a:lnTo>
                    <a:lnTo>
                      <a:pt x="0" y="11"/>
                    </a:lnTo>
                    <a:lnTo>
                      <a:pt x="3" y="12"/>
                    </a:lnTo>
                    <a:lnTo>
                      <a:pt x="9" y="13"/>
                    </a:lnTo>
                    <a:lnTo>
                      <a:pt x="15" y="16"/>
                    </a:lnTo>
                    <a:lnTo>
                      <a:pt x="17" y="17"/>
                    </a:lnTo>
                    <a:lnTo>
                      <a:pt x="20" y="17"/>
                    </a:lnTo>
                    <a:lnTo>
                      <a:pt x="28" y="22"/>
                    </a:lnTo>
                    <a:lnTo>
                      <a:pt x="34" y="23"/>
                    </a:lnTo>
                    <a:lnTo>
                      <a:pt x="42" y="23"/>
                    </a:lnTo>
                    <a:lnTo>
                      <a:pt x="4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8" name="Freeform 192">
                <a:extLst>
                  <a:ext uri="{FF2B5EF4-FFF2-40B4-BE49-F238E27FC236}">
                    <a16:creationId xmlns:a16="http://schemas.microsoft.com/office/drawing/2014/main" id="{F356FDFE-DBF4-1708-3F56-E4E221E8A4AB}"/>
                  </a:ext>
                </a:extLst>
              </p:cNvPr>
              <p:cNvSpPr>
                <a:spLocks/>
              </p:cNvSpPr>
              <p:nvPr/>
            </p:nvSpPr>
            <p:spPr bwMode="auto">
              <a:xfrm>
                <a:off x="5716" y="2863"/>
                <a:ext cx="56" cy="28"/>
              </a:xfrm>
              <a:custGeom>
                <a:avLst/>
                <a:gdLst>
                  <a:gd name="T0" fmla="*/ 34 w 56"/>
                  <a:gd name="T1" fmla="*/ 27 h 28"/>
                  <a:gd name="T2" fmla="*/ 35 w 56"/>
                  <a:gd name="T3" fmla="*/ 26 h 28"/>
                  <a:gd name="T4" fmla="*/ 38 w 56"/>
                  <a:gd name="T5" fmla="*/ 25 h 28"/>
                  <a:gd name="T6" fmla="*/ 40 w 56"/>
                  <a:gd name="T7" fmla="*/ 23 h 28"/>
                  <a:gd name="T8" fmla="*/ 43 w 56"/>
                  <a:gd name="T9" fmla="*/ 21 h 28"/>
                  <a:gd name="T10" fmla="*/ 44 w 56"/>
                  <a:gd name="T11" fmla="*/ 19 h 28"/>
                  <a:gd name="T12" fmla="*/ 49 w 56"/>
                  <a:gd name="T13" fmla="*/ 19 h 28"/>
                  <a:gd name="T14" fmla="*/ 52 w 56"/>
                  <a:gd name="T15" fmla="*/ 17 h 28"/>
                  <a:gd name="T16" fmla="*/ 51 w 56"/>
                  <a:gd name="T17" fmla="*/ 13 h 28"/>
                  <a:gd name="T18" fmla="*/ 52 w 56"/>
                  <a:gd name="T19" fmla="*/ 11 h 28"/>
                  <a:gd name="T20" fmla="*/ 54 w 56"/>
                  <a:gd name="T21" fmla="*/ 10 h 28"/>
                  <a:gd name="T22" fmla="*/ 56 w 56"/>
                  <a:gd name="T23" fmla="*/ 7 h 28"/>
                  <a:gd name="T24" fmla="*/ 55 w 56"/>
                  <a:gd name="T25" fmla="*/ 4 h 28"/>
                  <a:gd name="T26" fmla="*/ 55 w 56"/>
                  <a:gd name="T27" fmla="*/ 2 h 28"/>
                  <a:gd name="T28" fmla="*/ 52 w 56"/>
                  <a:gd name="T29" fmla="*/ 0 h 28"/>
                  <a:gd name="T30" fmla="*/ 49 w 56"/>
                  <a:gd name="T31" fmla="*/ 2 h 28"/>
                  <a:gd name="T32" fmla="*/ 47 w 56"/>
                  <a:gd name="T33" fmla="*/ 0 h 28"/>
                  <a:gd name="T34" fmla="*/ 44 w 56"/>
                  <a:gd name="T35" fmla="*/ 2 h 28"/>
                  <a:gd name="T36" fmla="*/ 46 w 56"/>
                  <a:gd name="T37" fmla="*/ 8 h 28"/>
                  <a:gd name="T38" fmla="*/ 45 w 56"/>
                  <a:gd name="T39" fmla="*/ 10 h 28"/>
                  <a:gd name="T40" fmla="*/ 41 w 56"/>
                  <a:gd name="T41" fmla="*/ 10 h 28"/>
                  <a:gd name="T42" fmla="*/ 39 w 56"/>
                  <a:gd name="T43" fmla="*/ 12 h 28"/>
                  <a:gd name="T44" fmla="*/ 35 w 56"/>
                  <a:gd name="T45" fmla="*/ 18 h 28"/>
                  <a:gd name="T46" fmla="*/ 32 w 56"/>
                  <a:gd name="T47" fmla="*/ 19 h 28"/>
                  <a:gd name="T48" fmla="*/ 30 w 56"/>
                  <a:gd name="T49" fmla="*/ 17 h 28"/>
                  <a:gd name="T50" fmla="*/ 27 w 56"/>
                  <a:gd name="T51" fmla="*/ 19 h 28"/>
                  <a:gd name="T52" fmla="*/ 24 w 56"/>
                  <a:gd name="T53" fmla="*/ 17 h 28"/>
                  <a:gd name="T54" fmla="*/ 23 w 56"/>
                  <a:gd name="T55" fmla="*/ 12 h 28"/>
                  <a:gd name="T56" fmla="*/ 22 w 56"/>
                  <a:gd name="T57" fmla="*/ 15 h 28"/>
                  <a:gd name="T58" fmla="*/ 22 w 56"/>
                  <a:gd name="T59" fmla="*/ 16 h 28"/>
                  <a:gd name="T60" fmla="*/ 21 w 56"/>
                  <a:gd name="T61" fmla="*/ 18 h 28"/>
                  <a:gd name="T62" fmla="*/ 19 w 56"/>
                  <a:gd name="T63" fmla="*/ 19 h 28"/>
                  <a:gd name="T64" fmla="*/ 17 w 56"/>
                  <a:gd name="T65" fmla="*/ 19 h 28"/>
                  <a:gd name="T66" fmla="*/ 17 w 56"/>
                  <a:gd name="T67" fmla="*/ 19 h 28"/>
                  <a:gd name="T68" fmla="*/ 13 w 56"/>
                  <a:gd name="T69" fmla="*/ 19 h 28"/>
                  <a:gd name="T70" fmla="*/ 11 w 56"/>
                  <a:gd name="T71" fmla="*/ 18 h 28"/>
                  <a:gd name="T72" fmla="*/ 5 w 56"/>
                  <a:gd name="T73" fmla="*/ 18 h 28"/>
                  <a:gd name="T74" fmla="*/ 0 w 56"/>
                  <a:gd name="T75" fmla="*/ 19 h 28"/>
                  <a:gd name="T76" fmla="*/ 2 w 56"/>
                  <a:gd name="T77" fmla="*/ 23 h 28"/>
                  <a:gd name="T78" fmla="*/ 5 w 56"/>
                  <a:gd name="T79" fmla="*/ 23 h 28"/>
                  <a:gd name="T80" fmla="*/ 10 w 56"/>
                  <a:gd name="T81" fmla="*/ 26 h 28"/>
                  <a:gd name="T82" fmla="*/ 12 w 56"/>
                  <a:gd name="T83" fmla="*/ 26 h 28"/>
                  <a:gd name="T84" fmla="*/ 15 w 56"/>
                  <a:gd name="T85" fmla="*/ 26 h 28"/>
                  <a:gd name="T86" fmla="*/ 18 w 56"/>
                  <a:gd name="T87" fmla="*/ 28 h 28"/>
                  <a:gd name="T88" fmla="*/ 28 w 56"/>
                  <a:gd name="T89" fmla="*/ 28 h 28"/>
                  <a:gd name="T90" fmla="*/ 30 w 56"/>
                  <a:gd name="T91" fmla="*/ 27 h 28"/>
                  <a:gd name="T92" fmla="*/ 34 w 56"/>
                  <a:gd name="T93" fmla="*/ 27 h 28"/>
                  <a:gd name="T94" fmla="*/ 34 w 56"/>
                  <a:gd name="T9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 h="28">
                    <a:moveTo>
                      <a:pt x="34" y="27"/>
                    </a:moveTo>
                    <a:lnTo>
                      <a:pt x="35" y="26"/>
                    </a:lnTo>
                    <a:lnTo>
                      <a:pt x="38" y="25"/>
                    </a:lnTo>
                    <a:lnTo>
                      <a:pt x="40" y="23"/>
                    </a:lnTo>
                    <a:lnTo>
                      <a:pt x="43" y="21"/>
                    </a:lnTo>
                    <a:lnTo>
                      <a:pt x="44" y="19"/>
                    </a:lnTo>
                    <a:lnTo>
                      <a:pt x="49" y="19"/>
                    </a:lnTo>
                    <a:lnTo>
                      <a:pt x="52" y="17"/>
                    </a:lnTo>
                    <a:lnTo>
                      <a:pt x="51" y="13"/>
                    </a:lnTo>
                    <a:lnTo>
                      <a:pt x="52" y="11"/>
                    </a:lnTo>
                    <a:lnTo>
                      <a:pt x="54" y="10"/>
                    </a:lnTo>
                    <a:lnTo>
                      <a:pt x="56" y="7"/>
                    </a:lnTo>
                    <a:lnTo>
                      <a:pt x="55" y="4"/>
                    </a:lnTo>
                    <a:lnTo>
                      <a:pt x="55" y="2"/>
                    </a:lnTo>
                    <a:lnTo>
                      <a:pt x="52" y="0"/>
                    </a:lnTo>
                    <a:lnTo>
                      <a:pt x="49" y="2"/>
                    </a:lnTo>
                    <a:lnTo>
                      <a:pt x="47" y="0"/>
                    </a:lnTo>
                    <a:lnTo>
                      <a:pt x="44" y="2"/>
                    </a:lnTo>
                    <a:lnTo>
                      <a:pt x="46" y="8"/>
                    </a:lnTo>
                    <a:lnTo>
                      <a:pt x="45" y="10"/>
                    </a:lnTo>
                    <a:lnTo>
                      <a:pt x="41" y="10"/>
                    </a:lnTo>
                    <a:lnTo>
                      <a:pt x="39" y="12"/>
                    </a:lnTo>
                    <a:lnTo>
                      <a:pt x="35" y="18"/>
                    </a:lnTo>
                    <a:lnTo>
                      <a:pt x="32" y="19"/>
                    </a:lnTo>
                    <a:lnTo>
                      <a:pt x="30" y="17"/>
                    </a:lnTo>
                    <a:lnTo>
                      <a:pt x="27" y="19"/>
                    </a:lnTo>
                    <a:lnTo>
                      <a:pt x="24" y="17"/>
                    </a:lnTo>
                    <a:lnTo>
                      <a:pt x="23" y="12"/>
                    </a:lnTo>
                    <a:lnTo>
                      <a:pt x="22" y="15"/>
                    </a:lnTo>
                    <a:lnTo>
                      <a:pt x="22" y="16"/>
                    </a:lnTo>
                    <a:lnTo>
                      <a:pt x="21" y="18"/>
                    </a:lnTo>
                    <a:lnTo>
                      <a:pt x="19" y="19"/>
                    </a:lnTo>
                    <a:lnTo>
                      <a:pt x="17" y="19"/>
                    </a:lnTo>
                    <a:lnTo>
                      <a:pt x="17" y="19"/>
                    </a:lnTo>
                    <a:lnTo>
                      <a:pt x="13" y="19"/>
                    </a:lnTo>
                    <a:lnTo>
                      <a:pt x="11" y="18"/>
                    </a:lnTo>
                    <a:lnTo>
                      <a:pt x="5" y="18"/>
                    </a:lnTo>
                    <a:lnTo>
                      <a:pt x="0" y="19"/>
                    </a:lnTo>
                    <a:lnTo>
                      <a:pt x="2" y="23"/>
                    </a:lnTo>
                    <a:lnTo>
                      <a:pt x="5" y="23"/>
                    </a:lnTo>
                    <a:lnTo>
                      <a:pt x="10" y="26"/>
                    </a:lnTo>
                    <a:lnTo>
                      <a:pt x="12" y="26"/>
                    </a:lnTo>
                    <a:lnTo>
                      <a:pt x="15" y="26"/>
                    </a:lnTo>
                    <a:lnTo>
                      <a:pt x="18" y="28"/>
                    </a:lnTo>
                    <a:lnTo>
                      <a:pt x="28" y="28"/>
                    </a:lnTo>
                    <a:lnTo>
                      <a:pt x="30" y="27"/>
                    </a:lnTo>
                    <a:lnTo>
                      <a:pt x="34" y="27"/>
                    </a:lnTo>
                    <a:lnTo>
                      <a:pt x="34"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199" name="Freeform 193">
                <a:extLst>
                  <a:ext uri="{FF2B5EF4-FFF2-40B4-BE49-F238E27FC236}">
                    <a16:creationId xmlns:a16="http://schemas.microsoft.com/office/drawing/2014/main" id="{031981F8-CC33-9D06-E4FB-332449053C8D}"/>
                  </a:ext>
                </a:extLst>
              </p:cNvPr>
              <p:cNvSpPr>
                <a:spLocks/>
              </p:cNvSpPr>
              <p:nvPr/>
            </p:nvSpPr>
            <p:spPr bwMode="auto">
              <a:xfrm>
                <a:off x="5748" y="2843"/>
                <a:ext cx="33" cy="28"/>
              </a:xfrm>
              <a:custGeom>
                <a:avLst/>
                <a:gdLst>
                  <a:gd name="T0" fmla="*/ 28 w 33"/>
                  <a:gd name="T1" fmla="*/ 15 h 28"/>
                  <a:gd name="T2" fmla="*/ 25 w 33"/>
                  <a:gd name="T3" fmla="*/ 13 h 28"/>
                  <a:gd name="T4" fmla="*/ 20 w 33"/>
                  <a:gd name="T5" fmla="*/ 9 h 28"/>
                  <a:gd name="T6" fmla="*/ 17 w 33"/>
                  <a:gd name="T7" fmla="*/ 6 h 28"/>
                  <a:gd name="T8" fmla="*/ 14 w 33"/>
                  <a:gd name="T9" fmla="*/ 5 h 28"/>
                  <a:gd name="T10" fmla="*/ 12 w 33"/>
                  <a:gd name="T11" fmla="*/ 3 h 28"/>
                  <a:gd name="T12" fmla="*/ 4 w 33"/>
                  <a:gd name="T13" fmla="*/ 0 h 28"/>
                  <a:gd name="T14" fmla="*/ 0 w 33"/>
                  <a:gd name="T15" fmla="*/ 0 h 28"/>
                  <a:gd name="T16" fmla="*/ 4 w 33"/>
                  <a:gd name="T17" fmla="*/ 1 h 28"/>
                  <a:gd name="T18" fmla="*/ 6 w 33"/>
                  <a:gd name="T19" fmla="*/ 2 h 28"/>
                  <a:gd name="T20" fmla="*/ 17 w 33"/>
                  <a:gd name="T21" fmla="*/ 10 h 28"/>
                  <a:gd name="T22" fmla="*/ 20 w 33"/>
                  <a:gd name="T23" fmla="*/ 11 h 28"/>
                  <a:gd name="T24" fmla="*/ 22 w 33"/>
                  <a:gd name="T25" fmla="*/ 12 h 28"/>
                  <a:gd name="T26" fmla="*/ 26 w 33"/>
                  <a:gd name="T27" fmla="*/ 18 h 28"/>
                  <a:gd name="T28" fmla="*/ 28 w 33"/>
                  <a:gd name="T29" fmla="*/ 20 h 28"/>
                  <a:gd name="T30" fmla="*/ 28 w 33"/>
                  <a:gd name="T31" fmla="*/ 26 h 28"/>
                  <a:gd name="T32" fmla="*/ 30 w 33"/>
                  <a:gd name="T33" fmla="*/ 28 h 28"/>
                  <a:gd name="T34" fmla="*/ 32 w 33"/>
                  <a:gd name="T35" fmla="*/ 27 h 28"/>
                  <a:gd name="T36" fmla="*/ 33 w 33"/>
                  <a:gd name="T37" fmla="*/ 21 h 28"/>
                  <a:gd name="T38" fmla="*/ 31 w 33"/>
                  <a:gd name="T39" fmla="*/ 18 h 28"/>
                  <a:gd name="T40" fmla="*/ 29 w 33"/>
                  <a:gd name="T41" fmla="*/ 16 h 28"/>
                  <a:gd name="T42" fmla="*/ 28 w 33"/>
                  <a:gd name="T43" fmla="*/ 15 h 28"/>
                  <a:gd name="T44" fmla="*/ 28 w 33"/>
                  <a:gd name="T4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8">
                    <a:moveTo>
                      <a:pt x="28" y="15"/>
                    </a:moveTo>
                    <a:lnTo>
                      <a:pt x="25" y="13"/>
                    </a:lnTo>
                    <a:lnTo>
                      <a:pt x="20" y="9"/>
                    </a:lnTo>
                    <a:lnTo>
                      <a:pt x="17" y="6"/>
                    </a:lnTo>
                    <a:lnTo>
                      <a:pt x="14" y="5"/>
                    </a:lnTo>
                    <a:lnTo>
                      <a:pt x="12" y="3"/>
                    </a:lnTo>
                    <a:lnTo>
                      <a:pt x="4" y="0"/>
                    </a:lnTo>
                    <a:lnTo>
                      <a:pt x="0" y="0"/>
                    </a:lnTo>
                    <a:lnTo>
                      <a:pt x="4" y="1"/>
                    </a:lnTo>
                    <a:lnTo>
                      <a:pt x="6" y="2"/>
                    </a:lnTo>
                    <a:lnTo>
                      <a:pt x="17" y="10"/>
                    </a:lnTo>
                    <a:lnTo>
                      <a:pt x="20" y="11"/>
                    </a:lnTo>
                    <a:lnTo>
                      <a:pt x="22" y="12"/>
                    </a:lnTo>
                    <a:lnTo>
                      <a:pt x="26" y="18"/>
                    </a:lnTo>
                    <a:lnTo>
                      <a:pt x="28" y="20"/>
                    </a:lnTo>
                    <a:lnTo>
                      <a:pt x="28" y="26"/>
                    </a:lnTo>
                    <a:lnTo>
                      <a:pt x="30" y="28"/>
                    </a:lnTo>
                    <a:lnTo>
                      <a:pt x="32" y="27"/>
                    </a:lnTo>
                    <a:lnTo>
                      <a:pt x="33" y="21"/>
                    </a:lnTo>
                    <a:lnTo>
                      <a:pt x="31" y="18"/>
                    </a:lnTo>
                    <a:lnTo>
                      <a:pt x="29" y="16"/>
                    </a:lnTo>
                    <a:lnTo>
                      <a:pt x="28" y="15"/>
                    </a:lnTo>
                    <a:lnTo>
                      <a:pt x="28"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0" name="Freeform 194">
                <a:extLst>
                  <a:ext uri="{FF2B5EF4-FFF2-40B4-BE49-F238E27FC236}">
                    <a16:creationId xmlns:a16="http://schemas.microsoft.com/office/drawing/2014/main" id="{CCDF386E-284D-A579-DD91-ADB5A88751C9}"/>
                  </a:ext>
                </a:extLst>
              </p:cNvPr>
              <p:cNvSpPr>
                <a:spLocks/>
              </p:cNvSpPr>
              <p:nvPr/>
            </p:nvSpPr>
            <p:spPr bwMode="auto">
              <a:xfrm>
                <a:off x="5753" y="3135"/>
                <a:ext cx="3" cy="2"/>
              </a:xfrm>
              <a:custGeom>
                <a:avLst/>
                <a:gdLst>
                  <a:gd name="T0" fmla="*/ 2 w 3"/>
                  <a:gd name="T1" fmla="*/ 2 h 2"/>
                  <a:gd name="T2" fmla="*/ 3 w 3"/>
                  <a:gd name="T3" fmla="*/ 1 h 2"/>
                  <a:gd name="T4" fmla="*/ 0 w 3"/>
                  <a:gd name="T5" fmla="*/ 0 h 2"/>
                  <a:gd name="T6" fmla="*/ 2 w 3"/>
                  <a:gd name="T7" fmla="*/ 2 h 2"/>
                  <a:gd name="T8" fmla="*/ 2 w 3"/>
                  <a:gd name="T9" fmla="*/ 2 h 2"/>
                </a:gdLst>
                <a:ahLst/>
                <a:cxnLst>
                  <a:cxn ang="0">
                    <a:pos x="T0" y="T1"/>
                  </a:cxn>
                  <a:cxn ang="0">
                    <a:pos x="T2" y="T3"/>
                  </a:cxn>
                  <a:cxn ang="0">
                    <a:pos x="T4" y="T5"/>
                  </a:cxn>
                  <a:cxn ang="0">
                    <a:pos x="T6" y="T7"/>
                  </a:cxn>
                  <a:cxn ang="0">
                    <a:pos x="T8" y="T9"/>
                  </a:cxn>
                </a:cxnLst>
                <a:rect l="0" t="0" r="r" b="b"/>
                <a:pathLst>
                  <a:path w="3" h="2">
                    <a:moveTo>
                      <a:pt x="2" y="2"/>
                    </a:moveTo>
                    <a:lnTo>
                      <a:pt x="3" y="1"/>
                    </a:lnTo>
                    <a:lnTo>
                      <a:pt x="0" y="0"/>
                    </a:lnTo>
                    <a:lnTo>
                      <a:pt x="2"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1" name="Freeform 195">
                <a:extLst>
                  <a:ext uri="{FF2B5EF4-FFF2-40B4-BE49-F238E27FC236}">
                    <a16:creationId xmlns:a16="http://schemas.microsoft.com/office/drawing/2014/main" id="{69B88DE9-E7D5-CF80-FBBA-386F04005A9D}"/>
                  </a:ext>
                </a:extLst>
              </p:cNvPr>
              <p:cNvSpPr>
                <a:spLocks/>
              </p:cNvSpPr>
              <p:nvPr/>
            </p:nvSpPr>
            <p:spPr bwMode="auto">
              <a:xfrm>
                <a:off x="5779" y="3153"/>
                <a:ext cx="6" cy="13"/>
              </a:xfrm>
              <a:custGeom>
                <a:avLst/>
                <a:gdLst>
                  <a:gd name="T0" fmla="*/ 2 w 6"/>
                  <a:gd name="T1" fmla="*/ 13 h 13"/>
                  <a:gd name="T2" fmla="*/ 2 w 6"/>
                  <a:gd name="T3" fmla="*/ 11 h 13"/>
                  <a:gd name="T4" fmla="*/ 6 w 6"/>
                  <a:gd name="T5" fmla="*/ 3 h 13"/>
                  <a:gd name="T6" fmla="*/ 5 w 6"/>
                  <a:gd name="T7" fmla="*/ 0 h 13"/>
                  <a:gd name="T8" fmla="*/ 3 w 6"/>
                  <a:gd name="T9" fmla="*/ 3 h 13"/>
                  <a:gd name="T10" fmla="*/ 1 w 6"/>
                  <a:gd name="T11" fmla="*/ 5 h 13"/>
                  <a:gd name="T12" fmla="*/ 1 w 6"/>
                  <a:gd name="T13" fmla="*/ 8 h 13"/>
                  <a:gd name="T14" fmla="*/ 0 w 6"/>
                  <a:gd name="T15" fmla="*/ 10 h 13"/>
                  <a:gd name="T16" fmla="*/ 1 w 6"/>
                  <a:gd name="T17" fmla="*/ 13 h 13"/>
                  <a:gd name="T18" fmla="*/ 2 w 6"/>
                  <a:gd name="T19" fmla="*/ 13 h 13"/>
                  <a:gd name="T20" fmla="*/ 2 w 6"/>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3">
                    <a:moveTo>
                      <a:pt x="2" y="13"/>
                    </a:moveTo>
                    <a:lnTo>
                      <a:pt x="2" y="11"/>
                    </a:lnTo>
                    <a:lnTo>
                      <a:pt x="6" y="3"/>
                    </a:lnTo>
                    <a:lnTo>
                      <a:pt x="5" y="0"/>
                    </a:lnTo>
                    <a:lnTo>
                      <a:pt x="3" y="3"/>
                    </a:lnTo>
                    <a:lnTo>
                      <a:pt x="1" y="5"/>
                    </a:lnTo>
                    <a:lnTo>
                      <a:pt x="1" y="8"/>
                    </a:lnTo>
                    <a:lnTo>
                      <a:pt x="0" y="10"/>
                    </a:lnTo>
                    <a:lnTo>
                      <a:pt x="1" y="13"/>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2" name="Freeform 196">
                <a:extLst>
                  <a:ext uri="{FF2B5EF4-FFF2-40B4-BE49-F238E27FC236}">
                    <a16:creationId xmlns:a16="http://schemas.microsoft.com/office/drawing/2014/main" id="{677CCD83-50F9-F686-066E-41D7A56985A2}"/>
                  </a:ext>
                </a:extLst>
              </p:cNvPr>
              <p:cNvSpPr>
                <a:spLocks/>
              </p:cNvSpPr>
              <p:nvPr/>
            </p:nvSpPr>
            <p:spPr bwMode="auto">
              <a:xfrm>
                <a:off x="5786" y="3192"/>
                <a:ext cx="0" cy="3"/>
              </a:xfrm>
              <a:custGeom>
                <a:avLst/>
                <a:gdLst>
                  <a:gd name="T0" fmla="*/ 3 h 3"/>
                  <a:gd name="T1" fmla="*/ 3 h 3"/>
                  <a:gd name="T2" fmla="*/ 0 h 3"/>
                  <a:gd name="T3" fmla="*/ 3 h 3"/>
                  <a:gd name="T4" fmla="*/ 3 h 3"/>
                </a:gdLst>
                <a:ahLst/>
                <a:cxnLst>
                  <a:cxn ang="0">
                    <a:pos x="0" y="T0"/>
                  </a:cxn>
                  <a:cxn ang="0">
                    <a:pos x="0" y="T1"/>
                  </a:cxn>
                  <a:cxn ang="0">
                    <a:pos x="0" y="T2"/>
                  </a:cxn>
                  <a:cxn ang="0">
                    <a:pos x="0" y="T3"/>
                  </a:cxn>
                  <a:cxn ang="0">
                    <a:pos x="0" y="T4"/>
                  </a:cxn>
                </a:cxnLst>
                <a:rect l="0" t="0" r="r" b="b"/>
                <a:pathLst>
                  <a:path h="3">
                    <a:moveTo>
                      <a:pt x="0" y="3"/>
                    </a:moveTo>
                    <a:lnTo>
                      <a:pt x="0" y="3"/>
                    </a:lnTo>
                    <a:lnTo>
                      <a:pt x="0"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3" name="Freeform 197">
                <a:extLst>
                  <a:ext uri="{FF2B5EF4-FFF2-40B4-BE49-F238E27FC236}">
                    <a16:creationId xmlns:a16="http://schemas.microsoft.com/office/drawing/2014/main" id="{4EB78712-2611-2974-6690-B8E8791C3F0A}"/>
                  </a:ext>
                </a:extLst>
              </p:cNvPr>
              <p:cNvSpPr>
                <a:spLocks/>
              </p:cNvSpPr>
              <p:nvPr/>
            </p:nvSpPr>
            <p:spPr bwMode="auto">
              <a:xfrm>
                <a:off x="5583" y="2917"/>
                <a:ext cx="3" cy="4"/>
              </a:xfrm>
              <a:custGeom>
                <a:avLst/>
                <a:gdLst>
                  <a:gd name="T0" fmla="*/ 0 w 3"/>
                  <a:gd name="T1" fmla="*/ 1 h 4"/>
                  <a:gd name="T2" fmla="*/ 2 w 3"/>
                  <a:gd name="T3" fmla="*/ 0 h 4"/>
                  <a:gd name="T4" fmla="*/ 3 w 3"/>
                  <a:gd name="T5" fmla="*/ 4 h 4"/>
                  <a:gd name="T6" fmla="*/ 1 w 3"/>
                  <a:gd name="T7" fmla="*/ 4 h 4"/>
                  <a:gd name="T8" fmla="*/ 0 w 3"/>
                  <a:gd name="T9" fmla="*/ 1 h 4"/>
                  <a:gd name="T10" fmla="*/ 0 w 3"/>
                  <a:gd name="T11" fmla="*/ 1 h 4"/>
                </a:gdLst>
                <a:ahLst/>
                <a:cxnLst>
                  <a:cxn ang="0">
                    <a:pos x="T0" y="T1"/>
                  </a:cxn>
                  <a:cxn ang="0">
                    <a:pos x="T2" y="T3"/>
                  </a:cxn>
                  <a:cxn ang="0">
                    <a:pos x="T4" y="T5"/>
                  </a:cxn>
                  <a:cxn ang="0">
                    <a:pos x="T6" y="T7"/>
                  </a:cxn>
                  <a:cxn ang="0">
                    <a:pos x="T8" y="T9"/>
                  </a:cxn>
                  <a:cxn ang="0">
                    <a:pos x="T10" y="T11"/>
                  </a:cxn>
                </a:cxnLst>
                <a:rect l="0" t="0" r="r" b="b"/>
                <a:pathLst>
                  <a:path w="3" h="4">
                    <a:moveTo>
                      <a:pt x="0" y="1"/>
                    </a:moveTo>
                    <a:lnTo>
                      <a:pt x="2" y="0"/>
                    </a:lnTo>
                    <a:lnTo>
                      <a:pt x="3"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4" name="Freeform 198">
                <a:extLst>
                  <a:ext uri="{FF2B5EF4-FFF2-40B4-BE49-F238E27FC236}">
                    <a16:creationId xmlns:a16="http://schemas.microsoft.com/office/drawing/2014/main" id="{CEE867B9-4219-D6F6-8DB1-D8447D6A5631}"/>
                  </a:ext>
                </a:extLst>
              </p:cNvPr>
              <p:cNvSpPr>
                <a:spLocks/>
              </p:cNvSpPr>
              <p:nvPr/>
            </p:nvSpPr>
            <p:spPr bwMode="auto">
              <a:xfrm>
                <a:off x="5625" y="1978"/>
                <a:ext cx="41" cy="151"/>
              </a:xfrm>
              <a:custGeom>
                <a:avLst/>
                <a:gdLst>
                  <a:gd name="T0" fmla="*/ 0 w 41"/>
                  <a:gd name="T1" fmla="*/ 36 h 151"/>
                  <a:gd name="T2" fmla="*/ 0 w 41"/>
                  <a:gd name="T3" fmla="*/ 45 h 151"/>
                  <a:gd name="T4" fmla="*/ 2 w 41"/>
                  <a:gd name="T5" fmla="*/ 50 h 151"/>
                  <a:gd name="T6" fmla="*/ 8 w 41"/>
                  <a:gd name="T7" fmla="*/ 58 h 151"/>
                  <a:gd name="T8" fmla="*/ 6 w 41"/>
                  <a:gd name="T9" fmla="*/ 64 h 151"/>
                  <a:gd name="T10" fmla="*/ 7 w 41"/>
                  <a:gd name="T11" fmla="*/ 77 h 151"/>
                  <a:gd name="T12" fmla="*/ 4 w 41"/>
                  <a:gd name="T13" fmla="*/ 97 h 151"/>
                  <a:gd name="T14" fmla="*/ 3 w 41"/>
                  <a:gd name="T15" fmla="*/ 106 h 151"/>
                  <a:gd name="T16" fmla="*/ 7 w 41"/>
                  <a:gd name="T17" fmla="*/ 114 h 151"/>
                  <a:gd name="T18" fmla="*/ 4 w 41"/>
                  <a:gd name="T19" fmla="*/ 122 h 151"/>
                  <a:gd name="T20" fmla="*/ 4 w 41"/>
                  <a:gd name="T21" fmla="*/ 127 h 151"/>
                  <a:gd name="T22" fmla="*/ 4 w 41"/>
                  <a:gd name="T23" fmla="*/ 132 h 151"/>
                  <a:gd name="T24" fmla="*/ 2 w 41"/>
                  <a:gd name="T25" fmla="*/ 141 h 151"/>
                  <a:gd name="T26" fmla="*/ 4 w 41"/>
                  <a:gd name="T27" fmla="*/ 151 h 151"/>
                  <a:gd name="T28" fmla="*/ 8 w 41"/>
                  <a:gd name="T29" fmla="*/ 145 h 151"/>
                  <a:gd name="T30" fmla="*/ 12 w 41"/>
                  <a:gd name="T31" fmla="*/ 137 h 151"/>
                  <a:gd name="T32" fmla="*/ 20 w 41"/>
                  <a:gd name="T33" fmla="*/ 140 h 151"/>
                  <a:gd name="T34" fmla="*/ 24 w 41"/>
                  <a:gd name="T35" fmla="*/ 148 h 151"/>
                  <a:gd name="T36" fmla="*/ 26 w 41"/>
                  <a:gd name="T37" fmla="*/ 142 h 151"/>
                  <a:gd name="T38" fmla="*/ 23 w 41"/>
                  <a:gd name="T39" fmla="*/ 136 h 151"/>
                  <a:gd name="T40" fmla="*/ 18 w 41"/>
                  <a:gd name="T41" fmla="*/ 128 h 151"/>
                  <a:gd name="T42" fmla="*/ 11 w 41"/>
                  <a:gd name="T43" fmla="*/ 119 h 151"/>
                  <a:gd name="T44" fmla="*/ 17 w 41"/>
                  <a:gd name="T45" fmla="*/ 100 h 151"/>
                  <a:gd name="T46" fmla="*/ 19 w 41"/>
                  <a:gd name="T47" fmla="*/ 93 h 151"/>
                  <a:gd name="T48" fmla="*/ 23 w 41"/>
                  <a:gd name="T49" fmla="*/ 92 h 151"/>
                  <a:gd name="T50" fmla="*/ 32 w 41"/>
                  <a:gd name="T51" fmla="*/ 92 h 151"/>
                  <a:gd name="T52" fmla="*/ 40 w 41"/>
                  <a:gd name="T53" fmla="*/ 99 h 151"/>
                  <a:gd name="T54" fmla="*/ 41 w 41"/>
                  <a:gd name="T55" fmla="*/ 99 h 151"/>
                  <a:gd name="T56" fmla="*/ 36 w 41"/>
                  <a:gd name="T57" fmla="*/ 94 h 151"/>
                  <a:gd name="T58" fmla="*/ 28 w 41"/>
                  <a:gd name="T59" fmla="*/ 74 h 151"/>
                  <a:gd name="T60" fmla="*/ 23 w 41"/>
                  <a:gd name="T61" fmla="*/ 56 h 151"/>
                  <a:gd name="T62" fmla="*/ 21 w 41"/>
                  <a:gd name="T63" fmla="*/ 47 h 151"/>
                  <a:gd name="T64" fmla="*/ 19 w 41"/>
                  <a:gd name="T65" fmla="*/ 41 h 151"/>
                  <a:gd name="T66" fmla="*/ 20 w 41"/>
                  <a:gd name="T67" fmla="*/ 36 h 151"/>
                  <a:gd name="T68" fmla="*/ 21 w 41"/>
                  <a:gd name="T69" fmla="*/ 36 h 151"/>
                  <a:gd name="T70" fmla="*/ 21 w 41"/>
                  <a:gd name="T71" fmla="*/ 28 h 151"/>
                  <a:gd name="T72" fmla="*/ 19 w 41"/>
                  <a:gd name="T73" fmla="*/ 19 h 151"/>
                  <a:gd name="T74" fmla="*/ 23 w 41"/>
                  <a:gd name="T75" fmla="*/ 28 h 151"/>
                  <a:gd name="T76" fmla="*/ 21 w 41"/>
                  <a:gd name="T77" fmla="*/ 20 h 151"/>
                  <a:gd name="T78" fmla="*/ 17 w 41"/>
                  <a:gd name="T79" fmla="*/ 8 h 151"/>
                  <a:gd name="T80" fmla="*/ 16 w 41"/>
                  <a:gd name="T81" fmla="*/ 0 h 151"/>
                  <a:gd name="T82" fmla="*/ 10 w 41"/>
                  <a:gd name="T83" fmla="*/ 2 h 151"/>
                  <a:gd name="T84" fmla="*/ 12 w 41"/>
                  <a:gd name="T85" fmla="*/ 6 h 151"/>
                  <a:gd name="T86" fmla="*/ 11 w 41"/>
                  <a:gd name="T87" fmla="*/ 14 h 151"/>
                  <a:gd name="T88" fmla="*/ 9 w 41"/>
                  <a:gd name="T89" fmla="*/ 19 h 151"/>
                  <a:gd name="T90" fmla="*/ 2 w 41"/>
                  <a:gd name="T91" fmla="*/ 17 h 151"/>
                  <a:gd name="T92" fmla="*/ 3 w 41"/>
                  <a:gd name="T93" fmla="*/ 25 h 151"/>
                  <a:gd name="T94" fmla="*/ 2 w 41"/>
                  <a:gd name="T95" fmla="*/ 3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151">
                    <a:moveTo>
                      <a:pt x="2" y="33"/>
                    </a:moveTo>
                    <a:lnTo>
                      <a:pt x="0" y="36"/>
                    </a:lnTo>
                    <a:lnTo>
                      <a:pt x="0" y="39"/>
                    </a:lnTo>
                    <a:lnTo>
                      <a:pt x="0" y="45"/>
                    </a:lnTo>
                    <a:lnTo>
                      <a:pt x="2" y="48"/>
                    </a:lnTo>
                    <a:lnTo>
                      <a:pt x="2" y="50"/>
                    </a:lnTo>
                    <a:lnTo>
                      <a:pt x="4" y="53"/>
                    </a:lnTo>
                    <a:lnTo>
                      <a:pt x="8" y="58"/>
                    </a:lnTo>
                    <a:lnTo>
                      <a:pt x="8" y="60"/>
                    </a:lnTo>
                    <a:lnTo>
                      <a:pt x="6" y="64"/>
                    </a:lnTo>
                    <a:lnTo>
                      <a:pt x="4" y="68"/>
                    </a:lnTo>
                    <a:lnTo>
                      <a:pt x="7" y="77"/>
                    </a:lnTo>
                    <a:lnTo>
                      <a:pt x="6" y="88"/>
                    </a:lnTo>
                    <a:lnTo>
                      <a:pt x="4" y="97"/>
                    </a:lnTo>
                    <a:lnTo>
                      <a:pt x="2" y="102"/>
                    </a:lnTo>
                    <a:lnTo>
                      <a:pt x="3" y="106"/>
                    </a:lnTo>
                    <a:lnTo>
                      <a:pt x="6" y="108"/>
                    </a:lnTo>
                    <a:lnTo>
                      <a:pt x="7" y="114"/>
                    </a:lnTo>
                    <a:lnTo>
                      <a:pt x="7" y="116"/>
                    </a:lnTo>
                    <a:lnTo>
                      <a:pt x="4" y="122"/>
                    </a:lnTo>
                    <a:lnTo>
                      <a:pt x="3" y="124"/>
                    </a:lnTo>
                    <a:lnTo>
                      <a:pt x="4" y="127"/>
                    </a:lnTo>
                    <a:lnTo>
                      <a:pt x="4" y="130"/>
                    </a:lnTo>
                    <a:lnTo>
                      <a:pt x="4" y="132"/>
                    </a:lnTo>
                    <a:lnTo>
                      <a:pt x="2" y="137"/>
                    </a:lnTo>
                    <a:lnTo>
                      <a:pt x="2" y="141"/>
                    </a:lnTo>
                    <a:lnTo>
                      <a:pt x="3" y="149"/>
                    </a:lnTo>
                    <a:lnTo>
                      <a:pt x="4" y="151"/>
                    </a:lnTo>
                    <a:lnTo>
                      <a:pt x="7" y="148"/>
                    </a:lnTo>
                    <a:lnTo>
                      <a:pt x="8" y="145"/>
                    </a:lnTo>
                    <a:lnTo>
                      <a:pt x="10" y="140"/>
                    </a:lnTo>
                    <a:lnTo>
                      <a:pt x="12" y="137"/>
                    </a:lnTo>
                    <a:lnTo>
                      <a:pt x="16" y="139"/>
                    </a:lnTo>
                    <a:lnTo>
                      <a:pt x="20" y="140"/>
                    </a:lnTo>
                    <a:lnTo>
                      <a:pt x="23" y="142"/>
                    </a:lnTo>
                    <a:lnTo>
                      <a:pt x="24" y="148"/>
                    </a:lnTo>
                    <a:lnTo>
                      <a:pt x="25" y="145"/>
                    </a:lnTo>
                    <a:lnTo>
                      <a:pt x="26" y="142"/>
                    </a:lnTo>
                    <a:lnTo>
                      <a:pt x="25" y="136"/>
                    </a:lnTo>
                    <a:lnTo>
                      <a:pt x="23" y="136"/>
                    </a:lnTo>
                    <a:lnTo>
                      <a:pt x="19" y="136"/>
                    </a:lnTo>
                    <a:lnTo>
                      <a:pt x="18" y="128"/>
                    </a:lnTo>
                    <a:lnTo>
                      <a:pt x="12" y="123"/>
                    </a:lnTo>
                    <a:lnTo>
                      <a:pt x="11" y="119"/>
                    </a:lnTo>
                    <a:lnTo>
                      <a:pt x="12" y="114"/>
                    </a:lnTo>
                    <a:lnTo>
                      <a:pt x="17" y="100"/>
                    </a:lnTo>
                    <a:lnTo>
                      <a:pt x="18" y="94"/>
                    </a:lnTo>
                    <a:lnTo>
                      <a:pt x="19" y="93"/>
                    </a:lnTo>
                    <a:lnTo>
                      <a:pt x="26" y="91"/>
                    </a:lnTo>
                    <a:lnTo>
                      <a:pt x="23" y="92"/>
                    </a:lnTo>
                    <a:lnTo>
                      <a:pt x="26" y="91"/>
                    </a:lnTo>
                    <a:lnTo>
                      <a:pt x="32" y="92"/>
                    </a:lnTo>
                    <a:lnTo>
                      <a:pt x="34" y="94"/>
                    </a:lnTo>
                    <a:lnTo>
                      <a:pt x="40" y="99"/>
                    </a:lnTo>
                    <a:lnTo>
                      <a:pt x="41" y="102"/>
                    </a:lnTo>
                    <a:lnTo>
                      <a:pt x="41" y="99"/>
                    </a:lnTo>
                    <a:lnTo>
                      <a:pt x="38" y="98"/>
                    </a:lnTo>
                    <a:lnTo>
                      <a:pt x="36" y="94"/>
                    </a:lnTo>
                    <a:lnTo>
                      <a:pt x="32" y="80"/>
                    </a:lnTo>
                    <a:lnTo>
                      <a:pt x="28" y="74"/>
                    </a:lnTo>
                    <a:lnTo>
                      <a:pt x="26" y="58"/>
                    </a:lnTo>
                    <a:lnTo>
                      <a:pt x="23" y="56"/>
                    </a:lnTo>
                    <a:lnTo>
                      <a:pt x="24" y="53"/>
                    </a:lnTo>
                    <a:lnTo>
                      <a:pt x="21" y="47"/>
                    </a:lnTo>
                    <a:lnTo>
                      <a:pt x="20" y="46"/>
                    </a:lnTo>
                    <a:lnTo>
                      <a:pt x="19" y="41"/>
                    </a:lnTo>
                    <a:lnTo>
                      <a:pt x="20" y="38"/>
                    </a:lnTo>
                    <a:lnTo>
                      <a:pt x="20" y="36"/>
                    </a:lnTo>
                    <a:lnTo>
                      <a:pt x="21" y="32"/>
                    </a:lnTo>
                    <a:lnTo>
                      <a:pt x="21" y="36"/>
                    </a:lnTo>
                    <a:lnTo>
                      <a:pt x="23" y="30"/>
                    </a:lnTo>
                    <a:lnTo>
                      <a:pt x="21" y="28"/>
                    </a:lnTo>
                    <a:lnTo>
                      <a:pt x="19" y="24"/>
                    </a:lnTo>
                    <a:lnTo>
                      <a:pt x="19" y="19"/>
                    </a:lnTo>
                    <a:lnTo>
                      <a:pt x="21" y="22"/>
                    </a:lnTo>
                    <a:lnTo>
                      <a:pt x="23" y="28"/>
                    </a:lnTo>
                    <a:lnTo>
                      <a:pt x="21" y="22"/>
                    </a:lnTo>
                    <a:lnTo>
                      <a:pt x="21" y="20"/>
                    </a:lnTo>
                    <a:lnTo>
                      <a:pt x="18" y="14"/>
                    </a:lnTo>
                    <a:lnTo>
                      <a:pt x="17" y="8"/>
                    </a:lnTo>
                    <a:lnTo>
                      <a:pt x="17" y="3"/>
                    </a:lnTo>
                    <a:lnTo>
                      <a:pt x="16" y="0"/>
                    </a:lnTo>
                    <a:lnTo>
                      <a:pt x="12" y="0"/>
                    </a:lnTo>
                    <a:lnTo>
                      <a:pt x="10" y="2"/>
                    </a:lnTo>
                    <a:lnTo>
                      <a:pt x="11" y="4"/>
                    </a:lnTo>
                    <a:lnTo>
                      <a:pt x="12" y="6"/>
                    </a:lnTo>
                    <a:lnTo>
                      <a:pt x="14" y="10"/>
                    </a:lnTo>
                    <a:lnTo>
                      <a:pt x="11" y="14"/>
                    </a:lnTo>
                    <a:lnTo>
                      <a:pt x="11" y="17"/>
                    </a:lnTo>
                    <a:lnTo>
                      <a:pt x="9" y="19"/>
                    </a:lnTo>
                    <a:lnTo>
                      <a:pt x="8" y="15"/>
                    </a:lnTo>
                    <a:lnTo>
                      <a:pt x="2" y="17"/>
                    </a:lnTo>
                    <a:lnTo>
                      <a:pt x="2" y="22"/>
                    </a:lnTo>
                    <a:lnTo>
                      <a:pt x="3" y="25"/>
                    </a:lnTo>
                    <a:lnTo>
                      <a:pt x="2" y="28"/>
                    </a:lnTo>
                    <a:lnTo>
                      <a:pt x="2" y="33"/>
                    </a:lnTo>
                    <a:lnTo>
                      <a:pt x="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5" name="Freeform 199">
                <a:extLst>
                  <a:ext uri="{FF2B5EF4-FFF2-40B4-BE49-F238E27FC236}">
                    <a16:creationId xmlns:a16="http://schemas.microsoft.com/office/drawing/2014/main" id="{BBFDC38A-EA4B-C136-3FE4-2A4CA806DD02}"/>
                  </a:ext>
                </a:extLst>
              </p:cNvPr>
              <p:cNvSpPr>
                <a:spLocks/>
              </p:cNvSpPr>
              <p:nvPr/>
            </p:nvSpPr>
            <p:spPr bwMode="auto">
              <a:xfrm>
                <a:off x="5982" y="1643"/>
                <a:ext cx="22" cy="12"/>
              </a:xfrm>
              <a:custGeom>
                <a:avLst/>
                <a:gdLst>
                  <a:gd name="T0" fmla="*/ 9 w 22"/>
                  <a:gd name="T1" fmla="*/ 0 h 12"/>
                  <a:gd name="T2" fmla="*/ 7 w 22"/>
                  <a:gd name="T3" fmla="*/ 0 h 12"/>
                  <a:gd name="T4" fmla="*/ 5 w 22"/>
                  <a:gd name="T5" fmla="*/ 0 h 12"/>
                  <a:gd name="T6" fmla="*/ 2 w 22"/>
                  <a:gd name="T7" fmla="*/ 3 h 12"/>
                  <a:gd name="T8" fmla="*/ 0 w 22"/>
                  <a:gd name="T9" fmla="*/ 5 h 12"/>
                  <a:gd name="T10" fmla="*/ 5 w 22"/>
                  <a:gd name="T11" fmla="*/ 8 h 12"/>
                  <a:gd name="T12" fmla="*/ 8 w 22"/>
                  <a:gd name="T13" fmla="*/ 9 h 12"/>
                  <a:gd name="T14" fmla="*/ 13 w 22"/>
                  <a:gd name="T15" fmla="*/ 10 h 12"/>
                  <a:gd name="T16" fmla="*/ 19 w 22"/>
                  <a:gd name="T17" fmla="*/ 12 h 12"/>
                  <a:gd name="T18" fmla="*/ 22 w 22"/>
                  <a:gd name="T19" fmla="*/ 6 h 12"/>
                  <a:gd name="T20" fmla="*/ 20 w 22"/>
                  <a:gd name="T21" fmla="*/ 3 h 12"/>
                  <a:gd name="T22" fmla="*/ 17 w 22"/>
                  <a:gd name="T23" fmla="*/ 3 h 12"/>
                  <a:gd name="T24" fmla="*/ 9 w 22"/>
                  <a:gd name="T25" fmla="*/ 0 h 12"/>
                  <a:gd name="T26" fmla="*/ 9 w 22"/>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12">
                    <a:moveTo>
                      <a:pt x="9" y="0"/>
                    </a:moveTo>
                    <a:lnTo>
                      <a:pt x="7" y="0"/>
                    </a:lnTo>
                    <a:lnTo>
                      <a:pt x="5" y="0"/>
                    </a:lnTo>
                    <a:lnTo>
                      <a:pt x="2" y="3"/>
                    </a:lnTo>
                    <a:lnTo>
                      <a:pt x="0" y="5"/>
                    </a:lnTo>
                    <a:lnTo>
                      <a:pt x="5" y="8"/>
                    </a:lnTo>
                    <a:lnTo>
                      <a:pt x="8" y="9"/>
                    </a:lnTo>
                    <a:lnTo>
                      <a:pt x="13" y="10"/>
                    </a:lnTo>
                    <a:lnTo>
                      <a:pt x="19" y="12"/>
                    </a:lnTo>
                    <a:lnTo>
                      <a:pt x="22" y="6"/>
                    </a:lnTo>
                    <a:lnTo>
                      <a:pt x="20" y="3"/>
                    </a:lnTo>
                    <a:lnTo>
                      <a:pt x="1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6" name="Freeform 200">
                <a:extLst>
                  <a:ext uri="{FF2B5EF4-FFF2-40B4-BE49-F238E27FC236}">
                    <a16:creationId xmlns:a16="http://schemas.microsoft.com/office/drawing/2014/main" id="{B8086C56-A777-1302-1353-2A24FA29CFAB}"/>
                  </a:ext>
                </a:extLst>
              </p:cNvPr>
              <p:cNvSpPr>
                <a:spLocks/>
              </p:cNvSpPr>
              <p:nvPr/>
            </p:nvSpPr>
            <p:spPr bwMode="auto">
              <a:xfrm>
                <a:off x="6130" y="1604"/>
                <a:ext cx="53" cy="19"/>
              </a:xfrm>
              <a:custGeom>
                <a:avLst/>
                <a:gdLst>
                  <a:gd name="T0" fmla="*/ 19 w 53"/>
                  <a:gd name="T1" fmla="*/ 15 h 19"/>
                  <a:gd name="T2" fmla="*/ 24 w 53"/>
                  <a:gd name="T3" fmla="*/ 15 h 19"/>
                  <a:gd name="T4" fmla="*/ 26 w 53"/>
                  <a:gd name="T5" fmla="*/ 18 h 19"/>
                  <a:gd name="T6" fmla="*/ 30 w 53"/>
                  <a:gd name="T7" fmla="*/ 17 h 19"/>
                  <a:gd name="T8" fmla="*/ 39 w 53"/>
                  <a:gd name="T9" fmla="*/ 15 h 19"/>
                  <a:gd name="T10" fmla="*/ 42 w 53"/>
                  <a:gd name="T11" fmla="*/ 14 h 19"/>
                  <a:gd name="T12" fmla="*/ 48 w 53"/>
                  <a:gd name="T13" fmla="*/ 13 h 19"/>
                  <a:gd name="T14" fmla="*/ 51 w 53"/>
                  <a:gd name="T15" fmla="*/ 13 h 19"/>
                  <a:gd name="T16" fmla="*/ 53 w 53"/>
                  <a:gd name="T17" fmla="*/ 11 h 19"/>
                  <a:gd name="T18" fmla="*/ 53 w 53"/>
                  <a:gd name="T19" fmla="*/ 8 h 19"/>
                  <a:gd name="T20" fmla="*/ 51 w 53"/>
                  <a:gd name="T21" fmla="*/ 6 h 19"/>
                  <a:gd name="T22" fmla="*/ 45 w 53"/>
                  <a:gd name="T23" fmla="*/ 3 h 19"/>
                  <a:gd name="T24" fmla="*/ 42 w 53"/>
                  <a:gd name="T25" fmla="*/ 1 h 19"/>
                  <a:gd name="T26" fmla="*/ 34 w 53"/>
                  <a:gd name="T27" fmla="*/ 0 h 19"/>
                  <a:gd name="T28" fmla="*/ 27 w 53"/>
                  <a:gd name="T29" fmla="*/ 1 h 19"/>
                  <a:gd name="T30" fmla="*/ 23 w 53"/>
                  <a:gd name="T31" fmla="*/ 1 h 19"/>
                  <a:gd name="T32" fmla="*/ 14 w 53"/>
                  <a:gd name="T33" fmla="*/ 3 h 19"/>
                  <a:gd name="T34" fmla="*/ 9 w 53"/>
                  <a:gd name="T35" fmla="*/ 8 h 19"/>
                  <a:gd name="T36" fmla="*/ 6 w 53"/>
                  <a:gd name="T37" fmla="*/ 9 h 19"/>
                  <a:gd name="T38" fmla="*/ 0 w 53"/>
                  <a:gd name="T39" fmla="*/ 13 h 19"/>
                  <a:gd name="T40" fmla="*/ 4 w 53"/>
                  <a:gd name="T41" fmla="*/ 19 h 19"/>
                  <a:gd name="T42" fmla="*/ 8 w 53"/>
                  <a:gd name="T43" fmla="*/ 18 h 19"/>
                  <a:gd name="T44" fmla="*/ 14 w 53"/>
                  <a:gd name="T45" fmla="*/ 18 h 19"/>
                  <a:gd name="T46" fmla="*/ 19 w 53"/>
                  <a:gd name="T47" fmla="*/ 15 h 19"/>
                  <a:gd name="T48" fmla="*/ 19 w 53"/>
                  <a:gd name="T4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9">
                    <a:moveTo>
                      <a:pt x="19" y="15"/>
                    </a:moveTo>
                    <a:lnTo>
                      <a:pt x="24" y="15"/>
                    </a:lnTo>
                    <a:lnTo>
                      <a:pt x="26" y="18"/>
                    </a:lnTo>
                    <a:lnTo>
                      <a:pt x="30" y="17"/>
                    </a:lnTo>
                    <a:lnTo>
                      <a:pt x="39" y="15"/>
                    </a:lnTo>
                    <a:lnTo>
                      <a:pt x="42" y="14"/>
                    </a:lnTo>
                    <a:lnTo>
                      <a:pt x="48" y="13"/>
                    </a:lnTo>
                    <a:lnTo>
                      <a:pt x="51" y="13"/>
                    </a:lnTo>
                    <a:lnTo>
                      <a:pt x="53" y="11"/>
                    </a:lnTo>
                    <a:lnTo>
                      <a:pt x="53" y="8"/>
                    </a:lnTo>
                    <a:lnTo>
                      <a:pt x="51" y="6"/>
                    </a:lnTo>
                    <a:lnTo>
                      <a:pt x="45" y="3"/>
                    </a:lnTo>
                    <a:lnTo>
                      <a:pt x="42" y="1"/>
                    </a:lnTo>
                    <a:lnTo>
                      <a:pt x="34" y="0"/>
                    </a:lnTo>
                    <a:lnTo>
                      <a:pt x="27" y="1"/>
                    </a:lnTo>
                    <a:lnTo>
                      <a:pt x="23" y="1"/>
                    </a:lnTo>
                    <a:lnTo>
                      <a:pt x="14" y="3"/>
                    </a:lnTo>
                    <a:lnTo>
                      <a:pt x="9" y="8"/>
                    </a:lnTo>
                    <a:lnTo>
                      <a:pt x="6" y="9"/>
                    </a:lnTo>
                    <a:lnTo>
                      <a:pt x="0" y="13"/>
                    </a:lnTo>
                    <a:lnTo>
                      <a:pt x="4" y="19"/>
                    </a:lnTo>
                    <a:lnTo>
                      <a:pt x="8" y="18"/>
                    </a:lnTo>
                    <a:lnTo>
                      <a:pt x="14" y="18"/>
                    </a:lnTo>
                    <a:lnTo>
                      <a:pt x="19" y="15"/>
                    </a:lnTo>
                    <a:lnTo>
                      <a:pt x="19"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7" name="Freeform 201">
                <a:extLst>
                  <a:ext uri="{FF2B5EF4-FFF2-40B4-BE49-F238E27FC236}">
                    <a16:creationId xmlns:a16="http://schemas.microsoft.com/office/drawing/2014/main" id="{25A01ADB-1416-7A8A-7A80-23D571D4C8B8}"/>
                  </a:ext>
                </a:extLst>
              </p:cNvPr>
              <p:cNvSpPr>
                <a:spLocks/>
              </p:cNvSpPr>
              <p:nvPr/>
            </p:nvSpPr>
            <p:spPr bwMode="auto">
              <a:xfrm>
                <a:off x="5965" y="3392"/>
                <a:ext cx="106" cy="103"/>
              </a:xfrm>
              <a:custGeom>
                <a:avLst/>
                <a:gdLst>
                  <a:gd name="T0" fmla="*/ 18 w 106"/>
                  <a:gd name="T1" fmla="*/ 68 h 103"/>
                  <a:gd name="T2" fmla="*/ 12 w 106"/>
                  <a:gd name="T3" fmla="*/ 74 h 103"/>
                  <a:gd name="T4" fmla="*/ 8 w 106"/>
                  <a:gd name="T5" fmla="*/ 77 h 103"/>
                  <a:gd name="T6" fmla="*/ 9 w 106"/>
                  <a:gd name="T7" fmla="*/ 82 h 103"/>
                  <a:gd name="T8" fmla="*/ 3 w 106"/>
                  <a:gd name="T9" fmla="*/ 82 h 103"/>
                  <a:gd name="T10" fmla="*/ 3 w 106"/>
                  <a:gd name="T11" fmla="*/ 85 h 103"/>
                  <a:gd name="T12" fmla="*/ 3 w 106"/>
                  <a:gd name="T13" fmla="*/ 87 h 103"/>
                  <a:gd name="T14" fmla="*/ 1 w 106"/>
                  <a:gd name="T15" fmla="*/ 88 h 103"/>
                  <a:gd name="T16" fmla="*/ 0 w 106"/>
                  <a:gd name="T17" fmla="*/ 91 h 103"/>
                  <a:gd name="T18" fmla="*/ 1 w 106"/>
                  <a:gd name="T19" fmla="*/ 93 h 103"/>
                  <a:gd name="T20" fmla="*/ 2 w 106"/>
                  <a:gd name="T21" fmla="*/ 95 h 103"/>
                  <a:gd name="T22" fmla="*/ 12 w 106"/>
                  <a:gd name="T23" fmla="*/ 95 h 103"/>
                  <a:gd name="T24" fmla="*/ 17 w 106"/>
                  <a:gd name="T25" fmla="*/ 98 h 103"/>
                  <a:gd name="T26" fmla="*/ 25 w 106"/>
                  <a:gd name="T27" fmla="*/ 99 h 103"/>
                  <a:gd name="T28" fmla="*/ 28 w 106"/>
                  <a:gd name="T29" fmla="*/ 102 h 103"/>
                  <a:gd name="T30" fmla="*/ 33 w 106"/>
                  <a:gd name="T31" fmla="*/ 103 h 103"/>
                  <a:gd name="T32" fmla="*/ 43 w 106"/>
                  <a:gd name="T33" fmla="*/ 101 h 103"/>
                  <a:gd name="T34" fmla="*/ 47 w 106"/>
                  <a:gd name="T35" fmla="*/ 96 h 103"/>
                  <a:gd name="T36" fmla="*/ 55 w 106"/>
                  <a:gd name="T37" fmla="*/ 90 h 103"/>
                  <a:gd name="T38" fmla="*/ 59 w 106"/>
                  <a:gd name="T39" fmla="*/ 82 h 103"/>
                  <a:gd name="T40" fmla="*/ 63 w 106"/>
                  <a:gd name="T41" fmla="*/ 73 h 103"/>
                  <a:gd name="T42" fmla="*/ 63 w 106"/>
                  <a:gd name="T43" fmla="*/ 68 h 103"/>
                  <a:gd name="T44" fmla="*/ 70 w 106"/>
                  <a:gd name="T45" fmla="*/ 60 h 103"/>
                  <a:gd name="T46" fmla="*/ 90 w 106"/>
                  <a:gd name="T47" fmla="*/ 54 h 103"/>
                  <a:gd name="T48" fmla="*/ 86 w 106"/>
                  <a:gd name="T49" fmla="*/ 51 h 103"/>
                  <a:gd name="T50" fmla="*/ 85 w 106"/>
                  <a:gd name="T51" fmla="*/ 46 h 103"/>
                  <a:gd name="T52" fmla="*/ 89 w 106"/>
                  <a:gd name="T53" fmla="*/ 42 h 103"/>
                  <a:gd name="T54" fmla="*/ 96 w 106"/>
                  <a:gd name="T55" fmla="*/ 33 h 103"/>
                  <a:gd name="T56" fmla="*/ 102 w 106"/>
                  <a:gd name="T57" fmla="*/ 27 h 103"/>
                  <a:gd name="T58" fmla="*/ 106 w 106"/>
                  <a:gd name="T59" fmla="*/ 21 h 103"/>
                  <a:gd name="T60" fmla="*/ 103 w 106"/>
                  <a:gd name="T61" fmla="*/ 16 h 103"/>
                  <a:gd name="T62" fmla="*/ 103 w 106"/>
                  <a:gd name="T63" fmla="*/ 13 h 103"/>
                  <a:gd name="T64" fmla="*/ 105 w 106"/>
                  <a:gd name="T65" fmla="*/ 11 h 103"/>
                  <a:gd name="T66" fmla="*/ 103 w 106"/>
                  <a:gd name="T67" fmla="*/ 9 h 103"/>
                  <a:gd name="T68" fmla="*/ 99 w 106"/>
                  <a:gd name="T69" fmla="*/ 12 h 103"/>
                  <a:gd name="T70" fmla="*/ 99 w 106"/>
                  <a:gd name="T71" fmla="*/ 9 h 103"/>
                  <a:gd name="T72" fmla="*/ 97 w 106"/>
                  <a:gd name="T73" fmla="*/ 9 h 103"/>
                  <a:gd name="T74" fmla="*/ 90 w 106"/>
                  <a:gd name="T75" fmla="*/ 12 h 103"/>
                  <a:gd name="T76" fmla="*/ 89 w 106"/>
                  <a:gd name="T77" fmla="*/ 8 h 103"/>
                  <a:gd name="T78" fmla="*/ 86 w 106"/>
                  <a:gd name="T79" fmla="*/ 5 h 103"/>
                  <a:gd name="T80" fmla="*/ 86 w 106"/>
                  <a:gd name="T81" fmla="*/ 0 h 103"/>
                  <a:gd name="T82" fmla="*/ 81 w 106"/>
                  <a:gd name="T83" fmla="*/ 2 h 103"/>
                  <a:gd name="T84" fmla="*/ 77 w 106"/>
                  <a:gd name="T85" fmla="*/ 7 h 103"/>
                  <a:gd name="T86" fmla="*/ 75 w 106"/>
                  <a:gd name="T87" fmla="*/ 17 h 103"/>
                  <a:gd name="T88" fmla="*/ 68 w 106"/>
                  <a:gd name="T89" fmla="*/ 21 h 103"/>
                  <a:gd name="T90" fmla="*/ 64 w 106"/>
                  <a:gd name="T91" fmla="*/ 33 h 103"/>
                  <a:gd name="T92" fmla="*/ 61 w 106"/>
                  <a:gd name="T93" fmla="*/ 36 h 103"/>
                  <a:gd name="T94" fmla="*/ 56 w 106"/>
                  <a:gd name="T95" fmla="*/ 41 h 103"/>
                  <a:gd name="T96" fmla="*/ 51 w 106"/>
                  <a:gd name="T97" fmla="*/ 45 h 103"/>
                  <a:gd name="T98" fmla="*/ 43 w 106"/>
                  <a:gd name="T99" fmla="*/ 51 h 103"/>
                  <a:gd name="T100" fmla="*/ 31 w 106"/>
                  <a:gd name="T101" fmla="*/ 56 h 103"/>
                  <a:gd name="T102" fmla="*/ 24 w 106"/>
                  <a:gd name="T103" fmla="*/ 61 h 103"/>
                  <a:gd name="T104" fmla="*/ 19 w 106"/>
                  <a:gd name="T105" fmla="*/ 6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103">
                    <a:moveTo>
                      <a:pt x="19" y="65"/>
                    </a:moveTo>
                    <a:lnTo>
                      <a:pt x="18" y="68"/>
                    </a:lnTo>
                    <a:lnTo>
                      <a:pt x="16" y="69"/>
                    </a:lnTo>
                    <a:lnTo>
                      <a:pt x="12" y="74"/>
                    </a:lnTo>
                    <a:lnTo>
                      <a:pt x="9" y="73"/>
                    </a:lnTo>
                    <a:lnTo>
                      <a:pt x="8" y="77"/>
                    </a:lnTo>
                    <a:lnTo>
                      <a:pt x="7" y="79"/>
                    </a:lnTo>
                    <a:lnTo>
                      <a:pt x="9" y="82"/>
                    </a:lnTo>
                    <a:lnTo>
                      <a:pt x="5" y="80"/>
                    </a:lnTo>
                    <a:lnTo>
                      <a:pt x="3" y="82"/>
                    </a:lnTo>
                    <a:lnTo>
                      <a:pt x="5" y="84"/>
                    </a:lnTo>
                    <a:lnTo>
                      <a:pt x="3" y="85"/>
                    </a:lnTo>
                    <a:lnTo>
                      <a:pt x="5" y="85"/>
                    </a:lnTo>
                    <a:lnTo>
                      <a:pt x="3" y="87"/>
                    </a:lnTo>
                    <a:lnTo>
                      <a:pt x="5" y="87"/>
                    </a:lnTo>
                    <a:lnTo>
                      <a:pt x="1" y="88"/>
                    </a:lnTo>
                    <a:lnTo>
                      <a:pt x="0" y="91"/>
                    </a:lnTo>
                    <a:lnTo>
                      <a:pt x="0" y="91"/>
                    </a:lnTo>
                    <a:lnTo>
                      <a:pt x="2" y="90"/>
                    </a:lnTo>
                    <a:lnTo>
                      <a:pt x="1" y="93"/>
                    </a:lnTo>
                    <a:lnTo>
                      <a:pt x="3" y="93"/>
                    </a:lnTo>
                    <a:lnTo>
                      <a:pt x="2" y="95"/>
                    </a:lnTo>
                    <a:lnTo>
                      <a:pt x="10" y="96"/>
                    </a:lnTo>
                    <a:lnTo>
                      <a:pt x="12" y="95"/>
                    </a:lnTo>
                    <a:lnTo>
                      <a:pt x="16" y="95"/>
                    </a:lnTo>
                    <a:lnTo>
                      <a:pt x="17" y="98"/>
                    </a:lnTo>
                    <a:lnTo>
                      <a:pt x="21" y="97"/>
                    </a:lnTo>
                    <a:lnTo>
                      <a:pt x="25" y="99"/>
                    </a:lnTo>
                    <a:lnTo>
                      <a:pt x="25" y="102"/>
                    </a:lnTo>
                    <a:lnTo>
                      <a:pt x="28" y="102"/>
                    </a:lnTo>
                    <a:lnTo>
                      <a:pt x="30" y="102"/>
                    </a:lnTo>
                    <a:lnTo>
                      <a:pt x="33" y="103"/>
                    </a:lnTo>
                    <a:lnTo>
                      <a:pt x="38" y="103"/>
                    </a:lnTo>
                    <a:lnTo>
                      <a:pt x="43" y="101"/>
                    </a:lnTo>
                    <a:lnTo>
                      <a:pt x="45" y="98"/>
                    </a:lnTo>
                    <a:lnTo>
                      <a:pt x="47" y="96"/>
                    </a:lnTo>
                    <a:lnTo>
                      <a:pt x="52" y="90"/>
                    </a:lnTo>
                    <a:lnTo>
                      <a:pt x="55" y="90"/>
                    </a:lnTo>
                    <a:lnTo>
                      <a:pt x="56" y="87"/>
                    </a:lnTo>
                    <a:lnTo>
                      <a:pt x="59" y="82"/>
                    </a:lnTo>
                    <a:lnTo>
                      <a:pt x="60" y="79"/>
                    </a:lnTo>
                    <a:lnTo>
                      <a:pt x="63" y="73"/>
                    </a:lnTo>
                    <a:lnTo>
                      <a:pt x="64" y="71"/>
                    </a:lnTo>
                    <a:lnTo>
                      <a:pt x="63" y="68"/>
                    </a:lnTo>
                    <a:lnTo>
                      <a:pt x="65" y="63"/>
                    </a:lnTo>
                    <a:lnTo>
                      <a:pt x="70" y="60"/>
                    </a:lnTo>
                    <a:lnTo>
                      <a:pt x="80" y="55"/>
                    </a:lnTo>
                    <a:lnTo>
                      <a:pt x="90" y="54"/>
                    </a:lnTo>
                    <a:lnTo>
                      <a:pt x="88" y="52"/>
                    </a:lnTo>
                    <a:lnTo>
                      <a:pt x="86" y="51"/>
                    </a:lnTo>
                    <a:lnTo>
                      <a:pt x="85" y="47"/>
                    </a:lnTo>
                    <a:lnTo>
                      <a:pt x="85" y="46"/>
                    </a:lnTo>
                    <a:lnTo>
                      <a:pt x="87" y="44"/>
                    </a:lnTo>
                    <a:lnTo>
                      <a:pt x="89" y="42"/>
                    </a:lnTo>
                    <a:lnTo>
                      <a:pt x="93" y="39"/>
                    </a:lnTo>
                    <a:lnTo>
                      <a:pt x="96" y="33"/>
                    </a:lnTo>
                    <a:lnTo>
                      <a:pt x="102" y="27"/>
                    </a:lnTo>
                    <a:lnTo>
                      <a:pt x="102" y="27"/>
                    </a:lnTo>
                    <a:lnTo>
                      <a:pt x="104" y="24"/>
                    </a:lnTo>
                    <a:lnTo>
                      <a:pt x="106" y="21"/>
                    </a:lnTo>
                    <a:lnTo>
                      <a:pt x="105" y="18"/>
                    </a:lnTo>
                    <a:lnTo>
                      <a:pt x="103" y="16"/>
                    </a:lnTo>
                    <a:lnTo>
                      <a:pt x="105" y="12"/>
                    </a:lnTo>
                    <a:lnTo>
                      <a:pt x="103" y="13"/>
                    </a:lnTo>
                    <a:lnTo>
                      <a:pt x="103" y="12"/>
                    </a:lnTo>
                    <a:lnTo>
                      <a:pt x="105" y="11"/>
                    </a:lnTo>
                    <a:lnTo>
                      <a:pt x="106" y="9"/>
                    </a:lnTo>
                    <a:lnTo>
                      <a:pt x="103" y="9"/>
                    </a:lnTo>
                    <a:lnTo>
                      <a:pt x="103" y="11"/>
                    </a:lnTo>
                    <a:lnTo>
                      <a:pt x="99" y="12"/>
                    </a:lnTo>
                    <a:lnTo>
                      <a:pt x="101" y="12"/>
                    </a:lnTo>
                    <a:lnTo>
                      <a:pt x="99" y="9"/>
                    </a:lnTo>
                    <a:lnTo>
                      <a:pt x="103" y="7"/>
                    </a:lnTo>
                    <a:lnTo>
                      <a:pt x="97" y="9"/>
                    </a:lnTo>
                    <a:lnTo>
                      <a:pt x="93" y="12"/>
                    </a:lnTo>
                    <a:lnTo>
                      <a:pt x="90" y="12"/>
                    </a:lnTo>
                    <a:lnTo>
                      <a:pt x="89" y="10"/>
                    </a:lnTo>
                    <a:lnTo>
                      <a:pt x="89" y="8"/>
                    </a:lnTo>
                    <a:lnTo>
                      <a:pt x="89" y="4"/>
                    </a:lnTo>
                    <a:lnTo>
                      <a:pt x="86" y="5"/>
                    </a:lnTo>
                    <a:lnTo>
                      <a:pt x="85" y="3"/>
                    </a:lnTo>
                    <a:lnTo>
                      <a:pt x="86" y="0"/>
                    </a:lnTo>
                    <a:lnTo>
                      <a:pt x="84" y="2"/>
                    </a:lnTo>
                    <a:lnTo>
                      <a:pt x="81" y="2"/>
                    </a:lnTo>
                    <a:lnTo>
                      <a:pt x="78" y="4"/>
                    </a:lnTo>
                    <a:lnTo>
                      <a:pt x="77" y="7"/>
                    </a:lnTo>
                    <a:lnTo>
                      <a:pt x="77" y="12"/>
                    </a:lnTo>
                    <a:lnTo>
                      <a:pt x="75" y="17"/>
                    </a:lnTo>
                    <a:lnTo>
                      <a:pt x="72" y="19"/>
                    </a:lnTo>
                    <a:lnTo>
                      <a:pt x="68" y="21"/>
                    </a:lnTo>
                    <a:lnTo>
                      <a:pt x="65" y="29"/>
                    </a:lnTo>
                    <a:lnTo>
                      <a:pt x="64" y="33"/>
                    </a:lnTo>
                    <a:lnTo>
                      <a:pt x="63" y="34"/>
                    </a:lnTo>
                    <a:lnTo>
                      <a:pt x="61" y="36"/>
                    </a:lnTo>
                    <a:lnTo>
                      <a:pt x="59" y="39"/>
                    </a:lnTo>
                    <a:lnTo>
                      <a:pt x="56" y="41"/>
                    </a:lnTo>
                    <a:lnTo>
                      <a:pt x="53" y="42"/>
                    </a:lnTo>
                    <a:lnTo>
                      <a:pt x="51" y="45"/>
                    </a:lnTo>
                    <a:lnTo>
                      <a:pt x="45" y="48"/>
                    </a:lnTo>
                    <a:lnTo>
                      <a:pt x="43" y="51"/>
                    </a:lnTo>
                    <a:lnTo>
                      <a:pt x="39" y="52"/>
                    </a:lnTo>
                    <a:lnTo>
                      <a:pt x="31" y="56"/>
                    </a:lnTo>
                    <a:lnTo>
                      <a:pt x="26" y="57"/>
                    </a:lnTo>
                    <a:lnTo>
                      <a:pt x="24" y="61"/>
                    </a:lnTo>
                    <a:lnTo>
                      <a:pt x="21" y="63"/>
                    </a:lnTo>
                    <a:lnTo>
                      <a:pt x="19" y="65"/>
                    </a:lnTo>
                    <a:lnTo>
                      <a:pt x="1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8" name="Freeform 202">
                <a:extLst>
                  <a:ext uri="{FF2B5EF4-FFF2-40B4-BE49-F238E27FC236}">
                    <a16:creationId xmlns:a16="http://schemas.microsoft.com/office/drawing/2014/main" id="{AE7C483C-2CF0-112B-8A65-BD6EDF33A605}"/>
                  </a:ext>
                </a:extLst>
              </p:cNvPr>
              <p:cNvSpPr>
                <a:spLocks/>
              </p:cNvSpPr>
              <p:nvPr/>
            </p:nvSpPr>
            <p:spPr bwMode="auto">
              <a:xfrm>
                <a:off x="6050" y="3297"/>
                <a:ext cx="80" cy="113"/>
              </a:xfrm>
              <a:custGeom>
                <a:avLst/>
                <a:gdLst>
                  <a:gd name="T0" fmla="*/ 27 w 80"/>
                  <a:gd name="T1" fmla="*/ 37 h 113"/>
                  <a:gd name="T2" fmla="*/ 28 w 80"/>
                  <a:gd name="T3" fmla="*/ 34 h 113"/>
                  <a:gd name="T4" fmla="*/ 28 w 80"/>
                  <a:gd name="T5" fmla="*/ 30 h 113"/>
                  <a:gd name="T6" fmla="*/ 26 w 80"/>
                  <a:gd name="T7" fmla="*/ 26 h 113"/>
                  <a:gd name="T8" fmla="*/ 25 w 80"/>
                  <a:gd name="T9" fmla="*/ 21 h 113"/>
                  <a:gd name="T10" fmla="*/ 22 w 80"/>
                  <a:gd name="T11" fmla="*/ 13 h 113"/>
                  <a:gd name="T12" fmla="*/ 17 w 80"/>
                  <a:gd name="T13" fmla="*/ 10 h 113"/>
                  <a:gd name="T14" fmla="*/ 11 w 80"/>
                  <a:gd name="T15" fmla="*/ 8 h 113"/>
                  <a:gd name="T16" fmla="*/ 3 w 80"/>
                  <a:gd name="T17" fmla="*/ 1 h 113"/>
                  <a:gd name="T18" fmla="*/ 5 w 80"/>
                  <a:gd name="T19" fmla="*/ 8 h 113"/>
                  <a:gd name="T20" fmla="*/ 9 w 80"/>
                  <a:gd name="T21" fmla="*/ 17 h 113"/>
                  <a:gd name="T22" fmla="*/ 9 w 80"/>
                  <a:gd name="T23" fmla="*/ 17 h 113"/>
                  <a:gd name="T24" fmla="*/ 17 w 80"/>
                  <a:gd name="T25" fmla="*/ 26 h 113"/>
                  <a:gd name="T26" fmla="*/ 22 w 80"/>
                  <a:gd name="T27" fmla="*/ 26 h 113"/>
                  <a:gd name="T28" fmla="*/ 21 w 80"/>
                  <a:gd name="T29" fmla="*/ 29 h 113"/>
                  <a:gd name="T30" fmla="*/ 20 w 80"/>
                  <a:gd name="T31" fmla="*/ 30 h 113"/>
                  <a:gd name="T32" fmla="*/ 24 w 80"/>
                  <a:gd name="T33" fmla="*/ 37 h 113"/>
                  <a:gd name="T34" fmla="*/ 27 w 80"/>
                  <a:gd name="T35" fmla="*/ 43 h 113"/>
                  <a:gd name="T36" fmla="*/ 28 w 80"/>
                  <a:gd name="T37" fmla="*/ 47 h 113"/>
                  <a:gd name="T38" fmla="*/ 28 w 80"/>
                  <a:gd name="T39" fmla="*/ 53 h 113"/>
                  <a:gd name="T40" fmla="*/ 26 w 80"/>
                  <a:gd name="T41" fmla="*/ 62 h 113"/>
                  <a:gd name="T42" fmla="*/ 25 w 80"/>
                  <a:gd name="T43" fmla="*/ 69 h 113"/>
                  <a:gd name="T44" fmla="*/ 18 w 80"/>
                  <a:gd name="T45" fmla="*/ 72 h 113"/>
                  <a:gd name="T46" fmla="*/ 14 w 80"/>
                  <a:gd name="T47" fmla="*/ 77 h 113"/>
                  <a:gd name="T48" fmla="*/ 18 w 80"/>
                  <a:gd name="T49" fmla="*/ 80 h 113"/>
                  <a:gd name="T50" fmla="*/ 24 w 80"/>
                  <a:gd name="T51" fmla="*/ 83 h 113"/>
                  <a:gd name="T52" fmla="*/ 29 w 80"/>
                  <a:gd name="T53" fmla="*/ 86 h 113"/>
                  <a:gd name="T54" fmla="*/ 34 w 80"/>
                  <a:gd name="T55" fmla="*/ 90 h 113"/>
                  <a:gd name="T56" fmla="*/ 34 w 80"/>
                  <a:gd name="T57" fmla="*/ 98 h 113"/>
                  <a:gd name="T58" fmla="*/ 29 w 80"/>
                  <a:gd name="T59" fmla="*/ 104 h 113"/>
                  <a:gd name="T60" fmla="*/ 27 w 80"/>
                  <a:gd name="T61" fmla="*/ 107 h 113"/>
                  <a:gd name="T62" fmla="*/ 29 w 80"/>
                  <a:gd name="T63" fmla="*/ 111 h 113"/>
                  <a:gd name="T64" fmla="*/ 34 w 80"/>
                  <a:gd name="T65" fmla="*/ 112 h 113"/>
                  <a:gd name="T66" fmla="*/ 43 w 80"/>
                  <a:gd name="T67" fmla="*/ 109 h 113"/>
                  <a:gd name="T68" fmla="*/ 48 w 80"/>
                  <a:gd name="T69" fmla="*/ 100 h 113"/>
                  <a:gd name="T70" fmla="*/ 52 w 80"/>
                  <a:gd name="T71" fmla="*/ 96 h 113"/>
                  <a:gd name="T72" fmla="*/ 56 w 80"/>
                  <a:gd name="T73" fmla="*/ 90 h 113"/>
                  <a:gd name="T74" fmla="*/ 56 w 80"/>
                  <a:gd name="T75" fmla="*/ 78 h 113"/>
                  <a:gd name="T76" fmla="*/ 61 w 80"/>
                  <a:gd name="T77" fmla="*/ 73 h 113"/>
                  <a:gd name="T78" fmla="*/ 69 w 80"/>
                  <a:gd name="T79" fmla="*/ 72 h 113"/>
                  <a:gd name="T80" fmla="*/ 71 w 80"/>
                  <a:gd name="T81" fmla="*/ 71 h 113"/>
                  <a:gd name="T82" fmla="*/ 73 w 80"/>
                  <a:gd name="T83" fmla="*/ 66 h 113"/>
                  <a:gd name="T84" fmla="*/ 77 w 80"/>
                  <a:gd name="T85" fmla="*/ 61 h 113"/>
                  <a:gd name="T86" fmla="*/ 78 w 80"/>
                  <a:gd name="T87" fmla="*/ 52 h 113"/>
                  <a:gd name="T88" fmla="*/ 74 w 80"/>
                  <a:gd name="T89" fmla="*/ 48 h 113"/>
                  <a:gd name="T90" fmla="*/ 67 w 80"/>
                  <a:gd name="T91" fmla="*/ 54 h 113"/>
                  <a:gd name="T92" fmla="*/ 60 w 80"/>
                  <a:gd name="T93" fmla="*/ 55 h 113"/>
                  <a:gd name="T94" fmla="*/ 47 w 80"/>
                  <a:gd name="T95" fmla="*/ 51 h 113"/>
                  <a:gd name="T96" fmla="*/ 44 w 80"/>
                  <a:gd name="T97" fmla="*/ 46 h 113"/>
                  <a:gd name="T98" fmla="*/ 44 w 80"/>
                  <a:gd name="T99" fmla="*/ 40 h 113"/>
                  <a:gd name="T100" fmla="*/ 41 w 80"/>
                  <a:gd name="T101" fmla="*/ 35 h 113"/>
                  <a:gd name="T102" fmla="*/ 37 w 80"/>
                  <a:gd name="T103" fmla="*/ 36 h 113"/>
                  <a:gd name="T104" fmla="*/ 36 w 80"/>
                  <a:gd name="T105" fmla="*/ 43 h 113"/>
                  <a:gd name="T106" fmla="*/ 30 w 80"/>
                  <a:gd name="T107" fmla="*/ 3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113">
                    <a:moveTo>
                      <a:pt x="30" y="38"/>
                    </a:moveTo>
                    <a:lnTo>
                      <a:pt x="27" y="37"/>
                    </a:lnTo>
                    <a:lnTo>
                      <a:pt x="28" y="36"/>
                    </a:lnTo>
                    <a:lnTo>
                      <a:pt x="28" y="34"/>
                    </a:lnTo>
                    <a:lnTo>
                      <a:pt x="28" y="34"/>
                    </a:lnTo>
                    <a:lnTo>
                      <a:pt x="28" y="30"/>
                    </a:lnTo>
                    <a:lnTo>
                      <a:pt x="28" y="28"/>
                    </a:lnTo>
                    <a:lnTo>
                      <a:pt x="26" y="26"/>
                    </a:lnTo>
                    <a:lnTo>
                      <a:pt x="22" y="20"/>
                    </a:lnTo>
                    <a:lnTo>
                      <a:pt x="25" y="21"/>
                    </a:lnTo>
                    <a:lnTo>
                      <a:pt x="24" y="17"/>
                    </a:lnTo>
                    <a:lnTo>
                      <a:pt x="22" y="13"/>
                    </a:lnTo>
                    <a:lnTo>
                      <a:pt x="20" y="12"/>
                    </a:lnTo>
                    <a:lnTo>
                      <a:pt x="17" y="10"/>
                    </a:lnTo>
                    <a:lnTo>
                      <a:pt x="14" y="9"/>
                    </a:lnTo>
                    <a:lnTo>
                      <a:pt x="11" y="8"/>
                    </a:lnTo>
                    <a:lnTo>
                      <a:pt x="7" y="5"/>
                    </a:lnTo>
                    <a:lnTo>
                      <a:pt x="3" y="1"/>
                    </a:lnTo>
                    <a:lnTo>
                      <a:pt x="0" y="0"/>
                    </a:lnTo>
                    <a:lnTo>
                      <a:pt x="5" y="8"/>
                    </a:lnTo>
                    <a:lnTo>
                      <a:pt x="7" y="13"/>
                    </a:lnTo>
                    <a:lnTo>
                      <a:pt x="9" y="17"/>
                    </a:lnTo>
                    <a:lnTo>
                      <a:pt x="11" y="13"/>
                    </a:lnTo>
                    <a:lnTo>
                      <a:pt x="9" y="17"/>
                    </a:lnTo>
                    <a:lnTo>
                      <a:pt x="17" y="28"/>
                    </a:lnTo>
                    <a:lnTo>
                      <a:pt x="17" y="26"/>
                    </a:lnTo>
                    <a:lnTo>
                      <a:pt x="20" y="27"/>
                    </a:lnTo>
                    <a:lnTo>
                      <a:pt x="22" y="26"/>
                    </a:lnTo>
                    <a:lnTo>
                      <a:pt x="24" y="28"/>
                    </a:lnTo>
                    <a:lnTo>
                      <a:pt x="21" y="29"/>
                    </a:lnTo>
                    <a:lnTo>
                      <a:pt x="24" y="31"/>
                    </a:lnTo>
                    <a:lnTo>
                      <a:pt x="20" y="30"/>
                    </a:lnTo>
                    <a:lnTo>
                      <a:pt x="20" y="31"/>
                    </a:lnTo>
                    <a:lnTo>
                      <a:pt x="24" y="37"/>
                    </a:lnTo>
                    <a:lnTo>
                      <a:pt x="29" y="39"/>
                    </a:lnTo>
                    <a:lnTo>
                      <a:pt x="27" y="43"/>
                    </a:lnTo>
                    <a:lnTo>
                      <a:pt x="28" y="45"/>
                    </a:lnTo>
                    <a:lnTo>
                      <a:pt x="28" y="47"/>
                    </a:lnTo>
                    <a:lnTo>
                      <a:pt x="28" y="51"/>
                    </a:lnTo>
                    <a:lnTo>
                      <a:pt x="28" y="53"/>
                    </a:lnTo>
                    <a:lnTo>
                      <a:pt x="28" y="55"/>
                    </a:lnTo>
                    <a:lnTo>
                      <a:pt x="26" y="62"/>
                    </a:lnTo>
                    <a:lnTo>
                      <a:pt x="26" y="66"/>
                    </a:lnTo>
                    <a:lnTo>
                      <a:pt x="25" y="69"/>
                    </a:lnTo>
                    <a:lnTo>
                      <a:pt x="22" y="71"/>
                    </a:lnTo>
                    <a:lnTo>
                      <a:pt x="18" y="72"/>
                    </a:lnTo>
                    <a:lnTo>
                      <a:pt x="14" y="73"/>
                    </a:lnTo>
                    <a:lnTo>
                      <a:pt x="14" y="77"/>
                    </a:lnTo>
                    <a:lnTo>
                      <a:pt x="16" y="79"/>
                    </a:lnTo>
                    <a:lnTo>
                      <a:pt x="18" y="80"/>
                    </a:lnTo>
                    <a:lnTo>
                      <a:pt x="21" y="81"/>
                    </a:lnTo>
                    <a:lnTo>
                      <a:pt x="24" y="83"/>
                    </a:lnTo>
                    <a:lnTo>
                      <a:pt x="26" y="85"/>
                    </a:lnTo>
                    <a:lnTo>
                      <a:pt x="29" y="86"/>
                    </a:lnTo>
                    <a:lnTo>
                      <a:pt x="31" y="87"/>
                    </a:lnTo>
                    <a:lnTo>
                      <a:pt x="34" y="90"/>
                    </a:lnTo>
                    <a:lnTo>
                      <a:pt x="35" y="91"/>
                    </a:lnTo>
                    <a:lnTo>
                      <a:pt x="34" y="98"/>
                    </a:lnTo>
                    <a:lnTo>
                      <a:pt x="31" y="102"/>
                    </a:lnTo>
                    <a:lnTo>
                      <a:pt x="29" y="104"/>
                    </a:lnTo>
                    <a:lnTo>
                      <a:pt x="29" y="105"/>
                    </a:lnTo>
                    <a:lnTo>
                      <a:pt x="27" y="107"/>
                    </a:lnTo>
                    <a:lnTo>
                      <a:pt x="28" y="107"/>
                    </a:lnTo>
                    <a:lnTo>
                      <a:pt x="29" y="111"/>
                    </a:lnTo>
                    <a:lnTo>
                      <a:pt x="33" y="109"/>
                    </a:lnTo>
                    <a:lnTo>
                      <a:pt x="34" y="112"/>
                    </a:lnTo>
                    <a:lnTo>
                      <a:pt x="36" y="113"/>
                    </a:lnTo>
                    <a:lnTo>
                      <a:pt x="43" y="109"/>
                    </a:lnTo>
                    <a:lnTo>
                      <a:pt x="45" y="106"/>
                    </a:lnTo>
                    <a:lnTo>
                      <a:pt x="48" y="100"/>
                    </a:lnTo>
                    <a:lnTo>
                      <a:pt x="48" y="99"/>
                    </a:lnTo>
                    <a:lnTo>
                      <a:pt x="52" y="96"/>
                    </a:lnTo>
                    <a:lnTo>
                      <a:pt x="54" y="92"/>
                    </a:lnTo>
                    <a:lnTo>
                      <a:pt x="56" y="90"/>
                    </a:lnTo>
                    <a:lnTo>
                      <a:pt x="59" y="83"/>
                    </a:lnTo>
                    <a:lnTo>
                      <a:pt x="56" y="78"/>
                    </a:lnTo>
                    <a:lnTo>
                      <a:pt x="59" y="75"/>
                    </a:lnTo>
                    <a:lnTo>
                      <a:pt x="61" y="73"/>
                    </a:lnTo>
                    <a:lnTo>
                      <a:pt x="64" y="72"/>
                    </a:lnTo>
                    <a:lnTo>
                      <a:pt x="69" y="72"/>
                    </a:lnTo>
                    <a:lnTo>
                      <a:pt x="71" y="74"/>
                    </a:lnTo>
                    <a:lnTo>
                      <a:pt x="71" y="71"/>
                    </a:lnTo>
                    <a:lnTo>
                      <a:pt x="71" y="66"/>
                    </a:lnTo>
                    <a:lnTo>
                      <a:pt x="73" y="66"/>
                    </a:lnTo>
                    <a:lnTo>
                      <a:pt x="76" y="63"/>
                    </a:lnTo>
                    <a:lnTo>
                      <a:pt x="77" y="61"/>
                    </a:lnTo>
                    <a:lnTo>
                      <a:pt x="77" y="55"/>
                    </a:lnTo>
                    <a:lnTo>
                      <a:pt x="78" y="52"/>
                    </a:lnTo>
                    <a:lnTo>
                      <a:pt x="80" y="49"/>
                    </a:lnTo>
                    <a:lnTo>
                      <a:pt x="74" y="48"/>
                    </a:lnTo>
                    <a:lnTo>
                      <a:pt x="69" y="51"/>
                    </a:lnTo>
                    <a:lnTo>
                      <a:pt x="67" y="54"/>
                    </a:lnTo>
                    <a:lnTo>
                      <a:pt x="63" y="55"/>
                    </a:lnTo>
                    <a:lnTo>
                      <a:pt x="60" y="55"/>
                    </a:lnTo>
                    <a:lnTo>
                      <a:pt x="50" y="51"/>
                    </a:lnTo>
                    <a:lnTo>
                      <a:pt x="47" y="51"/>
                    </a:lnTo>
                    <a:lnTo>
                      <a:pt x="45" y="48"/>
                    </a:lnTo>
                    <a:lnTo>
                      <a:pt x="44" y="46"/>
                    </a:lnTo>
                    <a:lnTo>
                      <a:pt x="43" y="43"/>
                    </a:lnTo>
                    <a:lnTo>
                      <a:pt x="44" y="40"/>
                    </a:lnTo>
                    <a:lnTo>
                      <a:pt x="43" y="38"/>
                    </a:lnTo>
                    <a:lnTo>
                      <a:pt x="41" y="35"/>
                    </a:lnTo>
                    <a:lnTo>
                      <a:pt x="37" y="34"/>
                    </a:lnTo>
                    <a:lnTo>
                      <a:pt x="37" y="36"/>
                    </a:lnTo>
                    <a:lnTo>
                      <a:pt x="38" y="42"/>
                    </a:lnTo>
                    <a:lnTo>
                      <a:pt x="36" y="43"/>
                    </a:lnTo>
                    <a:lnTo>
                      <a:pt x="33" y="38"/>
                    </a:lnTo>
                    <a:lnTo>
                      <a:pt x="30" y="38"/>
                    </a:lnTo>
                    <a:lnTo>
                      <a:pt x="3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09" name="Freeform 203">
                <a:extLst>
                  <a:ext uri="{FF2B5EF4-FFF2-40B4-BE49-F238E27FC236}">
                    <a16:creationId xmlns:a16="http://schemas.microsoft.com/office/drawing/2014/main" id="{AF5D25F0-19CA-EA8F-E701-9D076A790118}"/>
                  </a:ext>
                </a:extLst>
              </p:cNvPr>
              <p:cNvSpPr>
                <a:spLocks/>
              </p:cNvSpPr>
              <p:nvPr/>
            </p:nvSpPr>
            <p:spPr bwMode="auto">
              <a:xfrm>
                <a:off x="2491" y="1740"/>
                <a:ext cx="94" cy="62"/>
              </a:xfrm>
              <a:custGeom>
                <a:avLst/>
                <a:gdLst>
                  <a:gd name="T0" fmla="*/ 52 w 94"/>
                  <a:gd name="T1" fmla="*/ 19 h 62"/>
                  <a:gd name="T2" fmla="*/ 56 w 94"/>
                  <a:gd name="T3" fmla="*/ 22 h 62"/>
                  <a:gd name="T4" fmla="*/ 63 w 94"/>
                  <a:gd name="T5" fmla="*/ 26 h 62"/>
                  <a:gd name="T6" fmla="*/ 69 w 94"/>
                  <a:gd name="T7" fmla="*/ 27 h 62"/>
                  <a:gd name="T8" fmla="*/ 74 w 94"/>
                  <a:gd name="T9" fmla="*/ 35 h 62"/>
                  <a:gd name="T10" fmla="*/ 73 w 94"/>
                  <a:gd name="T11" fmla="*/ 43 h 62"/>
                  <a:gd name="T12" fmla="*/ 79 w 94"/>
                  <a:gd name="T13" fmla="*/ 40 h 62"/>
                  <a:gd name="T14" fmla="*/ 87 w 94"/>
                  <a:gd name="T15" fmla="*/ 40 h 62"/>
                  <a:gd name="T16" fmla="*/ 89 w 94"/>
                  <a:gd name="T17" fmla="*/ 45 h 62"/>
                  <a:gd name="T18" fmla="*/ 94 w 94"/>
                  <a:gd name="T19" fmla="*/ 48 h 62"/>
                  <a:gd name="T20" fmla="*/ 84 w 94"/>
                  <a:gd name="T21" fmla="*/ 54 h 62"/>
                  <a:gd name="T22" fmla="*/ 72 w 94"/>
                  <a:gd name="T23" fmla="*/ 50 h 62"/>
                  <a:gd name="T24" fmla="*/ 67 w 94"/>
                  <a:gd name="T25" fmla="*/ 49 h 62"/>
                  <a:gd name="T26" fmla="*/ 65 w 94"/>
                  <a:gd name="T27" fmla="*/ 44 h 62"/>
                  <a:gd name="T28" fmla="*/ 56 w 94"/>
                  <a:gd name="T29" fmla="*/ 41 h 62"/>
                  <a:gd name="T30" fmla="*/ 54 w 94"/>
                  <a:gd name="T31" fmla="*/ 39 h 62"/>
                  <a:gd name="T32" fmla="*/ 48 w 94"/>
                  <a:gd name="T33" fmla="*/ 41 h 62"/>
                  <a:gd name="T34" fmla="*/ 47 w 94"/>
                  <a:gd name="T35" fmla="*/ 47 h 62"/>
                  <a:gd name="T36" fmla="*/ 42 w 94"/>
                  <a:gd name="T37" fmla="*/ 52 h 62"/>
                  <a:gd name="T38" fmla="*/ 37 w 94"/>
                  <a:gd name="T39" fmla="*/ 54 h 62"/>
                  <a:gd name="T40" fmla="*/ 30 w 94"/>
                  <a:gd name="T41" fmla="*/ 60 h 62"/>
                  <a:gd name="T42" fmla="*/ 25 w 94"/>
                  <a:gd name="T43" fmla="*/ 62 h 62"/>
                  <a:gd name="T44" fmla="*/ 21 w 94"/>
                  <a:gd name="T45" fmla="*/ 58 h 62"/>
                  <a:gd name="T46" fmla="*/ 21 w 94"/>
                  <a:gd name="T47" fmla="*/ 50 h 62"/>
                  <a:gd name="T48" fmla="*/ 19 w 94"/>
                  <a:gd name="T49" fmla="*/ 48 h 62"/>
                  <a:gd name="T50" fmla="*/ 13 w 94"/>
                  <a:gd name="T51" fmla="*/ 50 h 62"/>
                  <a:gd name="T52" fmla="*/ 5 w 94"/>
                  <a:gd name="T53" fmla="*/ 52 h 62"/>
                  <a:gd name="T54" fmla="*/ 0 w 94"/>
                  <a:gd name="T55" fmla="*/ 52 h 62"/>
                  <a:gd name="T56" fmla="*/ 3 w 94"/>
                  <a:gd name="T57" fmla="*/ 46 h 62"/>
                  <a:gd name="T58" fmla="*/ 11 w 94"/>
                  <a:gd name="T59" fmla="*/ 41 h 62"/>
                  <a:gd name="T60" fmla="*/ 11 w 94"/>
                  <a:gd name="T61" fmla="*/ 36 h 62"/>
                  <a:gd name="T62" fmla="*/ 14 w 94"/>
                  <a:gd name="T63" fmla="*/ 22 h 62"/>
                  <a:gd name="T64" fmla="*/ 14 w 94"/>
                  <a:gd name="T65" fmla="*/ 17 h 62"/>
                  <a:gd name="T66" fmla="*/ 14 w 94"/>
                  <a:gd name="T67" fmla="*/ 9 h 62"/>
                  <a:gd name="T68" fmla="*/ 19 w 94"/>
                  <a:gd name="T69" fmla="*/ 1 h 62"/>
                  <a:gd name="T70" fmla="*/ 27 w 94"/>
                  <a:gd name="T71" fmla="*/ 4 h 62"/>
                  <a:gd name="T72" fmla="*/ 27 w 94"/>
                  <a:gd name="T73" fmla="*/ 10 h 62"/>
                  <a:gd name="T74" fmla="*/ 30 w 94"/>
                  <a:gd name="T75" fmla="*/ 14 h 62"/>
                  <a:gd name="T76" fmla="*/ 35 w 94"/>
                  <a:gd name="T77" fmla="*/ 11 h 62"/>
                  <a:gd name="T78" fmla="*/ 42 w 94"/>
                  <a:gd name="T79" fmla="*/ 15 h 62"/>
                  <a:gd name="T80" fmla="*/ 50 w 94"/>
                  <a:gd name="T81"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62">
                    <a:moveTo>
                      <a:pt x="50" y="17"/>
                    </a:moveTo>
                    <a:lnTo>
                      <a:pt x="52" y="19"/>
                    </a:lnTo>
                    <a:lnTo>
                      <a:pt x="54" y="21"/>
                    </a:lnTo>
                    <a:lnTo>
                      <a:pt x="56" y="22"/>
                    </a:lnTo>
                    <a:lnTo>
                      <a:pt x="61" y="26"/>
                    </a:lnTo>
                    <a:lnTo>
                      <a:pt x="63" y="26"/>
                    </a:lnTo>
                    <a:lnTo>
                      <a:pt x="67" y="26"/>
                    </a:lnTo>
                    <a:lnTo>
                      <a:pt x="69" y="27"/>
                    </a:lnTo>
                    <a:lnTo>
                      <a:pt x="74" y="31"/>
                    </a:lnTo>
                    <a:lnTo>
                      <a:pt x="74" y="35"/>
                    </a:lnTo>
                    <a:lnTo>
                      <a:pt x="76" y="39"/>
                    </a:lnTo>
                    <a:lnTo>
                      <a:pt x="73" y="43"/>
                    </a:lnTo>
                    <a:lnTo>
                      <a:pt x="76" y="41"/>
                    </a:lnTo>
                    <a:lnTo>
                      <a:pt x="79" y="40"/>
                    </a:lnTo>
                    <a:lnTo>
                      <a:pt x="85" y="43"/>
                    </a:lnTo>
                    <a:lnTo>
                      <a:pt x="87" y="40"/>
                    </a:lnTo>
                    <a:lnTo>
                      <a:pt x="90" y="43"/>
                    </a:lnTo>
                    <a:lnTo>
                      <a:pt x="89" y="45"/>
                    </a:lnTo>
                    <a:lnTo>
                      <a:pt x="91" y="46"/>
                    </a:lnTo>
                    <a:lnTo>
                      <a:pt x="94" y="48"/>
                    </a:lnTo>
                    <a:lnTo>
                      <a:pt x="91" y="49"/>
                    </a:lnTo>
                    <a:lnTo>
                      <a:pt x="84" y="54"/>
                    </a:lnTo>
                    <a:lnTo>
                      <a:pt x="78" y="52"/>
                    </a:lnTo>
                    <a:lnTo>
                      <a:pt x="72" y="50"/>
                    </a:lnTo>
                    <a:lnTo>
                      <a:pt x="70" y="49"/>
                    </a:lnTo>
                    <a:lnTo>
                      <a:pt x="67" y="49"/>
                    </a:lnTo>
                    <a:lnTo>
                      <a:pt x="64" y="49"/>
                    </a:lnTo>
                    <a:lnTo>
                      <a:pt x="65" y="44"/>
                    </a:lnTo>
                    <a:lnTo>
                      <a:pt x="60" y="43"/>
                    </a:lnTo>
                    <a:lnTo>
                      <a:pt x="56" y="41"/>
                    </a:lnTo>
                    <a:lnTo>
                      <a:pt x="56" y="38"/>
                    </a:lnTo>
                    <a:lnTo>
                      <a:pt x="54" y="39"/>
                    </a:lnTo>
                    <a:lnTo>
                      <a:pt x="51" y="39"/>
                    </a:lnTo>
                    <a:lnTo>
                      <a:pt x="48" y="41"/>
                    </a:lnTo>
                    <a:lnTo>
                      <a:pt x="48" y="45"/>
                    </a:lnTo>
                    <a:lnTo>
                      <a:pt x="47" y="47"/>
                    </a:lnTo>
                    <a:lnTo>
                      <a:pt x="45" y="48"/>
                    </a:lnTo>
                    <a:lnTo>
                      <a:pt x="42" y="52"/>
                    </a:lnTo>
                    <a:lnTo>
                      <a:pt x="39" y="52"/>
                    </a:lnTo>
                    <a:lnTo>
                      <a:pt x="37" y="54"/>
                    </a:lnTo>
                    <a:lnTo>
                      <a:pt x="36" y="56"/>
                    </a:lnTo>
                    <a:lnTo>
                      <a:pt x="30" y="60"/>
                    </a:lnTo>
                    <a:lnTo>
                      <a:pt x="28" y="61"/>
                    </a:lnTo>
                    <a:lnTo>
                      <a:pt x="25" y="62"/>
                    </a:lnTo>
                    <a:lnTo>
                      <a:pt x="22" y="61"/>
                    </a:lnTo>
                    <a:lnTo>
                      <a:pt x="21" y="58"/>
                    </a:lnTo>
                    <a:lnTo>
                      <a:pt x="21" y="56"/>
                    </a:lnTo>
                    <a:lnTo>
                      <a:pt x="21" y="50"/>
                    </a:lnTo>
                    <a:lnTo>
                      <a:pt x="20" y="47"/>
                    </a:lnTo>
                    <a:lnTo>
                      <a:pt x="19" y="48"/>
                    </a:lnTo>
                    <a:lnTo>
                      <a:pt x="16" y="49"/>
                    </a:lnTo>
                    <a:lnTo>
                      <a:pt x="13" y="50"/>
                    </a:lnTo>
                    <a:lnTo>
                      <a:pt x="8" y="49"/>
                    </a:lnTo>
                    <a:lnTo>
                      <a:pt x="5" y="52"/>
                    </a:lnTo>
                    <a:lnTo>
                      <a:pt x="3" y="52"/>
                    </a:lnTo>
                    <a:lnTo>
                      <a:pt x="0" y="52"/>
                    </a:lnTo>
                    <a:lnTo>
                      <a:pt x="0" y="48"/>
                    </a:lnTo>
                    <a:lnTo>
                      <a:pt x="3" y="46"/>
                    </a:lnTo>
                    <a:lnTo>
                      <a:pt x="5" y="44"/>
                    </a:lnTo>
                    <a:lnTo>
                      <a:pt x="11" y="41"/>
                    </a:lnTo>
                    <a:lnTo>
                      <a:pt x="13" y="39"/>
                    </a:lnTo>
                    <a:lnTo>
                      <a:pt x="11" y="36"/>
                    </a:lnTo>
                    <a:lnTo>
                      <a:pt x="11" y="28"/>
                    </a:lnTo>
                    <a:lnTo>
                      <a:pt x="14" y="22"/>
                    </a:lnTo>
                    <a:lnTo>
                      <a:pt x="13" y="20"/>
                    </a:lnTo>
                    <a:lnTo>
                      <a:pt x="14" y="17"/>
                    </a:lnTo>
                    <a:lnTo>
                      <a:pt x="13" y="14"/>
                    </a:lnTo>
                    <a:lnTo>
                      <a:pt x="14" y="9"/>
                    </a:lnTo>
                    <a:lnTo>
                      <a:pt x="17" y="4"/>
                    </a:lnTo>
                    <a:lnTo>
                      <a:pt x="19" y="1"/>
                    </a:lnTo>
                    <a:lnTo>
                      <a:pt x="22" y="0"/>
                    </a:lnTo>
                    <a:lnTo>
                      <a:pt x="27" y="4"/>
                    </a:lnTo>
                    <a:lnTo>
                      <a:pt x="29" y="6"/>
                    </a:lnTo>
                    <a:lnTo>
                      <a:pt x="27" y="10"/>
                    </a:lnTo>
                    <a:lnTo>
                      <a:pt x="29" y="12"/>
                    </a:lnTo>
                    <a:lnTo>
                      <a:pt x="30" y="14"/>
                    </a:lnTo>
                    <a:lnTo>
                      <a:pt x="34" y="13"/>
                    </a:lnTo>
                    <a:lnTo>
                      <a:pt x="35" y="11"/>
                    </a:lnTo>
                    <a:lnTo>
                      <a:pt x="40" y="12"/>
                    </a:lnTo>
                    <a:lnTo>
                      <a:pt x="42" y="15"/>
                    </a:lnTo>
                    <a:lnTo>
                      <a:pt x="46" y="17"/>
                    </a:lnTo>
                    <a:lnTo>
                      <a:pt x="50" y="17"/>
                    </a:lnTo>
                    <a:lnTo>
                      <a:pt x="5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0" name="Freeform 204">
                <a:extLst>
                  <a:ext uri="{FF2B5EF4-FFF2-40B4-BE49-F238E27FC236}">
                    <a16:creationId xmlns:a16="http://schemas.microsoft.com/office/drawing/2014/main" id="{A2EBFD72-831B-3C42-FBBD-DF0A3E1D8674}"/>
                  </a:ext>
                </a:extLst>
              </p:cNvPr>
              <p:cNvSpPr>
                <a:spLocks/>
              </p:cNvSpPr>
              <p:nvPr/>
            </p:nvSpPr>
            <p:spPr bwMode="auto">
              <a:xfrm>
                <a:off x="4777" y="2670"/>
                <a:ext cx="29" cy="55"/>
              </a:xfrm>
              <a:custGeom>
                <a:avLst/>
                <a:gdLst>
                  <a:gd name="T0" fmla="*/ 11 w 29"/>
                  <a:gd name="T1" fmla="*/ 55 h 55"/>
                  <a:gd name="T2" fmla="*/ 14 w 29"/>
                  <a:gd name="T3" fmla="*/ 52 h 55"/>
                  <a:gd name="T4" fmla="*/ 18 w 29"/>
                  <a:gd name="T5" fmla="*/ 51 h 55"/>
                  <a:gd name="T6" fmla="*/ 21 w 29"/>
                  <a:gd name="T7" fmla="*/ 51 h 55"/>
                  <a:gd name="T8" fmla="*/ 27 w 29"/>
                  <a:gd name="T9" fmla="*/ 47 h 55"/>
                  <a:gd name="T10" fmla="*/ 29 w 29"/>
                  <a:gd name="T11" fmla="*/ 41 h 55"/>
                  <a:gd name="T12" fmla="*/ 29 w 29"/>
                  <a:gd name="T13" fmla="*/ 35 h 55"/>
                  <a:gd name="T14" fmla="*/ 28 w 29"/>
                  <a:gd name="T15" fmla="*/ 33 h 55"/>
                  <a:gd name="T16" fmla="*/ 28 w 29"/>
                  <a:gd name="T17" fmla="*/ 33 h 55"/>
                  <a:gd name="T18" fmla="*/ 27 w 29"/>
                  <a:gd name="T19" fmla="*/ 30 h 55"/>
                  <a:gd name="T20" fmla="*/ 24 w 29"/>
                  <a:gd name="T21" fmla="*/ 26 h 55"/>
                  <a:gd name="T22" fmla="*/ 22 w 29"/>
                  <a:gd name="T23" fmla="*/ 22 h 55"/>
                  <a:gd name="T24" fmla="*/ 20 w 29"/>
                  <a:gd name="T25" fmla="*/ 19 h 55"/>
                  <a:gd name="T26" fmla="*/ 18 w 29"/>
                  <a:gd name="T27" fmla="*/ 13 h 55"/>
                  <a:gd name="T28" fmla="*/ 15 w 29"/>
                  <a:gd name="T29" fmla="*/ 11 h 55"/>
                  <a:gd name="T30" fmla="*/ 12 w 29"/>
                  <a:gd name="T31" fmla="*/ 6 h 55"/>
                  <a:gd name="T32" fmla="*/ 4 w 29"/>
                  <a:gd name="T33" fmla="*/ 0 h 55"/>
                  <a:gd name="T34" fmla="*/ 3 w 29"/>
                  <a:gd name="T35" fmla="*/ 3 h 55"/>
                  <a:gd name="T36" fmla="*/ 6 w 29"/>
                  <a:gd name="T37" fmla="*/ 4 h 55"/>
                  <a:gd name="T38" fmla="*/ 9 w 29"/>
                  <a:gd name="T39" fmla="*/ 5 h 55"/>
                  <a:gd name="T40" fmla="*/ 9 w 29"/>
                  <a:gd name="T41" fmla="*/ 5 h 55"/>
                  <a:gd name="T42" fmla="*/ 6 w 29"/>
                  <a:gd name="T43" fmla="*/ 5 h 55"/>
                  <a:gd name="T44" fmla="*/ 4 w 29"/>
                  <a:gd name="T45" fmla="*/ 7 h 55"/>
                  <a:gd name="T46" fmla="*/ 4 w 29"/>
                  <a:gd name="T47" fmla="*/ 9 h 55"/>
                  <a:gd name="T48" fmla="*/ 2 w 29"/>
                  <a:gd name="T49" fmla="*/ 13 h 55"/>
                  <a:gd name="T50" fmla="*/ 3 w 29"/>
                  <a:gd name="T51" fmla="*/ 15 h 55"/>
                  <a:gd name="T52" fmla="*/ 2 w 29"/>
                  <a:gd name="T53" fmla="*/ 20 h 55"/>
                  <a:gd name="T54" fmla="*/ 1 w 29"/>
                  <a:gd name="T55" fmla="*/ 23 h 55"/>
                  <a:gd name="T56" fmla="*/ 1 w 29"/>
                  <a:gd name="T57" fmla="*/ 26 h 55"/>
                  <a:gd name="T58" fmla="*/ 0 w 29"/>
                  <a:gd name="T59" fmla="*/ 23 h 55"/>
                  <a:gd name="T60" fmla="*/ 0 w 29"/>
                  <a:gd name="T61" fmla="*/ 29 h 55"/>
                  <a:gd name="T62" fmla="*/ 1 w 29"/>
                  <a:gd name="T63" fmla="*/ 33 h 55"/>
                  <a:gd name="T64" fmla="*/ 1 w 29"/>
                  <a:gd name="T65" fmla="*/ 38 h 55"/>
                  <a:gd name="T66" fmla="*/ 1 w 29"/>
                  <a:gd name="T67" fmla="*/ 41 h 55"/>
                  <a:gd name="T68" fmla="*/ 3 w 29"/>
                  <a:gd name="T69" fmla="*/ 46 h 55"/>
                  <a:gd name="T70" fmla="*/ 3 w 29"/>
                  <a:gd name="T71" fmla="*/ 48 h 55"/>
                  <a:gd name="T72" fmla="*/ 5 w 29"/>
                  <a:gd name="T73" fmla="*/ 52 h 55"/>
                  <a:gd name="T74" fmla="*/ 9 w 29"/>
                  <a:gd name="T75"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55">
                    <a:moveTo>
                      <a:pt x="9" y="54"/>
                    </a:moveTo>
                    <a:lnTo>
                      <a:pt x="11" y="55"/>
                    </a:lnTo>
                    <a:lnTo>
                      <a:pt x="13" y="54"/>
                    </a:lnTo>
                    <a:lnTo>
                      <a:pt x="14" y="52"/>
                    </a:lnTo>
                    <a:lnTo>
                      <a:pt x="17" y="51"/>
                    </a:lnTo>
                    <a:lnTo>
                      <a:pt x="18" y="51"/>
                    </a:lnTo>
                    <a:lnTo>
                      <a:pt x="21" y="51"/>
                    </a:lnTo>
                    <a:lnTo>
                      <a:pt x="21" y="51"/>
                    </a:lnTo>
                    <a:lnTo>
                      <a:pt x="27" y="47"/>
                    </a:lnTo>
                    <a:lnTo>
                      <a:pt x="27" y="47"/>
                    </a:lnTo>
                    <a:lnTo>
                      <a:pt x="28" y="43"/>
                    </a:lnTo>
                    <a:lnTo>
                      <a:pt x="29" y="41"/>
                    </a:lnTo>
                    <a:lnTo>
                      <a:pt x="29" y="39"/>
                    </a:lnTo>
                    <a:lnTo>
                      <a:pt x="29" y="35"/>
                    </a:lnTo>
                    <a:lnTo>
                      <a:pt x="28" y="33"/>
                    </a:lnTo>
                    <a:lnTo>
                      <a:pt x="28" y="33"/>
                    </a:lnTo>
                    <a:lnTo>
                      <a:pt x="28" y="33"/>
                    </a:lnTo>
                    <a:lnTo>
                      <a:pt x="28" y="33"/>
                    </a:lnTo>
                    <a:lnTo>
                      <a:pt x="28" y="32"/>
                    </a:lnTo>
                    <a:lnTo>
                      <a:pt x="27" y="30"/>
                    </a:lnTo>
                    <a:lnTo>
                      <a:pt x="27" y="30"/>
                    </a:lnTo>
                    <a:lnTo>
                      <a:pt x="24" y="26"/>
                    </a:lnTo>
                    <a:lnTo>
                      <a:pt x="23" y="25"/>
                    </a:lnTo>
                    <a:lnTo>
                      <a:pt x="22" y="22"/>
                    </a:lnTo>
                    <a:lnTo>
                      <a:pt x="20" y="20"/>
                    </a:lnTo>
                    <a:lnTo>
                      <a:pt x="20" y="19"/>
                    </a:lnTo>
                    <a:lnTo>
                      <a:pt x="19" y="16"/>
                    </a:lnTo>
                    <a:lnTo>
                      <a:pt x="18" y="13"/>
                    </a:lnTo>
                    <a:lnTo>
                      <a:pt x="15" y="13"/>
                    </a:lnTo>
                    <a:lnTo>
                      <a:pt x="15" y="11"/>
                    </a:lnTo>
                    <a:lnTo>
                      <a:pt x="14" y="8"/>
                    </a:lnTo>
                    <a:lnTo>
                      <a:pt x="12" y="6"/>
                    </a:lnTo>
                    <a:lnTo>
                      <a:pt x="6" y="3"/>
                    </a:lnTo>
                    <a:lnTo>
                      <a:pt x="4" y="0"/>
                    </a:lnTo>
                    <a:lnTo>
                      <a:pt x="3" y="0"/>
                    </a:lnTo>
                    <a:lnTo>
                      <a:pt x="3" y="3"/>
                    </a:lnTo>
                    <a:lnTo>
                      <a:pt x="6" y="4"/>
                    </a:lnTo>
                    <a:lnTo>
                      <a:pt x="6" y="4"/>
                    </a:lnTo>
                    <a:lnTo>
                      <a:pt x="9" y="5"/>
                    </a:lnTo>
                    <a:lnTo>
                      <a:pt x="9" y="5"/>
                    </a:lnTo>
                    <a:lnTo>
                      <a:pt x="10" y="5"/>
                    </a:lnTo>
                    <a:lnTo>
                      <a:pt x="9" y="5"/>
                    </a:lnTo>
                    <a:lnTo>
                      <a:pt x="9" y="5"/>
                    </a:lnTo>
                    <a:lnTo>
                      <a:pt x="6" y="5"/>
                    </a:lnTo>
                    <a:lnTo>
                      <a:pt x="4" y="4"/>
                    </a:lnTo>
                    <a:lnTo>
                      <a:pt x="4" y="7"/>
                    </a:lnTo>
                    <a:lnTo>
                      <a:pt x="5" y="9"/>
                    </a:lnTo>
                    <a:lnTo>
                      <a:pt x="4" y="9"/>
                    </a:lnTo>
                    <a:lnTo>
                      <a:pt x="3" y="12"/>
                    </a:lnTo>
                    <a:lnTo>
                      <a:pt x="2" y="13"/>
                    </a:lnTo>
                    <a:lnTo>
                      <a:pt x="2" y="15"/>
                    </a:lnTo>
                    <a:lnTo>
                      <a:pt x="3" y="15"/>
                    </a:lnTo>
                    <a:lnTo>
                      <a:pt x="2" y="19"/>
                    </a:lnTo>
                    <a:lnTo>
                      <a:pt x="2" y="20"/>
                    </a:lnTo>
                    <a:lnTo>
                      <a:pt x="1" y="22"/>
                    </a:lnTo>
                    <a:lnTo>
                      <a:pt x="1" y="23"/>
                    </a:lnTo>
                    <a:lnTo>
                      <a:pt x="1" y="25"/>
                    </a:lnTo>
                    <a:lnTo>
                      <a:pt x="1" y="26"/>
                    </a:lnTo>
                    <a:lnTo>
                      <a:pt x="0" y="26"/>
                    </a:lnTo>
                    <a:lnTo>
                      <a:pt x="0" y="23"/>
                    </a:lnTo>
                    <a:lnTo>
                      <a:pt x="0" y="26"/>
                    </a:lnTo>
                    <a:lnTo>
                      <a:pt x="0" y="29"/>
                    </a:lnTo>
                    <a:lnTo>
                      <a:pt x="1" y="31"/>
                    </a:lnTo>
                    <a:lnTo>
                      <a:pt x="1" y="33"/>
                    </a:lnTo>
                    <a:lnTo>
                      <a:pt x="1" y="35"/>
                    </a:lnTo>
                    <a:lnTo>
                      <a:pt x="1" y="38"/>
                    </a:lnTo>
                    <a:lnTo>
                      <a:pt x="2" y="40"/>
                    </a:lnTo>
                    <a:lnTo>
                      <a:pt x="1" y="41"/>
                    </a:lnTo>
                    <a:lnTo>
                      <a:pt x="2" y="43"/>
                    </a:lnTo>
                    <a:lnTo>
                      <a:pt x="3" y="46"/>
                    </a:lnTo>
                    <a:lnTo>
                      <a:pt x="3" y="47"/>
                    </a:lnTo>
                    <a:lnTo>
                      <a:pt x="3" y="48"/>
                    </a:lnTo>
                    <a:lnTo>
                      <a:pt x="4" y="50"/>
                    </a:lnTo>
                    <a:lnTo>
                      <a:pt x="5" y="52"/>
                    </a:lnTo>
                    <a:lnTo>
                      <a:pt x="9" y="54"/>
                    </a:lnTo>
                    <a:lnTo>
                      <a:pt x="9"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1" name="Freeform 205">
                <a:extLst>
                  <a:ext uri="{FF2B5EF4-FFF2-40B4-BE49-F238E27FC236}">
                    <a16:creationId xmlns:a16="http://schemas.microsoft.com/office/drawing/2014/main" id="{E408AFA0-242E-4356-100C-7AC64258575E}"/>
                  </a:ext>
                </a:extLst>
              </p:cNvPr>
              <p:cNvSpPr>
                <a:spLocks/>
              </p:cNvSpPr>
              <p:nvPr/>
            </p:nvSpPr>
            <p:spPr bwMode="auto">
              <a:xfrm>
                <a:off x="4488" y="2132"/>
                <a:ext cx="10" cy="23"/>
              </a:xfrm>
              <a:custGeom>
                <a:avLst/>
                <a:gdLst>
                  <a:gd name="T0" fmla="*/ 4 w 10"/>
                  <a:gd name="T1" fmla="*/ 3 h 23"/>
                  <a:gd name="T2" fmla="*/ 5 w 10"/>
                  <a:gd name="T3" fmla="*/ 3 h 23"/>
                  <a:gd name="T4" fmla="*/ 6 w 10"/>
                  <a:gd name="T5" fmla="*/ 3 h 23"/>
                  <a:gd name="T6" fmla="*/ 8 w 10"/>
                  <a:gd name="T7" fmla="*/ 3 h 23"/>
                  <a:gd name="T8" fmla="*/ 9 w 10"/>
                  <a:gd name="T9" fmla="*/ 6 h 23"/>
                  <a:gd name="T10" fmla="*/ 9 w 10"/>
                  <a:gd name="T11" fmla="*/ 8 h 23"/>
                  <a:gd name="T12" fmla="*/ 9 w 10"/>
                  <a:gd name="T13" fmla="*/ 7 h 23"/>
                  <a:gd name="T14" fmla="*/ 9 w 10"/>
                  <a:gd name="T15" fmla="*/ 6 h 23"/>
                  <a:gd name="T16" fmla="*/ 9 w 10"/>
                  <a:gd name="T17" fmla="*/ 4 h 23"/>
                  <a:gd name="T18" fmla="*/ 10 w 10"/>
                  <a:gd name="T19" fmla="*/ 4 h 23"/>
                  <a:gd name="T20" fmla="*/ 10 w 10"/>
                  <a:gd name="T21" fmla="*/ 7 h 23"/>
                  <a:gd name="T22" fmla="*/ 10 w 10"/>
                  <a:gd name="T23" fmla="*/ 12 h 23"/>
                  <a:gd name="T24" fmla="*/ 9 w 10"/>
                  <a:gd name="T25" fmla="*/ 14 h 23"/>
                  <a:gd name="T26" fmla="*/ 8 w 10"/>
                  <a:gd name="T27" fmla="*/ 16 h 23"/>
                  <a:gd name="T28" fmla="*/ 6 w 10"/>
                  <a:gd name="T29" fmla="*/ 17 h 23"/>
                  <a:gd name="T30" fmla="*/ 6 w 10"/>
                  <a:gd name="T31" fmla="*/ 16 h 23"/>
                  <a:gd name="T32" fmla="*/ 6 w 10"/>
                  <a:gd name="T33" fmla="*/ 19 h 23"/>
                  <a:gd name="T34" fmla="*/ 8 w 10"/>
                  <a:gd name="T35" fmla="*/ 22 h 23"/>
                  <a:gd name="T36" fmla="*/ 6 w 10"/>
                  <a:gd name="T37" fmla="*/ 20 h 23"/>
                  <a:gd name="T38" fmla="*/ 5 w 10"/>
                  <a:gd name="T39" fmla="*/ 21 h 23"/>
                  <a:gd name="T40" fmla="*/ 4 w 10"/>
                  <a:gd name="T41" fmla="*/ 21 h 23"/>
                  <a:gd name="T42" fmla="*/ 4 w 10"/>
                  <a:gd name="T43" fmla="*/ 22 h 23"/>
                  <a:gd name="T44" fmla="*/ 2 w 10"/>
                  <a:gd name="T45" fmla="*/ 23 h 23"/>
                  <a:gd name="T46" fmla="*/ 1 w 10"/>
                  <a:gd name="T47" fmla="*/ 21 h 23"/>
                  <a:gd name="T48" fmla="*/ 1 w 10"/>
                  <a:gd name="T49" fmla="*/ 20 h 23"/>
                  <a:gd name="T50" fmla="*/ 1 w 10"/>
                  <a:gd name="T51" fmla="*/ 19 h 23"/>
                  <a:gd name="T52" fmla="*/ 0 w 10"/>
                  <a:gd name="T53" fmla="*/ 19 h 23"/>
                  <a:gd name="T54" fmla="*/ 0 w 10"/>
                  <a:gd name="T55" fmla="*/ 17 h 23"/>
                  <a:gd name="T56" fmla="*/ 1 w 10"/>
                  <a:gd name="T57" fmla="*/ 19 h 23"/>
                  <a:gd name="T58" fmla="*/ 2 w 10"/>
                  <a:gd name="T59" fmla="*/ 19 h 23"/>
                  <a:gd name="T60" fmla="*/ 3 w 10"/>
                  <a:gd name="T61" fmla="*/ 20 h 23"/>
                  <a:gd name="T62" fmla="*/ 3 w 10"/>
                  <a:gd name="T63" fmla="*/ 17 h 23"/>
                  <a:gd name="T64" fmla="*/ 2 w 10"/>
                  <a:gd name="T65" fmla="*/ 16 h 23"/>
                  <a:gd name="T66" fmla="*/ 1 w 10"/>
                  <a:gd name="T67" fmla="*/ 17 h 23"/>
                  <a:gd name="T68" fmla="*/ 1 w 10"/>
                  <a:gd name="T69" fmla="*/ 15 h 23"/>
                  <a:gd name="T70" fmla="*/ 2 w 10"/>
                  <a:gd name="T71" fmla="*/ 14 h 23"/>
                  <a:gd name="T72" fmla="*/ 2 w 10"/>
                  <a:gd name="T73" fmla="*/ 13 h 23"/>
                  <a:gd name="T74" fmla="*/ 3 w 10"/>
                  <a:gd name="T75" fmla="*/ 13 h 23"/>
                  <a:gd name="T76" fmla="*/ 3 w 10"/>
                  <a:gd name="T77" fmla="*/ 12 h 23"/>
                  <a:gd name="T78" fmla="*/ 2 w 10"/>
                  <a:gd name="T79" fmla="*/ 13 h 23"/>
                  <a:gd name="T80" fmla="*/ 1 w 10"/>
                  <a:gd name="T81" fmla="*/ 13 h 23"/>
                  <a:gd name="T82" fmla="*/ 0 w 10"/>
                  <a:gd name="T83" fmla="*/ 12 h 23"/>
                  <a:gd name="T84" fmla="*/ 1 w 10"/>
                  <a:gd name="T85" fmla="*/ 12 h 23"/>
                  <a:gd name="T86" fmla="*/ 2 w 10"/>
                  <a:gd name="T87" fmla="*/ 11 h 23"/>
                  <a:gd name="T88" fmla="*/ 1 w 10"/>
                  <a:gd name="T89" fmla="*/ 10 h 23"/>
                  <a:gd name="T90" fmla="*/ 1 w 10"/>
                  <a:gd name="T91" fmla="*/ 8 h 23"/>
                  <a:gd name="T92" fmla="*/ 1 w 10"/>
                  <a:gd name="T93" fmla="*/ 7 h 23"/>
                  <a:gd name="T94" fmla="*/ 1 w 10"/>
                  <a:gd name="T95" fmla="*/ 6 h 23"/>
                  <a:gd name="T96" fmla="*/ 1 w 10"/>
                  <a:gd name="T97" fmla="*/ 5 h 23"/>
                  <a:gd name="T98" fmla="*/ 2 w 10"/>
                  <a:gd name="T99" fmla="*/ 4 h 23"/>
                  <a:gd name="T100" fmla="*/ 3 w 10"/>
                  <a:gd name="T101" fmla="*/ 3 h 23"/>
                  <a:gd name="T102" fmla="*/ 4 w 10"/>
                  <a:gd name="T103" fmla="*/ 3 h 23"/>
                  <a:gd name="T104" fmla="*/ 3 w 10"/>
                  <a:gd name="T105" fmla="*/ 2 h 23"/>
                  <a:gd name="T106" fmla="*/ 3 w 10"/>
                  <a:gd name="T10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 h="23">
                    <a:moveTo>
                      <a:pt x="4" y="0"/>
                    </a:moveTo>
                    <a:lnTo>
                      <a:pt x="4" y="0"/>
                    </a:lnTo>
                    <a:lnTo>
                      <a:pt x="4" y="3"/>
                    </a:lnTo>
                    <a:lnTo>
                      <a:pt x="4" y="3"/>
                    </a:lnTo>
                    <a:lnTo>
                      <a:pt x="4" y="3"/>
                    </a:lnTo>
                    <a:lnTo>
                      <a:pt x="5" y="3"/>
                    </a:lnTo>
                    <a:lnTo>
                      <a:pt x="5" y="3"/>
                    </a:lnTo>
                    <a:lnTo>
                      <a:pt x="5" y="3"/>
                    </a:lnTo>
                    <a:lnTo>
                      <a:pt x="5" y="3"/>
                    </a:lnTo>
                    <a:lnTo>
                      <a:pt x="5" y="3"/>
                    </a:lnTo>
                    <a:lnTo>
                      <a:pt x="5" y="3"/>
                    </a:lnTo>
                    <a:lnTo>
                      <a:pt x="6" y="3"/>
                    </a:lnTo>
                    <a:lnTo>
                      <a:pt x="6" y="3"/>
                    </a:lnTo>
                    <a:lnTo>
                      <a:pt x="8" y="3"/>
                    </a:lnTo>
                    <a:lnTo>
                      <a:pt x="8" y="3"/>
                    </a:lnTo>
                    <a:lnTo>
                      <a:pt x="8" y="3"/>
                    </a:lnTo>
                    <a:lnTo>
                      <a:pt x="8" y="3"/>
                    </a:lnTo>
                    <a:lnTo>
                      <a:pt x="8" y="3"/>
                    </a:lnTo>
                    <a:lnTo>
                      <a:pt x="9" y="3"/>
                    </a:lnTo>
                    <a:lnTo>
                      <a:pt x="9" y="6"/>
                    </a:lnTo>
                    <a:lnTo>
                      <a:pt x="8" y="6"/>
                    </a:lnTo>
                    <a:lnTo>
                      <a:pt x="9" y="7"/>
                    </a:lnTo>
                    <a:lnTo>
                      <a:pt x="9" y="7"/>
                    </a:lnTo>
                    <a:lnTo>
                      <a:pt x="9" y="8"/>
                    </a:lnTo>
                    <a:lnTo>
                      <a:pt x="9" y="8"/>
                    </a:lnTo>
                    <a:lnTo>
                      <a:pt x="9" y="8"/>
                    </a:lnTo>
                    <a:lnTo>
                      <a:pt x="9" y="8"/>
                    </a:lnTo>
                    <a:lnTo>
                      <a:pt x="9" y="7"/>
                    </a:lnTo>
                    <a:lnTo>
                      <a:pt x="9" y="7"/>
                    </a:lnTo>
                    <a:lnTo>
                      <a:pt x="9" y="6"/>
                    </a:lnTo>
                    <a:lnTo>
                      <a:pt x="9" y="6"/>
                    </a:lnTo>
                    <a:lnTo>
                      <a:pt x="9" y="6"/>
                    </a:lnTo>
                    <a:lnTo>
                      <a:pt x="9" y="5"/>
                    </a:lnTo>
                    <a:lnTo>
                      <a:pt x="9" y="5"/>
                    </a:lnTo>
                    <a:lnTo>
                      <a:pt x="9" y="5"/>
                    </a:lnTo>
                    <a:lnTo>
                      <a:pt x="9" y="4"/>
                    </a:lnTo>
                    <a:lnTo>
                      <a:pt x="9" y="4"/>
                    </a:lnTo>
                    <a:lnTo>
                      <a:pt x="9" y="4"/>
                    </a:lnTo>
                    <a:lnTo>
                      <a:pt x="10" y="4"/>
                    </a:lnTo>
                    <a:lnTo>
                      <a:pt x="10" y="4"/>
                    </a:lnTo>
                    <a:lnTo>
                      <a:pt x="10" y="5"/>
                    </a:lnTo>
                    <a:lnTo>
                      <a:pt x="10" y="6"/>
                    </a:lnTo>
                    <a:lnTo>
                      <a:pt x="10" y="6"/>
                    </a:lnTo>
                    <a:lnTo>
                      <a:pt x="10" y="7"/>
                    </a:lnTo>
                    <a:lnTo>
                      <a:pt x="10" y="7"/>
                    </a:lnTo>
                    <a:lnTo>
                      <a:pt x="10" y="8"/>
                    </a:lnTo>
                    <a:lnTo>
                      <a:pt x="10" y="8"/>
                    </a:lnTo>
                    <a:lnTo>
                      <a:pt x="10" y="12"/>
                    </a:lnTo>
                    <a:lnTo>
                      <a:pt x="10" y="12"/>
                    </a:lnTo>
                    <a:lnTo>
                      <a:pt x="10" y="13"/>
                    </a:lnTo>
                    <a:lnTo>
                      <a:pt x="10" y="13"/>
                    </a:lnTo>
                    <a:lnTo>
                      <a:pt x="9" y="14"/>
                    </a:lnTo>
                    <a:lnTo>
                      <a:pt x="9" y="14"/>
                    </a:lnTo>
                    <a:lnTo>
                      <a:pt x="9" y="15"/>
                    </a:lnTo>
                    <a:lnTo>
                      <a:pt x="8" y="15"/>
                    </a:lnTo>
                    <a:lnTo>
                      <a:pt x="8" y="16"/>
                    </a:lnTo>
                    <a:lnTo>
                      <a:pt x="8" y="16"/>
                    </a:lnTo>
                    <a:lnTo>
                      <a:pt x="8" y="17"/>
                    </a:lnTo>
                    <a:lnTo>
                      <a:pt x="8" y="17"/>
                    </a:lnTo>
                    <a:lnTo>
                      <a:pt x="6" y="17"/>
                    </a:lnTo>
                    <a:lnTo>
                      <a:pt x="6" y="17"/>
                    </a:lnTo>
                    <a:lnTo>
                      <a:pt x="6" y="17"/>
                    </a:lnTo>
                    <a:lnTo>
                      <a:pt x="6" y="17"/>
                    </a:lnTo>
                    <a:lnTo>
                      <a:pt x="6" y="16"/>
                    </a:lnTo>
                    <a:lnTo>
                      <a:pt x="6" y="16"/>
                    </a:lnTo>
                    <a:lnTo>
                      <a:pt x="6" y="17"/>
                    </a:lnTo>
                    <a:lnTo>
                      <a:pt x="6" y="17"/>
                    </a:lnTo>
                    <a:lnTo>
                      <a:pt x="6" y="19"/>
                    </a:lnTo>
                    <a:lnTo>
                      <a:pt x="6" y="20"/>
                    </a:lnTo>
                    <a:lnTo>
                      <a:pt x="6" y="20"/>
                    </a:lnTo>
                    <a:lnTo>
                      <a:pt x="8" y="21"/>
                    </a:lnTo>
                    <a:lnTo>
                      <a:pt x="8" y="22"/>
                    </a:lnTo>
                    <a:lnTo>
                      <a:pt x="6" y="22"/>
                    </a:lnTo>
                    <a:lnTo>
                      <a:pt x="6" y="21"/>
                    </a:lnTo>
                    <a:lnTo>
                      <a:pt x="6" y="21"/>
                    </a:lnTo>
                    <a:lnTo>
                      <a:pt x="6" y="20"/>
                    </a:lnTo>
                    <a:lnTo>
                      <a:pt x="6" y="21"/>
                    </a:lnTo>
                    <a:lnTo>
                      <a:pt x="6" y="21"/>
                    </a:lnTo>
                    <a:lnTo>
                      <a:pt x="6" y="21"/>
                    </a:lnTo>
                    <a:lnTo>
                      <a:pt x="5" y="21"/>
                    </a:lnTo>
                    <a:lnTo>
                      <a:pt x="5" y="21"/>
                    </a:lnTo>
                    <a:lnTo>
                      <a:pt x="5" y="20"/>
                    </a:lnTo>
                    <a:lnTo>
                      <a:pt x="4" y="20"/>
                    </a:lnTo>
                    <a:lnTo>
                      <a:pt x="4" y="21"/>
                    </a:lnTo>
                    <a:lnTo>
                      <a:pt x="4" y="21"/>
                    </a:lnTo>
                    <a:lnTo>
                      <a:pt x="4" y="21"/>
                    </a:lnTo>
                    <a:lnTo>
                      <a:pt x="4" y="22"/>
                    </a:lnTo>
                    <a:lnTo>
                      <a:pt x="4" y="22"/>
                    </a:lnTo>
                    <a:lnTo>
                      <a:pt x="4" y="23"/>
                    </a:lnTo>
                    <a:lnTo>
                      <a:pt x="4" y="23"/>
                    </a:lnTo>
                    <a:lnTo>
                      <a:pt x="4" y="23"/>
                    </a:lnTo>
                    <a:lnTo>
                      <a:pt x="2" y="23"/>
                    </a:lnTo>
                    <a:lnTo>
                      <a:pt x="2" y="23"/>
                    </a:lnTo>
                    <a:lnTo>
                      <a:pt x="1" y="23"/>
                    </a:lnTo>
                    <a:lnTo>
                      <a:pt x="1" y="22"/>
                    </a:lnTo>
                    <a:lnTo>
                      <a:pt x="1" y="21"/>
                    </a:lnTo>
                    <a:lnTo>
                      <a:pt x="1" y="21"/>
                    </a:lnTo>
                    <a:lnTo>
                      <a:pt x="1" y="21"/>
                    </a:lnTo>
                    <a:lnTo>
                      <a:pt x="1" y="20"/>
                    </a:lnTo>
                    <a:lnTo>
                      <a:pt x="1" y="20"/>
                    </a:lnTo>
                    <a:lnTo>
                      <a:pt x="1" y="20"/>
                    </a:lnTo>
                    <a:lnTo>
                      <a:pt x="1" y="20"/>
                    </a:lnTo>
                    <a:lnTo>
                      <a:pt x="1" y="19"/>
                    </a:lnTo>
                    <a:lnTo>
                      <a:pt x="1" y="19"/>
                    </a:lnTo>
                    <a:lnTo>
                      <a:pt x="0" y="19"/>
                    </a:lnTo>
                    <a:lnTo>
                      <a:pt x="0" y="19"/>
                    </a:lnTo>
                    <a:lnTo>
                      <a:pt x="0" y="19"/>
                    </a:lnTo>
                    <a:lnTo>
                      <a:pt x="0" y="19"/>
                    </a:lnTo>
                    <a:lnTo>
                      <a:pt x="0" y="19"/>
                    </a:lnTo>
                    <a:lnTo>
                      <a:pt x="0" y="17"/>
                    </a:lnTo>
                    <a:lnTo>
                      <a:pt x="0" y="17"/>
                    </a:lnTo>
                    <a:lnTo>
                      <a:pt x="0" y="17"/>
                    </a:lnTo>
                    <a:lnTo>
                      <a:pt x="0" y="17"/>
                    </a:lnTo>
                    <a:lnTo>
                      <a:pt x="0" y="17"/>
                    </a:lnTo>
                    <a:lnTo>
                      <a:pt x="0" y="19"/>
                    </a:lnTo>
                    <a:lnTo>
                      <a:pt x="1" y="19"/>
                    </a:lnTo>
                    <a:lnTo>
                      <a:pt x="2" y="19"/>
                    </a:lnTo>
                    <a:lnTo>
                      <a:pt x="2" y="19"/>
                    </a:lnTo>
                    <a:lnTo>
                      <a:pt x="2" y="19"/>
                    </a:lnTo>
                    <a:lnTo>
                      <a:pt x="2" y="19"/>
                    </a:lnTo>
                    <a:lnTo>
                      <a:pt x="2" y="20"/>
                    </a:lnTo>
                    <a:lnTo>
                      <a:pt x="2" y="20"/>
                    </a:lnTo>
                    <a:lnTo>
                      <a:pt x="2" y="20"/>
                    </a:lnTo>
                    <a:lnTo>
                      <a:pt x="3" y="20"/>
                    </a:lnTo>
                    <a:lnTo>
                      <a:pt x="3" y="20"/>
                    </a:lnTo>
                    <a:lnTo>
                      <a:pt x="3" y="19"/>
                    </a:lnTo>
                    <a:lnTo>
                      <a:pt x="3" y="17"/>
                    </a:lnTo>
                    <a:lnTo>
                      <a:pt x="3" y="17"/>
                    </a:lnTo>
                    <a:lnTo>
                      <a:pt x="3" y="16"/>
                    </a:lnTo>
                    <a:lnTo>
                      <a:pt x="3" y="16"/>
                    </a:lnTo>
                    <a:lnTo>
                      <a:pt x="2" y="16"/>
                    </a:lnTo>
                    <a:lnTo>
                      <a:pt x="2" y="16"/>
                    </a:lnTo>
                    <a:lnTo>
                      <a:pt x="2" y="16"/>
                    </a:lnTo>
                    <a:lnTo>
                      <a:pt x="2" y="16"/>
                    </a:lnTo>
                    <a:lnTo>
                      <a:pt x="2" y="17"/>
                    </a:lnTo>
                    <a:lnTo>
                      <a:pt x="1" y="17"/>
                    </a:lnTo>
                    <a:lnTo>
                      <a:pt x="1" y="16"/>
                    </a:lnTo>
                    <a:lnTo>
                      <a:pt x="1" y="16"/>
                    </a:lnTo>
                    <a:lnTo>
                      <a:pt x="1" y="15"/>
                    </a:lnTo>
                    <a:lnTo>
                      <a:pt x="1" y="15"/>
                    </a:lnTo>
                    <a:lnTo>
                      <a:pt x="1" y="15"/>
                    </a:lnTo>
                    <a:lnTo>
                      <a:pt x="2" y="15"/>
                    </a:lnTo>
                    <a:lnTo>
                      <a:pt x="2" y="14"/>
                    </a:lnTo>
                    <a:lnTo>
                      <a:pt x="2" y="14"/>
                    </a:lnTo>
                    <a:lnTo>
                      <a:pt x="2" y="14"/>
                    </a:lnTo>
                    <a:lnTo>
                      <a:pt x="2" y="14"/>
                    </a:lnTo>
                    <a:lnTo>
                      <a:pt x="2" y="13"/>
                    </a:lnTo>
                    <a:lnTo>
                      <a:pt x="2" y="13"/>
                    </a:lnTo>
                    <a:lnTo>
                      <a:pt x="3" y="13"/>
                    </a:lnTo>
                    <a:lnTo>
                      <a:pt x="3" y="13"/>
                    </a:lnTo>
                    <a:lnTo>
                      <a:pt x="3" y="13"/>
                    </a:lnTo>
                    <a:lnTo>
                      <a:pt x="3" y="13"/>
                    </a:lnTo>
                    <a:lnTo>
                      <a:pt x="3" y="12"/>
                    </a:lnTo>
                    <a:lnTo>
                      <a:pt x="4" y="12"/>
                    </a:lnTo>
                    <a:lnTo>
                      <a:pt x="4" y="12"/>
                    </a:lnTo>
                    <a:lnTo>
                      <a:pt x="3" y="12"/>
                    </a:lnTo>
                    <a:lnTo>
                      <a:pt x="3" y="12"/>
                    </a:lnTo>
                    <a:lnTo>
                      <a:pt x="2" y="12"/>
                    </a:lnTo>
                    <a:lnTo>
                      <a:pt x="2" y="12"/>
                    </a:lnTo>
                    <a:lnTo>
                      <a:pt x="2" y="13"/>
                    </a:lnTo>
                    <a:lnTo>
                      <a:pt x="2" y="13"/>
                    </a:lnTo>
                    <a:lnTo>
                      <a:pt x="1" y="13"/>
                    </a:lnTo>
                    <a:lnTo>
                      <a:pt x="1" y="13"/>
                    </a:lnTo>
                    <a:lnTo>
                      <a:pt x="1" y="13"/>
                    </a:lnTo>
                    <a:lnTo>
                      <a:pt x="0" y="13"/>
                    </a:lnTo>
                    <a:lnTo>
                      <a:pt x="0" y="13"/>
                    </a:lnTo>
                    <a:lnTo>
                      <a:pt x="0" y="13"/>
                    </a:lnTo>
                    <a:lnTo>
                      <a:pt x="0" y="12"/>
                    </a:lnTo>
                    <a:lnTo>
                      <a:pt x="0" y="12"/>
                    </a:lnTo>
                    <a:lnTo>
                      <a:pt x="0" y="12"/>
                    </a:lnTo>
                    <a:lnTo>
                      <a:pt x="1" y="12"/>
                    </a:lnTo>
                    <a:lnTo>
                      <a:pt x="1" y="12"/>
                    </a:lnTo>
                    <a:lnTo>
                      <a:pt x="1" y="11"/>
                    </a:lnTo>
                    <a:lnTo>
                      <a:pt x="2" y="11"/>
                    </a:lnTo>
                    <a:lnTo>
                      <a:pt x="2" y="11"/>
                    </a:lnTo>
                    <a:lnTo>
                      <a:pt x="2" y="11"/>
                    </a:lnTo>
                    <a:lnTo>
                      <a:pt x="2" y="10"/>
                    </a:lnTo>
                    <a:lnTo>
                      <a:pt x="2" y="10"/>
                    </a:lnTo>
                    <a:lnTo>
                      <a:pt x="2" y="10"/>
                    </a:lnTo>
                    <a:lnTo>
                      <a:pt x="1" y="10"/>
                    </a:lnTo>
                    <a:lnTo>
                      <a:pt x="1" y="10"/>
                    </a:lnTo>
                    <a:lnTo>
                      <a:pt x="1" y="8"/>
                    </a:lnTo>
                    <a:lnTo>
                      <a:pt x="1" y="8"/>
                    </a:lnTo>
                    <a:lnTo>
                      <a:pt x="1" y="8"/>
                    </a:lnTo>
                    <a:lnTo>
                      <a:pt x="1" y="8"/>
                    </a:lnTo>
                    <a:lnTo>
                      <a:pt x="1" y="7"/>
                    </a:lnTo>
                    <a:lnTo>
                      <a:pt x="1" y="7"/>
                    </a:lnTo>
                    <a:lnTo>
                      <a:pt x="1" y="7"/>
                    </a:lnTo>
                    <a:lnTo>
                      <a:pt x="1" y="6"/>
                    </a:lnTo>
                    <a:lnTo>
                      <a:pt x="1" y="6"/>
                    </a:lnTo>
                    <a:lnTo>
                      <a:pt x="1" y="6"/>
                    </a:lnTo>
                    <a:lnTo>
                      <a:pt x="1" y="6"/>
                    </a:lnTo>
                    <a:lnTo>
                      <a:pt x="1" y="6"/>
                    </a:lnTo>
                    <a:lnTo>
                      <a:pt x="1" y="6"/>
                    </a:lnTo>
                    <a:lnTo>
                      <a:pt x="1" y="5"/>
                    </a:lnTo>
                    <a:lnTo>
                      <a:pt x="1" y="5"/>
                    </a:lnTo>
                    <a:lnTo>
                      <a:pt x="2" y="5"/>
                    </a:lnTo>
                    <a:lnTo>
                      <a:pt x="2" y="4"/>
                    </a:lnTo>
                    <a:lnTo>
                      <a:pt x="2" y="4"/>
                    </a:lnTo>
                    <a:lnTo>
                      <a:pt x="2" y="4"/>
                    </a:lnTo>
                    <a:lnTo>
                      <a:pt x="3" y="3"/>
                    </a:lnTo>
                    <a:lnTo>
                      <a:pt x="3" y="3"/>
                    </a:lnTo>
                    <a:lnTo>
                      <a:pt x="3" y="3"/>
                    </a:lnTo>
                    <a:lnTo>
                      <a:pt x="3" y="3"/>
                    </a:lnTo>
                    <a:lnTo>
                      <a:pt x="4" y="3"/>
                    </a:lnTo>
                    <a:lnTo>
                      <a:pt x="4" y="3"/>
                    </a:lnTo>
                    <a:lnTo>
                      <a:pt x="4" y="3"/>
                    </a:lnTo>
                    <a:lnTo>
                      <a:pt x="4" y="3"/>
                    </a:lnTo>
                    <a:lnTo>
                      <a:pt x="3" y="3"/>
                    </a:lnTo>
                    <a:lnTo>
                      <a:pt x="3" y="3"/>
                    </a:lnTo>
                    <a:lnTo>
                      <a:pt x="3" y="3"/>
                    </a:lnTo>
                    <a:lnTo>
                      <a:pt x="3" y="2"/>
                    </a:lnTo>
                    <a:lnTo>
                      <a:pt x="3" y="2"/>
                    </a:lnTo>
                    <a:lnTo>
                      <a:pt x="3" y="2"/>
                    </a:lnTo>
                    <a:lnTo>
                      <a:pt x="3" y="0"/>
                    </a:lnTo>
                    <a:lnTo>
                      <a:pt x="3" y="0"/>
                    </a:lnTo>
                    <a:lnTo>
                      <a:pt x="4"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grpSp>
        <p:sp>
          <p:nvSpPr>
            <p:cNvPr id="212" name="Freeform 207">
              <a:extLst>
                <a:ext uri="{FF2B5EF4-FFF2-40B4-BE49-F238E27FC236}">
                  <a16:creationId xmlns:a16="http://schemas.microsoft.com/office/drawing/2014/main" id="{332409AC-1D25-19F3-4FEC-3FAB553B29C1}"/>
                </a:ext>
              </a:extLst>
            </p:cNvPr>
            <p:cNvSpPr>
              <a:spLocks/>
            </p:cNvSpPr>
            <p:nvPr userDrawn="1"/>
          </p:nvSpPr>
          <p:spPr bwMode="auto">
            <a:xfrm>
              <a:off x="3835005" y="1250745"/>
              <a:ext cx="704566" cy="359779"/>
            </a:xfrm>
            <a:custGeom>
              <a:avLst/>
              <a:gdLst>
                <a:gd name="T0" fmla="*/ 381 w 423"/>
                <a:gd name="T1" fmla="*/ 10 h 216"/>
                <a:gd name="T2" fmla="*/ 322 w 423"/>
                <a:gd name="T3" fmla="*/ 16 h 216"/>
                <a:gd name="T4" fmla="*/ 317 w 423"/>
                <a:gd name="T5" fmla="*/ 5 h 216"/>
                <a:gd name="T6" fmla="*/ 267 w 423"/>
                <a:gd name="T7" fmla="*/ 1 h 216"/>
                <a:gd name="T8" fmla="*/ 230 w 423"/>
                <a:gd name="T9" fmla="*/ 2 h 216"/>
                <a:gd name="T10" fmla="*/ 215 w 423"/>
                <a:gd name="T11" fmla="*/ 22 h 216"/>
                <a:gd name="T12" fmla="*/ 162 w 423"/>
                <a:gd name="T13" fmla="*/ 6 h 216"/>
                <a:gd name="T14" fmla="*/ 151 w 423"/>
                <a:gd name="T15" fmla="*/ 10 h 216"/>
                <a:gd name="T16" fmla="*/ 133 w 423"/>
                <a:gd name="T17" fmla="*/ 22 h 216"/>
                <a:gd name="T18" fmla="*/ 164 w 423"/>
                <a:gd name="T19" fmla="*/ 40 h 216"/>
                <a:gd name="T20" fmla="*/ 127 w 423"/>
                <a:gd name="T21" fmla="*/ 35 h 216"/>
                <a:gd name="T22" fmla="*/ 87 w 423"/>
                <a:gd name="T23" fmla="*/ 28 h 216"/>
                <a:gd name="T24" fmla="*/ 86 w 423"/>
                <a:gd name="T25" fmla="*/ 40 h 216"/>
                <a:gd name="T26" fmla="*/ 37 w 423"/>
                <a:gd name="T27" fmla="*/ 40 h 216"/>
                <a:gd name="T28" fmla="*/ 15 w 423"/>
                <a:gd name="T29" fmla="*/ 50 h 216"/>
                <a:gd name="T30" fmla="*/ 42 w 423"/>
                <a:gd name="T31" fmla="*/ 52 h 216"/>
                <a:gd name="T32" fmla="*/ 35 w 423"/>
                <a:gd name="T33" fmla="*/ 62 h 216"/>
                <a:gd name="T34" fmla="*/ 60 w 423"/>
                <a:gd name="T35" fmla="*/ 68 h 216"/>
                <a:gd name="T36" fmla="*/ 66 w 423"/>
                <a:gd name="T37" fmla="*/ 70 h 216"/>
                <a:gd name="T38" fmla="*/ 73 w 423"/>
                <a:gd name="T39" fmla="*/ 75 h 216"/>
                <a:gd name="T40" fmla="*/ 121 w 423"/>
                <a:gd name="T41" fmla="*/ 67 h 216"/>
                <a:gd name="T42" fmla="*/ 85 w 423"/>
                <a:gd name="T43" fmla="*/ 84 h 216"/>
                <a:gd name="T44" fmla="*/ 133 w 423"/>
                <a:gd name="T45" fmla="*/ 77 h 216"/>
                <a:gd name="T46" fmla="*/ 156 w 423"/>
                <a:gd name="T47" fmla="*/ 79 h 216"/>
                <a:gd name="T48" fmla="*/ 202 w 423"/>
                <a:gd name="T49" fmla="*/ 57 h 216"/>
                <a:gd name="T50" fmla="*/ 211 w 423"/>
                <a:gd name="T51" fmla="*/ 75 h 216"/>
                <a:gd name="T52" fmla="*/ 182 w 423"/>
                <a:gd name="T53" fmla="*/ 84 h 216"/>
                <a:gd name="T54" fmla="*/ 129 w 423"/>
                <a:gd name="T55" fmla="*/ 99 h 216"/>
                <a:gd name="T56" fmla="*/ 150 w 423"/>
                <a:gd name="T57" fmla="*/ 115 h 216"/>
                <a:gd name="T58" fmla="*/ 88 w 423"/>
                <a:gd name="T59" fmla="*/ 93 h 216"/>
                <a:gd name="T60" fmla="*/ 83 w 423"/>
                <a:gd name="T61" fmla="*/ 111 h 216"/>
                <a:gd name="T62" fmla="*/ 105 w 423"/>
                <a:gd name="T63" fmla="*/ 134 h 216"/>
                <a:gd name="T64" fmla="*/ 127 w 423"/>
                <a:gd name="T65" fmla="*/ 142 h 216"/>
                <a:gd name="T66" fmla="*/ 78 w 423"/>
                <a:gd name="T67" fmla="*/ 138 h 216"/>
                <a:gd name="T68" fmla="*/ 79 w 423"/>
                <a:gd name="T69" fmla="*/ 161 h 216"/>
                <a:gd name="T70" fmla="*/ 99 w 423"/>
                <a:gd name="T71" fmla="*/ 161 h 216"/>
                <a:gd name="T72" fmla="*/ 95 w 423"/>
                <a:gd name="T73" fmla="*/ 176 h 216"/>
                <a:gd name="T74" fmla="*/ 58 w 423"/>
                <a:gd name="T75" fmla="*/ 167 h 216"/>
                <a:gd name="T76" fmla="*/ 58 w 423"/>
                <a:gd name="T77" fmla="*/ 188 h 216"/>
                <a:gd name="T78" fmla="*/ 48 w 423"/>
                <a:gd name="T79" fmla="*/ 204 h 216"/>
                <a:gd name="T80" fmla="*/ 83 w 423"/>
                <a:gd name="T81" fmla="*/ 211 h 216"/>
                <a:gd name="T82" fmla="*/ 119 w 423"/>
                <a:gd name="T83" fmla="*/ 209 h 216"/>
                <a:gd name="T84" fmla="*/ 144 w 423"/>
                <a:gd name="T85" fmla="*/ 207 h 216"/>
                <a:gd name="T86" fmla="*/ 190 w 423"/>
                <a:gd name="T87" fmla="*/ 203 h 216"/>
                <a:gd name="T88" fmla="*/ 161 w 423"/>
                <a:gd name="T89" fmla="*/ 186 h 216"/>
                <a:gd name="T90" fmla="*/ 152 w 423"/>
                <a:gd name="T91" fmla="*/ 183 h 216"/>
                <a:gd name="T92" fmla="*/ 190 w 423"/>
                <a:gd name="T93" fmla="*/ 164 h 216"/>
                <a:gd name="T94" fmla="*/ 224 w 423"/>
                <a:gd name="T95" fmla="*/ 156 h 216"/>
                <a:gd name="T96" fmla="*/ 229 w 423"/>
                <a:gd name="T97" fmla="*/ 136 h 216"/>
                <a:gd name="T98" fmla="*/ 194 w 423"/>
                <a:gd name="T99" fmla="*/ 132 h 216"/>
                <a:gd name="T100" fmla="*/ 199 w 423"/>
                <a:gd name="T101" fmla="*/ 128 h 216"/>
                <a:gd name="T102" fmla="*/ 239 w 423"/>
                <a:gd name="T103" fmla="*/ 132 h 216"/>
                <a:gd name="T104" fmla="*/ 203 w 423"/>
                <a:gd name="T105" fmla="*/ 121 h 216"/>
                <a:gd name="T106" fmla="*/ 235 w 423"/>
                <a:gd name="T107" fmla="*/ 119 h 216"/>
                <a:gd name="T108" fmla="*/ 252 w 423"/>
                <a:gd name="T109" fmla="*/ 108 h 216"/>
                <a:gd name="T110" fmla="*/ 292 w 423"/>
                <a:gd name="T111" fmla="*/ 100 h 216"/>
                <a:gd name="T112" fmla="*/ 299 w 423"/>
                <a:gd name="T113" fmla="*/ 93 h 216"/>
                <a:gd name="T114" fmla="*/ 339 w 423"/>
                <a:gd name="T115" fmla="*/ 72 h 216"/>
                <a:gd name="T116" fmla="*/ 350 w 423"/>
                <a:gd name="T117" fmla="*/ 57 h 216"/>
                <a:gd name="T118" fmla="*/ 305 w 423"/>
                <a:gd name="T119" fmla="*/ 64 h 216"/>
                <a:gd name="T120" fmla="*/ 323 w 423"/>
                <a:gd name="T121" fmla="*/ 53 h 216"/>
                <a:gd name="T122" fmla="*/ 360 w 423"/>
                <a:gd name="T123" fmla="*/ 49 h 216"/>
                <a:gd name="T124" fmla="*/ 408 w 423"/>
                <a:gd name="T125" fmla="*/ 3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3" h="216">
                  <a:moveTo>
                    <a:pt x="421" y="25"/>
                  </a:moveTo>
                  <a:lnTo>
                    <a:pt x="419" y="23"/>
                  </a:lnTo>
                  <a:lnTo>
                    <a:pt x="416" y="22"/>
                  </a:lnTo>
                  <a:lnTo>
                    <a:pt x="415" y="22"/>
                  </a:lnTo>
                  <a:lnTo>
                    <a:pt x="411" y="22"/>
                  </a:lnTo>
                  <a:lnTo>
                    <a:pt x="409" y="22"/>
                  </a:lnTo>
                  <a:lnTo>
                    <a:pt x="406" y="22"/>
                  </a:lnTo>
                  <a:lnTo>
                    <a:pt x="402" y="21"/>
                  </a:lnTo>
                  <a:lnTo>
                    <a:pt x="400" y="21"/>
                  </a:lnTo>
                  <a:lnTo>
                    <a:pt x="397" y="22"/>
                  </a:lnTo>
                  <a:lnTo>
                    <a:pt x="394" y="23"/>
                  </a:lnTo>
                  <a:lnTo>
                    <a:pt x="391" y="23"/>
                  </a:lnTo>
                  <a:lnTo>
                    <a:pt x="394" y="23"/>
                  </a:lnTo>
                  <a:lnTo>
                    <a:pt x="395" y="19"/>
                  </a:lnTo>
                  <a:lnTo>
                    <a:pt x="392" y="18"/>
                  </a:lnTo>
                  <a:lnTo>
                    <a:pt x="390" y="15"/>
                  </a:lnTo>
                  <a:lnTo>
                    <a:pt x="386" y="14"/>
                  </a:lnTo>
                  <a:lnTo>
                    <a:pt x="390" y="13"/>
                  </a:lnTo>
                  <a:lnTo>
                    <a:pt x="390" y="10"/>
                  </a:lnTo>
                  <a:lnTo>
                    <a:pt x="386" y="9"/>
                  </a:lnTo>
                  <a:lnTo>
                    <a:pt x="383" y="9"/>
                  </a:lnTo>
                  <a:lnTo>
                    <a:pt x="381" y="10"/>
                  </a:lnTo>
                  <a:lnTo>
                    <a:pt x="377" y="12"/>
                  </a:lnTo>
                  <a:lnTo>
                    <a:pt x="375" y="12"/>
                  </a:lnTo>
                  <a:lnTo>
                    <a:pt x="372" y="10"/>
                  </a:lnTo>
                  <a:lnTo>
                    <a:pt x="369" y="9"/>
                  </a:lnTo>
                  <a:lnTo>
                    <a:pt x="373" y="8"/>
                  </a:lnTo>
                  <a:lnTo>
                    <a:pt x="369" y="7"/>
                  </a:lnTo>
                  <a:lnTo>
                    <a:pt x="366" y="8"/>
                  </a:lnTo>
                  <a:lnTo>
                    <a:pt x="364" y="10"/>
                  </a:lnTo>
                  <a:lnTo>
                    <a:pt x="361" y="12"/>
                  </a:lnTo>
                  <a:lnTo>
                    <a:pt x="358" y="9"/>
                  </a:lnTo>
                  <a:lnTo>
                    <a:pt x="356" y="10"/>
                  </a:lnTo>
                  <a:lnTo>
                    <a:pt x="352" y="10"/>
                  </a:lnTo>
                  <a:lnTo>
                    <a:pt x="350" y="12"/>
                  </a:lnTo>
                  <a:lnTo>
                    <a:pt x="347" y="13"/>
                  </a:lnTo>
                  <a:lnTo>
                    <a:pt x="344" y="14"/>
                  </a:lnTo>
                  <a:lnTo>
                    <a:pt x="342" y="14"/>
                  </a:lnTo>
                  <a:lnTo>
                    <a:pt x="339" y="15"/>
                  </a:lnTo>
                  <a:lnTo>
                    <a:pt x="335" y="16"/>
                  </a:lnTo>
                  <a:lnTo>
                    <a:pt x="333" y="16"/>
                  </a:lnTo>
                  <a:lnTo>
                    <a:pt x="327" y="16"/>
                  </a:lnTo>
                  <a:lnTo>
                    <a:pt x="324" y="16"/>
                  </a:lnTo>
                  <a:lnTo>
                    <a:pt x="322" y="16"/>
                  </a:lnTo>
                  <a:lnTo>
                    <a:pt x="318" y="17"/>
                  </a:lnTo>
                  <a:lnTo>
                    <a:pt x="321" y="15"/>
                  </a:lnTo>
                  <a:lnTo>
                    <a:pt x="324" y="15"/>
                  </a:lnTo>
                  <a:lnTo>
                    <a:pt x="326" y="14"/>
                  </a:lnTo>
                  <a:lnTo>
                    <a:pt x="330" y="14"/>
                  </a:lnTo>
                  <a:lnTo>
                    <a:pt x="333" y="13"/>
                  </a:lnTo>
                  <a:lnTo>
                    <a:pt x="335" y="13"/>
                  </a:lnTo>
                  <a:lnTo>
                    <a:pt x="339" y="12"/>
                  </a:lnTo>
                  <a:lnTo>
                    <a:pt x="341" y="12"/>
                  </a:lnTo>
                  <a:lnTo>
                    <a:pt x="348" y="9"/>
                  </a:lnTo>
                  <a:lnTo>
                    <a:pt x="349" y="7"/>
                  </a:lnTo>
                  <a:lnTo>
                    <a:pt x="347" y="6"/>
                  </a:lnTo>
                  <a:lnTo>
                    <a:pt x="343" y="6"/>
                  </a:lnTo>
                  <a:lnTo>
                    <a:pt x="341" y="6"/>
                  </a:lnTo>
                  <a:lnTo>
                    <a:pt x="338" y="6"/>
                  </a:lnTo>
                  <a:lnTo>
                    <a:pt x="335" y="6"/>
                  </a:lnTo>
                  <a:lnTo>
                    <a:pt x="332" y="6"/>
                  </a:lnTo>
                  <a:lnTo>
                    <a:pt x="329" y="6"/>
                  </a:lnTo>
                  <a:lnTo>
                    <a:pt x="326" y="7"/>
                  </a:lnTo>
                  <a:lnTo>
                    <a:pt x="323" y="5"/>
                  </a:lnTo>
                  <a:lnTo>
                    <a:pt x="321" y="4"/>
                  </a:lnTo>
                  <a:lnTo>
                    <a:pt x="317" y="5"/>
                  </a:lnTo>
                  <a:lnTo>
                    <a:pt x="315" y="5"/>
                  </a:lnTo>
                  <a:lnTo>
                    <a:pt x="312" y="4"/>
                  </a:lnTo>
                  <a:lnTo>
                    <a:pt x="306" y="5"/>
                  </a:lnTo>
                  <a:lnTo>
                    <a:pt x="303" y="2"/>
                  </a:lnTo>
                  <a:lnTo>
                    <a:pt x="299" y="0"/>
                  </a:lnTo>
                  <a:lnTo>
                    <a:pt x="293" y="0"/>
                  </a:lnTo>
                  <a:lnTo>
                    <a:pt x="291" y="1"/>
                  </a:lnTo>
                  <a:lnTo>
                    <a:pt x="288" y="1"/>
                  </a:lnTo>
                  <a:lnTo>
                    <a:pt x="284" y="1"/>
                  </a:lnTo>
                  <a:lnTo>
                    <a:pt x="282" y="2"/>
                  </a:lnTo>
                  <a:lnTo>
                    <a:pt x="279" y="4"/>
                  </a:lnTo>
                  <a:lnTo>
                    <a:pt x="282" y="6"/>
                  </a:lnTo>
                  <a:lnTo>
                    <a:pt x="286" y="7"/>
                  </a:lnTo>
                  <a:lnTo>
                    <a:pt x="288" y="8"/>
                  </a:lnTo>
                  <a:lnTo>
                    <a:pt x="284" y="8"/>
                  </a:lnTo>
                  <a:lnTo>
                    <a:pt x="282" y="7"/>
                  </a:lnTo>
                  <a:lnTo>
                    <a:pt x="279" y="7"/>
                  </a:lnTo>
                  <a:lnTo>
                    <a:pt x="275" y="5"/>
                  </a:lnTo>
                  <a:lnTo>
                    <a:pt x="277" y="1"/>
                  </a:lnTo>
                  <a:lnTo>
                    <a:pt x="273" y="1"/>
                  </a:lnTo>
                  <a:lnTo>
                    <a:pt x="270" y="1"/>
                  </a:lnTo>
                  <a:lnTo>
                    <a:pt x="267" y="1"/>
                  </a:lnTo>
                  <a:lnTo>
                    <a:pt x="264" y="1"/>
                  </a:lnTo>
                  <a:lnTo>
                    <a:pt x="262" y="1"/>
                  </a:lnTo>
                  <a:lnTo>
                    <a:pt x="258" y="2"/>
                  </a:lnTo>
                  <a:lnTo>
                    <a:pt x="255" y="4"/>
                  </a:lnTo>
                  <a:lnTo>
                    <a:pt x="253" y="5"/>
                  </a:lnTo>
                  <a:lnTo>
                    <a:pt x="249" y="6"/>
                  </a:lnTo>
                  <a:lnTo>
                    <a:pt x="253" y="8"/>
                  </a:lnTo>
                  <a:lnTo>
                    <a:pt x="255" y="10"/>
                  </a:lnTo>
                  <a:lnTo>
                    <a:pt x="258" y="12"/>
                  </a:lnTo>
                  <a:lnTo>
                    <a:pt x="264" y="14"/>
                  </a:lnTo>
                  <a:lnTo>
                    <a:pt x="261" y="14"/>
                  </a:lnTo>
                  <a:lnTo>
                    <a:pt x="258" y="13"/>
                  </a:lnTo>
                  <a:lnTo>
                    <a:pt x="255" y="13"/>
                  </a:lnTo>
                  <a:lnTo>
                    <a:pt x="253" y="12"/>
                  </a:lnTo>
                  <a:lnTo>
                    <a:pt x="249" y="10"/>
                  </a:lnTo>
                  <a:lnTo>
                    <a:pt x="247" y="9"/>
                  </a:lnTo>
                  <a:lnTo>
                    <a:pt x="245" y="7"/>
                  </a:lnTo>
                  <a:lnTo>
                    <a:pt x="241" y="5"/>
                  </a:lnTo>
                  <a:lnTo>
                    <a:pt x="239" y="4"/>
                  </a:lnTo>
                  <a:lnTo>
                    <a:pt x="236" y="4"/>
                  </a:lnTo>
                  <a:lnTo>
                    <a:pt x="232" y="2"/>
                  </a:lnTo>
                  <a:lnTo>
                    <a:pt x="230" y="2"/>
                  </a:lnTo>
                  <a:lnTo>
                    <a:pt x="228" y="4"/>
                  </a:lnTo>
                  <a:lnTo>
                    <a:pt x="226" y="4"/>
                  </a:lnTo>
                  <a:lnTo>
                    <a:pt x="215" y="2"/>
                  </a:lnTo>
                  <a:lnTo>
                    <a:pt x="213" y="2"/>
                  </a:lnTo>
                  <a:lnTo>
                    <a:pt x="210" y="4"/>
                  </a:lnTo>
                  <a:lnTo>
                    <a:pt x="206" y="4"/>
                  </a:lnTo>
                  <a:lnTo>
                    <a:pt x="201" y="4"/>
                  </a:lnTo>
                  <a:lnTo>
                    <a:pt x="197" y="6"/>
                  </a:lnTo>
                  <a:lnTo>
                    <a:pt x="201" y="7"/>
                  </a:lnTo>
                  <a:lnTo>
                    <a:pt x="203" y="7"/>
                  </a:lnTo>
                  <a:lnTo>
                    <a:pt x="206" y="9"/>
                  </a:lnTo>
                  <a:lnTo>
                    <a:pt x="210" y="12"/>
                  </a:lnTo>
                  <a:lnTo>
                    <a:pt x="212" y="12"/>
                  </a:lnTo>
                  <a:lnTo>
                    <a:pt x="215" y="12"/>
                  </a:lnTo>
                  <a:lnTo>
                    <a:pt x="212" y="14"/>
                  </a:lnTo>
                  <a:lnTo>
                    <a:pt x="215" y="15"/>
                  </a:lnTo>
                  <a:lnTo>
                    <a:pt x="218" y="16"/>
                  </a:lnTo>
                  <a:lnTo>
                    <a:pt x="221" y="17"/>
                  </a:lnTo>
                  <a:lnTo>
                    <a:pt x="223" y="18"/>
                  </a:lnTo>
                  <a:lnTo>
                    <a:pt x="221" y="18"/>
                  </a:lnTo>
                  <a:lnTo>
                    <a:pt x="218" y="21"/>
                  </a:lnTo>
                  <a:lnTo>
                    <a:pt x="215" y="22"/>
                  </a:lnTo>
                  <a:lnTo>
                    <a:pt x="212" y="23"/>
                  </a:lnTo>
                  <a:lnTo>
                    <a:pt x="214" y="21"/>
                  </a:lnTo>
                  <a:lnTo>
                    <a:pt x="216" y="18"/>
                  </a:lnTo>
                  <a:lnTo>
                    <a:pt x="213" y="17"/>
                  </a:lnTo>
                  <a:lnTo>
                    <a:pt x="211" y="16"/>
                  </a:lnTo>
                  <a:lnTo>
                    <a:pt x="207" y="16"/>
                  </a:lnTo>
                  <a:lnTo>
                    <a:pt x="205" y="14"/>
                  </a:lnTo>
                  <a:lnTo>
                    <a:pt x="202" y="12"/>
                  </a:lnTo>
                  <a:lnTo>
                    <a:pt x="199" y="9"/>
                  </a:lnTo>
                  <a:lnTo>
                    <a:pt x="196" y="9"/>
                  </a:lnTo>
                  <a:lnTo>
                    <a:pt x="194" y="8"/>
                  </a:lnTo>
                  <a:lnTo>
                    <a:pt x="190" y="7"/>
                  </a:lnTo>
                  <a:lnTo>
                    <a:pt x="187" y="9"/>
                  </a:lnTo>
                  <a:lnTo>
                    <a:pt x="185" y="8"/>
                  </a:lnTo>
                  <a:lnTo>
                    <a:pt x="182" y="6"/>
                  </a:lnTo>
                  <a:lnTo>
                    <a:pt x="179" y="7"/>
                  </a:lnTo>
                  <a:lnTo>
                    <a:pt x="176" y="8"/>
                  </a:lnTo>
                  <a:lnTo>
                    <a:pt x="175" y="6"/>
                  </a:lnTo>
                  <a:lnTo>
                    <a:pt x="171" y="5"/>
                  </a:lnTo>
                  <a:lnTo>
                    <a:pt x="169" y="6"/>
                  </a:lnTo>
                  <a:lnTo>
                    <a:pt x="165" y="6"/>
                  </a:lnTo>
                  <a:lnTo>
                    <a:pt x="162" y="6"/>
                  </a:lnTo>
                  <a:lnTo>
                    <a:pt x="159" y="7"/>
                  </a:lnTo>
                  <a:lnTo>
                    <a:pt x="161" y="9"/>
                  </a:lnTo>
                  <a:lnTo>
                    <a:pt x="164" y="9"/>
                  </a:lnTo>
                  <a:lnTo>
                    <a:pt x="168" y="10"/>
                  </a:lnTo>
                  <a:lnTo>
                    <a:pt x="164" y="10"/>
                  </a:lnTo>
                  <a:lnTo>
                    <a:pt x="168" y="14"/>
                  </a:lnTo>
                  <a:lnTo>
                    <a:pt x="170" y="14"/>
                  </a:lnTo>
                  <a:lnTo>
                    <a:pt x="173" y="15"/>
                  </a:lnTo>
                  <a:lnTo>
                    <a:pt x="177" y="15"/>
                  </a:lnTo>
                  <a:lnTo>
                    <a:pt x="179" y="15"/>
                  </a:lnTo>
                  <a:lnTo>
                    <a:pt x="182" y="15"/>
                  </a:lnTo>
                  <a:lnTo>
                    <a:pt x="180" y="16"/>
                  </a:lnTo>
                  <a:lnTo>
                    <a:pt x="177" y="15"/>
                  </a:lnTo>
                  <a:lnTo>
                    <a:pt x="175" y="16"/>
                  </a:lnTo>
                  <a:lnTo>
                    <a:pt x="171" y="15"/>
                  </a:lnTo>
                  <a:lnTo>
                    <a:pt x="168" y="15"/>
                  </a:lnTo>
                  <a:lnTo>
                    <a:pt x="164" y="14"/>
                  </a:lnTo>
                  <a:lnTo>
                    <a:pt x="162" y="15"/>
                  </a:lnTo>
                  <a:lnTo>
                    <a:pt x="159" y="13"/>
                  </a:lnTo>
                  <a:lnTo>
                    <a:pt x="156" y="12"/>
                  </a:lnTo>
                  <a:lnTo>
                    <a:pt x="153" y="10"/>
                  </a:lnTo>
                  <a:lnTo>
                    <a:pt x="151" y="10"/>
                  </a:lnTo>
                  <a:lnTo>
                    <a:pt x="147" y="10"/>
                  </a:lnTo>
                  <a:lnTo>
                    <a:pt x="144" y="10"/>
                  </a:lnTo>
                  <a:lnTo>
                    <a:pt x="144" y="13"/>
                  </a:lnTo>
                  <a:lnTo>
                    <a:pt x="147" y="14"/>
                  </a:lnTo>
                  <a:lnTo>
                    <a:pt x="150" y="16"/>
                  </a:lnTo>
                  <a:lnTo>
                    <a:pt x="153" y="18"/>
                  </a:lnTo>
                  <a:lnTo>
                    <a:pt x="150" y="19"/>
                  </a:lnTo>
                  <a:lnTo>
                    <a:pt x="147" y="18"/>
                  </a:lnTo>
                  <a:lnTo>
                    <a:pt x="144" y="17"/>
                  </a:lnTo>
                  <a:lnTo>
                    <a:pt x="141" y="16"/>
                  </a:lnTo>
                  <a:lnTo>
                    <a:pt x="138" y="16"/>
                  </a:lnTo>
                  <a:lnTo>
                    <a:pt x="135" y="15"/>
                  </a:lnTo>
                  <a:lnTo>
                    <a:pt x="133" y="16"/>
                  </a:lnTo>
                  <a:lnTo>
                    <a:pt x="132" y="18"/>
                  </a:lnTo>
                  <a:lnTo>
                    <a:pt x="135" y="19"/>
                  </a:lnTo>
                  <a:lnTo>
                    <a:pt x="137" y="21"/>
                  </a:lnTo>
                  <a:lnTo>
                    <a:pt x="141" y="21"/>
                  </a:lnTo>
                  <a:lnTo>
                    <a:pt x="143" y="22"/>
                  </a:lnTo>
                  <a:lnTo>
                    <a:pt x="141" y="22"/>
                  </a:lnTo>
                  <a:lnTo>
                    <a:pt x="139" y="22"/>
                  </a:lnTo>
                  <a:lnTo>
                    <a:pt x="136" y="21"/>
                  </a:lnTo>
                  <a:lnTo>
                    <a:pt x="133" y="22"/>
                  </a:lnTo>
                  <a:lnTo>
                    <a:pt x="130" y="21"/>
                  </a:lnTo>
                  <a:lnTo>
                    <a:pt x="127" y="23"/>
                  </a:lnTo>
                  <a:lnTo>
                    <a:pt x="127" y="26"/>
                  </a:lnTo>
                  <a:lnTo>
                    <a:pt x="130" y="27"/>
                  </a:lnTo>
                  <a:lnTo>
                    <a:pt x="133" y="28"/>
                  </a:lnTo>
                  <a:lnTo>
                    <a:pt x="136" y="30"/>
                  </a:lnTo>
                  <a:lnTo>
                    <a:pt x="138" y="31"/>
                  </a:lnTo>
                  <a:lnTo>
                    <a:pt x="142" y="32"/>
                  </a:lnTo>
                  <a:lnTo>
                    <a:pt x="144" y="32"/>
                  </a:lnTo>
                  <a:lnTo>
                    <a:pt x="147" y="33"/>
                  </a:lnTo>
                  <a:lnTo>
                    <a:pt x="150" y="34"/>
                  </a:lnTo>
                  <a:lnTo>
                    <a:pt x="153" y="35"/>
                  </a:lnTo>
                  <a:lnTo>
                    <a:pt x="155" y="36"/>
                  </a:lnTo>
                  <a:lnTo>
                    <a:pt x="159" y="36"/>
                  </a:lnTo>
                  <a:lnTo>
                    <a:pt x="161" y="36"/>
                  </a:lnTo>
                  <a:lnTo>
                    <a:pt x="164" y="39"/>
                  </a:lnTo>
                  <a:lnTo>
                    <a:pt x="168" y="40"/>
                  </a:lnTo>
                  <a:lnTo>
                    <a:pt x="170" y="41"/>
                  </a:lnTo>
                  <a:lnTo>
                    <a:pt x="173" y="44"/>
                  </a:lnTo>
                  <a:lnTo>
                    <a:pt x="170" y="44"/>
                  </a:lnTo>
                  <a:lnTo>
                    <a:pt x="167" y="42"/>
                  </a:lnTo>
                  <a:lnTo>
                    <a:pt x="164" y="40"/>
                  </a:lnTo>
                  <a:lnTo>
                    <a:pt x="161" y="39"/>
                  </a:lnTo>
                  <a:lnTo>
                    <a:pt x="159" y="39"/>
                  </a:lnTo>
                  <a:lnTo>
                    <a:pt x="155" y="39"/>
                  </a:lnTo>
                  <a:lnTo>
                    <a:pt x="153" y="36"/>
                  </a:lnTo>
                  <a:lnTo>
                    <a:pt x="151" y="36"/>
                  </a:lnTo>
                  <a:lnTo>
                    <a:pt x="147" y="35"/>
                  </a:lnTo>
                  <a:lnTo>
                    <a:pt x="142" y="34"/>
                  </a:lnTo>
                  <a:lnTo>
                    <a:pt x="139" y="33"/>
                  </a:lnTo>
                  <a:lnTo>
                    <a:pt x="136" y="32"/>
                  </a:lnTo>
                  <a:lnTo>
                    <a:pt x="134" y="32"/>
                  </a:lnTo>
                  <a:lnTo>
                    <a:pt x="130" y="30"/>
                  </a:lnTo>
                  <a:lnTo>
                    <a:pt x="128" y="28"/>
                  </a:lnTo>
                  <a:lnTo>
                    <a:pt x="125" y="28"/>
                  </a:lnTo>
                  <a:lnTo>
                    <a:pt x="122" y="31"/>
                  </a:lnTo>
                  <a:lnTo>
                    <a:pt x="125" y="32"/>
                  </a:lnTo>
                  <a:lnTo>
                    <a:pt x="127" y="35"/>
                  </a:lnTo>
                  <a:lnTo>
                    <a:pt x="130" y="35"/>
                  </a:lnTo>
                  <a:lnTo>
                    <a:pt x="133" y="35"/>
                  </a:lnTo>
                  <a:lnTo>
                    <a:pt x="136" y="36"/>
                  </a:lnTo>
                  <a:lnTo>
                    <a:pt x="134" y="36"/>
                  </a:lnTo>
                  <a:lnTo>
                    <a:pt x="130" y="35"/>
                  </a:lnTo>
                  <a:lnTo>
                    <a:pt x="127" y="35"/>
                  </a:lnTo>
                  <a:lnTo>
                    <a:pt x="125" y="35"/>
                  </a:lnTo>
                  <a:lnTo>
                    <a:pt x="121" y="35"/>
                  </a:lnTo>
                  <a:lnTo>
                    <a:pt x="121" y="32"/>
                  </a:lnTo>
                  <a:lnTo>
                    <a:pt x="119" y="31"/>
                  </a:lnTo>
                  <a:lnTo>
                    <a:pt x="117" y="28"/>
                  </a:lnTo>
                  <a:lnTo>
                    <a:pt x="113" y="27"/>
                  </a:lnTo>
                  <a:lnTo>
                    <a:pt x="111" y="26"/>
                  </a:lnTo>
                  <a:lnTo>
                    <a:pt x="109" y="25"/>
                  </a:lnTo>
                  <a:lnTo>
                    <a:pt x="105" y="26"/>
                  </a:lnTo>
                  <a:lnTo>
                    <a:pt x="102" y="25"/>
                  </a:lnTo>
                  <a:lnTo>
                    <a:pt x="99" y="24"/>
                  </a:lnTo>
                  <a:lnTo>
                    <a:pt x="96" y="23"/>
                  </a:lnTo>
                  <a:lnTo>
                    <a:pt x="99" y="23"/>
                  </a:lnTo>
                  <a:lnTo>
                    <a:pt x="100" y="23"/>
                  </a:lnTo>
                  <a:lnTo>
                    <a:pt x="96" y="22"/>
                  </a:lnTo>
                  <a:lnTo>
                    <a:pt x="93" y="22"/>
                  </a:lnTo>
                  <a:lnTo>
                    <a:pt x="91" y="22"/>
                  </a:lnTo>
                  <a:lnTo>
                    <a:pt x="87" y="23"/>
                  </a:lnTo>
                  <a:lnTo>
                    <a:pt x="84" y="24"/>
                  </a:lnTo>
                  <a:lnTo>
                    <a:pt x="87" y="26"/>
                  </a:lnTo>
                  <a:lnTo>
                    <a:pt x="90" y="28"/>
                  </a:lnTo>
                  <a:lnTo>
                    <a:pt x="87" y="28"/>
                  </a:lnTo>
                  <a:lnTo>
                    <a:pt x="84" y="30"/>
                  </a:lnTo>
                  <a:lnTo>
                    <a:pt x="82" y="30"/>
                  </a:lnTo>
                  <a:lnTo>
                    <a:pt x="78" y="31"/>
                  </a:lnTo>
                  <a:lnTo>
                    <a:pt x="75" y="31"/>
                  </a:lnTo>
                  <a:lnTo>
                    <a:pt x="73" y="31"/>
                  </a:lnTo>
                  <a:lnTo>
                    <a:pt x="69" y="32"/>
                  </a:lnTo>
                  <a:lnTo>
                    <a:pt x="73" y="34"/>
                  </a:lnTo>
                  <a:lnTo>
                    <a:pt x="75" y="34"/>
                  </a:lnTo>
                  <a:lnTo>
                    <a:pt x="77" y="34"/>
                  </a:lnTo>
                  <a:lnTo>
                    <a:pt x="81" y="35"/>
                  </a:lnTo>
                  <a:lnTo>
                    <a:pt x="83" y="36"/>
                  </a:lnTo>
                  <a:lnTo>
                    <a:pt x="86" y="36"/>
                  </a:lnTo>
                  <a:lnTo>
                    <a:pt x="92" y="36"/>
                  </a:lnTo>
                  <a:lnTo>
                    <a:pt x="95" y="38"/>
                  </a:lnTo>
                  <a:lnTo>
                    <a:pt x="98" y="39"/>
                  </a:lnTo>
                  <a:lnTo>
                    <a:pt x="98" y="41"/>
                  </a:lnTo>
                  <a:lnTo>
                    <a:pt x="96" y="39"/>
                  </a:lnTo>
                  <a:lnTo>
                    <a:pt x="94" y="39"/>
                  </a:lnTo>
                  <a:lnTo>
                    <a:pt x="95" y="41"/>
                  </a:lnTo>
                  <a:lnTo>
                    <a:pt x="93" y="39"/>
                  </a:lnTo>
                  <a:lnTo>
                    <a:pt x="90" y="38"/>
                  </a:lnTo>
                  <a:lnTo>
                    <a:pt x="86" y="40"/>
                  </a:lnTo>
                  <a:lnTo>
                    <a:pt x="90" y="42"/>
                  </a:lnTo>
                  <a:lnTo>
                    <a:pt x="86" y="41"/>
                  </a:lnTo>
                  <a:lnTo>
                    <a:pt x="84" y="39"/>
                  </a:lnTo>
                  <a:lnTo>
                    <a:pt x="81" y="38"/>
                  </a:lnTo>
                  <a:lnTo>
                    <a:pt x="78" y="36"/>
                  </a:lnTo>
                  <a:lnTo>
                    <a:pt x="75" y="36"/>
                  </a:lnTo>
                  <a:lnTo>
                    <a:pt x="71" y="36"/>
                  </a:lnTo>
                  <a:lnTo>
                    <a:pt x="69" y="39"/>
                  </a:lnTo>
                  <a:lnTo>
                    <a:pt x="66" y="40"/>
                  </a:lnTo>
                  <a:lnTo>
                    <a:pt x="69" y="41"/>
                  </a:lnTo>
                  <a:lnTo>
                    <a:pt x="66" y="40"/>
                  </a:lnTo>
                  <a:lnTo>
                    <a:pt x="64" y="40"/>
                  </a:lnTo>
                  <a:lnTo>
                    <a:pt x="64" y="36"/>
                  </a:lnTo>
                  <a:lnTo>
                    <a:pt x="61" y="35"/>
                  </a:lnTo>
                  <a:lnTo>
                    <a:pt x="58" y="35"/>
                  </a:lnTo>
                  <a:lnTo>
                    <a:pt x="56" y="35"/>
                  </a:lnTo>
                  <a:lnTo>
                    <a:pt x="52" y="35"/>
                  </a:lnTo>
                  <a:lnTo>
                    <a:pt x="50" y="35"/>
                  </a:lnTo>
                  <a:lnTo>
                    <a:pt x="47" y="35"/>
                  </a:lnTo>
                  <a:lnTo>
                    <a:pt x="44" y="36"/>
                  </a:lnTo>
                  <a:lnTo>
                    <a:pt x="41" y="38"/>
                  </a:lnTo>
                  <a:lnTo>
                    <a:pt x="37" y="40"/>
                  </a:lnTo>
                  <a:lnTo>
                    <a:pt x="35" y="41"/>
                  </a:lnTo>
                  <a:lnTo>
                    <a:pt x="37" y="42"/>
                  </a:lnTo>
                  <a:lnTo>
                    <a:pt x="35" y="44"/>
                  </a:lnTo>
                  <a:lnTo>
                    <a:pt x="32" y="43"/>
                  </a:lnTo>
                  <a:lnTo>
                    <a:pt x="30" y="41"/>
                  </a:lnTo>
                  <a:lnTo>
                    <a:pt x="26" y="42"/>
                  </a:lnTo>
                  <a:lnTo>
                    <a:pt x="25" y="41"/>
                  </a:lnTo>
                  <a:lnTo>
                    <a:pt x="22" y="41"/>
                  </a:lnTo>
                  <a:lnTo>
                    <a:pt x="19" y="42"/>
                  </a:lnTo>
                  <a:lnTo>
                    <a:pt x="17" y="43"/>
                  </a:lnTo>
                  <a:lnTo>
                    <a:pt x="14" y="43"/>
                  </a:lnTo>
                  <a:lnTo>
                    <a:pt x="11" y="45"/>
                  </a:lnTo>
                  <a:lnTo>
                    <a:pt x="8" y="45"/>
                  </a:lnTo>
                  <a:lnTo>
                    <a:pt x="5" y="45"/>
                  </a:lnTo>
                  <a:lnTo>
                    <a:pt x="2" y="49"/>
                  </a:lnTo>
                  <a:lnTo>
                    <a:pt x="0" y="50"/>
                  </a:lnTo>
                  <a:lnTo>
                    <a:pt x="0" y="51"/>
                  </a:lnTo>
                  <a:lnTo>
                    <a:pt x="4" y="51"/>
                  </a:lnTo>
                  <a:lnTo>
                    <a:pt x="6" y="53"/>
                  </a:lnTo>
                  <a:lnTo>
                    <a:pt x="9" y="53"/>
                  </a:lnTo>
                  <a:lnTo>
                    <a:pt x="11" y="53"/>
                  </a:lnTo>
                  <a:lnTo>
                    <a:pt x="15" y="50"/>
                  </a:lnTo>
                  <a:lnTo>
                    <a:pt x="17" y="49"/>
                  </a:lnTo>
                  <a:lnTo>
                    <a:pt x="21" y="49"/>
                  </a:lnTo>
                  <a:lnTo>
                    <a:pt x="24" y="49"/>
                  </a:lnTo>
                  <a:lnTo>
                    <a:pt x="26" y="50"/>
                  </a:lnTo>
                  <a:lnTo>
                    <a:pt x="28" y="50"/>
                  </a:lnTo>
                  <a:lnTo>
                    <a:pt x="32" y="51"/>
                  </a:lnTo>
                  <a:lnTo>
                    <a:pt x="28" y="51"/>
                  </a:lnTo>
                  <a:lnTo>
                    <a:pt x="26" y="52"/>
                  </a:lnTo>
                  <a:lnTo>
                    <a:pt x="24" y="52"/>
                  </a:lnTo>
                  <a:lnTo>
                    <a:pt x="21" y="53"/>
                  </a:lnTo>
                  <a:lnTo>
                    <a:pt x="17" y="55"/>
                  </a:lnTo>
                  <a:lnTo>
                    <a:pt x="15" y="57"/>
                  </a:lnTo>
                  <a:lnTo>
                    <a:pt x="17" y="57"/>
                  </a:lnTo>
                  <a:lnTo>
                    <a:pt x="21" y="59"/>
                  </a:lnTo>
                  <a:lnTo>
                    <a:pt x="24" y="58"/>
                  </a:lnTo>
                  <a:lnTo>
                    <a:pt x="26" y="57"/>
                  </a:lnTo>
                  <a:lnTo>
                    <a:pt x="27" y="57"/>
                  </a:lnTo>
                  <a:lnTo>
                    <a:pt x="31" y="56"/>
                  </a:lnTo>
                  <a:lnTo>
                    <a:pt x="33" y="55"/>
                  </a:lnTo>
                  <a:lnTo>
                    <a:pt x="36" y="55"/>
                  </a:lnTo>
                  <a:lnTo>
                    <a:pt x="39" y="53"/>
                  </a:lnTo>
                  <a:lnTo>
                    <a:pt x="42" y="52"/>
                  </a:lnTo>
                  <a:lnTo>
                    <a:pt x="44" y="52"/>
                  </a:lnTo>
                  <a:lnTo>
                    <a:pt x="48" y="52"/>
                  </a:lnTo>
                  <a:lnTo>
                    <a:pt x="50" y="52"/>
                  </a:lnTo>
                  <a:lnTo>
                    <a:pt x="53" y="52"/>
                  </a:lnTo>
                  <a:lnTo>
                    <a:pt x="57" y="53"/>
                  </a:lnTo>
                  <a:lnTo>
                    <a:pt x="59" y="53"/>
                  </a:lnTo>
                  <a:lnTo>
                    <a:pt x="61" y="55"/>
                  </a:lnTo>
                  <a:lnTo>
                    <a:pt x="59" y="53"/>
                  </a:lnTo>
                  <a:lnTo>
                    <a:pt x="57" y="53"/>
                  </a:lnTo>
                  <a:lnTo>
                    <a:pt x="53" y="53"/>
                  </a:lnTo>
                  <a:lnTo>
                    <a:pt x="50" y="53"/>
                  </a:lnTo>
                  <a:lnTo>
                    <a:pt x="48" y="53"/>
                  </a:lnTo>
                  <a:lnTo>
                    <a:pt x="44" y="53"/>
                  </a:lnTo>
                  <a:lnTo>
                    <a:pt x="41" y="56"/>
                  </a:lnTo>
                  <a:lnTo>
                    <a:pt x="39" y="56"/>
                  </a:lnTo>
                  <a:lnTo>
                    <a:pt x="35" y="58"/>
                  </a:lnTo>
                  <a:lnTo>
                    <a:pt x="32" y="58"/>
                  </a:lnTo>
                  <a:lnTo>
                    <a:pt x="30" y="59"/>
                  </a:lnTo>
                  <a:lnTo>
                    <a:pt x="27" y="60"/>
                  </a:lnTo>
                  <a:lnTo>
                    <a:pt x="30" y="61"/>
                  </a:lnTo>
                  <a:lnTo>
                    <a:pt x="33" y="61"/>
                  </a:lnTo>
                  <a:lnTo>
                    <a:pt x="35" y="62"/>
                  </a:lnTo>
                  <a:lnTo>
                    <a:pt x="39" y="62"/>
                  </a:lnTo>
                  <a:lnTo>
                    <a:pt x="41" y="62"/>
                  </a:lnTo>
                  <a:lnTo>
                    <a:pt x="37" y="62"/>
                  </a:lnTo>
                  <a:lnTo>
                    <a:pt x="35" y="64"/>
                  </a:lnTo>
                  <a:lnTo>
                    <a:pt x="32" y="64"/>
                  </a:lnTo>
                  <a:lnTo>
                    <a:pt x="30" y="62"/>
                  </a:lnTo>
                  <a:lnTo>
                    <a:pt x="26" y="62"/>
                  </a:lnTo>
                  <a:lnTo>
                    <a:pt x="24" y="64"/>
                  </a:lnTo>
                  <a:lnTo>
                    <a:pt x="22" y="66"/>
                  </a:lnTo>
                  <a:lnTo>
                    <a:pt x="24" y="68"/>
                  </a:lnTo>
                  <a:lnTo>
                    <a:pt x="26" y="69"/>
                  </a:lnTo>
                  <a:lnTo>
                    <a:pt x="28" y="70"/>
                  </a:lnTo>
                  <a:lnTo>
                    <a:pt x="31" y="70"/>
                  </a:lnTo>
                  <a:lnTo>
                    <a:pt x="34" y="70"/>
                  </a:lnTo>
                  <a:lnTo>
                    <a:pt x="36" y="70"/>
                  </a:lnTo>
                  <a:lnTo>
                    <a:pt x="40" y="69"/>
                  </a:lnTo>
                  <a:lnTo>
                    <a:pt x="42" y="69"/>
                  </a:lnTo>
                  <a:lnTo>
                    <a:pt x="45" y="69"/>
                  </a:lnTo>
                  <a:lnTo>
                    <a:pt x="48" y="68"/>
                  </a:lnTo>
                  <a:lnTo>
                    <a:pt x="54" y="68"/>
                  </a:lnTo>
                  <a:lnTo>
                    <a:pt x="57" y="68"/>
                  </a:lnTo>
                  <a:lnTo>
                    <a:pt x="60" y="68"/>
                  </a:lnTo>
                  <a:lnTo>
                    <a:pt x="62" y="68"/>
                  </a:lnTo>
                  <a:lnTo>
                    <a:pt x="73" y="67"/>
                  </a:lnTo>
                  <a:lnTo>
                    <a:pt x="75" y="66"/>
                  </a:lnTo>
                  <a:lnTo>
                    <a:pt x="78" y="65"/>
                  </a:lnTo>
                  <a:lnTo>
                    <a:pt x="81" y="64"/>
                  </a:lnTo>
                  <a:lnTo>
                    <a:pt x="84" y="62"/>
                  </a:lnTo>
                  <a:lnTo>
                    <a:pt x="86" y="62"/>
                  </a:lnTo>
                  <a:lnTo>
                    <a:pt x="90" y="61"/>
                  </a:lnTo>
                  <a:lnTo>
                    <a:pt x="92" y="61"/>
                  </a:lnTo>
                  <a:lnTo>
                    <a:pt x="95" y="60"/>
                  </a:lnTo>
                  <a:lnTo>
                    <a:pt x="98" y="62"/>
                  </a:lnTo>
                  <a:lnTo>
                    <a:pt x="95" y="62"/>
                  </a:lnTo>
                  <a:lnTo>
                    <a:pt x="92" y="64"/>
                  </a:lnTo>
                  <a:lnTo>
                    <a:pt x="90" y="64"/>
                  </a:lnTo>
                  <a:lnTo>
                    <a:pt x="86" y="65"/>
                  </a:lnTo>
                  <a:lnTo>
                    <a:pt x="84" y="66"/>
                  </a:lnTo>
                  <a:lnTo>
                    <a:pt x="81" y="68"/>
                  </a:lnTo>
                  <a:lnTo>
                    <a:pt x="78" y="68"/>
                  </a:lnTo>
                  <a:lnTo>
                    <a:pt x="75" y="69"/>
                  </a:lnTo>
                  <a:lnTo>
                    <a:pt x="71" y="70"/>
                  </a:lnTo>
                  <a:lnTo>
                    <a:pt x="69" y="70"/>
                  </a:lnTo>
                  <a:lnTo>
                    <a:pt x="66" y="70"/>
                  </a:lnTo>
                  <a:lnTo>
                    <a:pt x="64" y="72"/>
                  </a:lnTo>
                  <a:lnTo>
                    <a:pt x="60" y="72"/>
                  </a:lnTo>
                  <a:lnTo>
                    <a:pt x="58" y="70"/>
                  </a:lnTo>
                  <a:lnTo>
                    <a:pt x="54" y="70"/>
                  </a:lnTo>
                  <a:lnTo>
                    <a:pt x="49" y="70"/>
                  </a:lnTo>
                  <a:lnTo>
                    <a:pt x="43" y="70"/>
                  </a:lnTo>
                  <a:lnTo>
                    <a:pt x="40" y="72"/>
                  </a:lnTo>
                  <a:lnTo>
                    <a:pt x="37" y="72"/>
                  </a:lnTo>
                  <a:lnTo>
                    <a:pt x="35" y="73"/>
                  </a:lnTo>
                  <a:lnTo>
                    <a:pt x="36" y="75"/>
                  </a:lnTo>
                  <a:lnTo>
                    <a:pt x="41" y="77"/>
                  </a:lnTo>
                  <a:lnTo>
                    <a:pt x="44" y="78"/>
                  </a:lnTo>
                  <a:lnTo>
                    <a:pt x="48" y="79"/>
                  </a:lnTo>
                  <a:lnTo>
                    <a:pt x="50" y="81"/>
                  </a:lnTo>
                  <a:lnTo>
                    <a:pt x="53" y="81"/>
                  </a:lnTo>
                  <a:lnTo>
                    <a:pt x="56" y="82"/>
                  </a:lnTo>
                  <a:lnTo>
                    <a:pt x="59" y="83"/>
                  </a:lnTo>
                  <a:lnTo>
                    <a:pt x="61" y="83"/>
                  </a:lnTo>
                  <a:lnTo>
                    <a:pt x="65" y="82"/>
                  </a:lnTo>
                  <a:lnTo>
                    <a:pt x="67" y="79"/>
                  </a:lnTo>
                  <a:lnTo>
                    <a:pt x="70" y="77"/>
                  </a:lnTo>
                  <a:lnTo>
                    <a:pt x="73" y="75"/>
                  </a:lnTo>
                  <a:lnTo>
                    <a:pt x="75" y="74"/>
                  </a:lnTo>
                  <a:lnTo>
                    <a:pt x="78" y="72"/>
                  </a:lnTo>
                  <a:lnTo>
                    <a:pt x="82" y="70"/>
                  </a:lnTo>
                  <a:lnTo>
                    <a:pt x="84" y="69"/>
                  </a:lnTo>
                  <a:lnTo>
                    <a:pt x="87" y="69"/>
                  </a:lnTo>
                  <a:lnTo>
                    <a:pt x="90" y="69"/>
                  </a:lnTo>
                  <a:lnTo>
                    <a:pt x="92" y="68"/>
                  </a:lnTo>
                  <a:lnTo>
                    <a:pt x="95" y="68"/>
                  </a:lnTo>
                  <a:lnTo>
                    <a:pt x="101" y="68"/>
                  </a:lnTo>
                  <a:lnTo>
                    <a:pt x="104" y="67"/>
                  </a:lnTo>
                  <a:lnTo>
                    <a:pt x="108" y="67"/>
                  </a:lnTo>
                  <a:lnTo>
                    <a:pt x="111" y="67"/>
                  </a:lnTo>
                  <a:lnTo>
                    <a:pt x="113" y="67"/>
                  </a:lnTo>
                  <a:lnTo>
                    <a:pt x="117" y="66"/>
                  </a:lnTo>
                  <a:lnTo>
                    <a:pt x="119" y="66"/>
                  </a:lnTo>
                  <a:lnTo>
                    <a:pt x="122" y="66"/>
                  </a:lnTo>
                  <a:lnTo>
                    <a:pt x="125" y="65"/>
                  </a:lnTo>
                  <a:lnTo>
                    <a:pt x="127" y="65"/>
                  </a:lnTo>
                  <a:lnTo>
                    <a:pt x="130" y="65"/>
                  </a:lnTo>
                  <a:lnTo>
                    <a:pt x="127" y="66"/>
                  </a:lnTo>
                  <a:lnTo>
                    <a:pt x="125" y="67"/>
                  </a:lnTo>
                  <a:lnTo>
                    <a:pt x="121" y="67"/>
                  </a:lnTo>
                  <a:lnTo>
                    <a:pt x="119" y="67"/>
                  </a:lnTo>
                  <a:lnTo>
                    <a:pt x="113" y="68"/>
                  </a:lnTo>
                  <a:lnTo>
                    <a:pt x="110" y="68"/>
                  </a:lnTo>
                  <a:lnTo>
                    <a:pt x="107" y="68"/>
                  </a:lnTo>
                  <a:lnTo>
                    <a:pt x="104" y="69"/>
                  </a:lnTo>
                  <a:lnTo>
                    <a:pt x="101" y="69"/>
                  </a:lnTo>
                  <a:lnTo>
                    <a:pt x="99" y="69"/>
                  </a:lnTo>
                  <a:lnTo>
                    <a:pt x="95" y="69"/>
                  </a:lnTo>
                  <a:lnTo>
                    <a:pt x="93" y="70"/>
                  </a:lnTo>
                  <a:lnTo>
                    <a:pt x="90" y="70"/>
                  </a:lnTo>
                  <a:lnTo>
                    <a:pt x="86" y="72"/>
                  </a:lnTo>
                  <a:lnTo>
                    <a:pt x="83" y="73"/>
                  </a:lnTo>
                  <a:lnTo>
                    <a:pt x="81" y="75"/>
                  </a:lnTo>
                  <a:lnTo>
                    <a:pt x="78" y="77"/>
                  </a:lnTo>
                  <a:lnTo>
                    <a:pt x="75" y="78"/>
                  </a:lnTo>
                  <a:lnTo>
                    <a:pt x="73" y="81"/>
                  </a:lnTo>
                  <a:lnTo>
                    <a:pt x="71" y="84"/>
                  </a:lnTo>
                  <a:lnTo>
                    <a:pt x="74" y="84"/>
                  </a:lnTo>
                  <a:lnTo>
                    <a:pt x="77" y="85"/>
                  </a:lnTo>
                  <a:lnTo>
                    <a:pt x="79" y="85"/>
                  </a:lnTo>
                  <a:lnTo>
                    <a:pt x="83" y="84"/>
                  </a:lnTo>
                  <a:lnTo>
                    <a:pt x="85" y="84"/>
                  </a:lnTo>
                  <a:lnTo>
                    <a:pt x="83" y="85"/>
                  </a:lnTo>
                  <a:lnTo>
                    <a:pt x="85" y="85"/>
                  </a:lnTo>
                  <a:lnTo>
                    <a:pt x="88" y="86"/>
                  </a:lnTo>
                  <a:lnTo>
                    <a:pt x="92" y="86"/>
                  </a:lnTo>
                  <a:lnTo>
                    <a:pt x="94" y="86"/>
                  </a:lnTo>
                  <a:lnTo>
                    <a:pt x="98" y="86"/>
                  </a:lnTo>
                  <a:lnTo>
                    <a:pt x="100" y="86"/>
                  </a:lnTo>
                  <a:lnTo>
                    <a:pt x="103" y="86"/>
                  </a:lnTo>
                  <a:lnTo>
                    <a:pt x="105" y="85"/>
                  </a:lnTo>
                  <a:lnTo>
                    <a:pt x="109" y="85"/>
                  </a:lnTo>
                  <a:lnTo>
                    <a:pt x="111" y="84"/>
                  </a:lnTo>
                  <a:lnTo>
                    <a:pt x="112" y="82"/>
                  </a:lnTo>
                  <a:lnTo>
                    <a:pt x="112" y="78"/>
                  </a:lnTo>
                  <a:lnTo>
                    <a:pt x="116" y="77"/>
                  </a:lnTo>
                  <a:lnTo>
                    <a:pt x="118" y="77"/>
                  </a:lnTo>
                  <a:lnTo>
                    <a:pt x="116" y="81"/>
                  </a:lnTo>
                  <a:lnTo>
                    <a:pt x="118" y="81"/>
                  </a:lnTo>
                  <a:lnTo>
                    <a:pt x="121" y="79"/>
                  </a:lnTo>
                  <a:lnTo>
                    <a:pt x="124" y="79"/>
                  </a:lnTo>
                  <a:lnTo>
                    <a:pt x="127" y="79"/>
                  </a:lnTo>
                  <a:lnTo>
                    <a:pt x="129" y="78"/>
                  </a:lnTo>
                  <a:lnTo>
                    <a:pt x="133" y="77"/>
                  </a:lnTo>
                  <a:lnTo>
                    <a:pt x="135" y="76"/>
                  </a:lnTo>
                  <a:lnTo>
                    <a:pt x="138" y="77"/>
                  </a:lnTo>
                  <a:lnTo>
                    <a:pt x="135" y="78"/>
                  </a:lnTo>
                  <a:lnTo>
                    <a:pt x="133" y="79"/>
                  </a:lnTo>
                  <a:lnTo>
                    <a:pt x="129" y="79"/>
                  </a:lnTo>
                  <a:lnTo>
                    <a:pt x="126" y="81"/>
                  </a:lnTo>
                  <a:lnTo>
                    <a:pt x="124" y="82"/>
                  </a:lnTo>
                  <a:lnTo>
                    <a:pt x="120" y="83"/>
                  </a:lnTo>
                  <a:lnTo>
                    <a:pt x="120" y="85"/>
                  </a:lnTo>
                  <a:lnTo>
                    <a:pt x="122" y="85"/>
                  </a:lnTo>
                  <a:lnTo>
                    <a:pt x="126" y="85"/>
                  </a:lnTo>
                  <a:lnTo>
                    <a:pt x="129" y="85"/>
                  </a:lnTo>
                  <a:lnTo>
                    <a:pt x="132" y="84"/>
                  </a:lnTo>
                  <a:lnTo>
                    <a:pt x="135" y="84"/>
                  </a:lnTo>
                  <a:lnTo>
                    <a:pt x="137" y="84"/>
                  </a:lnTo>
                  <a:lnTo>
                    <a:pt x="141" y="84"/>
                  </a:lnTo>
                  <a:lnTo>
                    <a:pt x="143" y="83"/>
                  </a:lnTo>
                  <a:lnTo>
                    <a:pt x="146" y="83"/>
                  </a:lnTo>
                  <a:lnTo>
                    <a:pt x="149" y="82"/>
                  </a:lnTo>
                  <a:lnTo>
                    <a:pt x="152" y="82"/>
                  </a:lnTo>
                  <a:lnTo>
                    <a:pt x="154" y="81"/>
                  </a:lnTo>
                  <a:lnTo>
                    <a:pt x="156" y="79"/>
                  </a:lnTo>
                  <a:lnTo>
                    <a:pt x="160" y="79"/>
                  </a:lnTo>
                  <a:lnTo>
                    <a:pt x="163" y="78"/>
                  </a:lnTo>
                  <a:lnTo>
                    <a:pt x="165" y="77"/>
                  </a:lnTo>
                  <a:lnTo>
                    <a:pt x="169" y="76"/>
                  </a:lnTo>
                  <a:lnTo>
                    <a:pt x="171" y="74"/>
                  </a:lnTo>
                  <a:lnTo>
                    <a:pt x="175" y="72"/>
                  </a:lnTo>
                  <a:lnTo>
                    <a:pt x="172" y="69"/>
                  </a:lnTo>
                  <a:lnTo>
                    <a:pt x="176" y="67"/>
                  </a:lnTo>
                  <a:lnTo>
                    <a:pt x="173" y="66"/>
                  </a:lnTo>
                  <a:lnTo>
                    <a:pt x="170" y="65"/>
                  </a:lnTo>
                  <a:lnTo>
                    <a:pt x="172" y="66"/>
                  </a:lnTo>
                  <a:lnTo>
                    <a:pt x="176" y="66"/>
                  </a:lnTo>
                  <a:lnTo>
                    <a:pt x="178" y="67"/>
                  </a:lnTo>
                  <a:lnTo>
                    <a:pt x="181" y="67"/>
                  </a:lnTo>
                  <a:lnTo>
                    <a:pt x="182" y="64"/>
                  </a:lnTo>
                  <a:lnTo>
                    <a:pt x="185" y="62"/>
                  </a:lnTo>
                  <a:lnTo>
                    <a:pt x="187" y="61"/>
                  </a:lnTo>
                  <a:lnTo>
                    <a:pt x="190" y="59"/>
                  </a:lnTo>
                  <a:lnTo>
                    <a:pt x="193" y="59"/>
                  </a:lnTo>
                  <a:lnTo>
                    <a:pt x="196" y="58"/>
                  </a:lnTo>
                  <a:lnTo>
                    <a:pt x="199" y="57"/>
                  </a:lnTo>
                  <a:lnTo>
                    <a:pt x="202" y="57"/>
                  </a:lnTo>
                  <a:lnTo>
                    <a:pt x="205" y="57"/>
                  </a:lnTo>
                  <a:lnTo>
                    <a:pt x="202" y="58"/>
                  </a:lnTo>
                  <a:lnTo>
                    <a:pt x="199" y="59"/>
                  </a:lnTo>
                  <a:lnTo>
                    <a:pt x="196" y="59"/>
                  </a:lnTo>
                  <a:lnTo>
                    <a:pt x="194" y="60"/>
                  </a:lnTo>
                  <a:lnTo>
                    <a:pt x="190" y="62"/>
                  </a:lnTo>
                  <a:lnTo>
                    <a:pt x="188" y="65"/>
                  </a:lnTo>
                  <a:lnTo>
                    <a:pt x="185" y="66"/>
                  </a:lnTo>
                  <a:lnTo>
                    <a:pt x="182" y="68"/>
                  </a:lnTo>
                  <a:lnTo>
                    <a:pt x="179" y="69"/>
                  </a:lnTo>
                  <a:lnTo>
                    <a:pt x="178" y="73"/>
                  </a:lnTo>
                  <a:lnTo>
                    <a:pt x="179" y="75"/>
                  </a:lnTo>
                  <a:lnTo>
                    <a:pt x="182" y="75"/>
                  </a:lnTo>
                  <a:lnTo>
                    <a:pt x="185" y="75"/>
                  </a:lnTo>
                  <a:lnTo>
                    <a:pt x="188" y="74"/>
                  </a:lnTo>
                  <a:lnTo>
                    <a:pt x="190" y="74"/>
                  </a:lnTo>
                  <a:lnTo>
                    <a:pt x="194" y="74"/>
                  </a:lnTo>
                  <a:lnTo>
                    <a:pt x="196" y="74"/>
                  </a:lnTo>
                  <a:lnTo>
                    <a:pt x="199" y="74"/>
                  </a:lnTo>
                  <a:lnTo>
                    <a:pt x="202" y="74"/>
                  </a:lnTo>
                  <a:lnTo>
                    <a:pt x="209" y="74"/>
                  </a:lnTo>
                  <a:lnTo>
                    <a:pt x="211" y="75"/>
                  </a:lnTo>
                  <a:lnTo>
                    <a:pt x="209" y="76"/>
                  </a:lnTo>
                  <a:lnTo>
                    <a:pt x="202" y="76"/>
                  </a:lnTo>
                  <a:lnTo>
                    <a:pt x="198" y="76"/>
                  </a:lnTo>
                  <a:lnTo>
                    <a:pt x="196" y="76"/>
                  </a:lnTo>
                  <a:lnTo>
                    <a:pt x="193" y="76"/>
                  </a:lnTo>
                  <a:lnTo>
                    <a:pt x="189" y="77"/>
                  </a:lnTo>
                  <a:lnTo>
                    <a:pt x="182" y="78"/>
                  </a:lnTo>
                  <a:lnTo>
                    <a:pt x="180" y="78"/>
                  </a:lnTo>
                  <a:lnTo>
                    <a:pt x="178" y="79"/>
                  </a:lnTo>
                  <a:lnTo>
                    <a:pt x="175" y="79"/>
                  </a:lnTo>
                  <a:lnTo>
                    <a:pt x="169" y="82"/>
                  </a:lnTo>
                  <a:lnTo>
                    <a:pt x="165" y="83"/>
                  </a:lnTo>
                  <a:lnTo>
                    <a:pt x="169" y="84"/>
                  </a:lnTo>
                  <a:lnTo>
                    <a:pt x="172" y="83"/>
                  </a:lnTo>
                  <a:lnTo>
                    <a:pt x="176" y="83"/>
                  </a:lnTo>
                  <a:lnTo>
                    <a:pt x="178" y="83"/>
                  </a:lnTo>
                  <a:lnTo>
                    <a:pt x="181" y="83"/>
                  </a:lnTo>
                  <a:lnTo>
                    <a:pt x="184" y="83"/>
                  </a:lnTo>
                  <a:lnTo>
                    <a:pt x="187" y="84"/>
                  </a:lnTo>
                  <a:lnTo>
                    <a:pt x="190" y="84"/>
                  </a:lnTo>
                  <a:lnTo>
                    <a:pt x="188" y="84"/>
                  </a:lnTo>
                  <a:lnTo>
                    <a:pt x="182" y="84"/>
                  </a:lnTo>
                  <a:lnTo>
                    <a:pt x="179" y="85"/>
                  </a:lnTo>
                  <a:lnTo>
                    <a:pt x="173" y="85"/>
                  </a:lnTo>
                  <a:lnTo>
                    <a:pt x="171" y="85"/>
                  </a:lnTo>
                  <a:lnTo>
                    <a:pt x="168" y="85"/>
                  </a:lnTo>
                  <a:lnTo>
                    <a:pt x="164" y="85"/>
                  </a:lnTo>
                  <a:lnTo>
                    <a:pt x="162" y="85"/>
                  </a:lnTo>
                  <a:lnTo>
                    <a:pt x="159" y="87"/>
                  </a:lnTo>
                  <a:lnTo>
                    <a:pt x="156" y="87"/>
                  </a:lnTo>
                  <a:lnTo>
                    <a:pt x="153" y="89"/>
                  </a:lnTo>
                  <a:lnTo>
                    <a:pt x="151" y="89"/>
                  </a:lnTo>
                  <a:lnTo>
                    <a:pt x="145" y="89"/>
                  </a:lnTo>
                  <a:lnTo>
                    <a:pt x="142" y="90"/>
                  </a:lnTo>
                  <a:lnTo>
                    <a:pt x="139" y="90"/>
                  </a:lnTo>
                  <a:lnTo>
                    <a:pt x="136" y="90"/>
                  </a:lnTo>
                  <a:lnTo>
                    <a:pt x="133" y="91"/>
                  </a:lnTo>
                  <a:lnTo>
                    <a:pt x="130" y="91"/>
                  </a:lnTo>
                  <a:lnTo>
                    <a:pt x="127" y="91"/>
                  </a:lnTo>
                  <a:lnTo>
                    <a:pt x="124" y="91"/>
                  </a:lnTo>
                  <a:lnTo>
                    <a:pt x="121" y="93"/>
                  </a:lnTo>
                  <a:lnTo>
                    <a:pt x="124" y="95"/>
                  </a:lnTo>
                  <a:lnTo>
                    <a:pt x="127" y="98"/>
                  </a:lnTo>
                  <a:lnTo>
                    <a:pt x="129" y="99"/>
                  </a:lnTo>
                  <a:lnTo>
                    <a:pt x="133" y="101"/>
                  </a:lnTo>
                  <a:lnTo>
                    <a:pt x="135" y="102"/>
                  </a:lnTo>
                  <a:lnTo>
                    <a:pt x="138" y="103"/>
                  </a:lnTo>
                  <a:lnTo>
                    <a:pt x="141" y="103"/>
                  </a:lnTo>
                  <a:lnTo>
                    <a:pt x="144" y="104"/>
                  </a:lnTo>
                  <a:lnTo>
                    <a:pt x="142" y="107"/>
                  </a:lnTo>
                  <a:lnTo>
                    <a:pt x="141" y="110"/>
                  </a:lnTo>
                  <a:lnTo>
                    <a:pt x="144" y="111"/>
                  </a:lnTo>
                  <a:lnTo>
                    <a:pt x="146" y="111"/>
                  </a:lnTo>
                  <a:lnTo>
                    <a:pt x="149" y="112"/>
                  </a:lnTo>
                  <a:lnTo>
                    <a:pt x="152" y="113"/>
                  </a:lnTo>
                  <a:lnTo>
                    <a:pt x="154" y="113"/>
                  </a:lnTo>
                  <a:lnTo>
                    <a:pt x="158" y="112"/>
                  </a:lnTo>
                  <a:lnTo>
                    <a:pt x="161" y="112"/>
                  </a:lnTo>
                  <a:lnTo>
                    <a:pt x="163" y="111"/>
                  </a:lnTo>
                  <a:lnTo>
                    <a:pt x="165" y="112"/>
                  </a:lnTo>
                  <a:lnTo>
                    <a:pt x="163" y="113"/>
                  </a:lnTo>
                  <a:lnTo>
                    <a:pt x="162" y="113"/>
                  </a:lnTo>
                  <a:lnTo>
                    <a:pt x="159" y="113"/>
                  </a:lnTo>
                  <a:lnTo>
                    <a:pt x="156" y="115"/>
                  </a:lnTo>
                  <a:lnTo>
                    <a:pt x="153" y="116"/>
                  </a:lnTo>
                  <a:lnTo>
                    <a:pt x="150" y="115"/>
                  </a:lnTo>
                  <a:lnTo>
                    <a:pt x="147" y="115"/>
                  </a:lnTo>
                  <a:lnTo>
                    <a:pt x="144" y="113"/>
                  </a:lnTo>
                  <a:lnTo>
                    <a:pt x="141" y="115"/>
                  </a:lnTo>
                  <a:lnTo>
                    <a:pt x="138" y="112"/>
                  </a:lnTo>
                  <a:lnTo>
                    <a:pt x="135" y="109"/>
                  </a:lnTo>
                  <a:lnTo>
                    <a:pt x="134" y="107"/>
                  </a:lnTo>
                  <a:lnTo>
                    <a:pt x="130" y="105"/>
                  </a:lnTo>
                  <a:lnTo>
                    <a:pt x="128" y="103"/>
                  </a:lnTo>
                  <a:lnTo>
                    <a:pt x="125" y="102"/>
                  </a:lnTo>
                  <a:lnTo>
                    <a:pt x="122" y="101"/>
                  </a:lnTo>
                  <a:lnTo>
                    <a:pt x="120" y="100"/>
                  </a:lnTo>
                  <a:lnTo>
                    <a:pt x="117" y="98"/>
                  </a:lnTo>
                  <a:lnTo>
                    <a:pt x="115" y="96"/>
                  </a:lnTo>
                  <a:lnTo>
                    <a:pt x="111" y="94"/>
                  </a:lnTo>
                  <a:lnTo>
                    <a:pt x="109" y="94"/>
                  </a:lnTo>
                  <a:lnTo>
                    <a:pt x="105" y="94"/>
                  </a:lnTo>
                  <a:lnTo>
                    <a:pt x="103" y="93"/>
                  </a:lnTo>
                  <a:lnTo>
                    <a:pt x="100" y="93"/>
                  </a:lnTo>
                  <a:lnTo>
                    <a:pt x="96" y="94"/>
                  </a:lnTo>
                  <a:lnTo>
                    <a:pt x="94" y="94"/>
                  </a:lnTo>
                  <a:lnTo>
                    <a:pt x="91" y="94"/>
                  </a:lnTo>
                  <a:lnTo>
                    <a:pt x="88" y="93"/>
                  </a:lnTo>
                  <a:lnTo>
                    <a:pt x="83" y="92"/>
                  </a:lnTo>
                  <a:lnTo>
                    <a:pt x="79" y="92"/>
                  </a:lnTo>
                  <a:lnTo>
                    <a:pt x="77" y="92"/>
                  </a:lnTo>
                  <a:lnTo>
                    <a:pt x="74" y="94"/>
                  </a:lnTo>
                  <a:lnTo>
                    <a:pt x="73" y="96"/>
                  </a:lnTo>
                  <a:lnTo>
                    <a:pt x="73" y="100"/>
                  </a:lnTo>
                  <a:lnTo>
                    <a:pt x="75" y="102"/>
                  </a:lnTo>
                  <a:lnTo>
                    <a:pt x="77" y="102"/>
                  </a:lnTo>
                  <a:lnTo>
                    <a:pt x="79" y="102"/>
                  </a:lnTo>
                  <a:lnTo>
                    <a:pt x="83" y="103"/>
                  </a:lnTo>
                  <a:lnTo>
                    <a:pt x="86" y="103"/>
                  </a:lnTo>
                  <a:lnTo>
                    <a:pt x="88" y="105"/>
                  </a:lnTo>
                  <a:lnTo>
                    <a:pt x="86" y="104"/>
                  </a:lnTo>
                  <a:lnTo>
                    <a:pt x="83" y="104"/>
                  </a:lnTo>
                  <a:lnTo>
                    <a:pt x="81" y="103"/>
                  </a:lnTo>
                  <a:lnTo>
                    <a:pt x="78" y="103"/>
                  </a:lnTo>
                  <a:lnTo>
                    <a:pt x="75" y="104"/>
                  </a:lnTo>
                  <a:lnTo>
                    <a:pt x="75" y="107"/>
                  </a:lnTo>
                  <a:lnTo>
                    <a:pt x="75" y="110"/>
                  </a:lnTo>
                  <a:lnTo>
                    <a:pt x="77" y="110"/>
                  </a:lnTo>
                  <a:lnTo>
                    <a:pt x="81" y="111"/>
                  </a:lnTo>
                  <a:lnTo>
                    <a:pt x="83" y="111"/>
                  </a:lnTo>
                  <a:lnTo>
                    <a:pt x="86" y="111"/>
                  </a:lnTo>
                  <a:lnTo>
                    <a:pt x="90" y="112"/>
                  </a:lnTo>
                  <a:lnTo>
                    <a:pt x="92" y="113"/>
                  </a:lnTo>
                  <a:lnTo>
                    <a:pt x="95" y="116"/>
                  </a:lnTo>
                  <a:lnTo>
                    <a:pt x="96" y="118"/>
                  </a:lnTo>
                  <a:lnTo>
                    <a:pt x="100" y="119"/>
                  </a:lnTo>
                  <a:lnTo>
                    <a:pt x="102" y="122"/>
                  </a:lnTo>
                  <a:lnTo>
                    <a:pt x="103" y="125"/>
                  </a:lnTo>
                  <a:lnTo>
                    <a:pt x="104" y="127"/>
                  </a:lnTo>
                  <a:lnTo>
                    <a:pt x="108" y="128"/>
                  </a:lnTo>
                  <a:lnTo>
                    <a:pt x="111" y="129"/>
                  </a:lnTo>
                  <a:lnTo>
                    <a:pt x="113" y="132"/>
                  </a:lnTo>
                  <a:lnTo>
                    <a:pt x="117" y="132"/>
                  </a:lnTo>
                  <a:lnTo>
                    <a:pt x="113" y="133"/>
                  </a:lnTo>
                  <a:lnTo>
                    <a:pt x="111" y="132"/>
                  </a:lnTo>
                  <a:lnTo>
                    <a:pt x="108" y="130"/>
                  </a:lnTo>
                  <a:lnTo>
                    <a:pt x="104" y="129"/>
                  </a:lnTo>
                  <a:lnTo>
                    <a:pt x="102" y="128"/>
                  </a:lnTo>
                  <a:lnTo>
                    <a:pt x="99" y="130"/>
                  </a:lnTo>
                  <a:lnTo>
                    <a:pt x="100" y="133"/>
                  </a:lnTo>
                  <a:lnTo>
                    <a:pt x="103" y="134"/>
                  </a:lnTo>
                  <a:lnTo>
                    <a:pt x="105" y="134"/>
                  </a:lnTo>
                  <a:lnTo>
                    <a:pt x="109" y="135"/>
                  </a:lnTo>
                  <a:lnTo>
                    <a:pt x="111" y="135"/>
                  </a:lnTo>
                  <a:lnTo>
                    <a:pt x="115" y="135"/>
                  </a:lnTo>
                  <a:lnTo>
                    <a:pt x="117" y="135"/>
                  </a:lnTo>
                  <a:lnTo>
                    <a:pt x="120" y="135"/>
                  </a:lnTo>
                  <a:lnTo>
                    <a:pt x="122" y="135"/>
                  </a:lnTo>
                  <a:lnTo>
                    <a:pt x="128" y="136"/>
                  </a:lnTo>
                  <a:lnTo>
                    <a:pt x="132" y="136"/>
                  </a:lnTo>
                  <a:lnTo>
                    <a:pt x="134" y="136"/>
                  </a:lnTo>
                  <a:lnTo>
                    <a:pt x="137" y="133"/>
                  </a:lnTo>
                  <a:lnTo>
                    <a:pt x="139" y="132"/>
                  </a:lnTo>
                  <a:lnTo>
                    <a:pt x="143" y="132"/>
                  </a:lnTo>
                  <a:lnTo>
                    <a:pt x="139" y="135"/>
                  </a:lnTo>
                  <a:lnTo>
                    <a:pt x="138" y="137"/>
                  </a:lnTo>
                  <a:lnTo>
                    <a:pt x="135" y="137"/>
                  </a:lnTo>
                  <a:lnTo>
                    <a:pt x="133" y="138"/>
                  </a:lnTo>
                  <a:lnTo>
                    <a:pt x="129" y="138"/>
                  </a:lnTo>
                  <a:lnTo>
                    <a:pt x="126" y="138"/>
                  </a:lnTo>
                  <a:lnTo>
                    <a:pt x="124" y="137"/>
                  </a:lnTo>
                  <a:lnTo>
                    <a:pt x="121" y="139"/>
                  </a:lnTo>
                  <a:lnTo>
                    <a:pt x="124" y="141"/>
                  </a:lnTo>
                  <a:lnTo>
                    <a:pt x="127" y="142"/>
                  </a:lnTo>
                  <a:lnTo>
                    <a:pt x="129" y="141"/>
                  </a:lnTo>
                  <a:lnTo>
                    <a:pt x="133" y="142"/>
                  </a:lnTo>
                  <a:lnTo>
                    <a:pt x="129" y="144"/>
                  </a:lnTo>
                  <a:lnTo>
                    <a:pt x="132" y="146"/>
                  </a:lnTo>
                  <a:lnTo>
                    <a:pt x="128" y="145"/>
                  </a:lnTo>
                  <a:lnTo>
                    <a:pt x="126" y="143"/>
                  </a:lnTo>
                  <a:lnTo>
                    <a:pt x="122" y="142"/>
                  </a:lnTo>
                  <a:lnTo>
                    <a:pt x="120" y="142"/>
                  </a:lnTo>
                  <a:lnTo>
                    <a:pt x="118" y="139"/>
                  </a:lnTo>
                  <a:lnTo>
                    <a:pt x="115" y="139"/>
                  </a:lnTo>
                  <a:lnTo>
                    <a:pt x="111" y="138"/>
                  </a:lnTo>
                  <a:lnTo>
                    <a:pt x="109" y="137"/>
                  </a:lnTo>
                  <a:lnTo>
                    <a:pt x="105" y="137"/>
                  </a:lnTo>
                  <a:lnTo>
                    <a:pt x="103" y="137"/>
                  </a:lnTo>
                  <a:lnTo>
                    <a:pt x="100" y="137"/>
                  </a:lnTo>
                  <a:lnTo>
                    <a:pt x="98" y="136"/>
                  </a:lnTo>
                  <a:lnTo>
                    <a:pt x="95" y="136"/>
                  </a:lnTo>
                  <a:lnTo>
                    <a:pt x="92" y="136"/>
                  </a:lnTo>
                  <a:lnTo>
                    <a:pt x="90" y="136"/>
                  </a:lnTo>
                  <a:lnTo>
                    <a:pt x="86" y="137"/>
                  </a:lnTo>
                  <a:lnTo>
                    <a:pt x="81" y="138"/>
                  </a:lnTo>
                  <a:lnTo>
                    <a:pt x="78" y="138"/>
                  </a:lnTo>
                  <a:lnTo>
                    <a:pt x="75" y="139"/>
                  </a:lnTo>
                  <a:lnTo>
                    <a:pt x="71" y="139"/>
                  </a:lnTo>
                  <a:lnTo>
                    <a:pt x="69" y="141"/>
                  </a:lnTo>
                  <a:lnTo>
                    <a:pt x="67" y="144"/>
                  </a:lnTo>
                  <a:lnTo>
                    <a:pt x="68" y="146"/>
                  </a:lnTo>
                  <a:lnTo>
                    <a:pt x="66" y="146"/>
                  </a:lnTo>
                  <a:lnTo>
                    <a:pt x="62" y="149"/>
                  </a:lnTo>
                  <a:lnTo>
                    <a:pt x="60" y="151"/>
                  </a:lnTo>
                  <a:lnTo>
                    <a:pt x="60" y="154"/>
                  </a:lnTo>
                  <a:lnTo>
                    <a:pt x="62" y="156"/>
                  </a:lnTo>
                  <a:lnTo>
                    <a:pt x="65" y="158"/>
                  </a:lnTo>
                  <a:lnTo>
                    <a:pt x="62" y="160"/>
                  </a:lnTo>
                  <a:lnTo>
                    <a:pt x="65" y="160"/>
                  </a:lnTo>
                  <a:lnTo>
                    <a:pt x="68" y="160"/>
                  </a:lnTo>
                  <a:lnTo>
                    <a:pt x="71" y="160"/>
                  </a:lnTo>
                  <a:lnTo>
                    <a:pt x="74" y="156"/>
                  </a:lnTo>
                  <a:lnTo>
                    <a:pt x="77" y="158"/>
                  </a:lnTo>
                  <a:lnTo>
                    <a:pt x="79" y="156"/>
                  </a:lnTo>
                  <a:lnTo>
                    <a:pt x="83" y="154"/>
                  </a:lnTo>
                  <a:lnTo>
                    <a:pt x="81" y="156"/>
                  </a:lnTo>
                  <a:lnTo>
                    <a:pt x="77" y="159"/>
                  </a:lnTo>
                  <a:lnTo>
                    <a:pt x="79" y="161"/>
                  </a:lnTo>
                  <a:lnTo>
                    <a:pt x="83" y="161"/>
                  </a:lnTo>
                  <a:lnTo>
                    <a:pt x="85" y="160"/>
                  </a:lnTo>
                  <a:lnTo>
                    <a:pt x="88" y="160"/>
                  </a:lnTo>
                  <a:lnTo>
                    <a:pt x="91" y="158"/>
                  </a:lnTo>
                  <a:lnTo>
                    <a:pt x="93" y="155"/>
                  </a:lnTo>
                  <a:lnTo>
                    <a:pt x="95" y="152"/>
                  </a:lnTo>
                  <a:lnTo>
                    <a:pt x="96" y="150"/>
                  </a:lnTo>
                  <a:lnTo>
                    <a:pt x="99" y="147"/>
                  </a:lnTo>
                  <a:lnTo>
                    <a:pt x="98" y="150"/>
                  </a:lnTo>
                  <a:lnTo>
                    <a:pt x="96" y="152"/>
                  </a:lnTo>
                  <a:lnTo>
                    <a:pt x="100" y="153"/>
                  </a:lnTo>
                  <a:lnTo>
                    <a:pt x="96" y="154"/>
                  </a:lnTo>
                  <a:lnTo>
                    <a:pt x="98" y="156"/>
                  </a:lnTo>
                  <a:lnTo>
                    <a:pt x="100" y="156"/>
                  </a:lnTo>
                  <a:lnTo>
                    <a:pt x="103" y="156"/>
                  </a:lnTo>
                  <a:lnTo>
                    <a:pt x="105" y="159"/>
                  </a:lnTo>
                  <a:lnTo>
                    <a:pt x="103" y="158"/>
                  </a:lnTo>
                  <a:lnTo>
                    <a:pt x="100" y="158"/>
                  </a:lnTo>
                  <a:lnTo>
                    <a:pt x="98" y="158"/>
                  </a:lnTo>
                  <a:lnTo>
                    <a:pt x="95" y="158"/>
                  </a:lnTo>
                  <a:lnTo>
                    <a:pt x="95" y="161"/>
                  </a:lnTo>
                  <a:lnTo>
                    <a:pt x="99" y="161"/>
                  </a:lnTo>
                  <a:lnTo>
                    <a:pt x="101" y="161"/>
                  </a:lnTo>
                  <a:lnTo>
                    <a:pt x="104" y="161"/>
                  </a:lnTo>
                  <a:lnTo>
                    <a:pt x="101" y="161"/>
                  </a:lnTo>
                  <a:lnTo>
                    <a:pt x="99" y="162"/>
                  </a:lnTo>
                  <a:lnTo>
                    <a:pt x="95" y="162"/>
                  </a:lnTo>
                  <a:lnTo>
                    <a:pt x="93" y="162"/>
                  </a:lnTo>
                  <a:lnTo>
                    <a:pt x="90" y="162"/>
                  </a:lnTo>
                  <a:lnTo>
                    <a:pt x="87" y="164"/>
                  </a:lnTo>
                  <a:lnTo>
                    <a:pt x="87" y="167"/>
                  </a:lnTo>
                  <a:lnTo>
                    <a:pt x="93" y="166"/>
                  </a:lnTo>
                  <a:lnTo>
                    <a:pt x="95" y="166"/>
                  </a:lnTo>
                  <a:lnTo>
                    <a:pt x="95" y="167"/>
                  </a:lnTo>
                  <a:lnTo>
                    <a:pt x="93" y="167"/>
                  </a:lnTo>
                  <a:lnTo>
                    <a:pt x="91" y="169"/>
                  </a:lnTo>
                  <a:lnTo>
                    <a:pt x="93" y="169"/>
                  </a:lnTo>
                  <a:lnTo>
                    <a:pt x="91" y="171"/>
                  </a:lnTo>
                  <a:lnTo>
                    <a:pt x="93" y="173"/>
                  </a:lnTo>
                  <a:lnTo>
                    <a:pt x="95" y="175"/>
                  </a:lnTo>
                  <a:lnTo>
                    <a:pt x="95" y="175"/>
                  </a:lnTo>
                  <a:lnTo>
                    <a:pt x="95" y="175"/>
                  </a:lnTo>
                  <a:lnTo>
                    <a:pt x="95" y="175"/>
                  </a:lnTo>
                  <a:lnTo>
                    <a:pt x="95" y="176"/>
                  </a:lnTo>
                  <a:lnTo>
                    <a:pt x="94" y="176"/>
                  </a:lnTo>
                  <a:lnTo>
                    <a:pt x="91" y="176"/>
                  </a:lnTo>
                  <a:lnTo>
                    <a:pt x="88" y="177"/>
                  </a:lnTo>
                  <a:lnTo>
                    <a:pt x="91" y="177"/>
                  </a:lnTo>
                  <a:lnTo>
                    <a:pt x="94" y="179"/>
                  </a:lnTo>
                  <a:lnTo>
                    <a:pt x="95" y="178"/>
                  </a:lnTo>
                  <a:lnTo>
                    <a:pt x="95" y="181"/>
                  </a:lnTo>
                  <a:lnTo>
                    <a:pt x="93" y="181"/>
                  </a:lnTo>
                  <a:lnTo>
                    <a:pt x="90" y="180"/>
                  </a:lnTo>
                  <a:lnTo>
                    <a:pt x="87" y="179"/>
                  </a:lnTo>
                  <a:lnTo>
                    <a:pt x="84" y="179"/>
                  </a:lnTo>
                  <a:lnTo>
                    <a:pt x="84" y="177"/>
                  </a:lnTo>
                  <a:lnTo>
                    <a:pt x="83" y="173"/>
                  </a:lnTo>
                  <a:lnTo>
                    <a:pt x="79" y="171"/>
                  </a:lnTo>
                  <a:lnTo>
                    <a:pt x="77" y="169"/>
                  </a:lnTo>
                  <a:lnTo>
                    <a:pt x="74" y="168"/>
                  </a:lnTo>
                  <a:lnTo>
                    <a:pt x="71" y="167"/>
                  </a:lnTo>
                  <a:lnTo>
                    <a:pt x="69" y="167"/>
                  </a:lnTo>
                  <a:lnTo>
                    <a:pt x="66" y="167"/>
                  </a:lnTo>
                  <a:lnTo>
                    <a:pt x="64" y="167"/>
                  </a:lnTo>
                  <a:lnTo>
                    <a:pt x="60" y="167"/>
                  </a:lnTo>
                  <a:lnTo>
                    <a:pt x="58" y="167"/>
                  </a:lnTo>
                  <a:lnTo>
                    <a:pt x="54" y="168"/>
                  </a:lnTo>
                  <a:lnTo>
                    <a:pt x="52" y="169"/>
                  </a:lnTo>
                  <a:lnTo>
                    <a:pt x="51" y="171"/>
                  </a:lnTo>
                  <a:lnTo>
                    <a:pt x="52" y="175"/>
                  </a:lnTo>
                  <a:lnTo>
                    <a:pt x="54" y="176"/>
                  </a:lnTo>
                  <a:lnTo>
                    <a:pt x="58" y="177"/>
                  </a:lnTo>
                  <a:lnTo>
                    <a:pt x="57" y="179"/>
                  </a:lnTo>
                  <a:lnTo>
                    <a:pt x="58" y="183"/>
                  </a:lnTo>
                  <a:lnTo>
                    <a:pt x="61" y="183"/>
                  </a:lnTo>
                  <a:lnTo>
                    <a:pt x="64" y="181"/>
                  </a:lnTo>
                  <a:lnTo>
                    <a:pt x="67" y="181"/>
                  </a:lnTo>
                  <a:lnTo>
                    <a:pt x="69" y="183"/>
                  </a:lnTo>
                  <a:lnTo>
                    <a:pt x="67" y="183"/>
                  </a:lnTo>
                  <a:lnTo>
                    <a:pt x="64" y="184"/>
                  </a:lnTo>
                  <a:lnTo>
                    <a:pt x="67" y="186"/>
                  </a:lnTo>
                  <a:lnTo>
                    <a:pt x="69" y="187"/>
                  </a:lnTo>
                  <a:lnTo>
                    <a:pt x="73" y="187"/>
                  </a:lnTo>
                  <a:lnTo>
                    <a:pt x="69" y="188"/>
                  </a:lnTo>
                  <a:lnTo>
                    <a:pt x="67" y="187"/>
                  </a:lnTo>
                  <a:lnTo>
                    <a:pt x="64" y="187"/>
                  </a:lnTo>
                  <a:lnTo>
                    <a:pt x="61" y="189"/>
                  </a:lnTo>
                  <a:lnTo>
                    <a:pt x="58" y="188"/>
                  </a:lnTo>
                  <a:lnTo>
                    <a:pt x="56" y="188"/>
                  </a:lnTo>
                  <a:lnTo>
                    <a:pt x="52" y="189"/>
                  </a:lnTo>
                  <a:lnTo>
                    <a:pt x="50" y="188"/>
                  </a:lnTo>
                  <a:lnTo>
                    <a:pt x="47" y="190"/>
                  </a:lnTo>
                  <a:lnTo>
                    <a:pt x="44" y="192"/>
                  </a:lnTo>
                  <a:lnTo>
                    <a:pt x="41" y="193"/>
                  </a:lnTo>
                  <a:lnTo>
                    <a:pt x="35" y="195"/>
                  </a:lnTo>
                  <a:lnTo>
                    <a:pt x="33" y="196"/>
                  </a:lnTo>
                  <a:lnTo>
                    <a:pt x="33" y="199"/>
                  </a:lnTo>
                  <a:lnTo>
                    <a:pt x="34" y="202"/>
                  </a:lnTo>
                  <a:lnTo>
                    <a:pt x="31" y="205"/>
                  </a:lnTo>
                  <a:lnTo>
                    <a:pt x="36" y="209"/>
                  </a:lnTo>
                  <a:lnTo>
                    <a:pt x="40" y="209"/>
                  </a:lnTo>
                  <a:lnTo>
                    <a:pt x="42" y="209"/>
                  </a:lnTo>
                  <a:lnTo>
                    <a:pt x="44" y="205"/>
                  </a:lnTo>
                  <a:lnTo>
                    <a:pt x="45" y="207"/>
                  </a:lnTo>
                  <a:lnTo>
                    <a:pt x="47" y="205"/>
                  </a:lnTo>
                  <a:lnTo>
                    <a:pt x="45" y="203"/>
                  </a:lnTo>
                  <a:lnTo>
                    <a:pt x="44" y="199"/>
                  </a:lnTo>
                  <a:lnTo>
                    <a:pt x="47" y="198"/>
                  </a:lnTo>
                  <a:lnTo>
                    <a:pt x="47" y="202"/>
                  </a:lnTo>
                  <a:lnTo>
                    <a:pt x="48" y="204"/>
                  </a:lnTo>
                  <a:lnTo>
                    <a:pt x="49" y="206"/>
                  </a:lnTo>
                  <a:lnTo>
                    <a:pt x="48" y="210"/>
                  </a:lnTo>
                  <a:lnTo>
                    <a:pt x="50" y="210"/>
                  </a:lnTo>
                  <a:lnTo>
                    <a:pt x="53" y="211"/>
                  </a:lnTo>
                  <a:lnTo>
                    <a:pt x="56" y="210"/>
                  </a:lnTo>
                  <a:lnTo>
                    <a:pt x="59" y="211"/>
                  </a:lnTo>
                  <a:lnTo>
                    <a:pt x="61" y="211"/>
                  </a:lnTo>
                  <a:lnTo>
                    <a:pt x="60" y="207"/>
                  </a:lnTo>
                  <a:lnTo>
                    <a:pt x="60" y="205"/>
                  </a:lnTo>
                  <a:lnTo>
                    <a:pt x="62" y="207"/>
                  </a:lnTo>
                  <a:lnTo>
                    <a:pt x="66" y="210"/>
                  </a:lnTo>
                  <a:lnTo>
                    <a:pt x="69" y="210"/>
                  </a:lnTo>
                  <a:lnTo>
                    <a:pt x="71" y="210"/>
                  </a:lnTo>
                  <a:lnTo>
                    <a:pt x="73" y="207"/>
                  </a:lnTo>
                  <a:lnTo>
                    <a:pt x="75" y="205"/>
                  </a:lnTo>
                  <a:lnTo>
                    <a:pt x="73" y="203"/>
                  </a:lnTo>
                  <a:lnTo>
                    <a:pt x="75" y="204"/>
                  </a:lnTo>
                  <a:lnTo>
                    <a:pt x="78" y="206"/>
                  </a:lnTo>
                  <a:lnTo>
                    <a:pt x="75" y="207"/>
                  </a:lnTo>
                  <a:lnTo>
                    <a:pt x="77" y="210"/>
                  </a:lnTo>
                  <a:lnTo>
                    <a:pt x="81" y="210"/>
                  </a:lnTo>
                  <a:lnTo>
                    <a:pt x="83" y="211"/>
                  </a:lnTo>
                  <a:lnTo>
                    <a:pt x="86" y="211"/>
                  </a:lnTo>
                  <a:lnTo>
                    <a:pt x="88" y="212"/>
                  </a:lnTo>
                  <a:lnTo>
                    <a:pt x="92" y="212"/>
                  </a:lnTo>
                  <a:lnTo>
                    <a:pt x="94" y="212"/>
                  </a:lnTo>
                  <a:lnTo>
                    <a:pt x="98" y="212"/>
                  </a:lnTo>
                  <a:lnTo>
                    <a:pt x="100" y="212"/>
                  </a:lnTo>
                  <a:lnTo>
                    <a:pt x="103" y="211"/>
                  </a:lnTo>
                  <a:lnTo>
                    <a:pt x="98" y="210"/>
                  </a:lnTo>
                  <a:lnTo>
                    <a:pt x="95" y="207"/>
                  </a:lnTo>
                  <a:lnTo>
                    <a:pt x="95" y="205"/>
                  </a:lnTo>
                  <a:lnTo>
                    <a:pt x="98" y="206"/>
                  </a:lnTo>
                  <a:lnTo>
                    <a:pt x="100" y="209"/>
                  </a:lnTo>
                  <a:lnTo>
                    <a:pt x="103" y="209"/>
                  </a:lnTo>
                  <a:lnTo>
                    <a:pt x="105" y="207"/>
                  </a:lnTo>
                  <a:lnTo>
                    <a:pt x="105" y="205"/>
                  </a:lnTo>
                  <a:lnTo>
                    <a:pt x="104" y="202"/>
                  </a:lnTo>
                  <a:lnTo>
                    <a:pt x="108" y="203"/>
                  </a:lnTo>
                  <a:lnTo>
                    <a:pt x="109" y="206"/>
                  </a:lnTo>
                  <a:lnTo>
                    <a:pt x="111" y="207"/>
                  </a:lnTo>
                  <a:lnTo>
                    <a:pt x="113" y="209"/>
                  </a:lnTo>
                  <a:lnTo>
                    <a:pt x="117" y="209"/>
                  </a:lnTo>
                  <a:lnTo>
                    <a:pt x="119" y="209"/>
                  </a:lnTo>
                  <a:lnTo>
                    <a:pt x="119" y="206"/>
                  </a:lnTo>
                  <a:lnTo>
                    <a:pt x="117" y="203"/>
                  </a:lnTo>
                  <a:lnTo>
                    <a:pt x="117" y="201"/>
                  </a:lnTo>
                  <a:lnTo>
                    <a:pt x="119" y="203"/>
                  </a:lnTo>
                  <a:lnTo>
                    <a:pt x="121" y="205"/>
                  </a:lnTo>
                  <a:lnTo>
                    <a:pt x="121" y="209"/>
                  </a:lnTo>
                  <a:lnTo>
                    <a:pt x="125" y="210"/>
                  </a:lnTo>
                  <a:lnTo>
                    <a:pt x="130" y="210"/>
                  </a:lnTo>
                  <a:lnTo>
                    <a:pt x="133" y="206"/>
                  </a:lnTo>
                  <a:lnTo>
                    <a:pt x="134" y="204"/>
                  </a:lnTo>
                  <a:lnTo>
                    <a:pt x="130" y="203"/>
                  </a:lnTo>
                  <a:lnTo>
                    <a:pt x="128" y="202"/>
                  </a:lnTo>
                  <a:lnTo>
                    <a:pt x="127" y="198"/>
                  </a:lnTo>
                  <a:lnTo>
                    <a:pt x="129" y="201"/>
                  </a:lnTo>
                  <a:lnTo>
                    <a:pt x="133" y="203"/>
                  </a:lnTo>
                  <a:lnTo>
                    <a:pt x="135" y="203"/>
                  </a:lnTo>
                  <a:lnTo>
                    <a:pt x="138" y="202"/>
                  </a:lnTo>
                  <a:lnTo>
                    <a:pt x="135" y="204"/>
                  </a:lnTo>
                  <a:lnTo>
                    <a:pt x="135" y="206"/>
                  </a:lnTo>
                  <a:lnTo>
                    <a:pt x="138" y="207"/>
                  </a:lnTo>
                  <a:lnTo>
                    <a:pt x="141" y="207"/>
                  </a:lnTo>
                  <a:lnTo>
                    <a:pt x="144" y="207"/>
                  </a:lnTo>
                  <a:lnTo>
                    <a:pt x="146" y="206"/>
                  </a:lnTo>
                  <a:lnTo>
                    <a:pt x="150" y="207"/>
                  </a:lnTo>
                  <a:lnTo>
                    <a:pt x="153" y="209"/>
                  </a:lnTo>
                  <a:lnTo>
                    <a:pt x="151" y="211"/>
                  </a:lnTo>
                  <a:lnTo>
                    <a:pt x="149" y="214"/>
                  </a:lnTo>
                  <a:lnTo>
                    <a:pt x="150" y="216"/>
                  </a:lnTo>
                  <a:lnTo>
                    <a:pt x="155" y="215"/>
                  </a:lnTo>
                  <a:lnTo>
                    <a:pt x="158" y="215"/>
                  </a:lnTo>
                  <a:lnTo>
                    <a:pt x="161" y="214"/>
                  </a:lnTo>
                  <a:lnTo>
                    <a:pt x="163" y="214"/>
                  </a:lnTo>
                  <a:lnTo>
                    <a:pt x="165" y="213"/>
                  </a:lnTo>
                  <a:lnTo>
                    <a:pt x="168" y="212"/>
                  </a:lnTo>
                  <a:lnTo>
                    <a:pt x="170" y="212"/>
                  </a:lnTo>
                  <a:lnTo>
                    <a:pt x="173" y="212"/>
                  </a:lnTo>
                  <a:lnTo>
                    <a:pt x="175" y="209"/>
                  </a:lnTo>
                  <a:lnTo>
                    <a:pt x="178" y="207"/>
                  </a:lnTo>
                  <a:lnTo>
                    <a:pt x="180" y="204"/>
                  </a:lnTo>
                  <a:lnTo>
                    <a:pt x="182" y="205"/>
                  </a:lnTo>
                  <a:lnTo>
                    <a:pt x="182" y="207"/>
                  </a:lnTo>
                  <a:lnTo>
                    <a:pt x="186" y="206"/>
                  </a:lnTo>
                  <a:lnTo>
                    <a:pt x="188" y="205"/>
                  </a:lnTo>
                  <a:lnTo>
                    <a:pt x="190" y="203"/>
                  </a:lnTo>
                  <a:lnTo>
                    <a:pt x="193" y="201"/>
                  </a:lnTo>
                  <a:lnTo>
                    <a:pt x="194" y="198"/>
                  </a:lnTo>
                  <a:lnTo>
                    <a:pt x="193" y="195"/>
                  </a:lnTo>
                  <a:lnTo>
                    <a:pt x="190" y="193"/>
                  </a:lnTo>
                  <a:lnTo>
                    <a:pt x="188" y="192"/>
                  </a:lnTo>
                  <a:lnTo>
                    <a:pt x="185" y="193"/>
                  </a:lnTo>
                  <a:lnTo>
                    <a:pt x="182" y="195"/>
                  </a:lnTo>
                  <a:lnTo>
                    <a:pt x="180" y="197"/>
                  </a:lnTo>
                  <a:lnTo>
                    <a:pt x="177" y="197"/>
                  </a:lnTo>
                  <a:lnTo>
                    <a:pt x="178" y="194"/>
                  </a:lnTo>
                  <a:lnTo>
                    <a:pt x="175" y="194"/>
                  </a:lnTo>
                  <a:lnTo>
                    <a:pt x="171" y="194"/>
                  </a:lnTo>
                  <a:lnTo>
                    <a:pt x="175" y="192"/>
                  </a:lnTo>
                  <a:lnTo>
                    <a:pt x="177" y="189"/>
                  </a:lnTo>
                  <a:lnTo>
                    <a:pt x="175" y="186"/>
                  </a:lnTo>
                  <a:lnTo>
                    <a:pt x="171" y="186"/>
                  </a:lnTo>
                  <a:lnTo>
                    <a:pt x="169" y="185"/>
                  </a:lnTo>
                  <a:lnTo>
                    <a:pt x="165" y="186"/>
                  </a:lnTo>
                  <a:lnTo>
                    <a:pt x="163" y="187"/>
                  </a:lnTo>
                  <a:lnTo>
                    <a:pt x="162" y="188"/>
                  </a:lnTo>
                  <a:lnTo>
                    <a:pt x="159" y="189"/>
                  </a:lnTo>
                  <a:lnTo>
                    <a:pt x="161" y="186"/>
                  </a:lnTo>
                  <a:lnTo>
                    <a:pt x="158" y="186"/>
                  </a:lnTo>
                  <a:lnTo>
                    <a:pt x="155" y="185"/>
                  </a:lnTo>
                  <a:lnTo>
                    <a:pt x="150" y="184"/>
                  </a:lnTo>
                  <a:lnTo>
                    <a:pt x="146" y="185"/>
                  </a:lnTo>
                  <a:lnTo>
                    <a:pt x="144" y="186"/>
                  </a:lnTo>
                  <a:lnTo>
                    <a:pt x="141" y="187"/>
                  </a:lnTo>
                  <a:lnTo>
                    <a:pt x="138" y="187"/>
                  </a:lnTo>
                  <a:lnTo>
                    <a:pt x="136" y="185"/>
                  </a:lnTo>
                  <a:lnTo>
                    <a:pt x="134" y="184"/>
                  </a:lnTo>
                  <a:lnTo>
                    <a:pt x="136" y="184"/>
                  </a:lnTo>
                  <a:lnTo>
                    <a:pt x="139" y="184"/>
                  </a:lnTo>
                  <a:lnTo>
                    <a:pt x="142" y="184"/>
                  </a:lnTo>
                  <a:lnTo>
                    <a:pt x="145" y="181"/>
                  </a:lnTo>
                  <a:lnTo>
                    <a:pt x="142" y="181"/>
                  </a:lnTo>
                  <a:lnTo>
                    <a:pt x="139" y="179"/>
                  </a:lnTo>
                  <a:lnTo>
                    <a:pt x="141" y="177"/>
                  </a:lnTo>
                  <a:lnTo>
                    <a:pt x="138" y="173"/>
                  </a:lnTo>
                  <a:lnTo>
                    <a:pt x="141" y="176"/>
                  </a:lnTo>
                  <a:lnTo>
                    <a:pt x="144" y="178"/>
                  </a:lnTo>
                  <a:lnTo>
                    <a:pt x="146" y="180"/>
                  </a:lnTo>
                  <a:lnTo>
                    <a:pt x="150" y="181"/>
                  </a:lnTo>
                  <a:lnTo>
                    <a:pt x="152" y="183"/>
                  </a:lnTo>
                  <a:lnTo>
                    <a:pt x="155" y="184"/>
                  </a:lnTo>
                  <a:lnTo>
                    <a:pt x="158" y="184"/>
                  </a:lnTo>
                  <a:lnTo>
                    <a:pt x="161" y="184"/>
                  </a:lnTo>
                  <a:lnTo>
                    <a:pt x="163" y="184"/>
                  </a:lnTo>
                  <a:lnTo>
                    <a:pt x="164" y="184"/>
                  </a:lnTo>
                  <a:lnTo>
                    <a:pt x="167" y="184"/>
                  </a:lnTo>
                  <a:lnTo>
                    <a:pt x="170" y="184"/>
                  </a:lnTo>
                  <a:lnTo>
                    <a:pt x="172" y="184"/>
                  </a:lnTo>
                  <a:lnTo>
                    <a:pt x="176" y="184"/>
                  </a:lnTo>
                  <a:lnTo>
                    <a:pt x="178" y="181"/>
                  </a:lnTo>
                  <a:lnTo>
                    <a:pt x="181" y="184"/>
                  </a:lnTo>
                  <a:lnTo>
                    <a:pt x="184" y="181"/>
                  </a:lnTo>
                  <a:lnTo>
                    <a:pt x="187" y="180"/>
                  </a:lnTo>
                  <a:lnTo>
                    <a:pt x="189" y="179"/>
                  </a:lnTo>
                  <a:lnTo>
                    <a:pt x="190" y="176"/>
                  </a:lnTo>
                  <a:lnTo>
                    <a:pt x="194" y="175"/>
                  </a:lnTo>
                  <a:lnTo>
                    <a:pt x="190" y="171"/>
                  </a:lnTo>
                  <a:lnTo>
                    <a:pt x="192" y="169"/>
                  </a:lnTo>
                  <a:lnTo>
                    <a:pt x="188" y="167"/>
                  </a:lnTo>
                  <a:lnTo>
                    <a:pt x="185" y="166"/>
                  </a:lnTo>
                  <a:lnTo>
                    <a:pt x="188" y="163"/>
                  </a:lnTo>
                  <a:lnTo>
                    <a:pt x="190" y="164"/>
                  </a:lnTo>
                  <a:lnTo>
                    <a:pt x="194" y="164"/>
                  </a:lnTo>
                  <a:lnTo>
                    <a:pt x="196" y="164"/>
                  </a:lnTo>
                  <a:lnTo>
                    <a:pt x="202" y="164"/>
                  </a:lnTo>
                  <a:lnTo>
                    <a:pt x="205" y="166"/>
                  </a:lnTo>
                  <a:lnTo>
                    <a:pt x="207" y="164"/>
                  </a:lnTo>
                  <a:lnTo>
                    <a:pt x="211" y="164"/>
                  </a:lnTo>
                  <a:lnTo>
                    <a:pt x="213" y="163"/>
                  </a:lnTo>
                  <a:lnTo>
                    <a:pt x="216" y="163"/>
                  </a:lnTo>
                  <a:lnTo>
                    <a:pt x="219" y="164"/>
                  </a:lnTo>
                  <a:lnTo>
                    <a:pt x="222" y="162"/>
                  </a:lnTo>
                  <a:lnTo>
                    <a:pt x="222" y="159"/>
                  </a:lnTo>
                  <a:lnTo>
                    <a:pt x="219" y="159"/>
                  </a:lnTo>
                  <a:lnTo>
                    <a:pt x="216" y="159"/>
                  </a:lnTo>
                  <a:lnTo>
                    <a:pt x="214" y="159"/>
                  </a:lnTo>
                  <a:lnTo>
                    <a:pt x="211" y="159"/>
                  </a:lnTo>
                  <a:lnTo>
                    <a:pt x="209" y="156"/>
                  </a:lnTo>
                  <a:lnTo>
                    <a:pt x="211" y="155"/>
                  </a:lnTo>
                  <a:lnTo>
                    <a:pt x="213" y="156"/>
                  </a:lnTo>
                  <a:lnTo>
                    <a:pt x="216" y="156"/>
                  </a:lnTo>
                  <a:lnTo>
                    <a:pt x="219" y="156"/>
                  </a:lnTo>
                  <a:lnTo>
                    <a:pt x="222" y="156"/>
                  </a:lnTo>
                  <a:lnTo>
                    <a:pt x="224" y="156"/>
                  </a:lnTo>
                  <a:lnTo>
                    <a:pt x="228" y="154"/>
                  </a:lnTo>
                  <a:lnTo>
                    <a:pt x="230" y="152"/>
                  </a:lnTo>
                  <a:lnTo>
                    <a:pt x="228" y="151"/>
                  </a:lnTo>
                  <a:lnTo>
                    <a:pt x="224" y="150"/>
                  </a:lnTo>
                  <a:lnTo>
                    <a:pt x="222" y="150"/>
                  </a:lnTo>
                  <a:lnTo>
                    <a:pt x="219" y="150"/>
                  </a:lnTo>
                  <a:lnTo>
                    <a:pt x="215" y="149"/>
                  </a:lnTo>
                  <a:lnTo>
                    <a:pt x="213" y="147"/>
                  </a:lnTo>
                  <a:lnTo>
                    <a:pt x="210" y="147"/>
                  </a:lnTo>
                  <a:lnTo>
                    <a:pt x="213" y="146"/>
                  </a:lnTo>
                  <a:lnTo>
                    <a:pt x="216" y="147"/>
                  </a:lnTo>
                  <a:lnTo>
                    <a:pt x="219" y="147"/>
                  </a:lnTo>
                  <a:lnTo>
                    <a:pt x="224" y="147"/>
                  </a:lnTo>
                  <a:lnTo>
                    <a:pt x="228" y="147"/>
                  </a:lnTo>
                  <a:lnTo>
                    <a:pt x="231" y="147"/>
                  </a:lnTo>
                  <a:lnTo>
                    <a:pt x="233" y="146"/>
                  </a:lnTo>
                  <a:lnTo>
                    <a:pt x="236" y="145"/>
                  </a:lnTo>
                  <a:lnTo>
                    <a:pt x="233" y="144"/>
                  </a:lnTo>
                  <a:lnTo>
                    <a:pt x="235" y="141"/>
                  </a:lnTo>
                  <a:lnTo>
                    <a:pt x="235" y="138"/>
                  </a:lnTo>
                  <a:lnTo>
                    <a:pt x="232" y="137"/>
                  </a:lnTo>
                  <a:lnTo>
                    <a:pt x="229" y="136"/>
                  </a:lnTo>
                  <a:lnTo>
                    <a:pt x="227" y="136"/>
                  </a:lnTo>
                  <a:lnTo>
                    <a:pt x="223" y="136"/>
                  </a:lnTo>
                  <a:lnTo>
                    <a:pt x="221" y="136"/>
                  </a:lnTo>
                  <a:lnTo>
                    <a:pt x="218" y="137"/>
                  </a:lnTo>
                  <a:lnTo>
                    <a:pt x="215" y="136"/>
                  </a:lnTo>
                  <a:lnTo>
                    <a:pt x="212" y="137"/>
                  </a:lnTo>
                  <a:lnTo>
                    <a:pt x="215" y="136"/>
                  </a:lnTo>
                  <a:lnTo>
                    <a:pt x="218" y="136"/>
                  </a:lnTo>
                  <a:lnTo>
                    <a:pt x="221" y="134"/>
                  </a:lnTo>
                  <a:lnTo>
                    <a:pt x="218" y="133"/>
                  </a:lnTo>
                  <a:lnTo>
                    <a:pt x="215" y="133"/>
                  </a:lnTo>
                  <a:lnTo>
                    <a:pt x="213" y="133"/>
                  </a:lnTo>
                  <a:lnTo>
                    <a:pt x="206" y="133"/>
                  </a:lnTo>
                  <a:lnTo>
                    <a:pt x="201" y="134"/>
                  </a:lnTo>
                  <a:lnTo>
                    <a:pt x="197" y="134"/>
                  </a:lnTo>
                  <a:lnTo>
                    <a:pt x="195" y="134"/>
                  </a:lnTo>
                  <a:lnTo>
                    <a:pt x="192" y="136"/>
                  </a:lnTo>
                  <a:lnTo>
                    <a:pt x="189" y="138"/>
                  </a:lnTo>
                  <a:lnTo>
                    <a:pt x="187" y="139"/>
                  </a:lnTo>
                  <a:lnTo>
                    <a:pt x="188" y="137"/>
                  </a:lnTo>
                  <a:lnTo>
                    <a:pt x="192" y="135"/>
                  </a:lnTo>
                  <a:lnTo>
                    <a:pt x="194" y="132"/>
                  </a:lnTo>
                  <a:lnTo>
                    <a:pt x="192" y="132"/>
                  </a:lnTo>
                  <a:lnTo>
                    <a:pt x="188" y="132"/>
                  </a:lnTo>
                  <a:lnTo>
                    <a:pt x="185" y="132"/>
                  </a:lnTo>
                  <a:lnTo>
                    <a:pt x="182" y="132"/>
                  </a:lnTo>
                  <a:lnTo>
                    <a:pt x="179" y="132"/>
                  </a:lnTo>
                  <a:lnTo>
                    <a:pt x="185" y="130"/>
                  </a:lnTo>
                  <a:lnTo>
                    <a:pt x="188" y="132"/>
                  </a:lnTo>
                  <a:lnTo>
                    <a:pt x="192" y="132"/>
                  </a:lnTo>
                  <a:lnTo>
                    <a:pt x="194" y="132"/>
                  </a:lnTo>
                  <a:lnTo>
                    <a:pt x="197" y="133"/>
                  </a:lnTo>
                  <a:lnTo>
                    <a:pt x="199" y="132"/>
                  </a:lnTo>
                  <a:lnTo>
                    <a:pt x="203" y="132"/>
                  </a:lnTo>
                  <a:lnTo>
                    <a:pt x="209" y="130"/>
                  </a:lnTo>
                  <a:lnTo>
                    <a:pt x="211" y="130"/>
                  </a:lnTo>
                  <a:lnTo>
                    <a:pt x="214" y="130"/>
                  </a:lnTo>
                  <a:lnTo>
                    <a:pt x="216" y="130"/>
                  </a:lnTo>
                  <a:lnTo>
                    <a:pt x="214" y="129"/>
                  </a:lnTo>
                  <a:lnTo>
                    <a:pt x="211" y="129"/>
                  </a:lnTo>
                  <a:lnTo>
                    <a:pt x="209" y="128"/>
                  </a:lnTo>
                  <a:lnTo>
                    <a:pt x="205" y="128"/>
                  </a:lnTo>
                  <a:lnTo>
                    <a:pt x="203" y="128"/>
                  </a:lnTo>
                  <a:lnTo>
                    <a:pt x="199" y="128"/>
                  </a:lnTo>
                  <a:lnTo>
                    <a:pt x="196" y="128"/>
                  </a:lnTo>
                  <a:lnTo>
                    <a:pt x="194" y="127"/>
                  </a:lnTo>
                  <a:lnTo>
                    <a:pt x="192" y="127"/>
                  </a:lnTo>
                  <a:lnTo>
                    <a:pt x="188" y="127"/>
                  </a:lnTo>
                  <a:lnTo>
                    <a:pt x="192" y="127"/>
                  </a:lnTo>
                  <a:lnTo>
                    <a:pt x="194" y="127"/>
                  </a:lnTo>
                  <a:lnTo>
                    <a:pt x="197" y="127"/>
                  </a:lnTo>
                  <a:lnTo>
                    <a:pt x="201" y="127"/>
                  </a:lnTo>
                  <a:lnTo>
                    <a:pt x="203" y="127"/>
                  </a:lnTo>
                  <a:lnTo>
                    <a:pt x="206" y="127"/>
                  </a:lnTo>
                  <a:lnTo>
                    <a:pt x="210" y="127"/>
                  </a:lnTo>
                  <a:lnTo>
                    <a:pt x="212" y="127"/>
                  </a:lnTo>
                  <a:lnTo>
                    <a:pt x="214" y="127"/>
                  </a:lnTo>
                  <a:lnTo>
                    <a:pt x="218" y="127"/>
                  </a:lnTo>
                  <a:lnTo>
                    <a:pt x="220" y="130"/>
                  </a:lnTo>
                  <a:lnTo>
                    <a:pt x="223" y="132"/>
                  </a:lnTo>
                  <a:lnTo>
                    <a:pt x="226" y="132"/>
                  </a:lnTo>
                  <a:lnTo>
                    <a:pt x="229" y="132"/>
                  </a:lnTo>
                  <a:lnTo>
                    <a:pt x="231" y="132"/>
                  </a:lnTo>
                  <a:lnTo>
                    <a:pt x="233" y="132"/>
                  </a:lnTo>
                  <a:lnTo>
                    <a:pt x="236" y="133"/>
                  </a:lnTo>
                  <a:lnTo>
                    <a:pt x="239" y="132"/>
                  </a:lnTo>
                  <a:lnTo>
                    <a:pt x="237" y="129"/>
                  </a:lnTo>
                  <a:lnTo>
                    <a:pt x="235" y="127"/>
                  </a:lnTo>
                  <a:lnTo>
                    <a:pt x="237" y="126"/>
                  </a:lnTo>
                  <a:lnTo>
                    <a:pt x="235" y="126"/>
                  </a:lnTo>
                  <a:lnTo>
                    <a:pt x="231" y="126"/>
                  </a:lnTo>
                  <a:lnTo>
                    <a:pt x="229" y="126"/>
                  </a:lnTo>
                  <a:lnTo>
                    <a:pt x="223" y="126"/>
                  </a:lnTo>
                  <a:lnTo>
                    <a:pt x="220" y="126"/>
                  </a:lnTo>
                  <a:lnTo>
                    <a:pt x="218" y="125"/>
                  </a:lnTo>
                  <a:lnTo>
                    <a:pt x="214" y="125"/>
                  </a:lnTo>
                  <a:lnTo>
                    <a:pt x="212" y="125"/>
                  </a:lnTo>
                  <a:lnTo>
                    <a:pt x="206" y="125"/>
                  </a:lnTo>
                  <a:lnTo>
                    <a:pt x="203" y="125"/>
                  </a:lnTo>
                  <a:lnTo>
                    <a:pt x="201" y="125"/>
                  </a:lnTo>
                  <a:lnTo>
                    <a:pt x="197" y="124"/>
                  </a:lnTo>
                  <a:lnTo>
                    <a:pt x="195" y="124"/>
                  </a:lnTo>
                  <a:lnTo>
                    <a:pt x="192" y="122"/>
                  </a:lnTo>
                  <a:lnTo>
                    <a:pt x="195" y="122"/>
                  </a:lnTo>
                  <a:lnTo>
                    <a:pt x="198" y="122"/>
                  </a:lnTo>
                  <a:lnTo>
                    <a:pt x="201" y="122"/>
                  </a:lnTo>
                  <a:lnTo>
                    <a:pt x="201" y="119"/>
                  </a:lnTo>
                  <a:lnTo>
                    <a:pt x="203" y="121"/>
                  </a:lnTo>
                  <a:lnTo>
                    <a:pt x="206" y="122"/>
                  </a:lnTo>
                  <a:lnTo>
                    <a:pt x="210" y="122"/>
                  </a:lnTo>
                  <a:lnTo>
                    <a:pt x="212" y="122"/>
                  </a:lnTo>
                  <a:lnTo>
                    <a:pt x="214" y="122"/>
                  </a:lnTo>
                  <a:lnTo>
                    <a:pt x="218" y="121"/>
                  </a:lnTo>
                  <a:lnTo>
                    <a:pt x="214" y="119"/>
                  </a:lnTo>
                  <a:lnTo>
                    <a:pt x="212" y="119"/>
                  </a:lnTo>
                  <a:lnTo>
                    <a:pt x="210" y="119"/>
                  </a:lnTo>
                  <a:lnTo>
                    <a:pt x="206" y="118"/>
                  </a:lnTo>
                  <a:lnTo>
                    <a:pt x="204" y="117"/>
                  </a:lnTo>
                  <a:lnTo>
                    <a:pt x="206" y="118"/>
                  </a:lnTo>
                  <a:lnTo>
                    <a:pt x="210" y="117"/>
                  </a:lnTo>
                  <a:lnTo>
                    <a:pt x="212" y="118"/>
                  </a:lnTo>
                  <a:lnTo>
                    <a:pt x="215" y="118"/>
                  </a:lnTo>
                  <a:lnTo>
                    <a:pt x="218" y="120"/>
                  </a:lnTo>
                  <a:lnTo>
                    <a:pt x="221" y="119"/>
                  </a:lnTo>
                  <a:lnTo>
                    <a:pt x="223" y="120"/>
                  </a:lnTo>
                  <a:lnTo>
                    <a:pt x="226" y="121"/>
                  </a:lnTo>
                  <a:lnTo>
                    <a:pt x="229" y="121"/>
                  </a:lnTo>
                  <a:lnTo>
                    <a:pt x="231" y="121"/>
                  </a:lnTo>
                  <a:lnTo>
                    <a:pt x="231" y="119"/>
                  </a:lnTo>
                  <a:lnTo>
                    <a:pt x="235" y="119"/>
                  </a:lnTo>
                  <a:lnTo>
                    <a:pt x="237" y="119"/>
                  </a:lnTo>
                  <a:lnTo>
                    <a:pt x="240" y="119"/>
                  </a:lnTo>
                  <a:lnTo>
                    <a:pt x="244" y="119"/>
                  </a:lnTo>
                  <a:lnTo>
                    <a:pt x="246" y="119"/>
                  </a:lnTo>
                  <a:lnTo>
                    <a:pt x="246" y="116"/>
                  </a:lnTo>
                  <a:lnTo>
                    <a:pt x="248" y="118"/>
                  </a:lnTo>
                  <a:lnTo>
                    <a:pt x="252" y="118"/>
                  </a:lnTo>
                  <a:lnTo>
                    <a:pt x="255" y="118"/>
                  </a:lnTo>
                  <a:lnTo>
                    <a:pt x="257" y="116"/>
                  </a:lnTo>
                  <a:lnTo>
                    <a:pt x="257" y="113"/>
                  </a:lnTo>
                  <a:lnTo>
                    <a:pt x="254" y="111"/>
                  </a:lnTo>
                  <a:lnTo>
                    <a:pt x="252" y="110"/>
                  </a:lnTo>
                  <a:lnTo>
                    <a:pt x="248" y="110"/>
                  </a:lnTo>
                  <a:lnTo>
                    <a:pt x="246" y="109"/>
                  </a:lnTo>
                  <a:lnTo>
                    <a:pt x="243" y="109"/>
                  </a:lnTo>
                  <a:lnTo>
                    <a:pt x="239" y="109"/>
                  </a:lnTo>
                  <a:lnTo>
                    <a:pt x="237" y="109"/>
                  </a:lnTo>
                  <a:lnTo>
                    <a:pt x="233" y="107"/>
                  </a:lnTo>
                  <a:lnTo>
                    <a:pt x="239" y="107"/>
                  </a:lnTo>
                  <a:lnTo>
                    <a:pt x="243" y="105"/>
                  </a:lnTo>
                  <a:lnTo>
                    <a:pt x="245" y="105"/>
                  </a:lnTo>
                  <a:lnTo>
                    <a:pt x="252" y="108"/>
                  </a:lnTo>
                  <a:lnTo>
                    <a:pt x="254" y="108"/>
                  </a:lnTo>
                  <a:lnTo>
                    <a:pt x="257" y="108"/>
                  </a:lnTo>
                  <a:lnTo>
                    <a:pt x="260" y="108"/>
                  </a:lnTo>
                  <a:lnTo>
                    <a:pt x="260" y="110"/>
                  </a:lnTo>
                  <a:lnTo>
                    <a:pt x="263" y="112"/>
                  </a:lnTo>
                  <a:lnTo>
                    <a:pt x="265" y="112"/>
                  </a:lnTo>
                  <a:lnTo>
                    <a:pt x="269" y="112"/>
                  </a:lnTo>
                  <a:lnTo>
                    <a:pt x="271" y="112"/>
                  </a:lnTo>
                  <a:lnTo>
                    <a:pt x="274" y="111"/>
                  </a:lnTo>
                  <a:lnTo>
                    <a:pt x="277" y="111"/>
                  </a:lnTo>
                  <a:lnTo>
                    <a:pt x="280" y="110"/>
                  </a:lnTo>
                  <a:lnTo>
                    <a:pt x="282" y="110"/>
                  </a:lnTo>
                  <a:lnTo>
                    <a:pt x="286" y="108"/>
                  </a:lnTo>
                  <a:lnTo>
                    <a:pt x="287" y="105"/>
                  </a:lnTo>
                  <a:lnTo>
                    <a:pt x="283" y="105"/>
                  </a:lnTo>
                  <a:lnTo>
                    <a:pt x="281" y="105"/>
                  </a:lnTo>
                  <a:lnTo>
                    <a:pt x="283" y="103"/>
                  </a:lnTo>
                  <a:lnTo>
                    <a:pt x="287" y="103"/>
                  </a:lnTo>
                  <a:lnTo>
                    <a:pt x="290" y="103"/>
                  </a:lnTo>
                  <a:lnTo>
                    <a:pt x="291" y="102"/>
                  </a:lnTo>
                  <a:lnTo>
                    <a:pt x="290" y="102"/>
                  </a:lnTo>
                  <a:lnTo>
                    <a:pt x="292" y="100"/>
                  </a:lnTo>
                  <a:lnTo>
                    <a:pt x="290" y="98"/>
                  </a:lnTo>
                  <a:lnTo>
                    <a:pt x="284" y="99"/>
                  </a:lnTo>
                  <a:lnTo>
                    <a:pt x="281" y="100"/>
                  </a:lnTo>
                  <a:lnTo>
                    <a:pt x="278" y="100"/>
                  </a:lnTo>
                  <a:lnTo>
                    <a:pt x="275" y="100"/>
                  </a:lnTo>
                  <a:lnTo>
                    <a:pt x="272" y="101"/>
                  </a:lnTo>
                  <a:lnTo>
                    <a:pt x="270" y="101"/>
                  </a:lnTo>
                  <a:lnTo>
                    <a:pt x="266" y="100"/>
                  </a:lnTo>
                  <a:lnTo>
                    <a:pt x="272" y="100"/>
                  </a:lnTo>
                  <a:lnTo>
                    <a:pt x="270" y="98"/>
                  </a:lnTo>
                  <a:lnTo>
                    <a:pt x="266" y="96"/>
                  </a:lnTo>
                  <a:lnTo>
                    <a:pt x="269" y="96"/>
                  </a:lnTo>
                  <a:lnTo>
                    <a:pt x="272" y="96"/>
                  </a:lnTo>
                  <a:lnTo>
                    <a:pt x="274" y="99"/>
                  </a:lnTo>
                  <a:lnTo>
                    <a:pt x="278" y="99"/>
                  </a:lnTo>
                  <a:lnTo>
                    <a:pt x="280" y="98"/>
                  </a:lnTo>
                  <a:lnTo>
                    <a:pt x="283" y="98"/>
                  </a:lnTo>
                  <a:lnTo>
                    <a:pt x="286" y="96"/>
                  </a:lnTo>
                  <a:lnTo>
                    <a:pt x="289" y="96"/>
                  </a:lnTo>
                  <a:lnTo>
                    <a:pt x="291" y="96"/>
                  </a:lnTo>
                  <a:lnTo>
                    <a:pt x="298" y="96"/>
                  </a:lnTo>
                  <a:lnTo>
                    <a:pt x="299" y="93"/>
                  </a:lnTo>
                  <a:lnTo>
                    <a:pt x="296" y="93"/>
                  </a:lnTo>
                  <a:lnTo>
                    <a:pt x="293" y="92"/>
                  </a:lnTo>
                  <a:lnTo>
                    <a:pt x="293" y="89"/>
                  </a:lnTo>
                  <a:lnTo>
                    <a:pt x="291" y="86"/>
                  </a:lnTo>
                  <a:lnTo>
                    <a:pt x="293" y="86"/>
                  </a:lnTo>
                  <a:lnTo>
                    <a:pt x="296" y="89"/>
                  </a:lnTo>
                  <a:lnTo>
                    <a:pt x="296" y="92"/>
                  </a:lnTo>
                  <a:lnTo>
                    <a:pt x="299" y="92"/>
                  </a:lnTo>
                  <a:lnTo>
                    <a:pt x="303" y="91"/>
                  </a:lnTo>
                  <a:lnTo>
                    <a:pt x="305" y="91"/>
                  </a:lnTo>
                  <a:lnTo>
                    <a:pt x="308" y="90"/>
                  </a:lnTo>
                  <a:lnTo>
                    <a:pt x="310" y="87"/>
                  </a:lnTo>
                  <a:lnTo>
                    <a:pt x="313" y="85"/>
                  </a:lnTo>
                  <a:lnTo>
                    <a:pt x="316" y="83"/>
                  </a:lnTo>
                  <a:lnTo>
                    <a:pt x="318" y="81"/>
                  </a:lnTo>
                  <a:lnTo>
                    <a:pt x="322" y="79"/>
                  </a:lnTo>
                  <a:lnTo>
                    <a:pt x="325" y="78"/>
                  </a:lnTo>
                  <a:lnTo>
                    <a:pt x="327" y="77"/>
                  </a:lnTo>
                  <a:lnTo>
                    <a:pt x="331" y="75"/>
                  </a:lnTo>
                  <a:lnTo>
                    <a:pt x="333" y="75"/>
                  </a:lnTo>
                  <a:lnTo>
                    <a:pt x="337" y="73"/>
                  </a:lnTo>
                  <a:lnTo>
                    <a:pt x="339" y="72"/>
                  </a:lnTo>
                  <a:lnTo>
                    <a:pt x="342" y="70"/>
                  </a:lnTo>
                  <a:lnTo>
                    <a:pt x="344" y="70"/>
                  </a:lnTo>
                  <a:lnTo>
                    <a:pt x="348" y="68"/>
                  </a:lnTo>
                  <a:lnTo>
                    <a:pt x="350" y="66"/>
                  </a:lnTo>
                  <a:lnTo>
                    <a:pt x="352" y="65"/>
                  </a:lnTo>
                  <a:lnTo>
                    <a:pt x="356" y="64"/>
                  </a:lnTo>
                  <a:lnTo>
                    <a:pt x="359" y="62"/>
                  </a:lnTo>
                  <a:lnTo>
                    <a:pt x="361" y="62"/>
                  </a:lnTo>
                  <a:lnTo>
                    <a:pt x="365" y="61"/>
                  </a:lnTo>
                  <a:lnTo>
                    <a:pt x="367" y="60"/>
                  </a:lnTo>
                  <a:lnTo>
                    <a:pt x="371" y="59"/>
                  </a:lnTo>
                  <a:lnTo>
                    <a:pt x="373" y="58"/>
                  </a:lnTo>
                  <a:lnTo>
                    <a:pt x="375" y="56"/>
                  </a:lnTo>
                  <a:lnTo>
                    <a:pt x="375" y="53"/>
                  </a:lnTo>
                  <a:lnTo>
                    <a:pt x="369" y="53"/>
                  </a:lnTo>
                  <a:lnTo>
                    <a:pt x="366" y="53"/>
                  </a:lnTo>
                  <a:lnTo>
                    <a:pt x="364" y="53"/>
                  </a:lnTo>
                  <a:lnTo>
                    <a:pt x="361" y="55"/>
                  </a:lnTo>
                  <a:lnTo>
                    <a:pt x="358" y="55"/>
                  </a:lnTo>
                  <a:lnTo>
                    <a:pt x="356" y="56"/>
                  </a:lnTo>
                  <a:lnTo>
                    <a:pt x="352" y="56"/>
                  </a:lnTo>
                  <a:lnTo>
                    <a:pt x="350" y="57"/>
                  </a:lnTo>
                  <a:lnTo>
                    <a:pt x="347" y="57"/>
                  </a:lnTo>
                  <a:lnTo>
                    <a:pt x="340" y="58"/>
                  </a:lnTo>
                  <a:lnTo>
                    <a:pt x="338" y="58"/>
                  </a:lnTo>
                  <a:lnTo>
                    <a:pt x="334" y="59"/>
                  </a:lnTo>
                  <a:lnTo>
                    <a:pt x="332" y="60"/>
                  </a:lnTo>
                  <a:lnTo>
                    <a:pt x="330" y="60"/>
                  </a:lnTo>
                  <a:lnTo>
                    <a:pt x="326" y="61"/>
                  </a:lnTo>
                  <a:lnTo>
                    <a:pt x="324" y="61"/>
                  </a:lnTo>
                  <a:lnTo>
                    <a:pt x="321" y="62"/>
                  </a:lnTo>
                  <a:lnTo>
                    <a:pt x="318" y="62"/>
                  </a:lnTo>
                  <a:lnTo>
                    <a:pt x="315" y="64"/>
                  </a:lnTo>
                  <a:lnTo>
                    <a:pt x="313" y="64"/>
                  </a:lnTo>
                  <a:lnTo>
                    <a:pt x="309" y="65"/>
                  </a:lnTo>
                  <a:lnTo>
                    <a:pt x="306" y="65"/>
                  </a:lnTo>
                  <a:lnTo>
                    <a:pt x="304" y="66"/>
                  </a:lnTo>
                  <a:lnTo>
                    <a:pt x="300" y="67"/>
                  </a:lnTo>
                  <a:lnTo>
                    <a:pt x="299" y="67"/>
                  </a:lnTo>
                  <a:lnTo>
                    <a:pt x="303" y="66"/>
                  </a:lnTo>
                  <a:lnTo>
                    <a:pt x="299" y="66"/>
                  </a:lnTo>
                  <a:lnTo>
                    <a:pt x="297" y="65"/>
                  </a:lnTo>
                  <a:lnTo>
                    <a:pt x="299" y="65"/>
                  </a:lnTo>
                  <a:lnTo>
                    <a:pt x="305" y="64"/>
                  </a:lnTo>
                  <a:lnTo>
                    <a:pt x="308" y="62"/>
                  </a:lnTo>
                  <a:lnTo>
                    <a:pt x="312" y="62"/>
                  </a:lnTo>
                  <a:lnTo>
                    <a:pt x="314" y="62"/>
                  </a:lnTo>
                  <a:lnTo>
                    <a:pt x="317" y="61"/>
                  </a:lnTo>
                  <a:lnTo>
                    <a:pt x="321" y="61"/>
                  </a:lnTo>
                  <a:lnTo>
                    <a:pt x="323" y="60"/>
                  </a:lnTo>
                  <a:lnTo>
                    <a:pt x="326" y="59"/>
                  </a:lnTo>
                  <a:lnTo>
                    <a:pt x="330" y="58"/>
                  </a:lnTo>
                  <a:lnTo>
                    <a:pt x="332" y="58"/>
                  </a:lnTo>
                  <a:lnTo>
                    <a:pt x="334" y="57"/>
                  </a:lnTo>
                  <a:lnTo>
                    <a:pt x="338" y="56"/>
                  </a:lnTo>
                  <a:lnTo>
                    <a:pt x="340" y="56"/>
                  </a:lnTo>
                  <a:lnTo>
                    <a:pt x="343" y="55"/>
                  </a:lnTo>
                  <a:lnTo>
                    <a:pt x="347" y="53"/>
                  </a:lnTo>
                  <a:lnTo>
                    <a:pt x="343" y="53"/>
                  </a:lnTo>
                  <a:lnTo>
                    <a:pt x="340" y="52"/>
                  </a:lnTo>
                  <a:lnTo>
                    <a:pt x="338" y="52"/>
                  </a:lnTo>
                  <a:lnTo>
                    <a:pt x="334" y="52"/>
                  </a:lnTo>
                  <a:lnTo>
                    <a:pt x="332" y="52"/>
                  </a:lnTo>
                  <a:lnTo>
                    <a:pt x="329" y="53"/>
                  </a:lnTo>
                  <a:lnTo>
                    <a:pt x="325" y="53"/>
                  </a:lnTo>
                  <a:lnTo>
                    <a:pt x="323" y="53"/>
                  </a:lnTo>
                  <a:lnTo>
                    <a:pt x="320" y="53"/>
                  </a:lnTo>
                  <a:lnTo>
                    <a:pt x="317" y="53"/>
                  </a:lnTo>
                  <a:lnTo>
                    <a:pt x="321" y="53"/>
                  </a:lnTo>
                  <a:lnTo>
                    <a:pt x="317" y="50"/>
                  </a:lnTo>
                  <a:lnTo>
                    <a:pt x="312" y="49"/>
                  </a:lnTo>
                  <a:lnTo>
                    <a:pt x="314" y="49"/>
                  </a:lnTo>
                  <a:lnTo>
                    <a:pt x="317" y="50"/>
                  </a:lnTo>
                  <a:lnTo>
                    <a:pt x="321" y="51"/>
                  </a:lnTo>
                  <a:lnTo>
                    <a:pt x="323" y="52"/>
                  </a:lnTo>
                  <a:lnTo>
                    <a:pt x="325" y="52"/>
                  </a:lnTo>
                  <a:lnTo>
                    <a:pt x="329" y="52"/>
                  </a:lnTo>
                  <a:lnTo>
                    <a:pt x="332" y="51"/>
                  </a:lnTo>
                  <a:lnTo>
                    <a:pt x="334" y="51"/>
                  </a:lnTo>
                  <a:lnTo>
                    <a:pt x="338" y="51"/>
                  </a:lnTo>
                  <a:lnTo>
                    <a:pt x="340" y="51"/>
                  </a:lnTo>
                  <a:lnTo>
                    <a:pt x="343" y="51"/>
                  </a:lnTo>
                  <a:lnTo>
                    <a:pt x="346" y="50"/>
                  </a:lnTo>
                  <a:lnTo>
                    <a:pt x="349" y="50"/>
                  </a:lnTo>
                  <a:lnTo>
                    <a:pt x="351" y="50"/>
                  </a:lnTo>
                  <a:lnTo>
                    <a:pt x="355" y="49"/>
                  </a:lnTo>
                  <a:lnTo>
                    <a:pt x="357" y="50"/>
                  </a:lnTo>
                  <a:lnTo>
                    <a:pt x="360" y="49"/>
                  </a:lnTo>
                  <a:lnTo>
                    <a:pt x="363" y="49"/>
                  </a:lnTo>
                  <a:lnTo>
                    <a:pt x="360" y="49"/>
                  </a:lnTo>
                  <a:lnTo>
                    <a:pt x="355" y="49"/>
                  </a:lnTo>
                  <a:lnTo>
                    <a:pt x="357" y="48"/>
                  </a:lnTo>
                  <a:lnTo>
                    <a:pt x="360" y="48"/>
                  </a:lnTo>
                  <a:lnTo>
                    <a:pt x="363" y="47"/>
                  </a:lnTo>
                  <a:lnTo>
                    <a:pt x="366" y="47"/>
                  </a:lnTo>
                  <a:lnTo>
                    <a:pt x="368" y="47"/>
                  </a:lnTo>
                  <a:lnTo>
                    <a:pt x="372" y="47"/>
                  </a:lnTo>
                  <a:lnTo>
                    <a:pt x="374" y="47"/>
                  </a:lnTo>
                  <a:lnTo>
                    <a:pt x="377" y="47"/>
                  </a:lnTo>
                  <a:lnTo>
                    <a:pt x="380" y="47"/>
                  </a:lnTo>
                  <a:lnTo>
                    <a:pt x="383" y="44"/>
                  </a:lnTo>
                  <a:lnTo>
                    <a:pt x="385" y="44"/>
                  </a:lnTo>
                  <a:lnTo>
                    <a:pt x="389" y="42"/>
                  </a:lnTo>
                  <a:lnTo>
                    <a:pt x="391" y="42"/>
                  </a:lnTo>
                  <a:lnTo>
                    <a:pt x="394" y="41"/>
                  </a:lnTo>
                  <a:lnTo>
                    <a:pt x="397" y="40"/>
                  </a:lnTo>
                  <a:lnTo>
                    <a:pt x="400" y="40"/>
                  </a:lnTo>
                  <a:lnTo>
                    <a:pt x="402" y="39"/>
                  </a:lnTo>
                  <a:lnTo>
                    <a:pt x="406" y="38"/>
                  </a:lnTo>
                  <a:lnTo>
                    <a:pt x="408" y="36"/>
                  </a:lnTo>
                  <a:lnTo>
                    <a:pt x="414" y="33"/>
                  </a:lnTo>
                  <a:lnTo>
                    <a:pt x="417" y="32"/>
                  </a:lnTo>
                  <a:lnTo>
                    <a:pt x="419" y="31"/>
                  </a:lnTo>
                  <a:lnTo>
                    <a:pt x="423" y="28"/>
                  </a:lnTo>
                  <a:lnTo>
                    <a:pt x="421" y="25"/>
                  </a:lnTo>
                  <a:close/>
                  <a:moveTo>
                    <a:pt x="99" y="166"/>
                  </a:moveTo>
                  <a:lnTo>
                    <a:pt x="101" y="166"/>
                  </a:lnTo>
                  <a:lnTo>
                    <a:pt x="99" y="167"/>
                  </a:lnTo>
                  <a:lnTo>
                    <a:pt x="98" y="167"/>
                  </a:lnTo>
                  <a:lnTo>
                    <a:pt x="101" y="166"/>
                  </a:lnTo>
                  <a:lnTo>
                    <a:pt x="96" y="166"/>
                  </a:lnTo>
                  <a:lnTo>
                    <a:pt x="99"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3" name="Freeform 209">
              <a:extLst>
                <a:ext uri="{FF2B5EF4-FFF2-40B4-BE49-F238E27FC236}">
                  <a16:creationId xmlns:a16="http://schemas.microsoft.com/office/drawing/2014/main" id="{B3BCE54D-602D-3EDE-7F94-C3DB8A47D460}"/>
                </a:ext>
              </a:extLst>
            </p:cNvPr>
            <p:cNvSpPr>
              <a:spLocks/>
            </p:cNvSpPr>
            <p:nvPr userDrawn="1"/>
          </p:nvSpPr>
          <p:spPr bwMode="auto">
            <a:xfrm>
              <a:off x="2400887" y="2306763"/>
              <a:ext cx="561321" cy="114930"/>
            </a:xfrm>
            <a:custGeom>
              <a:avLst/>
              <a:gdLst>
                <a:gd name="T0" fmla="*/ 22 w 337"/>
                <a:gd name="T1" fmla="*/ 23 h 69"/>
                <a:gd name="T2" fmla="*/ 27 w 337"/>
                <a:gd name="T3" fmla="*/ 21 h 69"/>
                <a:gd name="T4" fmla="*/ 27 w 337"/>
                <a:gd name="T5" fmla="*/ 17 h 69"/>
                <a:gd name="T6" fmla="*/ 27 w 337"/>
                <a:gd name="T7" fmla="*/ 17 h 69"/>
                <a:gd name="T8" fmla="*/ 33 w 337"/>
                <a:gd name="T9" fmla="*/ 18 h 69"/>
                <a:gd name="T10" fmla="*/ 33 w 337"/>
                <a:gd name="T11" fmla="*/ 15 h 69"/>
                <a:gd name="T12" fmla="*/ 32 w 337"/>
                <a:gd name="T13" fmla="*/ 9 h 69"/>
                <a:gd name="T14" fmla="*/ 26 w 337"/>
                <a:gd name="T15" fmla="*/ 11 h 69"/>
                <a:gd name="T16" fmla="*/ 21 w 337"/>
                <a:gd name="T17" fmla="*/ 7 h 69"/>
                <a:gd name="T18" fmla="*/ 22 w 337"/>
                <a:gd name="T19" fmla="*/ 13 h 69"/>
                <a:gd name="T20" fmla="*/ 18 w 337"/>
                <a:gd name="T21" fmla="*/ 13 h 69"/>
                <a:gd name="T22" fmla="*/ 14 w 337"/>
                <a:gd name="T23" fmla="*/ 9 h 69"/>
                <a:gd name="T24" fmla="*/ 14 w 337"/>
                <a:gd name="T25" fmla="*/ 13 h 69"/>
                <a:gd name="T26" fmla="*/ 13 w 337"/>
                <a:gd name="T27" fmla="*/ 18 h 69"/>
                <a:gd name="T28" fmla="*/ 13 w 337"/>
                <a:gd name="T29" fmla="*/ 20 h 69"/>
                <a:gd name="T30" fmla="*/ 10 w 337"/>
                <a:gd name="T31" fmla="*/ 14 h 69"/>
                <a:gd name="T32" fmla="*/ 3 w 337"/>
                <a:gd name="T33" fmla="*/ 17 h 69"/>
                <a:gd name="T34" fmla="*/ 3 w 337"/>
                <a:gd name="T35" fmla="*/ 22 h 69"/>
                <a:gd name="T36" fmla="*/ 6 w 337"/>
                <a:gd name="T37" fmla="*/ 28 h 69"/>
                <a:gd name="T38" fmla="*/ 9 w 337"/>
                <a:gd name="T39" fmla="*/ 25 h 69"/>
                <a:gd name="T40" fmla="*/ 9 w 337"/>
                <a:gd name="T41" fmla="*/ 24 h 69"/>
                <a:gd name="T42" fmla="*/ 12 w 337"/>
                <a:gd name="T43" fmla="*/ 25 h 69"/>
                <a:gd name="T44" fmla="*/ 12 w 337"/>
                <a:gd name="T45" fmla="*/ 26 h 69"/>
                <a:gd name="T46" fmla="*/ 8 w 337"/>
                <a:gd name="T47" fmla="*/ 32 h 69"/>
                <a:gd name="T48" fmla="*/ 14 w 337"/>
                <a:gd name="T49" fmla="*/ 30 h 69"/>
                <a:gd name="T50" fmla="*/ 14 w 337"/>
                <a:gd name="T51" fmla="*/ 26 h 69"/>
                <a:gd name="T52" fmla="*/ 19 w 337"/>
                <a:gd name="T53" fmla="*/ 24 h 69"/>
                <a:gd name="T54" fmla="*/ 278 w 337"/>
                <a:gd name="T55" fmla="*/ 0 h 69"/>
                <a:gd name="T56" fmla="*/ 278 w 337"/>
                <a:gd name="T57" fmla="*/ 3 h 69"/>
                <a:gd name="T58" fmla="*/ 278 w 337"/>
                <a:gd name="T59" fmla="*/ 0 h 69"/>
                <a:gd name="T60" fmla="*/ 252 w 337"/>
                <a:gd name="T61" fmla="*/ 8 h 69"/>
                <a:gd name="T62" fmla="*/ 251 w 337"/>
                <a:gd name="T63" fmla="*/ 5 h 69"/>
                <a:gd name="T64" fmla="*/ 302 w 337"/>
                <a:gd name="T65" fmla="*/ 31 h 69"/>
                <a:gd name="T66" fmla="*/ 303 w 337"/>
                <a:gd name="T67" fmla="*/ 37 h 69"/>
                <a:gd name="T68" fmla="*/ 299 w 337"/>
                <a:gd name="T69" fmla="*/ 33 h 69"/>
                <a:gd name="T70" fmla="*/ 302 w 337"/>
                <a:gd name="T71" fmla="*/ 31 h 69"/>
                <a:gd name="T72" fmla="*/ 303 w 337"/>
                <a:gd name="T73" fmla="*/ 38 h 69"/>
                <a:gd name="T74" fmla="*/ 300 w 337"/>
                <a:gd name="T75" fmla="*/ 42 h 69"/>
                <a:gd name="T76" fmla="*/ 300 w 337"/>
                <a:gd name="T77" fmla="*/ 38 h 69"/>
                <a:gd name="T78" fmla="*/ 303 w 337"/>
                <a:gd name="T79" fmla="*/ 38 h 69"/>
                <a:gd name="T80" fmla="*/ 311 w 337"/>
                <a:gd name="T81" fmla="*/ 40 h 69"/>
                <a:gd name="T82" fmla="*/ 309 w 337"/>
                <a:gd name="T83" fmla="*/ 43 h 69"/>
                <a:gd name="T84" fmla="*/ 307 w 337"/>
                <a:gd name="T85" fmla="*/ 39 h 69"/>
                <a:gd name="T86" fmla="*/ 307 w 337"/>
                <a:gd name="T87" fmla="*/ 37 h 69"/>
                <a:gd name="T88" fmla="*/ 305 w 337"/>
                <a:gd name="T89" fmla="*/ 42 h 69"/>
                <a:gd name="T90" fmla="*/ 309 w 337"/>
                <a:gd name="T91" fmla="*/ 46 h 69"/>
                <a:gd name="T92" fmla="*/ 304 w 337"/>
                <a:gd name="T93" fmla="*/ 45 h 69"/>
                <a:gd name="T94" fmla="*/ 305 w 337"/>
                <a:gd name="T95" fmla="*/ 40 h 69"/>
                <a:gd name="T96" fmla="*/ 307 w 337"/>
                <a:gd name="T97" fmla="*/ 40 h 69"/>
                <a:gd name="T98" fmla="*/ 337 w 337"/>
                <a:gd name="T99" fmla="*/ 68 h 69"/>
                <a:gd name="T100" fmla="*/ 336 w 337"/>
                <a:gd name="T101" fmla="*/ 67 h 69"/>
                <a:gd name="T102" fmla="*/ 337 w 337"/>
                <a:gd name="T103" fmla="*/ 6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7" h="69">
                  <a:moveTo>
                    <a:pt x="19" y="24"/>
                  </a:moveTo>
                  <a:lnTo>
                    <a:pt x="22" y="23"/>
                  </a:lnTo>
                  <a:lnTo>
                    <a:pt x="25" y="22"/>
                  </a:lnTo>
                  <a:lnTo>
                    <a:pt x="27" y="21"/>
                  </a:lnTo>
                  <a:lnTo>
                    <a:pt x="30" y="20"/>
                  </a:lnTo>
                  <a:lnTo>
                    <a:pt x="27" y="17"/>
                  </a:lnTo>
                  <a:lnTo>
                    <a:pt x="25" y="18"/>
                  </a:lnTo>
                  <a:lnTo>
                    <a:pt x="27" y="17"/>
                  </a:lnTo>
                  <a:lnTo>
                    <a:pt x="30" y="17"/>
                  </a:lnTo>
                  <a:lnTo>
                    <a:pt x="33" y="18"/>
                  </a:lnTo>
                  <a:lnTo>
                    <a:pt x="35" y="16"/>
                  </a:lnTo>
                  <a:lnTo>
                    <a:pt x="33" y="15"/>
                  </a:lnTo>
                  <a:lnTo>
                    <a:pt x="32" y="12"/>
                  </a:lnTo>
                  <a:lnTo>
                    <a:pt x="32" y="9"/>
                  </a:lnTo>
                  <a:lnTo>
                    <a:pt x="30" y="9"/>
                  </a:lnTo>
                  <a:lnTo>
                    <a:pt x="26" y="11"/>
                  </a:lnTo>
                  <a:lnTo>
                    <a:pt x="24" y="8"/>
                  </a:lnTo>
                  <a:lnTo>
                    <a:pt x="21" y="7"/>
                  </a:lnTo>
                  <a:lnTo>
                    <a:pt x="23" y="9"/>
                  </a:lnTo>
                  <a:lnTo>
                    <a:pt x="22" y="13"/>
                  </a:lnTo>
                  <a:lnTo>
                    <a:pt x="19" y="11"/>
                  </a:lnTo>
                  <a:lnTo>
                    <a:pt x="18" y="13"/>
                  </a:lnTo>
                  <a:lnTo>
                    <a:pt x="17" y="11"/>
                  </a:lnTo>
                  <a:lnTo>
                    <a:pt x="14" y="9"/>
                  </a:lnTo>
                  <a:lnTo>
                    <a:pt x="12" y="12"/>
                  </a:lnTo>
                  <a:lnTo>
                    <a:pt x="14" y="13"/>
                  </a:lnTo>
                  <a:lnTo>
                    <a:pt x="15" y="16"/>
                  </a:lnTo>
                  <a:lnTo>
                    <a:pt x="13" y="18"/>
                  </a:lnTo>
                  <a:lnTo>
                    <a:pt x="16" y="21"/>
                  </a:lnTo>
                  <a:lnTo>
                    <a:pt x="13" y="20"/>
                  </a:lnTo>
                  <a:lnTo>
                    <a:pt x="12" y="16"/>
                  </a:lnTo>
                  <a:lnTo>
                    <a:pt x="10" y="14"/>
                  </a:lnTo>
                  <a:lnTo>
                    <a:pt x="7" y="14"/>
                  </a:lnTo>
                  <a:lnTo>
                    <a:pt x="3" y="17"/>
                  </a:lnTo>
                  <a:lnTo>
                    <a:pt x="0" y="20"/>
                  </a:lnTo>
                  <a:lnTo>
                    <a:pt x="3" y="22"/>
                  </a:lnTo>
                  <a:lnTo>
                    <a:pt x="4" y="25"/>
                  </a:lnTo>
                  <a:lnTo>
                    <a:pt x="6" y="28"/>
                  </a:lnTo>
                  <a:lnTo>
                    <a:pt x="8" y="28"/>
                  </a:lnTo>
                  <a:lnTo>
                    <a:pt x="9" y="25"/>
                  </a:lnTo>
                  <a:lnTo>
                    <a:pt x="7" y="24"/>
                  </a:lnTo>
                  <a:lnTo>
                    <a:pt x="9" y="24"/>
                  </a:lnTo>
                  <a:lnTo>
                    <a:pt x="9" y="26"/>
                  </a:lnTo>
                  <a:lnTo>
                    <a:pt x="12" y="25"/>
                  </a:lnTo>
                  <a:lnTo>
                    <a:pt x="14" y="24"/>
                  </a:lnTo>
                  <a:lnTo>
                    <a:pt x="12" y="26"/>
                  </a:lnTo>
                  <a:lnTo>
                    <a:pt x="10" y="29"/>
                  </a:lnTo>
                  <a:lnTo>
                    <a:pt x="8" y="32"/>
                  </a:lnTo>
                  <a:lnTo>
                    <a:pt x="12" y="32"/>
                  </a:lnTo>
                  <a:lnTo>
                    <a:pt x="14" y="30"/>
                  </a:lnTo>
                  <a:lnTo>
                    <a:pt x="17" y="28"/>
                  </a:lnTo>
                  <a:lnTo>
                    <a:pt x="14" y="26"/>
                  </a:lnTo>
                  <a:lnTo>
                    <a:pt x="17" y="25"/>
                  </a:lnTo>
                  <a:lnTo>
                    <a:pt x="19" y="24"/>
                  </a:lnTo>
                  <a:lnTo>
                    <a:pt x="19" y="24"/>
                  </a:lnTo>
                  <a:close/>
                  <a:moveTo>
                    <a:pt x="278" y="0"/>
                  </a:moveTo>
                  <a:lnTo>
                    <a:pt x="280" y="3"/>
                  </a:lnTo>
                  <a:lnTo>
                    <a:pt x="278" y="3"/>
                  </a:lnTo>
                  <a:lnTo>
                    <a:pt x="278" y="0"/>
                  </a:lnTo>
                  <a:lnTo>
                    <a:pt x="278" y="0"/>
                  </a:lnTo>
                  <a:close/>
                  <a:moveTo>
                    <a:pt x="251" y="5"/>
                  </a:moveTo>
                  <a:lnTo>
                    <a:pt x="252" y="8"/>
                  </a:lnTo>
                  <a:lnTo>
                    <a:pt x="251" y="5"/>
                  </a:lnTo>
                  <a:lnTo>
                    <a:pt x="251" y="5"/>
                  </a:lnTo>
                  <a:lnTo>
                    <a:pt x="251" y="5"/>
                  </a:lnTo>
                  <a:close/>
                  <a:moveTo>
                    <a:pt x="302" y="31"/>
                  </a:moveTo>
                  <a:lnTo>
                    <a:pt x="304" y="33"/>
                  </a:lnTo>
                  <a:lnTo>
                    <a:pt x="303" y="37"/>
                  </a:lnTo>
                  <a:lnTo>
                    <a:pt x="299" y="37"/>
                  </a:lnTo>
                  <a:lnTo>
                    <a:pt x="299" y="33"/>
                  </a:lnTo>
                  <a:lnTo>
                    <a:pt x="299" y="31"/>
                  </a:lnTo>
                  <a:lnTo>
                    <a:pt x="302" y="31"/>
                  </a:lnTo>
                  <a:lnTo>
                    <a:pt x="302" y="31"/>
                  </a:lnTo>
                  <a:close/>
                  <a:moveTo>
                    <a:pt x="303" y="38"/>
                  </a:moveTo>
                  <a:lnTo>
                    <a:pt x="304" y="40"/>
                  </a:lnTo>
                  <a:lnTo>
                    <a:pt x="300" y="42"/>
                  </a:lnTo>
                  <a:lnTo>
                    <a:pt x="298" y="40"/>
                  </a:lnTo>
                  <a:lnTo>
                    <a:pt x="300" y="38"/>
                  </a:lnTo>
                  <a:lnTo>
                    <a:pt x="303" y="38"/>
                  </a:lnTo>
                  <a:lnTo>
                    <a:pt x="303" y="38"/>
                  </a:lnTo>
                  <a:close/>
                  <a:moveTo>
                    <a:pt x="307" y="37"/>
                  </a:moveTo>
                  <a:lnTo>
                    <a:pt x="311" y="40"/>
                  </a:lnTo>
                  <a:lnTo>
                    <a:pt x="313" y="42"/>
                  </a:lnTo>
                  <a:lnTo>
                    <a:pt x="309" y="43"/>
                  </a:lnTo>
                  <a:lnTo>
                    <a:pt x="307" y="41"/>
                  </a:lnTo>
                  <a:lnTo>
                    <a:pt x="307" y="39"/>
                  </a:lnTo>
                  <a:lnTo>
                    <a:pt x="307" y="37"/>
                  </a:lnTo>
                  <a:lnTo>
                    <a:pt x="307" y="37"/>
                  </a:lnTo>
                  <a:close/>
                  <a:moveTo>
                    <a:pt x="307" y="40"/>
                  </a:moveTo>
                  <a:lnTo>
                    <a:pt x="305" y="42"/>
                  </a:lnTo>
                  <a:lnTo>
                    <a:pt x="308" y="42"/>
                  </a:lnTo>
                  <a:lnTo>
                    <a:pt x="309" y="46"/>
                  </a:lnTo>
                  <a:lnTo>
                    <a:pt x="307" y="47"/>
                  </a:lnTo>
                  <a:lnTo>
                    <a:pt x="304" y="45"/>
                  </a:lnTo>
                  <a:lnTo>
                    <a:pt x="303" y="42"/>
                  </a:lnTo>
                  <a:lnTo>
                    <a:pt x="305" y="40"/>
                  </a:lnTo>
                  <a:lnTo>
                    <a:pt x="307" y="40"/>
                  </a:lnTo>
                  <a:lnTo>
                    <a:pt x="307" y="40"/>
                  </a:lnTo>
                  <a:close/>
                  <a:moveTo>
                    <a:pt x="337" y="65"/>
                  </a:moveTo>
                  <a:lnTo>
                    <a:pt x="337" y="68"/>
                  </a:lnTo>
                  <a:lnTo>
                    <a:pt x="333" y="69"/>
                  </a:lnTo>
                  <a:lnTo>
                    <a:pt x="336" y="67"/>
                  </a:lnTo>
                  <a:lnTo>
                    <a:pt x="337" y="65"/>
                  </a:lnTo>
                  <a:lnTo>
                    <a:pt x="337"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4" name="Freeform 210">
              <a:extLst>
                <a:ext uri="{FF2B5EF4-FFF2-40B4-BE49-F238E27FC236}">
                  <a16:creationId xmlns:a16="http://schemas.microsoft.com/office/drawing/2014/main" id="{8B2E6B19-F51C-0EB0-1229-C620EDD82693}"/>
                </a:ext>
              </a:extLst>
            </p:cNvPr>
            <p:cNvSpPr>
              <a:spLocks/>
            </p:cNvSpPr>
            <p:nvPr userDrawn="1"/>
          </p:nvSpPr>
          <p:spPr bwMode="auto">
            <a:xfrm>
              <a:off x="2255975" y="1890352"/>
              <a:ext cx="3144733" cy="409748"/>
            </a:xfrm>
            <a:custGeom>
              <a:avLst/>
              <a:gdLst>
                <a:gd name="T0" fmla="*/ 1622 w 1888"/>
                <a:gd name="T1" fmla="*/ 198 h 246"/>
                <a:gd name="T2" fmla="*/ 1619 w 1888"/>
                <a:gd name="T3" fmla="*/ 198 h 246"/>
                <a:gd name="T4" fmla="*/ 1575 w 1888"/>
                <a:gd name="T5" fmla="*/ 198 h 246"/>
                <a:gd name="T6" fmla="*/ 1569 w 1888"/>
                <a:gd name="T7" fmla="*/ 201 h 246"/>
                <a:gd name="T8" fmla="*/ 1569 w 1888"/>
                <a:gd name="T9" fmla="*/ 199 h 246"/>
                <a:gd name="T10" fmla="*/ 1575 w 1888"/>
                <a:gd name="T11" fmla="*/ 197 h 246"/>
                <a:gd name="T12" fmla="*/ 1575 w 1888"/>
                <a:gd name="T13" fmla="*/ 198 h 246"/>
                <a:gd name="T14" fmla="*/ 1550 w 1888"/>
                <a:gd name="T15" fmla="*/ 203 h 246"/>
                <a:gd name="T16" fmla="*/ 1550 w 1888"/>
                <a:gd name="T17" fmla="*/ 199 h 246"/>
                <a:gd name="T18" fmla="*/ 1553 w 1888"/>
                <a:gd name="T19" fmla="*/ 201 h 246"/>
                <a:gd name="T20" fmla="*/ 1570 w 1888"/>
                <a:gd name="T21" fmla="*/ 203 h 246"/>
                <a:gd name="T22" fmla="*/ 1573 w 1888"/>
                <a:gd name="T23" fmla="*/ 201 h 246"/>
                <a:gd name="T24" fmla="*/ 1575 w 1888"/>
                <a:gd name="T25" fmla="*/ 204 h 246"/>
                <a:gd name="T26" fmla="*/ 1578 w 1888"/>
                <a:gd name="T27" fmla="*/ 203 h 246"/>
                <a:gd name="T28" fmla="*/ 1577 w 1888"/>
                <a:gd name="T29" fmla="*/ 204 h 246"/>
                <a:gd name="T30" fmla="*/ 1579 w 1888"/>
                <a:gd name="T31" fmla="*/ 203 h 246"/>
                <a:gd name="T32" fmla="*/ 1587 w 1888"/>
                <a:gd name="T33" fmla="*/ 212 h 246"/>
                <a:gd name="T34" fmla="*/ 1588 w 1888"/>
                <a:gd name="T35" fmla="*/ 210 h 246"/>
                <a:gd name="T36" fmla="*/ 1704 w 1888"/>
                <a:gd name="T37" fmla="*/ 93 h 246"/>
                <a:gd name="T38" fmla="*/ 1706 w 1888"/>
                <a:gd name="T39" fmla="*/ 88 h 246"/>
                <a:gd name="T40" fmla="*/ 1704 w 1888"/>
                <a:gd name="T41" fmla="*/ 93 h 246"/>
                <a:gd name="T42" fmla="*/ 1703 w 1888"/>
                <a:gd name="T43" fmla="*/ 94 h 246"/>
                <a:gd name="T44" fmla="*/ 1703 w 1888"/>
                <a:gd name="T45" fmla="*/ 94 h 246"/>
                <a:gd name="T46" fmla="*/ 1700 w 1888"/>
                <a:gd name="T47" fmla="*/ 97 h 246"/>
                <a:gd name="T48" fmla="*/ 1700 w 1888"/>
                <a:gd name="T49" fmla="*/ 95 h 246"/>
                <a:gd name="T50" fmla="*/ 1700 w 1888"/>
                <a:gd name="T51" fmla="*/ 97 h 246"/>
                <a:gd name="T52" fmla="*/ 1687 w 1888"/>
                <a:gd name="T53" fmla="*/ 96 h 246"/>
                <a:gd name="T54" fmla="*/ 1688 w 1888"/>
                <a:gd name="T55" fmla="*/ 92 h 246"/>
                <a:gd name="T56" fmla="*/ 1693 w 1888"/>
                <a:gd name="T57" fmla="*/ 92 h 246"/>
                <a:gd name="T58" fmla="*/ 1690 w 1888"/>
                <a:gd name="T59" fmla="*/ 95 h 246"/>
                <a:gd name="T60" fmla="*/ 1690 w 1888"/>
                <a:gd name="T61" fmla="*/ 97 h 246"/>
                <a:gd name="T62" fmla="*/ 1662 w 1888"/>
                <a:gd name="T63" fmla="*/ 103 h 246"/>
                <a:gd name="T64" fmla="*/ 1664 w 1888"/>
                <a:gd name="T65" fmla="*/ 104 h 246"/>
                <a:gd name="T66" fmla="*/ 1888 w 1888"/>
                <a:gd name="T67" fmla="*/ 0 h 246"/>
                <a:gd name="T68" fmla="*/ 1888 w 1888"/>
                <a:gd name="T69" fmla="*/ 0 h 246"/>
                <a:gd name="T70" fmla="*/ 1888 w 1888"/>
                <a:gd name="T71" fmla="*/ 0 h 246"/>
                <a:gd name="T72" fmla="*/ 3 w 1888"/>
                <a:gd name="T73" fmla="*/ 242 h 246"/>
                <a:gd name="T74" fmla="*/ 5 w 1888"/>
                <a:gd name="T75" fmla="*/ 244 h 246"/>
                <a:gd name="T76" fmla="*/ 0 w 1888"/>
                <a:gd name="T7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8" h="246">
                  <a:moveTo>
                    <a:pt x="1619" y="198"/>
                  </a:moveTo>
                  <a:lnTo>
                    <a:pt x="1622" y="198"/>
                  </a:lnTo>
                  <a:lnTo>
                    <a:pt x="1619" y="199"/>
                  </a:lnTo>
                  <a:lnTo>
                    <a:pt x="1619" y="198"/>
                  </a:lnTo>
                  <a:lnTo>
                    <a:pt x="1619" y="198"/>
                  </a:lnTo>
                  <a:close/>
                  <a:moveTo>
                    <a:pt x="1575" y="198"/>
                  </a:moveTo>
                  <a:lnTo>
                    <a:pt x="1571" y="199"/>
                  </a:lnTo>
                  <a:lnTo>
                    <a:pt x="1569" y="201"/>
                  </a:lnTo>
                  <a:lnTo>
                    <a:pt x="1565" y="202"/>
                  </a:lnTo>
                  <a:lnTo>
                    <a:pt x="1569" y="199"/>
                  </a:lnTo>
                  <a:lnTo>
                    <a:pt x="1571" y="198"/>
                  </a:lnTo>
                  <a:lnTo>
                    <a:pt x="1575" y="197"/>
                  </a:lnTo>
                  <a:lnTo>
                    <a:pt x="1575" y="198"/>
                  </a:lnTo>
                  <a:lnTo>
                    <a:pt x="1575" y="198"/>
                  </a:lnTo>
                  <a:close/>
                  <a:moveTo>
                    <a:pt x="1553" y="201"/>
                  </a:moveTo>
                  <a:lnTo>
                    <a:pt x="1550" y="203"/>
                  </a:lnTo>
                  <a:lnTo>
                    <a:pt x="1547" y="202"/>
                  </a:lnTo>
                  <a:lnTo>
                    <a:pt x="1550" y="199"/>
                  </a:lnTo>
                  <a:lnTo>
                    <a:pt x="1553" y="201"/>
                  </a:lnTo>
                  <a:lnTo>
                    <a:pt x="1553" y="201"/>
                  </a:lnTo>
                  <a:close/>
                  <a:moveTo>
                    <a:pt x="1573" y="201"/>
                  </a:moveTo>
                  <a:lnTo>
                    <a:pt x="1570" y="203"/>
                  </a:lnTo>
                  <a:lnTo>
                    <a:pt x="1573" y="201"/>
                  </a:lnTo>
                  <a:lnTo>
                    <a:pt x="1573" y="201"/>
                  </a:lnTo>
                  <a:close/>
                  <a:moveTo>
                    <a:pt x="1578" y="203"/>
                  </a:moveTo>
                  <a:lnTo>
                    <a:pt x="1575" y="204"/>
                  </a:lnTo>
                  <a:lnTo>
                    <a:pt x="1578" y="203"/>
                  </a:lnTo>
                  <a:lnTo>
                    <a:pt x="1578" y="203"/>
                  </a:lnTo>
                  <a:close/>
                  <a:moveTo>
                    <a:pt x="1579" y="203"/>
                  </a:moveTo>
                  <a:lnTo>
                    <a:pt x="1577" y="204"/>
                  </a:lnTo>
                  <a:lnTo>
                    <a:pt x="1579" y="203"/>
                  </a:lnTo>
                  <a:lnTo>
                    <a:pt x="1579" y="203"/>
                  </a:lnTo>
                  <a:close/>
                  <a:moveTo>
                    <a:pt x="1588" y="210"/>
                  </a:moveTo>
                  <a:lnTo>
                    <a:pt x="1587" y="212"/>
                  </a:lnTo>
                  <a:lnTo>
                    <a:pt x="1586" y="210"/>
                  </a:lnTo>
                  <a:lnTo>
                    <a:pt x="1588" y="210"/>
                  </a:lnTo>
                  <a:lnTo>
                    <a:pt x="1588" y="210"/>
                  </a:lnTo>
                  <a:close/>
                  <a:moveTo>
                    <a:pt x="1704" y="93"/>
                  </a:moveTo>
                  <a:lnTo>
                    <a:pt x="1704" y="90"/>
                  </a:lnTo>
                  <a:lnTo>
                    <a:pt x="1706" y="88"/>
                  </a:lnTo>
                  <a:lnTo>
                    <a:pt x="1706" y="92"/>
                  </a:lnTo>
                  <a:lnTo>
                    <a:pt x="1704" y="93"/>
                  </a:lnTo>
                  <a:lnTo>
                    <a:pt x="1704" y="93"/>
                  </a:lnTo>
                  <a:close/>
                  <a:moveTo>
                    <a:pt x="1703" y="94"/>
                  </a:moveTo>
                  <a:lnTo>
                    <a:pt x="1701" y="91"/>
                  </a:lnTo>
                  <a:lnTo>
                    <a:pt x="1703" y="94"/>
                  </a:lnTo>
                  <a:lnTo>
                    <a:pt x="1703" y="94"/>
                  </a:lnTo>
                  <a:close/>
                  <a:moveTo>
                    <a:pt x="1700" y="97"/>
                  </a:moveTo>
                  <a:lnTo>
                    <a:pt x="1698" y="94"/>
                  </a:lnTo>
                  <a:lnTo>
                    <a:pt x="1700" y="95"/>
                  </a:lnTo>
                  <a:lnTo>
                    <a:pt x="1700" y="97"/>
                  </a:lnTo>
                  <a:lnTo>
                    <a:pt x="1700" y="97"/>
                  </a:lnTo>
                  <a:close/>
                  <a:moveTo>
                    <a:pt x="1690" y="97"/>
                  </a:moveTo>
                  <a:lnTo>
                    <a:pt x="1687" y="96"/>
                  </a:lnTo>
                  <a:lnTo>
                    <a:pt x="1687" y="94"/>
                  </a:lnTo>
                  <a:lnTo>
                    <a:pt x="1688" y="92"/>
                  </a:lnTo>
                  <a:lnTo>
                    <a:pt x="1691" y="90"/>
                  </a:lnTo>
                  <a:lnTo>
                    <a:pt x="1693" y="92"/>
                  </a:lnTo>
                  <a:lnTo>
                    <a:pt x="1693" y="94"/>
                  </a:lnTo>
                  <a:lnTo>
                    <a:pt x="1690" y="95"/>
                  </a:lnTo>
                  <a:lnTo>
                    <a:pt x="1690" y="97"/>
                  </a:lnTo>
                  <a:lnTo>
                    <a:pt x="1690" y="97"/>
                  </a:lnTo>
                  <a:close/>
                  <a:moveTo>
                    <a:pt x="1664" y="104"/>
                  </a:moveTo>
                  <a:lnTo>
                    <a:pt x="1662" y="103"/>
                  </a:lnTo>
                  <a:lnTo>
                    <a:pt x="1664" y="103"/>
                  </a:lnTo>
                  <a:lnTo>
                    <a:pt x="1664" y="104"/>
                  </a:lnTo>
                  <a:lnTo>
                    <a:pt x="1664" y="104"/>
                  </a:lnTo>
                  <a:close/>
                  <a:moveTo>
                    <a:pt x="1888" y="0"/>
                  </a:moveTo>
                  <a:lnTo>
                    <a:pt x="1885" y="2"/>
                  </a:lnTo>
                  <a:lnTo>
                    <a:pt x="1888" y="0"/>
                  </a:lnTo>
                  <a:lnTo>
                    <a:pt x="1888" y="0"/>
                  </a:lnTo>
                  <a:lnTo>
                    <a:pt x="1888" y="0"/>
                  </a:lnTo>
                  <a:close/>
                  <a:moveTo>
                    <a:pt x="0" y="244"/>
                  </a:moveTo>
                  <a:lnTo>
                    <a:pt x="3" y="242"/>
                  </a:lnTo>
                  <a:lnTo>
                    <a:pt x="6" y="241"/>
                  </a:lnTo>
                  <a:lnTo>
                    <a:pt x="5" y="244"/>
                  </a:lnTo>
                  <a:lnTo>
                    <a:pt x="2" y="246"/>
                  </a:lnTo>
                  <a:lnTo>
                    <a:pt x="0" y="244"/>
                  </a:lnTo>
                  <a:lnTo>
                    <a:pt x="0"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5" name="Freeform 211">
              <a:extLst>
                <a:ext uri="{FF2B5EF4-FFF2-40B4-BE49-F238E27FC236}">
                  <a16:creationId xmlns:a16="http://schemas.microsoft.com/office/drawing/2014/main" id="{81CDDFC5-CDFF-C2BF-02B0-26D832AEDDC5}"/>
                </a:ext>
              </a:extLst>
            </p:cNvPr>
            <p:cNvSpPr>
              <a:spLocks/>
            </p:cNvSpPr>
            <p:nvPr userDrawn="1"/>
          </p:nvSpPr>
          <p:spPr bwMode="auto">
            <a:xfrm>
              <a:off x="4164802" y="1892018"/>
              <a:ext cx="348119" cy="271500"/>
            </a:xfrm>
            <a:custGeom>
              <a:avLst/>
              <a:gdLst>
                <a:gd name="T0" fmla="*/ 8 w 209"/>
                <a:gd name="T1" fmla="*/ 139 h 163"/>
                <a:gd name="T2" fmla="*/ 3 w 209"/>
                <a:gd name="T3" fmla="*/ 138 h 163"/>
                <a:gd name="T4" fmla="*/ 3 w 209"/>
                <a:gd name="T5" fmla="*/ 141 h 163"/>
                <a:gd name="T6" fmla="*/ 7 w 209"/>
                <a:gd name="T7" fmla="*/ 144 h 163"/>
                <a:gd name="T8" fmla="*/ 11 w 209"/>
                <a:gd name="T9" fmla="*/ 143 h 163"/>
                <a:gd name="T10" fmla="*/ 33 w 209"/>
                <a:gd name="T11" fmla="*/ 33 h 163"/>
                <a:gd name="T12" fmla="*/ 29 w 209"/>
                <a:gd name="T13" fmla="*/ 29 h 163"/>
                <a:gd name="T14" fmla="*/ 31 w 209"/>
                <a:gd name="T15" fmla="*/ 24 h 163"/>
                <a:gd name="T16" fmla="*/ 34 w 209"/>
                <a:gd name="T17" fmla="*/ 27 h 163"/>
                <a:gd name="T18" fmla="*/ 37 w 209"/>
                <a:gd name="T19" fmla="*/ 33 h 163"/>
                <a:gd name="T20" fmla="*/ 33 w 209"/>
                <a:gd name="T21" fmla="*/ 33 h 163"/>
                <a:gd name="T22" fmla="*/ 97 w 209"/>
                <a:gd name="T23" fmla="*/ 159 h 163"/>
                <a:gd name="T24" fmla="*/ 97 w 209"/>
                <a:gd name="T25" fmla="*/ 163 h 163"/>
                <a:gd name="T26" fmla="*/ 91 w 209"/>
                <a:gd name="T27" fmla="*/ 161 h 163"/>
                <a:gd name="T28" fmla="*/ 88 w 209"/>
                <a:gd name="T29" fmla="*/ 158 h 163"/>
                <a:gd name="T30" fmla="*/ 93 w 209"/>
                <a:gd name="T31" fmla="*/ 156 h 163"/>
                <a:gd name="T32" fmla="*/ 94 w 209"/>
                <a:gd name="T33" fmla="*/ 158 h 163"/>
                <a:gd name="T34" fmla="*/ 49 w 209"/>
                <a:gd name="T35" fmla="*/ 40 h 163"/>
                <a:gd name="T36" fmla="*/ 43 w 209"/>
                <a:gd name="T37" fmla="*/ 39 h 163"/>
                <a:gd name="T38" fmla="*/ 40 w 209"/>
                <a:gd name="T39" fmla="*/ 39 h 163"/>
                <a:gd name="T40" fmla="*/ 37 w 209"/>
                <a:gd name="T41" fmla="*/ 42 h 163"/>
                <a:gd name="T42" fmla="*/ 41 w 209"/>
                <a:gd name="T43" fmla="*/ 46 h 163"/>
                <a:gd name="T44" fmla="*/ 47 w 209"/>
                <a:gd name="T45" fmla="*/ 46 h 163"/>
                <a:gd name="T46" fmla="*/ 52 w 209"/>
                <a:gd name="T47" fmla="*/ 46 h 163"/>
                <a:gd name="T48" fmla="*/ 56 w 209"/>
                <a:gd name="T49" fmla="*/ 43 h 163"/>
                <a:gd name="T50" fmla="*/ 52 w 209"/>
                <a:gd name="T51" fmla="*/ 41 h 163"/>
                <a:gd name="T52" fmla="*/ 132 w 209"/>
                <a:gd name="T53" fmla="*/ 0 h 163"/>
                <a:gd name="T54" fmla="*/ 128 w 209"/>
                <a:gd name="T55" fmla="*/ 4 h 163"/>
                <a:gd name="T56" fmla="*/ 128 w 209"/>
                <a:gd name="T57" fmla="*/ 0 h 163"/>
                <a:gd name="T58" fmla="*/ 132 w 209"/>
                <a:gd name="T59" fmla="*/ 0 h 163"/>
                <a:gd name="T60" fmla="*/ 124 w 209"/>
                <a:gd name="T61" fmla="*/ 22 h 163"/>
                <a:gd name="T62" fmla="*/ 132 w 209"/>
                <a:gd name="T63" fmla="*/ 23 h 163"/>
                <a:gd name="T64" fmla="*/ 126 w 209"/>
                <a:gd name="T65" fmla="*/ 23 h 163"/>
                <a:gd name="T66" fmla="*/ 124 w 209"/>
                <a:gd name="T67" fmla="*/ 22 h 163"/>
                <a:gd name="T68" fmla="*/ 185 w 209"/>
                <a:gd name="T69" fmla="*/ 49 h 163"/>
                <a:gd name="T70" fmla="*/ 185 w 209"/>
                <a:gd name="T71" fmla="*/ 52 h 163"/>
                <a:gd name="T72" fmla="*/ 185 w 209"/>
                <a:gd name="T73" fmla="*/ 49 h 163"/>
                <a:gd name="T74" fmla="*/ 192 w 209"/>
                <a:gd name="T75" fmla="*/ 58 h 163"/>
                <a:gd name="T76" fmla="*/ 192 w 209"/>
                <a:gd name="T77" fmla="*/ 56 h 163"/>
                <a:gd name="T78" fmla="*/ 192 w 209"/>
                <a:gd name="T79" fmla="*/ 58 h 163"/>
                <a:gd name="T80" fmla="*/ 202 w 209"/>
                <a:gd name="T81" fmla="*/ 61 h 163"/>
                <a:gd name="T82" fmla="*/ 203 w 209"/>
                <a:gd name="T83" fmla="*/ 62 h 163"/>
                <a:gd name="T84" fmla="*/ 200 w 209"/>
                <a:gd name="T85" fmla="*/ 62 h 163"/>
                <a:gd name="T86" fmla="*/ 208 w 209"/>
                <a:gd name="T87" fmla="*/ 93 h 163"/>
                <a:gd name="T88" fmla="*/ 207 w 209"/>
                <a:gd name="T89" fmla="*/ 94 h 163"/>
                <a:gd name="T90" fmla="*/ 208 w 209"/>
                <a:gd name="T91" fmla="*/ 93 h 163"/>
                <a:gd name="T92" fmla="*/ 166 w 209"/>
                <a:gd name="T93" fmla="*/ 119 h 163"/>
                <a:gd name="T94" fmla="*/ 163 w 209"/>
                <a:gd name="T95" fmla="*/ 117 h 163"/>
                <a:gd name="T96" fmla="*/ 167 w 209"/>
                <a:gd name="T97" fmla="*/ 116 h 163"/>
                <a:gd name="T98" fmla="*/ 179 w 209"/>
                <a:gd name="T99" fmla="*/ 139 h 163"/>
                <a:gd name="T100" fmla="*/ 182 w 209"/>
                <a:gd name="T101" fmla="*/ 145 h 163"/>
                <a:gd name="T102" fmla="*/ 177 w 209"/>
                <a:gd name="T103" fmla="*/ 139 h 163"/>
                <a:gd name="T104" fmla="*/ 179 w 209"/>
                <a:gd name="T105" fmla="*/ 13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9" h="163">
                  <a:moveTo>
                    <a:pt x="11" y="143"/>
                  </a:moveTo>
                  <a:lnTo>
                    <a:pt x="8" y="139"/>
                  </a:lnTo>
                  <a:lnTo>
                    <a:pt x="6" y="138"/>
                  </a:lnTo>
                  <a:lnTo>
                    <a:pt x="3" y="138"/>
                  </a:lnTo>
                  <a:lnTo>
                    <a:pt x="0" y="138"/>
                  </a:lnTo>
                  <a:lnTo>
                    <a:pt x="3" y="141"/>
                  </a:lnTo>
                  <a:lnTo>
                    <a:pt x="5" y="143"/>
                  </a:lnTo>
                  <a:lnTo>
                    <a:pt x="7" y="144"/>
                  </a:lnTo>
                  <a:lnTo>
                    <a:pt x="11" y="145"/>
                  </a:lnTo>
                  <a:lnTo>
                    <a:pt x="11" y="143"/>
                  </a:lnTo>
                  <a:lnTo>
                    <a:pt x="11" y="143"/>
                  </a:lnTo>
                  <a:close/>
                  <a:moveTo>
                    <a:pt x="33" y="33"/>
                  </a:moveTo>
                  <a:lnTo>
                    <a:pt x="31" y="31"/>
                  </a:lnTo>
                  <a:lnTo>
                    <a:pt x="29" y="29"/>
                  </a:lnTo>
                  <a:lnTo>
                    <a:pt x="29" y="26"/>
                  </a:lnTo>
                  <a:lnTo>
                    <a:pt x="31" y="24"/>
                  </a:lnTo>
                  <a:lnTo>
                    <a:pt x="33" y="25"/>
                  </a:lnTo>
                  <a:lnTo>
                    <a:pt x="34" y="27"/>
                  </a:lnTo>
                  <a:lnTo>
                    <a:pt x="35" y="30"/>
                  </a:lnTo>
                  <a:lnTo>
                    <a:pt x="37" y="33"/>
                  </a:lnTo>
                  <a:lnTo>
                    <a:pt x="33" y="33"/>
                  </a:lnTo>
                  <a:lnTo>
                    <a:pt x="33" y="33"/>
                  </a:lnTo>
                  <a:close/>
                  <a:moveTo>
                    <a:pt x="94" y="158"/>
                  </a:moveTo>
                  <a:lnTo>
                    <a:pt x="97" y="159"/>
                  </a:lnTo>
                  <a:lnTo>
                    <a:pt x="99" y="161"/>
                  </a:lnTo>
                  <a:lnTo>
                    <a:pt x="97" y="163"/>
                  </a:lnTo>
                  <a:lnTo>
                    <a:pt x="93" y="162"/>
                  </a:lnTo>
                  <a:lnTo>
                    <a:pt x="91" y="161"/>
                  </a:lnTo>
                  <a:lnTo>
                    <a:pt x="90" y="159"/>
                  </a:lnTo>
                  <a:lnTo>
                    <a:pt x="88" y="158"/>
                  </a:lnTo>
                  <a:lnTo>
                    <a:pt x="90" y="156"/>
                  </a:lnTo>
                  <a:lnTo>
                    <a:pt x="93" y="156"/>
                  </a:lnTo>
                  <a:lnTo>
                    <a:pt x="94" y="158"/>
                  </a:lnTo>
                  <a:lnTo>
                    <a:pt x="94" y="158"/>
                  </a:lnTo>
                  <a:close/>
                  <a:moveTo>
                    <a:pt x="52" y="41"/>
                  </a:moveTo>
                  <a:lnTo>
                    <a:pt x="49" y="40"/>
                  </a:lnTo>
                  <a:lnTo>
                    <a:pt x="47" y="40"/>
                  </a:lnTo>
                  <a:lnTo>
                    <a:pt x="43" y="39"/>
                  </a:lnTo>
                  <a:lnTo>
                    <a:pt x="42" y="36"/>
                  </a:lnTo>
                  <a:lnTo>
                    <a:pt x="40" y="39"/>
                  </a:lnTo>
                  <a:lnTo>
                    <a:pt x="38" y="39"/>
                  </a:lnTo>
                  <a:lnTo>
                    <a:pt x="37" y="42"/>
                  </a:lnTo>
                  <a:lnTo>
                    <a:pt x="39" y="44"/>
                  </a:lnTo>
                  <a:lnTo>
                    <a:pt x="41" y="46"/>
                  </a:lnTo>
                  <a:lnTo>
                    <a:pt x="45" y="46"/>
                  </a:lnTo>
                  <a:lnTo>
                    <a:pt x="47" y="46"/>
                  </a:lnTo>
                  <a:lnTo>
                    <a:pt x="50" y="46"/>
                  </a:lnTo>
                  <a:lnTo>
                    <a:pt x="52" y="46"/>
                  </a:lnTo>
                  <a:lnTo>
                    <a:pt x="55" y="47"/>
                  </a:lnTo>
                  <a:lnTo>
                    <a:pt x="56" y="43"/>
                  </a:lnTo>
                  <a:lnTo>
                    <a:pt x="55" y="41"/>
                  </a:lnTo>
                  <a:lnTo>
                    <a:pt x="52" y="41"/>
                  </a:lnTo>
                  <a:lnTo>
                    <a:pt x="52" y="41"/>
                  </a:lnTo>
                  <a:close/>
                  <a:moveTo>
                    <a:pt x="132" y="0"/>
                  </a:moveTo>
                  <a:lnTo>
                    <a:pt x="132" y="2"/>
                  </a:lnTo>
                  <a:lnTo>
                    <a:pt x="128" y="4"/>
                  </a:lnTo>
                  <a:lnTo>
                    <a:pt x="126" y="4"/>
                  </a:lnTo>
                  <a:lnTo>
                    <a:pt x="128" y="0"/>
                  </a:lnTo>
                  <a:lnTo>
                    <a:pt x="132" y="1"/>
                  </a:lnTo>
                  <a:lnTo>
                    <a:pt x="132" y="0"/>
                  </a:lnTo>
                  <a:lnTo>
                    <a:pt x="132" y="0"/>
                  </a:lnTo>
                  <a:close/>
                  <a:moveTo>
                    <a:pt x="124" y="22"/>
                  </a:moveTo>
                  <a:lnTo>
                    <a:pt x="126" y="22"/>
                  </a:lnTo>
                  <a:lnTo>
                    <a:pt x="132" y="23"/>
                  </a:lnTo>
                  <a:lnTo>
                    <a:pt x="129" y="23"/>
                  </a:lnTo>
                  <a:lnTo>
                    <a:pt x="126" y="23"/>
                  </a:lnTo>
                  <a:lnTo>
                    <a:pt x="124" y="22"/>
                  </a:lnTo>
                  <a:lnTo>
                    <a:pt x="124" y="22"/>
                  </a:lnTo>
                  <a:lnTo>
                    <a:pt x="124" y="22"/>
                  </a:lnTo>
                  <a:close/>
                  <a:moveTo>
                    <a:pt x="185" y="49"/>
                  </a:moveTo>
                  <a:lnTo>
                    <a:pt x="187" y="52"/>
                  </a:lnTo>
                  <a:lnTo>
                    <a:pt x="185" y="52"/>
                  </a:lnTo>
                  <a:lnTo>
                    <a:pt x="185" y="50"/>
                  </a:lnTo>
                  <a:lnTo>
                    <a:pt x="185" y="49"/>
                  </a:lnTo>
                  <a:lnTo>
                    <a:pt x="185" y="49"/>
                  </a:lnTo>
                  <a:close/>
                  <a:moveTo>
                    <a:pt x="192" y="58"/>
                  </a:moveTo>
                  <a:lnTo>
                    <a:pt x="190" y="58"/>
                  </a:lnTo>
                  <a:lnTo>
                    <a:pt x="192" y="56"/>
                  </a:lnTo>
                  <a:lnTo>
                    <a:pt x="192" y="58"/>
                  </a:lnTo>
                  <a:lnTo>
                    <a:pt x="192" y="58"/>
                  </a:lnTo>
                  <a:close/>
                  <a:moveTo>
                    <a:pt x="200" y="62"/>
                  </a:moveTo>
                  <a:lnTo>
                    <a:pt x="202" y="61"/>
                  </a:lnTo>
                  <a:lnTo>
                    <a:pt x="204" y="60"/>
                  </a:lnTo>
                  <a:lnTo>
                    <a:pt x="203" y="62"/>
                  </a:lnTo>
                  <a:lnTo>
                    <a:pt x="200" y="64"/>
                  </a:lnTo>
                  <a:lnTo>
                    <a:pt x="200" y="62"/>
                  </a:lnTo>
                  <a:lnTo>
                    <a:pt x="200" y="62"/>
                  </a:lnTo>
                  <a:close/>
                  <a:moveTo>
                    <a:pt x="208" y="93"/>
                  </a:moveTo>
                  <a:lnTo>
                    <a:pt x="209" y="95"/>
                  </a:lnTo>
                  <a:lnTo>
                    <a:pt x="207" y="94"/>
                  </a:lnTo>
                  <a:lnTo>
                    <a:pt x="208" y="93"/>
                  </a:lnTo>
                  <a:lnTo>
                    <a:pt x="208" y="93"/>
                  </a:lnTo>
                  <a:close/>
                  <a:moveTo>
                    <a:pt x="167" y="116"/>
                  </a:moveTo>
                  <a:lnTo>
                    <a:pt x="166" y="119"/>
                  </a:lnTo>
                  <a:lnTo>
                    <a:pt x="163" y="120"/>
                  </a:lnTo>
                  <a:lnTo>
                    <a:pt x="163" y="117"/>
                  </a:lnTo>
                  <a:lnTo>
                    <a:pt x="166" y="116"/>
                  </a:lnTo>
                  <a:lnTo>
                    <a:pt x="167" y="116"/>
                  </a:lnTo>
                  <a:lnTo>
                    <a:pt x="167" y="116"/>
                  </a:lnTo>
                  <a:close/>
                  <a:moveTo>
                    <a:pt x="179" y="139"/>
                  </a:moveTo>
                  <a:lnTo>
                    <a:pt x="180" y="142"/>
                  </a:lnTo>
                  <a:lnTo>
                    <a:pt x="182" y="145"/>
                  </a:lnTo>
                  <a:lnTo>
                    <a:pt x="178" y="143"/>
                  </a:lnTo>
                  <a:lnTo>
                    <a:pt x="177" y="139"/>
                  </a:lnTo>
                  <a:lnTo>
                    <a:pt x="179" y="139"/>
                  </a:lnTo>
                  <a:lnTo>
                    <a:pt x="179"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6" name="Freeform 212">
              <a:extLst>
                <a:ext uri="{FF2B5EF4-FFF2-40B4-BE49-F238E27FC236}">
                  <a16:creationId xmlns:a16="http://schemas.microsoft.com/office/drawing/2014/main" id="{6455A01A-5701-A6F7-374D-D3CCE956BCFF}"/>
                </a:ext>
              </a:extLst>
            </p:cNvPr>
            <p:cNvSpPr>
              <a:spLocks/>
            </p:cNvSpPr>
            <p:nvPr userDrawn="1"/>
          </p:nvSpPr>
          <p:spPr bwMode="auto">
            <a:xfrm>
              <a:off x="3661778" y="1885356"/>
              <a:ext cx="399754" cy="283159"/>
            </a:xfrm>
            <a:custGeom>
              <a:avLst/>
              <a:gdLst>
                <a:gd name="T0" fmla="*/ 58 w 240"/>
                <a:gd name="T1" fmla="*/ 62 h 170"/>
                <a:gd name="T2" fmla="*/ 120 w 240"/>
                <a:gd name="T3" fmla="*/ 146 h 170"/>
                <a:gd name="T4" fmla="*/ 120 w 240"/>
                <a:gd name="T5" fmla="*/ 146 h 170"/>
                <a:gd name="T6" fmla="*/ 117 w 240"/>
                <a:gd name="T7" fmla="*/ 164 h 170"/>
                <a:gd name="T8" fmla="*/ 101 w 240"/>
                <a:gd name="T9" fmla="*/ 170 h 170"/>
                <a:gd name="T10" fmla="*/ 101 w 240"/>
                <a:gd name="T11" fmla="*/ 170 h 170"/>
                <a:gd name="T12" fmla="*/ 43 w 240"/>
                <a:gd name="T13" fmla="*/ 34 h 170"/>
                <a:gd name="T14" fmla="*/ 51 w 240"/>
                <a:gd name="T15" fmla="*/ 27 h 170"/>
                <a:gd name="T16" fmla="*/ 59 w 240"/>
                <a:gd name="T17" fmla="*/ 25 h 170"/>
                <a:gd name="T18" fmla="*/ 50 w 240"/>
                <a:gd name="T19" fmla="*/ 23 h 170"/>
                <a:gd name="T20" fmla="*/ 47 w 240"/>
                <a:gd name="T21" fmla="*/ 16 h 170"/>
                <a:gd name="T22" fmla="*/ 44 w 240"/>
                <a:gd name="T23" fmla="*/ 13 h 170"/>
                <a:gd name="T24" fmla="*/ 36 w 240"/>
                <a:gd name="T25" fmla="*/ 9 h 170"/>
                <a:gd name="T26" fmla="*/ 28 w 240"/>
                <a:gd name="T27" fmla="*/ 5 h 170"/>
                <a:gd name="T28" fmla="*/ 23 w 240"/>
                <a:gd name="T29" fmla="*/ 0 h 170"/>
                <a:gd name="T30" fmla="*/ 16 w 240"/>
                <a:gd name="T31" fmla="*/ 4 h 170"/>
                <a:gd name="T32" fmla="*/ 17 w 240"/>
                <a:gd name="T33" fmla="*/ 9 h 170"/>
                <a:gd name="T34" fmla="*/ 15 w 240"/>
                <a:gd name="T35" fmla="*/ 12 h 170"/>
                <a:gd name="T36" fmla="*/ 8 w 240"/>
                <a:gd name="T37" fmla="*/ 17 h 170"/>
                <a:gd name="T38" fmla="*/ 0 w 240"/>
                <a:gd name="T39" fmla="*/ 19 h 170"/>
                <a:gd name="T40" fmla="*/ 6 w 240"/>
                <a:gd name="T41" fmla="*/ 25 h 170"/>
                <a:gd name="T42" fmla="*/ 11 w 240"/>
                <a:gd name="T43" fmla="*/ 26 h 170"/>
                <a:gd name="T44" fmla="*/ 17 w 240"/>
                <a:gd name="T45" fmla="*/ 27 h 170"/>
                <a:gd name="T46" fmla="*/ 25 w 240"/>
                <a:gd name="T47" fmla="*/ 30 h 170"/>
                <a:gd name="T48" fmla="*/ 33 w 240"/>
                <a:gd name="T49" fmla="*/ 31 h 170"/>
                <a:gd name="T50" fmla="*/ 41 w 240"/>
                <a:gd name="T51" fmla="*/ 34 h 170"/>
                <a:gd name="T52" fmla="*/ 234 w 240"/>
                <a:gd name="T53" fmla="*/ 1 h 170"/>
                <a:gd name="T54" fmla="*/ 231 w 240"/>
                <a:gd name="T55" fmla="*/ 0 h 170"/>
                <a:gd name="T56" fmla="*/ 219 w 240"/>
                <a:gd name="T57" fmla="*/ 2 h 170"/>
                <a:gd name="T58" fmla="*/ 240 w 240"/>
                <a:gd name="T59" fmla="*/ 37 h 170"/>
                <a:gd name="T60" fmla="*/ 240 w 240"/>
                <a:gd name="T61" fmla="*/ 37 h 170"/>
                <a:gd name="T62" fmla="*/ 179 w 240"/>
                <a:gd name="T63" fmla="*/ 44 h 170"/>
                <a:gd name="T64" fmla="*/ 177 w 240"/>
                <a:gd name="T65" fmla="*/ 51 h 170"/>
                <a:gd name="T66" fmla="*/ 173 w 240"/>
                <a:gd name="T67" fmla="*/ 44 h 170"/>
                <a:gd name="T68" fmla="*/ 177 w 240"/>
                <a:gd name="T69" fmla="*/ 38 h 170"/>
                <a:gd name="T70" fmla="*/ 179 w 240"/>
                <a:gd name="T71" fmla="*/ 40 h 170"/>
                <a:gd name="T72" fmla="*/ 222 w 240"/>
                <a:gd name="T73" fmla="*/ 83 h 170"/>
                <a:gd name="T74" fmla="*/ 226 w 240"/>
                <a:gd name="T75" fmla="*/ 85 h 170"/>
                <a:gd name="T76" fmla="*/ 222 w 240"/>
                <a:gd name="T77" fmla="*/ 94 h 170"/>
                <a:gd name="T78" fmla="*/ 213 w 240"/>
                <a:gd name="T79" fmla="*/ 90 h 170"/>
                <a:gd name="T80" fmla="*/ 219 w 240"/>
                <a:gd name="T81" fmla="*/ 96 h 170"/>
                <a:gd name="T82" fmla="*/ 215 w 240"/>
                <a:gd name="T83" fmla="*/ 98 h 170"/>
                <a:gd name="T84" fmla="*/ 211 w 240"/>
                <a:gd name="T85" fmla="*/ 94 h 170"/>
                <a:gd name="T86" fmla="*/ 206 w 240"/>
                <a:gd name="T87" fmla="*/ 88 h 170"/>
                <a:gd name="T88" fmla="*/ 213 w 240"/>
                <a:gd name="T89" fmla="*/ 9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 h="170">
                  <a:moveTo>
                    <a:pt x="58" y="62"/>
                  </a:moveTo>
                  <a:lnTo>
                    <a:pt x="54" y="63"/>
                  </a:lnTo>
                  <a:lnTo>
                    <a:pt x="58" y="62"/>
                  </a:lnTo>
                  <a:lnTo>
                    <a:pt x="58" y="62"/>
                  </a:lnTo>
                  <a:lnTo>
                    <a:pt x="58" y="62"/>
                  </a:lnTo>
                  <a:close/>
                  <a:moveTo>
                    <a:pt x="120" y="146"/>
                  </a:moveTo>
                  <a:lnTo>
                    <a:pt x="118" y="146"/>
                  </a:lnTo>
                  <a:lnTo>
                    <a:pt x="120" y="146"/>
                  </a:lnTo>
                  <a:lnTo>
                    <a:pt x="120" y="146"/>
                  </a:lnTo>
                  <a:close/>
                  <a:moveTo>
                    <a:pt x="117" y="164"/>
                  </a:moveTo>
                  <a:lnTo>
                    <a:pt x="113" y="164"/>
                  </a:lnTo>
                  <a:lnTo>
                    <a:pt x="117" y="164"/>
                  </a:lnTo>
                  <a:lnTo>
                    <a:pt x="117" y="164"/>
                  </a:lnTo>
                  <a:lnTo>
                    <a:pt x="117" y="164"/>
                  </a:lnTo>
                  <a:close/>
                  <a:moveTo>
                    <a:pt x="101" y="170"/>
                  </a:moveTo>
                  <a:lnTo>
                    <a:pt x="97" y="170"/>
                  </a:lnTo>
                  <a:lnTo>
                    <a:pt x="101" y="170"/>
                  </a:lnTo>
                  <a:lnTo>
                    <a:pt x="101" y="170"/>
                  </a:lnTo>
                  <a:lnTo>
                    <a:pt x="101" y="170"/>
                  </a:lnTo>
                  <a:close/>
                  <a:moveTo>
                    <a:pt x="41" y="34"/>
                  </a:moveTo>
                  <a:lnTo>
                    <a:pt x="43" y="34"/>
                  </a:lnTo>
                  <a:lnTo>
                    <a:pt x="46" y="31"/>
                  </a:lnTo>
                  <a:lnTo>
                    <a:pt x="49" y="30"/>
                  </a:lnTo>
                  <a:lnTo>
                    <a:pt x="51" y="27"/>
                  </a:lnTo>
                  <a:lnTo>
                    <a:pt x="53" y="27"/>
                  </a:lnTo>
                  <a:lnTo>
                    <a:pt x="57" y="27"/>
                  </a:lnTo>
                  <a:lnTo>
                    <a:pt x="59" y="25"/>
                  </a:lnTo>
                  <a:lnTo>
                    <a:pt x="55" y="23"/>
                  </a:lnTo>
                  <a:lnTo>
                    <a:pt x="53" y="25"/>
                  </a:lnTo>
                  <a:lnTo>
                    <a:pt x="50" y="23"/>
                  </a:lnTo>
                  <a:lnTo>
                    <a:pt x="49" y="21"/>
                  </a:lnTo>
                  <a:lnTo>
                    <a:pt x="49" y="19"/>
                  </a:lnTo>
                  <a:lnTo>
                    <a:pt x="47" y="16"/>
                  </a:lnTo>
                  <a:lnTo>
                    <a:pt x="46" y="19"/>
                  </a:lnTo>
                  <a:lnTo>
                    <a:pt x="45" y="16"/>
                  </a:lnTo>
                  <a:lnTo>
                    <a:pt x="44" y="13"/>
                  </a:lnTo>
                  <a:lnTo>
                    <a:pt x="42" y="11"/>
                  </a:lnTo>
                  <a:lnTo>
                    <a:pt x="38" y="10"/>
                  </a:lnTo>
                  <a:lnTo>
                    <a:pt x="36" y="9"/>
                  </a:lnTo>
                  <a:lnTo>
                    <a:pt x="33" y="6"/>
                  </a:lnTo>
                  <a:lnTo>
                    <a:pt x="30" y="4"/>
                  </a:lnTo>
                  <a:lnTo>
                    <a:pt x="28" y="5"/>
                  </a:lnTo>
                  <a:lnTo>
                    <a:pt x="28" y="3"/>
                  </a:lnTo>
                  <a:lnTo>
                    <a:pt x="26" y="2"/>
                  </a:lnTo>
                  <a:lnTo>
                    <a:pt x="23" y="0"/>
                  </a:lnTo>
                  <a:lnTo>
                    <a:pt x="20" y="0"/>
                  </a:lnTo>
                  <a:lnTo>
                    <a:pt x="17" y="2"/>
                  </a:lnTo>
                  <a:lnTo>
                    <a:pt x="16" y="4"/>
                  </a:lnTo>
                  <a:lnTo>
                    <a:pt x="17" y="8"/>
                  </a:lnTo>
                  <a:lnTo>
                    <a:pt x="20" y="10"/>
                  </a:lnTo>
                  <a:lnTo>
                    <a:pt x="17" y="9"/>
                  </a:lnTo>
                  <a:lnTo>
                    <a:pt x="15" y="6"/>
                  </a:lnTo>
                  <a:lnTo>
                    <a:pt x="15" y="10"/>
                  </a:lnTo>
                  <a:lnTo>
                    <a:pt x="15" y="12"/>
                  </a:lnTo>
                  <a:lnTo>
                    <a:pt x="12" y="13"/>
                  </a:lnTo>
                  <a:lnTo>
                    <a:pt x="10" y="17"/>
                  </a:lnTo>
                  <a:lnTo>
                    <a:pt x="8" y="17"/>
                  </a:lnTo>
                  <a:lnTo>
                    <a:pt x="6" y="18"/>
                  </a:lnTo>
                  <a:lnTo>
                    <a:pt x="2" y="17"/>
                  </a:lnTo>
                  <a:lnTo>
                    <a:pt x="0" y="19"/>
                  </a:lnTo>
                  <a:lnTo>
                    <a:pt x="0" y="21"/>
                  </a:lnTo>
                  <a:lnTo>
                    <a:pt x="3" y="25"/>
                  </a:lnTo>
                  <a:lnTo>
                    <a:pt x="6" y="25"/>
                  </a:lnTo>
                  <a:lnTo>
                    <a:pt x="8" y="22"/>
                  </a:lnTo>
                  <a:lnTo>
                    <a:pt x="9" y="25"/>
                  </a:lnTo>
                  <a:lnTo>
                    <a:pt x="11" y="26"/>
                  </a:lnTo>
                  <a:lnTo>
                    <a:pt x="15" y="27"/>
                  </a:lnTo>
                  <a:lnTo>
                    <a:pt x="16" y="25"/>
                  </a:lnTo>
                  <a:lnTo>
                    <a:pt x="17" y="27"/>
                  </a:lnTo>
                  <a:lnTo>
                    <a:pt x="19" y="29"/>
                  </a:lnTo>
                  <a:lnTo>
                    <a:pt x="23" y="29"/>
                  </a:lnTo>
                  <a:lnTo>
                    <a:pt x="25" y="30"/>
                  </a:lnTo>
                  <a:lnTo>
                    <a:pt x="28" y="33"/>
                  </a:lnTo>
                  <a:lnTo>
                    <a:pt x="30" y="33"/>
                  </a:lnTo>
                  <a:lnTo>
                    <a:pt x="33" y="31"/>
                  </a:lnTo>
                  <a:lnTo>
                    <a:pt x="36" y="33"/>
                  </a:lnTo>
                  <a:lnTo>
                    <a:pt x="38" y="34"/>
                  </a:lnTo>
                  <a:lnTo>
                    <a:pt x="41" y="34"/>
                  </a:lnTo>
                  <a:lnTo>
                    <a:pt x="41" y="34"/>
                  </a:lnTo>
                  <a:close/>
                  <a:moveTo>
                    <a:pt x="231" y="0"/>
                  </a:moveTo>
                  <a:lnTo>
                    <a:pt x="234" y="1"/>
                  </a:lnTo>
                  <a:lnTo>
                    <a:pt x="231" y="1"/>
                  </a:lnTo>
                  <a:lnTo>
                    <a:pt x="231" y="0"/>
                  </a:lnTo>
                  <a:lnTo>
                    <a:pt x="231" y="0"/>
                  </a:lnTo>
                  <a:close/>
                  <a:moveTo>
                    <a:pt x="219" y="2"/>
                  </a:moveTo>
                  <a:lnTo>
                    <a:pt x="215" y="3"/>
                  </a:lnTo>
                  <a:lnTo>
                    <a:pt x="219" y="2"/>
                  </a:lnTo>
                  <a:lnTo>
                    <a:pt x="219" y="2"/>
                  </a:lnTo>
                  <a:lnTo>
                    <a:pt x="219" y="2"/>
                  </a:lnTo>
                  <a:close/>
                  <a:moveTo>
                    <a:pt x="240" y="37"/>
                  </a:moveTo>
                  <a:lnTo>
                    <a:pt x="237" y="37"/>
                  </a:lnTo>
                  <a:lnTo>
                    <a:pt x="239" y="36"/>
                  </a:lnTo>
                  <a:lnTo>
                    <a:pt x="240" y="37"/>
                  </a:lnTo>
                  <a:lnTo>
                    <a:pt x="240" y="37"/>
                  </a:lnTo>
                  <a:close/>
                  <a:moveTo>
                    <a:pt x="179" y="40"/>
                  </a:moveTo>
                  <a:lnTo>
                    <a:pt x="179" y="44"/>
                  </a:lnTo>
                  <a:lnTo>
                    <a:pt x="180" y="46"/>
                  </a:lnTo>
                  <a:lnTo>
                    <a:pt x="179" y="50"/>
                  </a:lnTo>
                  <a:lnTo>
                    <a:pt x="177" y="51"/>
                  </a:lnTo>
                  <a:lnTo>
                    <a:pt x="173" y="50"/>
                  </a:lnTo>
                  <a:lnTo>
                    <a:pt x="172" y="47"/>
                  </a:lnTo>
                  <a:lnTo>
                    <a:pt x="173" y="44"/>
                  </a:lnTo>
                  <a:lnTo>
                    <a:pt x="173" y="42"/>
                  </a:lnTo>
                  <a:lnTo>
                    <a:pt x="174" y="38"/>
                  </a:lnTo>
                  <a:lnTo>
                    <a:pt x="177" y="38"/>
                  </a:lnTo>
                  <a:lnTo>
                    <a:pt x="179" y="40"/>
                  </a:lnTo>
                  <a:lnTo>
                    <a:pt x="179" y="40"/>
                  </a:lnTo>
                  <a:lnTo>
                    <a:pt x="179" y="40"/>
                  </a:lnTo>
                  <a:close/>
                  <a:moveTo>
                    <a:pt x="226" y="85"/>
                  </a:moveTo>
                  <a:lnTo>
                    <a:pt x="224" y="86"/>
                  </a:lnTo>
                  <a:lnTo>
                    <a:pt x="222" y="83"/>
                  </a:lnTo>
                  <a:lnTo>
                    <a:pt x="225" y="85"/>
                  </a:lnTo>
                  <a:lnTo>
                    <a:pt x="226" y="85"/>
                  </a:lnTo>
                  <a:lnTo>
                    <a:pt x="226" y="85"/>
                  </a:lnTo>
                  <a:close/>
                  <a:moveTo>
                    <a:pt x="222" y="95"/>
                  </a:moveTo>
                  <a:lnTo>
                    <a:pt x="219" y="95"/>
                  </a:lnTo>
                  <a:lnTo>
                    <a:pt x="222" y="94"/>
                  </a:lnTo>
                  <a:lnTo>
                    <a:pt x="222" y="95"/>
                  </a:lnTo>
                  <a:lnTo>
                    <a:pt x="222" y="95"/>
                  </a:lnTo>
                  <a:close/>
                  <a:moveTo>
                    <a:pt x="213" y="90"/>
                  </a:moveTo>
                  <a:lnTo>
                    <a:pt x="216" y="93"/>
                  </a:lnTo>
                  <a:lnTo>
                    <a:pt x="215" y="95"/>
                  </a:lnTo>
                  <a:lnTo>
                    <a:pt x="219" y="96"/>
                  </a:lnTo>
                  <a:lnTo>
                    <a:pt x="221" y="97"/>
                  </a:lnTo>
                  <a:lnTo>
                    <a:pt x="219" y="98"/>
                  </a:lnTo>
                  <a:lnTo>
                    <a:pt x="215" y="98"/>
                  </a:lnTo>
                  <a:lnTo>
                    <a:pt x="215" y="96"/>
                  </a:lnTo>
                  <a:lnTo>
                    <a:pt x="213" y="97"/>
                  </a:lnTo>
                  <a:lnTo>
                    <a:pt x="211" y="94"/>
                  </a:lnTo>
                  <a:lnTo>
                    <a:pt x="209" y="91"/>
                  </a:lnTo>
                  <a:lnTo>
                    <a:pt x="207" y="90"/>
                  </a:lnTo>
                  <a:lnTo>
                    <a:pt x="206" y="88"/>
                  </a:lnTo>
                  <a:lnTo>
                    <a:pt x="208" y="88"/>
                  </a:lnTo>
                  <a:lnTo>
                    <a:pt x="212" y="89"/>
                  </a:lnTo>
                  <a:lnTo>
                    <a:pt x="213" y="90"/>
                  </a:lnTo>
                  <a:lnTo>
                    <a:pt x="213"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7" name="Freeform 213">
              <a:extLst>
                <a:ext uri="{FF2B5EF4-FFF2-40B4-BE49-F238E27FC236}">
                  <a16:creationId xmlns:a16="http://schemas.microsoft.com/office/drawing/2014/main" id="{EDFE9B53-352E-2E5D-5651-153FA58018FB}"/>
                </a:ext>
              </a:extLst>
            </p:cNvPr>
            <p:cNvSpPr>
              <a:spLocks/>
            </p:cNvSpPr>
            <p:nvPr userDrawn="1"/>
          </p:nvSpPr>
          <p:spPr bwMode="auto">
            <a:xfrm>
              <a:off x="3265355" y="1893683"/>
              <a:ext cx="491364" cy="321469"/>
            </a:xfrm>
            <a:custGeom>
              <a:avLst/>
              <a:gdLst>
                <a:gd name="T0" fmla="*/ 65 w 295"/>
                <a:gd name="T1" fmla="*/ 175 h 193"/>
                <a:gd name="T2" fmla="*/ 59 w 295"/>
                <a:gd name="T3" fmla="*/ 178 h 193"/>
                <a:gd name="T4" fmla="*/ 59 w 295"/>
                <a:gd name="T5" fmla="*/ 177 h 193"/>
                <a:gd name="T6" fmla="*/ 65 w 295"/>
                <a:gd name="T7" fmla="*/ 174 h 193"/>
                <a:gd name="T8" fmla="*/ 68 w 295"/>
                <a:gd name="T9" fmla="*/ 174 h 193"/>
                <a:gd name="T10" fmla="*/ 60 w 295"/>
                <a:gd name="T11" fmla="*/ 178 h 193"/>
                <a:gd name="T12" fmla="*/ 60 w 295"/>
                <a:gd name="T13" fmla="*/ 178 h 193"/>
                <a:gd name="T14" fmla="*/ 63 w 295"/>
                <a:gd name="T15" fmla="*/ 177 h 193"/>
                <a:gd name="T16" fmla="*/ 59 w 295"/>
                <a:gd name="T17" fmla="*/ 182 h 193"/>
                <a:gd name="T18" fmla="*/ 63 w 295"/>
                <a:gd name="T19" fmla="*/ 178 h 193"/>
                <a:gd name="T20" fmla="*/ 63 w 295"/>
                <a:gd name="T21" fmla="*/ 177 h 193"/>
                <a:gd name="T22" fmla="*/ 6 w 295"/>
                <a:gd name="T23" fmla="*/ 192 h 193"/>
                <a:gd name="T24" fmla="*/ 0 w 295"/>
                <a:gd name="T25" fmla="*/ 192 h 193"/>
                <a:gd name="T26" fmla="*/ 3 w 295"/>
                <a:gd name="T27" fmla="*/ 191 h 193"/>
                <a:gd name="T28" fmla="*/ 227 w 295"/>
                <a:gd name="T29" fmla="*/ 16 h 193"/>
                <a:gd name="T30" fmla="*/ 228 w 295"/>
                <a:gd name="T31" fmla="*/ 21 h 193"/>
                <a:gd name="T32" fmla="*/ 223 w 295"/>
                <a:gd name="T33" fmla="*/ 22 h 193"/>
                <a:gd name="T34" fmla="*/ 225 w 295"/>
                <a:gd name="T35" fmla="*/ 15 h 193"/>
                <a:gd name="T36" fmla="*/ 227 w 295"/>
                <a:gd name="T37" fmla="*/ 16 h 193"/>
                <a:gd name="T38" fmla="*/ 208 w 295"/>
                <a:gd name="T39" fmla="*/ 24 h 193"/>
                <a:gd name="T40" fmla="*/ 203 w 295"/>
                <a:gd name="T41" fmla="*/ 25 h 193"/>
                <a:gd name="T42" fmla="*/ 203 w 295"/>
                <a:gd name="T43" fmla="*/ 22 h 193"/>
                <a:gd name="T44" fmla="*/ 208 w 295"/>
                <a:gd name="T45" fmla="*/ 22 h 193"/>
                <a:gd name="T46" fmla="*/ 168 w 295"/>
                <a:gd name="T47" fmla="*/ 26 h 193"/>
                <a:gd name="T48" fmla="*/ 169 w 295"/>
                <a:gd name="T49" fmla="*/ 30 h 193"/>
                <a:gd name="T50" fmla="*/ 164 w 295"/>
                <a:gd name="T51" fmla="*/ 29 h 193"/>
                <a:gd name="T52" fmla="*/ 168 w 295"/>
                <a:gd name="T53" fmla="*/ 26 h 193"/>
                <a:gd name="T54" fmla="*/ 293 w 295"/>
                <a:gd name="T55" fmla="*/ 3 h 193"/>
                <a:gd name="T56" fmla="*/ 293 w 295"/>
                <a:gd name="T57" fmla="*/ 7 h 193"/>
                <a:gd name="T58" fmla="*/ 290 w 295"/>
                <a:gd name="T59" fmla="*/ 6 h 193"/>
                <a:gd name="T60" fmla="*/ 289 w 295"/>
                <a:gd name="T61" fmla="*/ 5 h 193"/>
                <a:gd name="T62" fmla="*/ 287 w 295"/>
                <a:gd name="T63" fmla="*/ 3 h 193"/>
                <a:gd name="T64" fmla="*/ 292 w 295"/>
                <a:gd name="T65" fmla="*/ 3 h 193"/>
                <a:gd name="T66" fmla="*/ 293 w 295"/>
                <a:gd name="T67" fmla="*/ 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5" h="193">
                  <a:moveTo>
                    <a:pt x="68" y="174"/>
                  </a:moveTo>
                  <a:lnTo>
                    <a:pt x="65" y="175"/>
                  </a:lnTo>
                  <a:lnTo>
                    <a:pt x="62" y="177"/>
                  </a:lnTo>
                  <a:lnTo>
                    <a:pt x="59" y="178"/>
                  </a:lnTo>
                  <a:lnTo>
                    <a:pt x="57" y="178"/>
                  </a:lnTo>
                  <a:lnTo>
                    <a:pt x="59" y="177"/>
                  </a:lnTo>
                  <a:lnTo>
                    <a:pt x="62" y="175"/>
                  </a:lnTo>
                  <a:lnTo>
                    <a:pt x="65" y="174"/>
                  </a:lnTo>
                  <a:lnTo>
                    <a:pt x="68" y="174"/>
                  </a:lnTo>
                  <a:lnTo>
                    <a:pt x="68" y="174"/>
                  </a:lnTo>
                  <a:lnTo>
                    <a:pt x="68" y="174"/>
                  </a:lnTo>
                  <a:close/>
                  <a:moveTo>
                    <a:pt x="60" y="178"/>
                  </a:moveTo>
                  <a:lnTo>
                    <a:pt x="58" y="180"/>
                  </a:lnTo>
                  <a:lnTo>
                    <a:pt x="60" y="178"/>
                  </a:lnTo>
                  <a:lnTo>
                    <a:pt x="60" y="178"/>
                  </a:lnTo>
                  <a:close/>
                  <a:moveTo>
                    <a:pt x="63" y="177"/>
                  </a:moveTo>
                  <a:lnTo>
                    <a:pt x="62" y="180"/>
                  </a:lnTo>
                  <a:lnTo>
                    <a:pt x="59" y="182"/>
                  </a:lnTo>
                  <a:lnTo>
                    <a:pt x="60" y="179"/>
                  </a:lnTo>
                  <a:lnTo>
                    <a:pt x="63" y="178"/>
                  </a:lnTo>
                  <a:lnTo>
                    <a:pt x="63" y="177"/>
                  </a:lnTo>
                  <a:lnTo>
                    <a:pt x="63" y="177"/>
                  </a:lnTo>
                  <a:close/>
                  <a:moveTo>
                    <a:pt x="3" y="191"/>
                  </a:moveTo>
                  <a:lnTo>
                    <a:pt x="6" y="192"/>
                  </a:lnTo>
                  <a:lnTo>
                    <a:pt x="3" y="193"/>
                  </a:lnTo>
                  <a:lnTo>
                    <a:pt x="0" y="192"/>
                  </a:lnTo>
                  <a:lnTo>
                    <a:pt x="3" y="191"/>
                  </a:lnTo>
                  <a:lnTo>
                    <a:pt x="3" y="191"/>
                  </a:lnTo>
                  <a:lnTo>
                    <a:pt x="3" y="191"/>
                  </a:lnTo>
                  <a:close/>
                  <a:moveTo>
                    <a:pt x="227" y="16"/>
                  </a:moveTo>
                  <a:lnTo>
                    <a:pt x="229" y="18"/>
                  </a:lnTo>
                  <a:lnTo>
                    <a:pt x="228" y="21"/>
                  </a:lnTo>
                  <a:lnTo>
                    <a:pt x="225" y="23"/>
                  </a:lnTo>
                  <a:lnTo>
                    <a:pt x="223" y="22"/>
                  </a:lnTo>
                  <a:lnTo>
                    <a:pt x="223" y="16"/>
                  </a:lnTo>
                  <a:lnTo>
                    <a:pt x="225" y="15"/>
                  </a:lnTo>
                  <a:lnTo>
                    <a:pt x="227" y="16"/>
                  </a:lnTo>
                  <a:lnTo>
                    <a:pt x="227" y="16"/>
                  </a:lnTo>
                  <a:close/>
                  <a:moveTo>
                    <a:pt x="208" y="22"/>
                  </a:moveTo>
                  <a:lnTo>
                    <a:pt x="208" y="24"/>
                  </a:lnTo>
                  <a:lnTo>
                    <a:pt x="205" y="26"/>
                  </a:lnTo>
                  <a:lnTo>
                    <a:pt x="203" y="25"/>
                  </a:lnTo>
                  <a:lnTo>
                    <a:pt x="199" y="24"/>
                  </a:lnTo>
                  <a:lnTo>
                    <a:pt x="203" y="22"/>
                  </a:lnTo>
                  <a:lnTo>
                    <a:pt x="205" y="21"/>
                  </a:lnTo>
                  <a:lnTo>
                    <a:pt x="208" y="22"/>
                  </a:lnTo>
                  <a:lnTo>
                    <a:pt x="208" y="22"/>
                  </a:lnTo>
                  <a:close/>
                  <a:moveTo>
                    <a:pt x="168" y="26"/>
                  </a:moveTo>
                  <a:lnTo>
                    <a:pt x="170" y="28"/>
                  </a:lnTo>
                  <a:lnTo>
                    <a:pt x="169" y="30"/>
                  </a:lnTo>
                  <a:lnTo>
                    <a:pt x="167" y="30"/>
                  </a:lnTo>
                  <a:lnTo>
                    <a:pt x="164" y="29"/>
                  </a:lnTo>
                  <a:lnTo>
                    <a:pt x="163" y="26"/>
                  </a:lnTo>
                  <a:lnTo>
                    <a:pt x="168" y="26"/>
                  </a:lnTo>
                  <a:lnTo>
                    <a:pt x="168" y="26"/>
                  </a:lnTo>
                  <a:close/>
                  <a:moveTo>
                    <a:pt x="293" y="3"/>
                  </a:moveTo>
                  <a:lnTo>
                    <a:pt x="295" y="5"/>
                  </a:lnTo>
                  <a:lnTo>
                    <a:pt x="293" y="7"/>
                  </a:lnTo>
                  <a:lnTo>
                    <a:pt x="290" y="8"/>
                  </a:lnTo>
                  <a:lnTo>
                    <a:pt x="290" y="6"/>
                  </a:lnTo>
                  <a:lnTo>
                    <a:pt x="290" y="3"/>
                  </a:lnTo>
                  <a:lnTo>
                    <a:pt x="289" y="5"/>
                  </a:lnTo>
                  <a:lnTo>
                    <a:pt x="285" y="5"/>
                  </a:lnTo>
                  <a:lnTo>
                    <a:pt x="287" y="3"/>
                  </a:lnTo>
                  <a:lnTo>
                    <a:pt x="290" y="0"/>
                  </a:lnTo>
                  <a:lnTo>
                    <a:pt x="292" y="3"/>
                  </a:lnTo>
                  <a:lnTo>
                    <a:pt x="293" y="3"/>
                  </a:lnTo>
                  <a:lnTo>
                    <a:pt x="29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8" name="Freeform 214">
              <a:extLst>
                <a:ext uri="{FF2B5EF4-FFF2-40B4-BE49-F238E27FC236}">
                  <a16:creationId xmlns:a16="http://schemas.microsoft.com/office/drawing/2014/main" id="{37C44EEB-2E41-5FD0-9F26-FCC9763ABAAB}"/>
                </a:ext>
              </a:extLst>
            </p:cNvPr>
            <p:cNvSpPr>
              <a:spLocks/>
            </p:cNvSpPr>
            <p:nvPr userDrawn="1"/>
          </p:nvSpPr>
          <p:spPr bwMode="auto">
            <a:xfrm>
              <a:off x="5299105" y="1843714"/>
              <a:ext cx="38309" cy="16656"/>
            </a:xfrm>
            <a:custGeom>
              <a:avLst/>
              <a:gdLst>
                <a:gd name="T0" fmla="*/ 6 w 23"/>
                <a:gd name="T1" fmla="*/ 0 h 10"/>
                <a:gd name="T2" fmla="*/ 4 w 23"/>
                <a:gd name="T3" fmla="*/ 2 h 10"/>
                <a:gd name="T4" fmla="*/ 0 w 23"/>
                <a:gd name="T5" fmla="*/ 3 h 10"/>
                <a:gd name="T6" fmla="*/ 0 w 23"/>
                <a:gd name="T7" fmla="*/ 1 h 10"/>
                <a:gd name="T8" fmla="*/ 2 w 23"/>
                <a:gd name="T9" fmla="*/ 0 h 10"/>
                <a:gd name="T10" fmla="*/ 5 w 23"/>
                <a:gd name="T11" fmla="*/ 0 h 10"/>
                <a:gd name="T12" fmla="*/ 6 w 23"/>
                <a:gd name="T13" fmla="*/ 0 h 10"/>
                <a:gd name="T14" fmla="*/ 6 w 23"/>
                <a:gd name="T15" fmla="*/ 0 h 10"/>
                <a:gd name="T16" fmla="*/ 23 w 23"/>
                <a:gd name="T17" fmla="*/ 9 h 10"/>
                <a:gd name="T18" fmla="*/ 19 w 23"/>
                <a:gd name="T19" fmla="*/ 10 h 10"/>
                <a:gd name="T20" fmla="*/ 22 w 23"/>
                <a:gd name="T21" fmla="*/ 9 h 10"/>
                <a:gd name="T22" fmla="*/ 23 w 23"/>
                <a:gd name="T23" fmla="*/ 9 h 10"/>
                <a:gd name="T24" fmla="*/ 23 w 23"/>
                <a:gd name="T25"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
                  <a:moveTo>
                    <a:pt x="6" y="0"/>
                  </a:moveTo>
                  <a:lnTo>
                    <a:pt x="4" y="2"/>
                  </a:lnTo>
                  <a:lnTo>
                    <a:pt x="0" y="3"/>
                  </a:lnTo>
                  <a:lnTo>
                    <a:pt x="0" y="1"/>
                  </a:lnTo>
                  <a:lnTo>
                    <a:pt x="2" y="0"/>
                  </a:lnTo>
                  <a:lnTo>
                    <a:pt x="5" y="0"/>
                  </a:lnTo>
                  <a:lnTo>
                    <a:pt x="6" y="0"/>
                  </a:lnTo>
                  <a:lnTo>
                    <a:pt x="6" y="0"/>
                  </a:lnTo>
                  <a:close/>
                  <a:moveTo>
                    <a:pt x="23" y="9"/>
                  </a:moveTo>
                  <a:lnTo>
                    <a:pt x="19" y="10"/>
                  </a:lnTo>
                  <a:lnTo>
                    <a:pt x="22" y="9"/>
                  </a:lnTo>
                  <a:lnTo>
                    <a:pt x="23" y="9"/>
                  </a:ln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19" name="Freeform 215">
              <a:extLst>
                <a:ext uri="{FF2B5EF4-FFF2-40B4-BE49-F238E27FC236}">
                  <a16:creationId xmlns:a16="http://schemas.microsoft.com/office/drawing/2014/main" id="{0C1CD9D6-F904-E9A2-EAB6-11F437ED93A8}"/>
                </a:ext>
              </a:extLst>
            </p:cNvPr>
            <p:cNvSpPr>
              <a:spLocks/>
            </p:cNvSpPr>
            <p:nvPr userDrawn="1"/>
          </p:nvSpPr>
          <p:spPr bwMode="auto">
            <a:xfrm>
              <a:off x="3878311" y="1717125"/>
              <a:ext cx="654597" cy="469711"/>
            </a:xfrm>
            <a:custGeom>
              <a:avLst/>
              <a:gdLst>
                <a:gd name="T0" fmla="*/ 17 w 393"/>
                <a:gd name="T1" fmla="*/ 72 h 282"/>
                <a:gd name="T2" fmla="*/ 43 w 393"/>
                <a:gd name="T3" fmla="*/ 88 h 282"/>
                <a:gd name="T4" fmla="*/ 79 w 393"/>
                <a:gd name="T5" fmla="*/ 98 h 282"/>
                <a:gd name="T6" fmla="*/ 108 w 393"/>
                <a:gd name="T7" fmla="*/ 95 h 282"/>
                <a:gd name="T8" fmla="*/ 139 w 393"/>
                <a:gd name="T9" fmla="*/ 100 h 282"/>
                <a:gd name="T10" fmla="*/ 159 w 393"/>
                <a:gd name="T11" fmla="*/ 89 h 282"/>
                <a:gd name="T12" fmla="*/ 185 w 393"/>
                <a:gd name="T13" fmla="*/ 110 h 282"/>
                <a:gd name="T14" fmla="*/ 207 w 393"/>
                <a:gd name="T15" fmla="*/ 120 h 282"/>
                <a:gd name="T16" fmla="*/ 234 w 393"/>
                <a:gd name="T17" fmla="*/ 144 h 282"/>
                <a:gd name="T18" fmla="*/ 258 w 393"/>
                <a:gd name="T19" fmla="*/ 169 h 282"/>
                <a:gd name="T20" fmla="*/ 265 w 393"/>
                <a:gd name="T21" fmla="*/ 184 h 282"/>
                <a:gd name="T22" fmla="*/ 227 w 393"/>
                <a:gd name="T23" fmla="*/ 180 h 282"/>
                <a:gd name="T24" fmla="*/ 195 w 393"/>
                <a:gd name="T25" fmla="*/ 209 h 282"/>
                <a:gd name="T26" fmla="*/ 168 w 393"/>
                <a:gd name="T27" fmla="*/ 212 h 282"/>
                <a:gd name="T28" fmla="*/ 203 w 393"/>
                <a:gd name="T29" fmla="*/ 226 h 282"/>
                <a:gd name="T30" fmla="*/ 229 w 393"/>
                <a:gd name="T31" fmla="*/ 224 h 282"/>
                <a:gd name="T32" fmla="*/ 249 w 393"/>
                <a:gd name="T33" fmla="*/ 252 h 282"/>
                <a:gd name="T34" fmla="*/ 301 w 393"/>
                <a:gd name="T35" fmla="*/ 275 h 282"/>
                <a:gd name="T36" fmla="*/ 312 w 393"/>
                <a:gd name="T37" fmla="*/ 261 h 282"/>
                <a:gd name="T38" fmla="*/ 306 w 393"/>
                <a:gd name="T39" fmla="*/ 246 h 282"/>
                <a:gd name="T40" fmla="*/ 340 w 393"/>
                <a:gd name="T41" fmla="*/ 267 h 282"/>
                <a:gd name="T42" fmla="*/ 349 w 393"/>
                <a:gd name="T43" fmla="*/ 249 h 282"/>
                <a:gd name="T44" fmla="*/ 331 w 393"/>
                <a:gd name="T45" fmla="*/ 220 h 282"/>
                <a:gd name="T46" fmla="*/ 303 w 393"/>
                <a:gd name="T47" fmla="*/ 201 h 282"/>
                <a:gd name="T48" fmla="*/ 305 w 393"/>
                <a:gd name="T49" fmla="*/ 184 h 282"/>
                <a:gd name="T50" fmla="*/ 329 w 393"/>
                <a:gd name="T51" fmla="*/ 189 h 282"/>
                <a:gd name="T52" fmla="*/ 339 w 393"/>
                <a:gd name="T53" fmla="*/ 194 h 282"/>
                <a:gd name="T54" fmla="*/ 350 w 393"/>
                <a:gd name="T55" fmla="*/ 208 h 282"/>
                <a:gd name="T56" fmla="*/ 369 w 393"/>
                <a:gd name="T57" fmla="*/ 200 h 282"/>
                <a:gd name="T58" fmla="*/ 379 w 393"/>
                <a:gd name="T59" fmla="*/ 186 h 282"/>
                <a:gd name="T60" fmla="*/ 386 w 393"/>
                <a:gd name="T61" fmla="*/ 172 h 282"/>
                <a:gd name="T62" fmla="*/ 363 w 393"/>
                <a:gd name="T63" fmla="*/ 171 h 282"/>
                <a:gd name="T64" fmla="*/ 350 w 393"/>
                <a:gd name="T65" fmla="*/ 164 h 282"/>
                <a:gd name="T66" fmla="*/ 342 w 393"/>
                <a:gd name="T67" fmla="*/ 152 h 282"/>
                <a:gd name="T68" fmla="*/ 320 w 393"/>
                <a:gd name="T69" fmla="*/ 148 h 282"/>
                <a:gd name="T70" fmla="*/ 312 w 393"/>
                <a:gd name="T71" fmla="*/ 136 h 282"/>
                <a:gd name="T72" fmla="*/ 297 w 393"/>
                <a:gd name="T73" fmla="*/ 129 h 282"/>
                <a:gd name="T74" fmla="*/ 300 w 393"/>
                <a:gd name="T75" fmla="*/ 119 h 282"/>
                <a:gd name="T76" fmla="*/ 291 w 393"/>
                <a:gd name="T77" fmla="*/ 114 h 282"/>
                <a:gd name="T78" fmla="*/ 289 w 393"/>
                <a:gd name="T79" fmla="*/ 109 h 282"/>
                <a:gd name="T80" fmla="*/ 312 w 393"/>
                <a:gd name="T81" fmla="*/ 100 h 282"/>
                <a:gd name="T82" fmla="*/ 284 w 393"/>
                <a:gd name="T83" fmla="*/ 100 h 282"/>
                <a:gd name="T84" fmla="*/ 282 w 393"/>
                <a:gd name="T85" fmla="*/ 92 h 282"/>
                <a:gd name="T86" fmla="*/ 274 w 393"/>
                <a:gd name="T87" fmla="*/ 77 h 282"/>
                <a:gd name="T88" fmla="*/ 253 w 393"/>
                <a:gd name="T89" fmla="*/ 84 h 282"/>
                <a:gd name="T90" fmla="*/ 238 w 393"/>
                <a:gd name="T91" fmla="*/ 78 h 282"/>
                <a:gd name="T92" fmla="*/ 228 w 393"/>
                <a:gd name="T93" fmla="*/ 73 h 282"/>
                <a:gd name="T94" fmla="*/ 220 w 393"/>
                <a:gd name="T95" fmla="*/ 59 h 282"/>
                <a:gd name="T96" fmla="*/ 205 w 393"/>
                <a:gd name="T97" fmla="*/ 57 h 282"/>
                <a:gd name="T98" fmla="*/ 201 w 393"/>
                <a:gd name="T99" fmla="*/ 45 h 282"/>
                <a:gd name="T100" fmla="*/ 184 w 393"/>
                <a:gd name="T101" fmla="*/ 32 h 282"/>
                <a:gd name="T102" fmla="*/ 166 w 393"/>
                <a:gd name="T103" fmla="*/ 41 h 282"/>
                <a:gd name="T104" fmla="*/ 156 w 393"/>
                <a:gd name="T105" fmla="*/ 44 h 282"/>
                <a:gd name="T106" fmla="*/ 137 w 393"/>
                <a:gd name="T107" fmla="*/ 43 h 282"/>
                <a:gd name="T108" fmla="*/ 127 w 393"/>
                <a:gd name="T109" fmla="*/ 34 h 282"/>
                <a:gd name="T110" fmla="*/ 95 w 393"/>
                <a:gd name="T111" fmla="*/ 4 h 282"/>
                <a:gd name="T112" fmla="*/ 83 w 393"/>
                <a:gd name="T113" fmla="*/ 20 h 282"/>
                <a:gd name="T114" fmla="*/ 67 w 393"/>
                <a:gd name="T115" fmla="*/ 24 h 282"/>
                <a:gd name="T116" fmla="*/ 69 w 393"/>
                <a:gd name="T117" fmla="*/ 42 h 282"/>
                <a:gd name="T118" fmla="*/ 69 w 393"/>
                <a:gd name="T119" fmla="*/ 72 h 282"/>
                <a:gd name="T120" fmla="*/ 64 w 393"/>
                <a:gd name="T121" fmla="*/ 61 h 282"/>
                <a:gd name="T122" fmla="*/ 70 w 393"/>
                <a:gd name="T123" fmla="*/ 2 h 282"/>
                <a:gd name="T124" fmla="*/ 9 w 393"/>
                <a:gd name="T125" fmla="*/ 23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3" h="282">
                  <a:moveTo>
                    <a:pt x="0" y="61"/>
                  </a:moveTo>
                  <a:lnTo>
                    <a:pt x="1" y="64"/>
                  </a:lnTo>
                  <a:lnTo>
                    <a:pt x="5" y="66"/>
                  </a:lnTo>
                  <a:lnTo>
                    <a:pt x="7" y="66"/>
                  </a:lnTo>
                  <a:lnTo>
                    <a:pt x="10" y="66"/>
                  </a:lnTo>
                  <a:lnTo>
                    <a:pt x="18" y="67"/>
                  </a:lnTo>
                  <a:lnTo>
                    <a:pt x="21" y="67"/>
                  </a:lnTo>
                  <a:lnTo>
                    <a:pt x="24" y="67"/>
                  </a:lnTo>
                  <a:lnTo>
                    <a:pt x="26" y="68"/>
                  </a:lnTo>
                  <a:lnTo>
                    <a:pt x="30" y="67"/>
                  </a:lnTo>
                  <a:lnTo>
                    <a:pt x="31" y="69"/>
                  </a:lnTo>
                  <a:lnTo>
                    <a:pt x="33" y="70"/>
                  </a:lnTo>
                  <a:lnTo>
                    <a:pt x="36" y="72"/>
                  </a:lnTo>
                  <a:lnTo>
                    <a:pt x="39" y="72"/>
                  </a:lnTo>
                  <a:lnTo>
                    <a:pt x="36" y="75"/>
                  </a:lnTo>
                  <a:lnTo>
                    <a:pt x="33" y="75"/>
                  </a:lnTo>
                  <a:lnTo>
                    <a:pt x="31" y="73"/>
                  </a:lnTo>
                  <a:lnTo>
                    <a:pt x="27" y="75"/>
                  </a:lnTo>
                  <a:lnTo>
                    <a:pt x="25" y="75"/>
                  </a:lnTo>
                  <a:lnTo>
                    <a:pt x="22" y="72"/>
                  </a:lnTo>
                  <a:lnTo>
                    <a:pt x="19" y="72"/>
                  </a:lnTo>
                  <a:lnTo>
                    <a:pt x="17" y="72"/>
                  </a:lnTo>
                  <a:lnTo>
                    <a:pt x="14" y="72"/>
                  </a:lnTo>
                  <a:lnTo>
                    <a:pt x="11" y="72"/>
                  </a:lnTo>
                  <a:lnTo>
                    <a:pt x="8" y="71"/>
                  </a:lnTo>
                  <a:lnTo>
                    <a:pt x="10" y="73"/>
                  </a:lnTo>
                  <a:lnTo>
                    <a:pt x="8" y="75"/>
                  </a:lnTo>
                  <a:lnTo>
                    <a:pt x="9" y="78"/>
                  </a:lnTo>
                  <a:lnTo>
                    <a:pt x="11" y="80"/>
                  </a:lnTo>
                  <a:lnTo>
                    <a:pt x="14" y="83"/>
                  </a:lnTo>
                  <a:lnTo>
                    <a:pt x="16" y="85"/>
                  </a:lnTo>
                  <a:lnTo>
                    <a:pt x="18" y="87"/>
                  </a:lnTo>
                  <a:lnTo>
                    <a:pt x="22" y="87"/>
                  </a:lnTo>
                  <a:lnTo>
                    <a:pt x="24" y="87"/>
                  </a:lnTo>
                  <a:lnTo>
                    <a:pt x="27" y="89"/>
                  </a:lnTo>
                  <a:lnTo>
                    <a:pt x="24" y="89"/>
                  </a:lnTo>
                  <a:lnTo>
                    <a:pt x="27" y="90"/>
                  </a:lnTo>
                  <a:lnTo>
                    <a:pt x="30" y="92"/>
                  </a:lnTo>
                  <a:lnTo>
                    <a:pt x="35" y="89"/>
                  </a:lnTo>
                  <a:lnTo>
                    <a:pt x="38" y="90"/>
                  </a:lnTo>
                  <a:lnTo>
                    <a:pt x="41" y="90"/>
                  </a:lnTo>
                  <a:lnTo>
                    <a:pt x="39" y="88"/>
                  </a:lnTo>
                  <a:lnTo>
                    <a:pt x="41" y="86"/>
                  </a:lnTo>
                  <a:lnTo>
                    <a:pt x="43" y="88"/>
                  </a:lnTo>
                  <a:lnTo>
                    <a:pt x="47" y="88"/>
                  </a:lnTo>
                  <a:lnTo>
                    <a:pt x="49" y="86"/>
                  </a:lnTo>
                  <a:lnTo>
                    <a:pt x="48" y="89"/>
                  </a:lnTo>
                  <a:lnTo>
                    <a:pt x="48" y="92"/>
                  </a:lnTo>
                  <a:lnTo>
                    <a:pt x="50" y="94"/>
                  </a:lnTo>
                  <a:lnTo>
                    <a:pt x="53" y="96"/>
                  </a:lnTo>
                  <a:lnTo>
                    <a:pt x="57" y="97"/>
                  </a:lnTo>
                  <a:lnTo>
                    <a:pt x="59" y="97"/>
                  </a:lnTo>
                  <a:lnTo>
                    <a:pt x="62" y="97"/>
                  </a:lnTo>
                  <a:lnTo>
                    <a:pt x="62" y="97"/>
                  </a:lnTo>
                  <a:lnTo>
                    <a:pt x="65" y="97"/>
                  </a:lnTo>
                  <a:lnTo>
                    <a:pt x="62" y="96"/>
                  </a:lnTo>
                  <a:lnTo>
                    <a:pt x="59" y="96"/>
                  </a:lnTo>
                  <a:lnTo>
                    <a:pt x="57" y="96"/>
                  </a:lnTo>
                  <a:lnTo>
                    <a:pt x="59" y="95"/>
                  </a:lnTo>
                  <a:lnTo>
                    <a:pt x="62" y="95"/>
                  </a:lnTo>
                  <a:lnTo>
                    <a:pt x="65" y="95"/>
                  </a:lnTo>
                  <a:lnTo>
                    <a:pt x="68" y="96"/>
                  </a:lnTo>
                  <a:lnTo>
                    <a:pt x="70" y="95"/>
                  </a:lnTo>
                  <a:lnTo>
                    <a:pt x="74" y="97"/>
                  </a:lnTo>
                  <a:lnTo>
                    <a:pt x="76" y="97"/>
                  </a:lnTo>
                  <a:lnTo>
                    <a:pt x="79" y="98"/>
                  </a:lnTo>
                  <a:lnTo>
                    <a:pt x="82" y="98"/>
                  </a:lnTo>
                  <a:lnTo>
                    <a:pt x="85" y="98"/>
                  </a:lnTo>
                  <a:lnTo>
                    <a:pt x="87" y="100"/>
                  </a:lnTo>
                  <a:lnTo>
                    <a:pt x="90" y="98"/>
                  </a:lnTo>
                  <a:lnTo>
                    <a:pt x="92" y="97"/>
                  </a:lnTo>
                  <a:lnTo>
                    <a:pt x="95" y="97"/>
                  </a:lnTo>
                  <a:lnTo>
                    <a:pt x="99" y="100"/>
                  </a:lnTo>
                  <a:lnTo>
                    <a:pt x="101" y="100"/>
                  </a:lnTo>
                  <a:lnTo>
                    <a:pt x="103" y="102"/>
                  </a:lnTo>
                  <a:lnTo>
                    <a:pt x="107" y="102"/>
                  </a:lnTo>
                  <a:lnTo>
                    <a:pt x="109" y="101"/>
                  </a:lnTo>
                  <a:lnTo>
                    <a:pt x="112" y="101"/>
                  </a:lnTo>
                  <a:lnTo>
                    <a:pt x="111" y="98"/>
                  </a:lnTo>
                  <a:lnTo>
                    <a:pt x="110" y="97"/>
                  </a:lnTo>
                  <a:lnTo>
                    <a:pt x="108" y="96"/>
                  </a:lnTo>
                  <a:lnTo>
                    <a:pt x="102" y="94"/>
                  </a:lnTo>
                  <a:lnTo>
                    <a:pt x="99" y="93"/>
                  </a:lnTo>
                  <a:lnTo>
                    <a:pt x="96" y="90"/>
                  </a:lnTo>
                  <a:lnTo>
                    <a:pt x="99" y="92"/>
                  </a:lnTo>
                  <a:lnTo>
                    <a:pt x="102" y="93"/>
                  </a:lnTo>
                  <a:lnTo>
                    <a:pt x="104" y="94"/>
                  </a:lnTo>
                  <a:lnTo>
                    <a:pt x="108" y="95"/>
                  </a:lnTo>
                  <a:lnTo>
                    <a:pt x="110" y="96"/>
                  </a:lnTo>
                  <a:lnTo>
                    <a:pt x="112" y="97"/>
                  </a:lnTo>
                  <a:lnTo>
                    <a:pt x="115" y="98"/>
                  </a:lnTo>
                  <a:lnTo>
                    <a:pt x="118" y="100"/>
                  </a:lnTo>
                  <a:lnTo>
                    <a:pt x="120" y="102"/>
                  </a:lnTo>
                  <a:lnTo>
                    <a:pt x="124" y="104"/>
                  </a:lnTo>
                  <a:lnTo>
                    <a:pt x="126" y="104"/>
                  </a:lnTo>
                  <a:lnTo>
                    <a:pt x="125" y="101"/>
                  </a:lnTo>
                  <a:lnTo>
                    <a:pt x="123" y="100"/>
                  </a:lnTo>
                  <a:lnTo>
                    <a:pt x="120" y="97"/>
                  </a:lnTo>
                  <a:lnTo>
                    <a:pt x="118" y="97"/>
                  </a:lnTo>
                  <a:lnTo>
                    <a:pt x="115" y="96"/>
                  </a:lnTo>
                  <a:lnTo>
                    <a:pt x="118" y="95"/>
                  </a:lnTo>
                  <a:lnTo>
                    <a:pt x="120" y="95"/>
                  </a:lnTo>
                  <a:lnTo>
                    <a:pt x="123" y="96"/>
                  </a:lnTo>
                  <a:lnTo>
                    <a:pt x="126" y="96"/>
                  </a:lnTo>
                  <a:lnTo>
                    <a:pt x="128" y="96"/>
                  </a:lnTo>
                  <a:lnTo>
                    <a:pt x="132" y="97"/>
                  </a:lnTo>
                  <a:lnTo>
                    <a:pt x="132" y="97"/>
                  </a:lnTo>
                  <a:lnTo>
                    <a:pt x="135" y="97"/>
                  </a:lnTo>
                  <a:lnTo>
                    <a:pt x="137" y="100"/>
                  </a:lnTo>
                  <a:lnTo>
                    <a:pt x="139" y="100"/>
                  </a:lnTo>
                  <a:lnTo>
                    <a:pt x="143" y="102"/>
                  </a:lnTo>
                  <a:lnTo>
                    <a:pt x="145" y="101"/>
                  </a:lnTo>
                  <a:lnTo>
                    <a:pt x="151" y="101"/>
                  </a:lnTo>
                  <a:lnTo>
                    <a:pt x="153" y="101"/>
                  </a:lnTo>
                  <a:lnTo>
                    <a:pt x="155" y="98"/>
                  </a:lnTo>
                  <a:lnTo>
                    <a:pt x="155" y="97"/>
                  </a:lnTo>
                  <a:lnTo>
                    <a:pt x="154" y="95"/>
                  </a:lnTo>
                  <a:lnTo>
                    <a:pt x="153" y="92"/>
                  </a:lnTo>
                  <a:lnTo>
                    <a:pt x="151" y="89"/>
                  </a:lnTo>
                  <a:lnTo>
                    <a:pt x="147" y="90"/>
                  </a:lnTo>
                  <a:lnTo>
                    <a:pt x="145" y="88"/>
                  </a:lnTo>
                  <a:lnTo>
                    <a:pt x="145" y="86"/>
                  </a:lnTo>
                  <a:lnTo>
                    <a:pt x="147" y="87"/>
                  </a:lnTo>
                  <a:lnTo>
                    <a:pt x="149" y="85"/>
                  </a:lnTo>
                  <a:lnTo>
                    <a:pt x="149" y="81"/>
                  </a:lnTo>
                  <a:lnTo>
                    <a:pt x="152" y="83"/>
                  </a:lnTo>
                  <a:lnTo>
                    <a:pt x="154" y="84"/>
                  </a:lnTo>
                  <a:lnTo>
                    <a:pt x="152" y="84"/>
                  </a:lnTo>
                  <a:lnTo>
                    <a:pt x="150" y="86"/>
                  </a:lnTo>
                  <a:lnTo>
                    <a:pt x="153" y="86"/>
                  </a:lnTo>
                  <a:lnTo>
                    <a:pt x="155" y="88"/>
                  </a:lnTo>
                  <a:lnTo>
                    <a:pt x="159" y="89"/>
                  </a:lnTo>
                  <a:lnTo>
                    <a:pt x="159" y="92"/>
                  </a:lnTo>
                  <a:lnTo>
                    <a:pt x="162" y="93"/>
                  </a:lnTo>
                  <a:lnTo>
                    <a:pt x="164" y="92"/>
                  </a:lnTo>
                  <a:lnTo>
                    <a:pt x="167" y="92"/>
                  </a:lnTo>
                  <a:lnTo>
                    <a:pt x="169" y="95"/>
                  </a:lnTo>
                  <a:lnTo>
                    <a:pt x="169" y="97"/>
                  </a:lnTo>
                  <a:lnTo>
                    <a:pt x="169" y="101"/>
                  </a:lnTo>
                  <a:lnTo>
                    <a:pt x="169" y="103"/>
                  </a:lnTo>
                  <a:lnTo>
                    <a:pt x="172" y="103"/>
                  </a:lnTo>
                  <a:lnTo>
                    <a:pt x="175" y="101"/>
                  </a:lnTo>
                  <a:lnTo>
                    <a:pt x="178" y="100"/>
                  </a:lnTo>
                  <a:lnTo>
                    <a:pt x="175" y="101"/>
                  </a:lnTo>
                  <a:lnTo>
                    <a:pt x="178" y="101"/>
                  </a:lnTo>
                  <a:lnTo>
                    <a:pt x="180" y="102"/>
                  </a:lnTo>
                  <a:lnTo>
                    <a:pt x="180" y="105"/>
                  </a:lnTo>
                  <a:lnTo>
                    <a:pt x="178" y="105"/>
                  </a:lnTo>
                  <a:lnTo>
                    <a:pt x="178" y="107"/>
                  </a:lnTo>
                  <a:lnTo>
                    <a:pt x="181" y="109"/>
                  </a:lnTo>
                  <a:lnTo>
                    <a:pt x="184" y="107"/>
                  </a:lnTo>
                  <a:lnTo>
                    <a:pt x="187" y="105"/>
                  </a:lnTo>
                  <a:lnTo>
                    <a:pt x="184" y="107"/>
                  </a:lnTo>
                  <a:lnTo>
                    <a:pt x="185" y="110"/>
                  </a:lnTo>
                  <a:lnTo>
                    <a:pt x="188" y="112"/>
                  </a:lnTo>
                  <a:lnTo>
                    <a:pt x="190" y="113"/>
                  </a:lnTo>
                  <a:lnTo>
                    <a:pt x="193" y="113"/>
                  </a:lnTo>
                  <a:lnTo>
                    <a:pt x="196" y="115"/>
                  </a:lnTo>
                  <a:lnTo>
                    <a:pt x="197" y="118"/>
                  </a:lnTo>
                  <a:lnTo>
                    <a:pt x="193" y="121"/>
                  </a:lnTo>
                  <a:lnTo>
                    <a:pt x="189" y="121"/>
                  </a:lnTo>
                  <a:lnTo>
                    <a:pt x="187" y="121"/>
                  </a:lnTo>
                  <a:lnTo>
                    <a:pt x="184" y="121"/>
                  </a:lnTo>
                  <a:lnTo>
                    <a:pt x="184" y="123"/>
                  </a:lnTo>
                  <a:lnTo>
                    <a:pt x="184" y="127"/>
                  </a:lnTo>
                  <a:lnTo>
                    <a:pt x="184" y="129"/>
                  </a:lnTo>
                  <a:lnTo>
                    <a:pt x="186" y="130"/>
                  </a:lnTo>
                  <a:lnTo>
                    <a:pt x="188" y="129"/>
                  </a:lnTo>
                  <a:lnTo>
                    <a:pt x="192" y="128"/>
                  </a:lnTo>
                  <a:lnTo>
                    <a:pt x="194" y="126"/>
                  </a:lnTo>
                  <a:lnTo>
                    <a:pt x="197" y="124"/>
                  </a:lnTo>
                  <a:lnTo>
                    <a:pt x="197" y="122"/>
                  </a:lnTo>
                  <a:lnTo>
                    <a:pt x="201" y="122"/>
                  </a:lnTo>
                  <a:lnTo>
                    <a:pt x="203" y="124"/>
                  </a:lnTo>
                  <a:lnTo>
                    <a:pt x="205" y="122"/>
                  </a:lnTo>
                  <a:lnTo>
                    <a:pt x="207" y="120"/>
                  </a:lnTo>
                  <a:lnTo>
                    <a:pt x="211" y="121"/>
                  </a:lnTo>
                  <a:lnTo>
                    <a:pt x="207" y="121"/>
                  </a:lnTo>
                  <a:lnTo>
                    <a:pt x="210" y="124"/>
                  </a:lnTo>
                  <a:lnTo>
                    <a:pt x="207" y="126"/>
                  </a:lnTo>
                  <a:lnTo>
                    <a:pt x="210" y="127"/>
                  </a:lnTo>
                  <a:lnTo>
                    <a:pt x="211" y="130"/>
                  </a:lnTo>
                  <a:lnTo>
                    <a:pt x="213" y="132"/>
                  </a:lnTo>
                  <a:lnTo>
                    <a:pt x="217" y="134"/>
                  </a:lnTo>
                  <a:lnTo>
                    <a:pt x="219" y="134"/>
                  </a:lnTo>
                  <a:lnTo>
                    <a:pt x="219" y="130"/>
                  </a:lnTo>
                  <a:lnTo>
                    <a:pt x="222" y="129"/>
                  </a:lnTo>
                  <a:lnTo>
                    <a:pt x="222" y="132"/>
                  </a:lnTo>
                  <a:lnTo>
                    <a:pt x="221" y="135"/>
                  </a:lnTo>
                  <a:lnTo>
                    <a:pt x="221" y="137"/>
                  </a:lnTo>
                  <a:lnTo>
                    <a:pt x="224" y="138"/>
                  </a:lnTo>
                  <a:lnTo>
                    <a:pt x="224" y="139"/>
                  </a:lnTo>
                  <a:lnTo>
                    <a:pt x="227" y="139"/>
                  </a:lnTo>
                  <a:lnTo>
                    <a:pt x="229" y="137"/>
                  </a:lnTo>
                  <a:lnTo>
                    <a:pt x="228" y="139"/>
                  </a:lnTo>
                  <a:lnTo>
                    <a:pt x="230" y="140"/>
                  </a:lnTo>
                  <a:lnTo>
                    <a:pt x="234" y="141"/>
                  </a:lnTo>
                  <a:lnTo>
                    <a:pt x="234" y="144"/>
                  </a:lnTo>
                  <a:lnTo>
                    <a:pt x="235" y="146"/>
                  </a:lnTo>
                  <a:lnTo>
                    <a:pt x="236" y="149"/>
                  </a:lnTo>
                  <a:lnTo>
                    <a:pt x="238" y="151"/>
                  </a:lnTo>
                  <a:lnTo>
                    <a:pt x="238" y="153"/>
                  </a:lnTo>
                  <a:lnTo>
                    <a:pt x="240" y="156"/>
                  </a:lnTo>
                  <a:lnTo>
                    <a:pt x="240" y="158"/>
                  </a:lnTo>
                  <a:lnTo>
                    <a:pt x="241" y="161"/>
                  </a:lnTo>
                  <a:lnTo>
                    <a:pt x="243" y="164"/>
                  </a:lnTo>
                  <a:lnTo>
                    <a:pt x="240" y="166"/>
                  </a:lnTo>
                  <a:lnTo>
                    <a:pt x="238" y="167"/>
                  </a:lnTo>
                  <a:lnTo>
                    <a:pt x="236" y="170"/>
                  </a:lnTo>
                  <a:lnTo>
                    <a:pt x="234" y="172"/>
                  </a:lnTo>
                  <a:lnTo>
                    <a:pt x="234" y="174"/>
                  </a:lnTo>
                  <a:lnTo>
                    <a:pt x="236" y="175"/>
                  </a:lnTo>
                  <a:lnTo>
                    <a:pt x="241" y="175"/>
                  </a:lnTo>
                  <a:lnTo>
                    <a:pt x="247" y="177"/>
                  </a:lnTo>
                  <a:lnTo>
                    <a:pt x="249" y="177"/>
                  </a:lnTo>
                  <a:lnTo>
                    <a:pt x="253" y="178"/>
                  </a:lnTo>
                  <a:lnTo>
                    <a:pt x="255" y="177"/>
                  </a:lnTo>
                  <a:lnTo>
                    <a:pt x="256" y="174"/>
                  </a:lnTo>
                  <a:lnTo>
                    <a:pt x="258" y="171"/>
                  </a:lnTo>
                  <a:lnTo>
                    <a:pt x="258" y="169"/>
                  </a:lnTo>
                  <a:lnTo>
                    <a:pt x="261" y="170"/>
                  </a:lnTo>
                  <a:lnTo>
                    <a:pt x="264" y="171"/>
                  </a:lnTo>
                  <a:lnTo>
                    <a:pt x="265" y="173"/>
                  </a:lnTo>
                  <a:lnTo>
                    <a:pt x="269" y="174"/>
                  </a:lnTo>
                  <a:lnTo>
                    <a:pt x="271" y="175"/>
                  </a:lnTo>
                  <a:lnTo>
                    <a:pt x="274" y="175"/>
                  </a:lnTo>
                  <a:lnTo>
                    <a:pt x="277" y="177"/>
                  </a:lnTo>
                  <a:lnTo>
                    <a:pt x="279" y="178"/>
                  </a:lnTo>
                  <a:lnTo>
                    <a:pt x="282" y="180"/>
                  </a:lnTo>
                  <a:lnTo>
                    <a:pt x="284" y="179"/>
                  </a:lnTo>
                  <a:lnTo>
                    <a:pt x="282" y="180"/>
                  </a:lnTo>
                  <a:lnTo>
                    <a:pt x="279" y="182"/>
                  </a:lnTo>
                  <a:lnTo>
                    <a:pt x="282" y="181"/>
                  </a:lnTo>
                  <a:lnTo>
                    <a:pt x="284" y="183"/>
                  </a:lnTo>
                  <a:lnTo>
                    <a:pt x="282" y="184"/>
                  </a:lnTo>
                  <a:lnTo>
                    <a:pt x="279" y="187"/>
                  </a:lnTo>
                  <a:lnTo>
                    <a:pt x="277" y="187"/>
                  </a:lnTo>
                  <a:lnTo>
                    <a:pt x="274" y="186"/>
                  </a:lnTo>
                  <a:lnTo>
                    <a:pt x="274" y="186"/>
                  </a:lnTo>
                  <a:lnTo>
                    <a:pt x="271" y="187"/>
                  </a:lnTo>
                  <a:lnTo>
                    <a:pt x="269" y="187"/>
                  </a:lnTo>
                  <a:lnTo>
                    <a:pt x="265" y="184"/>
                  </a:lnTo>
                  <a:lnTo>
                    <a:pt x="264" y="187"/>
                  </a:lnTo>
                  <a:lnTo>
                    <a:pt x="262" y="189"/>
                  </a:lnTo>
                  <a:lnTo>
                    <a:pt x="260" y="191"/>
                  </a:lnTo>
                  <a:lnTo>
                    <a:pt x="256" y="192"/>
                  </a:lnTo>
                  <a:lnTo>
                    <a:pt x="256" y="191"/>
                  </a:lnTo>
                  <a:lnTo>
                    <a:pt x="260" y="190"/>
                  </a:lnTo>
                  <a:lnTo>
                    <a:pt x="256" y="190"/>
                  </a:lnTo>
                  <a:lnTo>
                    <a:pt x="258" y="187"/>
                  </a:lnTo>
                  <a:lnTo>
                    <a:pt x="258" y="184"/>
                  </a:lnTo>
                  <a:lnTo>
                    <a:pt x="257" y="182"/>
                  </a:lnTo>
                  <a:lnTo>
                    <a:pt x="256" y="179"/>
                  </a:lnTo>
                  <a:lnTo>
                    <a:pt x="253" y="179"/>
                  </a:lnTo>
                  <a:lnTo>
                    <a:pt x="251" y="178"/>
                  </a:lnTo>
                  <a:lnTo>
                    <a:pt x="247" y="177"/>
                  </a:lnTo>
                  <a:lnTo>
                    <a:pt x="245" y="177"/>
                  </a:lnTo>
                  <a:lnTo>
                    <a:pt x="241" y="177"/>
                  </a:lnTo>
                  <a:lnTo>
                    <a:pt x="239" y="177"/>
                  </a:lnTo>
                  <a:lnTo>
                    <a:pt x="237" y="177"/>
                  </a:lnTo>
                  <a:lnTo>
                    <a:pt x="234" y="175"/>
                  </a:lnTo>
                  <a:lnTo>
                    <a:pt x="231" y="175"/>
                  </a:lnTo>
                  <a:lnTo>
                    <a:pt x="228" y="177"/>
                  </a:lnTo>
                  <a:lnTo>
                    <a:pt x="227" y="180"/>
                  </a:lnTo>
                  <a:lnTo>
                    <a:pt x="223" y="181"/>
                  </a:lnTo>
                  <a:lnTo>
                    <a:pt x="218" y="184"/>
                  </a:lnTo>
                  <a:lnTo>
                    <a:pt x="215" y="187"/>
                  </a:lnTo>
                  <a:lnTo>
                    <a:pt x="213" y="189"/>
                  </a:lnTo>
                  <a:lnTo>
                    <a:pt x="215" y="191"/>
                  </a:lnTo>
                  <a:lnTo>
                    <a:pt x="218" y="194"/>
                  </a:lnTo>
                  <a:lnTo>
                    <a:pt x="221" y="196"/>
                  </a:lnTo>
                  <a:lnTo>
                    <a:pt x="223" y="198"/>
                  </a:lnTo>
                  <a:lnTo>
                    <a:pt x="224" y="201"/>
                  </a:lnTo>
                  <a:lnTo>
                    <a:pt x="224" y="204"/>
                  </a:lnTo>
                  <a:lnTo>
                    <a:pt x="222" y="203"/>
                  </a:lnTo>
                  <a:lnTo>
                    <a:pt x="219" y="203"/>
                  </a:lnTo>
                  <a:lnTo>
                    <a:pt x="217" y="204"/>
                  </a:lnTo>
                  <a:lnTo>
                    <a:pt x="213" y="206"/>
                  </a:lnTo>
                  <a:lnTo>
                    <a:pt x="211" y="207"/>
                  </a:lnTo>
                  <a:lnTo>
                    <a:pt x="209" y="206"/>
                  </a:lnTo>
                  <a:lnTo>
                    <a:pt x="205" y="206"/>
                  </a:lnTo>
                  <a:lnTo>
                    <a:pt x="204" y="206"/>
                  </a:lnTo>
                  <a:lnTo>
                    <a:pt x="203" y="208"/>
                  </a:lnTo>
                  <a:lnTo>
                    <a:pt x="201" y="208"/>
                  </a:lnTo>
                  <a:lnTo>
                    <a:pt x="197" y="208"/>
                  </a:lnTo>
                  <a:lnTo>
                    <a:pt x="195" y="209"/>
                  </a:lnTo>
                  <a:lnTo>
                    <a:pt x="197" y="211"/>
                  </a:lnTo>
                  <a:lnTo>
                    <a:pt x="201" y="213"/>
                  </a:lnTo>
                  <a:lnTo>
                    <a:pt x="203" y="213"/>
                  </a:lnTo>
                  <a:lnTo>
                    <a:pt x="202" y="215"/>
                  </a:lnTo>
                  <a:lnTo>
                    <a:pt x="200" y="217"/>
                  </a:lnTo>
                  <a:lnTo>
                    <a:pt x="200" y="218"/>
                  </a:lnTo>
                  <a:lnTo>
                    <a:pt x="197" y="215"/>
                  </a:lnTo>
                  <a:lnTo>
                    <a:pt x="200" y="214"/>
                  </a:lnTo>
                  <a:lnTo>
                    <a:pt x="198" y="212"/>
                  </a:lnTo>
                  <a:lnTo>
                    <a:pt x="196" y="211"/>
                  </a:lnTo>
                  <a:lnTo>
                    <a:pt x="193" y="208"/>
                  </a:lnTo>
                  <a:lnTo>
                    <a:pt x="190" y="208"/>
                  </a:lnTo>
                  <a:lnTo>
                    <a:pt x="187" y="207"/>
                  </a:lnTo>
                  <a:lnTo>
                    <a:pt x="185" y="206"/>
                  </a:lnTo>
                  <a:lnTo>
                    <a:pt x="183" y="205"/>
                  </a:lnTo>
                  <a:lnTo>
                    <a:pt x="179" y="205"/>
                  </a:lnTo>
                  <a:lnTo>
                    <a:pt x="177" y="205"/>
                  </a:lnTo>
                  <a:lnTo>
                    <a:pt x="176" y="204"/>
                  </a:lnTo>
                  <a:lnTo>
                    <a:pt x="173" y="205"/>
                  </a:lnTo>
                  <a:lnTo>
                    <a:pt x="171" y="208"/>
                  </a:lnTo>
                  <a:lnTo>
                    <a:pt x="173" y="211"/>
                  </a:lnTo>
                  <a:lnTo>
                    <a:pt x="168" y="212"/>
                  </a:lnTo>
                  <a:lnTo>
                    <a:pt x="166" y="213"/>
                  </a:lnTo>
                  <a:lnTo>
                    <a:pt x="162" y="215"/>
                  </a:lnTo>
                  <a:lnTo>
                    <a:pt x="163" y="217"/>
                  </a:lnTo>
                  <a:lnTo>
                    <a:pt x="161" y="221"/>
                  </a:lnTo>
                  <a:lnTo>
                    <a:pt x="162" y="223"/>
                  </a:lnTo>
                  <a:lnTo>
                    <a:pt x="164" y="225"/>
                  </a:lnTo>
                  <a:lnTo>
                    <a:pt x="167" y="229"/>
                  </a:lnTo>
                  <a:lnTo>
                    <a:pt x="169" y="228"/>
                  </a:lnTo>
                  <a:lnTo>
                    <a:pt x="172" y="230"/>
                  </a:lnTo>
                  <a:lnTo>
                    <a:pt x="175" y="231"/>
                  </a:lnTo>
                  <a:lnTo>
                    <a:pt x="177" y="231"/>
                  </a:lnTo>
                  <a:lnTo>
                    <a:pt x="180" y="231"/>
                  </a:lnTo>
                  <a:lnTo>
                    <a:pt x="183" y="230"/>
                  </a:lnTo>
                  <a:lnTo>
                    <a:pt x="186" y="230"/>
                  </a:lnTo>
                  <a:lnTo>
                    <a:pt x="188" y="230"/>
                  </a:lnTo>
                  <a:lnTo>
                    <a:pt x="190" y="229"/>
                  </a:lnTo>
                  <a:lnTo>
                    <a:pt x="194" y="228"/>
                  </a:lnTo>
                  <a:lnTo>
                    <a:pt x="196" y="226"/>
                  </a:lnTo>
                  <a:lnTo>
                    <a:pt x="195" y="224"/>
                  </a:lnTo>
                  <a:lnTo>
                    <a:pt x="197" y="224"/>
                  </a:lnTo>
                  <a:lnTo>
                    <a:pt x="201" y="225"/>
                  </a:lnTo>
                  <a:lnTo>
                    <a:pt x="203" y="226"/>
                  </a:lnTo>
                  <a:lnTo>
                    <a:pt x="205" y="226"/>
                  </a:lnTo>
                  <a:lnTo>
                    <a:pt x="209" y="228"/>
                  </a:lnTo>
                  <a:lnTo>
                    <a:pt x="211" y="226"/>
                  </a:lnTo>
                  <a:lnTo>
                    <a:pt x="213" y="224"/>
                  </a:lnTo>
                  <a:lnTo>
                    <a:pt x="210" y="222"/>
                  </a:lnTo>
                  <a:lnTo>
                    <a:pt x="207" y="220"/>
                  </a:lnTo>
                  <a:lnTo>
                    <a:pt x="210" y="217"/>
                  </a:lnTo>
                  <a:lnTo>
                    <a:pt x="210" y="220"/>
                  </a:lnTo>
                  <a:lnTo>
                    <a:pt x="212" y="223"/>
                  </a:lnTo>
                  <a:lnTo>
                    <a:pt x="214" y="222"/>
                  </a:lnTo>
                  <a:lnTo>
                    <a:pt x="218" y="222"/>
                  </a:lnTo>
                  <a:lnTo>
                    <a:pt x="218" y="224"/>
                  </a:lnTo>
                  <a:lnTo>
                    <a:pt x="220" y="225"/>
                  </a:lnTo>
                  <a:lnTo>
                    <a:pt x="218" y="226"/>
                  </a:lnTo>
                  <a:lnTo>
                    <a:pt x="218" y="229"/>
                  </a:lnTo>
                  <a:lnTo>
                    <a:pt x="220" y="226"/>
                  </a:lnTo>
                  <a:lnTo>
                    <a:pt x="220" y="223"/>
                  </a:lnTo>
                  <a:lnTo>
                    <a:pt x="223" y="224"/>
                  </a:lnTo>
                  <a:lnTo>
                    <a:pt x="226" y="223"/>
                  </a:lnTo>
                  <a:lnTo>
                    <a:pt x="228" y="225"/>
                  </a:lnTo>
                  <a:lnTo>
                    <a:pt x="229" y="222"/>
                  </a:lnTo>
                  <a:lnTo>
                    <a:pt x="229" y="224"/>
                  </a:lnTo>
                  <a:lnTo>
                    <a:pt x="227" y="226"/>
                  </a:lnTo>
                  <a:lnTo>
                    <a:pt x="229" y="229"/>
                  </a:lnTo>
                  <a:lnTo>
                    <a:pt x="231" y="231"/>
                  </a:lnTo>
                  <a:lnTo>
                    <a:pt x="235" y="233"/>
                  </a:lnTo>
                  <a:lnTo>
                    <a:pt x="235" y="235"/>
                  </a:lnTo>
                  <a:lnTo>
                    <a:pt x="238" y="237"/>
                  </a:lnTo>
                  <a:lnTo>
                    <a:pt x="238" y="239"/>
                  </a:lnTo>
                  <a:lnTo>
                    <a:pt x="240" y="240"/>
                  </a:lnTo>
                  <a:lnTo>
                    <a:pt x="244" y="239"/>
                  </a:lnTo>
                  <a:lnTo>
                    <a:pt x="241" y="241"/>
                  </a:lnTo>
                  <a:lnTo>
                    <a:pt x="244" y="242"/>
                  </a:lnTo>
                  <a:lnTo>
                    <a:pt x="247" y="242"/>
                  </a:lnTo>
                  <a:lnTo>
                    <a:pt x="249" y="242"/>
                  </a:lnTo>
                  <a:lnTo>
                    <a:pt x="253" y="243"/>
                  </a:lnTo>
                  <a:lnTo>
                    <a:pt x="255" y="244"/>
                  </a:lnTo>
                  <a:lnTo>
                    <a:pt x="257" y="244"/>
                  </a:lnTo>
                  <a:lnTo>
                    <a:pt x="255" y="248"/>
                  </a:lnTo>
                  <a:lnTo>
                    <a:pt x="252" y="249"/>
                  </a:lnTo>
                  <a:lnTo>
                    <a:pt x="249" y="249"/>
                  </a:lnTo>
                  <a:lnTo>
                    <a:pt x="247" y="248"/>
                  </a:lnTo>
                  <a:lnTo>
                    <a:pt x="249" y="250"/>
                  </a:lnTo>
                  <a:lnTo>
                    <a:pt x="249" y="252"/>
                  </a:lnTo>
                  <a:lnTo>
                    <a:pt x="253" y="255"/>
                  </a:lnTo>
                  <a:lnTo>
                    <a:pt x="255" y="256"/>
                  </a:lnTo>
                  <a:lnTo>
                    <a:pt x="257" y="257"/>
                  </a:lnTo>
                  <a:lnTo>
                    <a:pt x="257" y="257"/>
                  </a:lnTo>
                  <a:lnTo>
                    <a:pt x="261" y="256"/>
                  </a:lnTo>
                  <a:lnTo>
                    <a:pt x="261" y="258"/>
                  </a:lnTo>
                  <a:lnTo>
                    <a:pt x="264" y="260"/>
                  </a:lnTo>
                  <a:lnTo>
                    <a:pt x="266" y="260"/>
                  </a:lnTo>
                  <a:lnTo>
                    <a:pt x="270" y="263"/>
                  </a:lnTo>
                  <a:lnTo>
                    <a:pt x="272" y="264"/>
                  </a:lnTo>
                  <a:lnTo>
                    <a:pt x="274" y="263"/>
                  </a:lnTo>
                  <a:lnTo>
                    <a:pt x="277" y="264"/>
                  </a:lnTo>
                  <a:lnTo>
                    <a:pt x="279" y="263"/>
                  </a:lnTo>
                  <a:lnTo>
                    <a:pt x="282" y="263"/>
                  </a:lnTo>
                  <a:lnTo>
                    <a:pt x="280" y="266"/>
                  </a:lnTo>
                  <a:lnTo>
                    <a:pt x="283" y="268"/>
                  </a:lnTo>
                  <a:lnTo>
                    <a:pt x="286" y="271"/>
                  </a:lnTo>
                  <a:lnTo>
                    <a:pt x="288" y="271"/>
                  </a:lnTo>
                  <a:lnTo>
                    <a:pt x="291" y="273"/>
                  </a:lnTo>
                  <a:lnTo>
                    <a:pt x="294" y="274"/>
                  </a:lnTo>
                  <a:lnTo>
                    <a:pt x="296" y="274"/>
                  </a:lnTo>
                  <a:lnTo>
                    <a:pt x="301" y="275"/>
                  </a:lnTo>
                  <a:lnTo>
                    <a:pt x="305" y="276"/>
                  </a:lnTo>
                  <a:lnTo>
                    <a:pt x="307" y="275"/>
                  </a:lnTo>
                  <a:lnTo>
                    <a:pt x="309" y="276"/>
                  </a:lnTo>
                  <a:lnTo>
                    <a:pt x="313" y="277"/>
                  </a:lnTo>
                  <a:lnTo>
                    <a:pt x="315" y="278"/>
                  </a:lnTo>
                  <a:lnTo>
                    <a:pt x="318" y="278"/>
                  </a:lnTo>
                  <a:lnTo>
                    <a:pt x="321" y="281"/>
                  </a:lnTo>
                  <a:lnTo>
                    <a:pt x="323" y="282"/>
                  </a:lnTo>
                  <a:lnTo>
                    <a:pt x="324" y="282"/>
                  </a:lnTo>
                  <a:lnTo>
                    <a:pt x="328" y="282"/>
                  </a:lnTo>
                  <a:lnTo>
                    <a:pt x="328" y="280"/>
                  </a:lnTo>
                  <a:lnTo>
                    <a:pt x="326" y="276"/>
                  </a:lnTo>
                  <a:lnTo>
                    <a:pt x="329" y="275"/>
                  </a:lnTo>
                  <a:lnTo>
                    <a:pt x="326" y="274"/>
                  </a:lnTo>
                  <a:lnTo>
                    <a:pt x="323" y="273"/>
                  </a:lnTo>
                  <a:lnTo>
                    <a:pt x="323" y="271"/>
                  </a:lnTo>
                  <a:lnTo>
                    <a:pt x="322" y="271"/>
                  </a:lnTo>
                  <a:lnTo>
                    <a:pt x="322" y="268"/>
                  </a:lnTo>
                  <a:lnTo>
                    <a:pt x="318" y="266"/>
                  </a:lnTo>
                  <a:lnTo>
                    <a:pt x="316" y="265"/>
                  </a:lnTo>
                  <a:lnTo>
                    <a:pt x="314" y="263"/>
                  </a:lnTo>
                  <a:lnTo>
                    <a:pt x="312" y="261"/>
                  </a:lnTo>
                  <a:lnTo>
                    <a:pt x="309" y="258"/>
                  </a:lnTo>
                  <a:lnTo>
                    <a:pt x="306" y="259"/>
                  </a:lnTo>
                  <a:lnTo>
                    <a:pt x="307" y="257"/>
                  </a:lnTo>
                  <a:lnTo>
                    <a:pt x="305" y="259"/>
                  </a:lnTo>
                  <a:lnTo>
                    <a:pt x="307" y="256"/>
                  </a:lnTo>
                  <a:lnTo>
                    <a:pt x="305" y="256"/>
                  </a:lnTo>
                  <a:lnTo>
                    <a:pt x="301" y="255"/>
                  </a:lnTo>
                  <a:lnTo>
                    <a:pt x="299" y="254"/>
                  </a:lnTo>
                  <a:lnTo>
                    <a:pt x="297" y="251"/>
                  </a:lnTo>
                  <a:lnTo>
                    <a:pt x="296" y="248"/>
                  </a:lnTo>
                  <a:lnTo>
                    <a:pt x="292" y="247"/>
                  </a:lnTo>
                  <a:lnTo>
                    <a:pt x="290" y="244"/>
                  </a:lnTo>
                  <a:lnTo>
                    <a:pt x="288" y="242"/>
                  </a:lnTo>
                  <a:lnTo>
                    <a:pt x="291" y="242"/>
                  </a:lnTo>
                  <a:lnTo>
                    <a:pt x="294" y="242"/>
                  </a:lnTo>
                  <a:lnTo>
                    <a:pt x="296" y="243"/>
                  </a:lnTo>
                  <a:lnTo>
                    <a:pt x="299" y="244"/>
                  </a:lnTo>
                  <a:lnTo>
                    <a:pt x="301" y="247"/>
                  </a:lnTo>
                  <a:lnTo>
                    <a:pt x="304" y="249"/>
                  </a:lnTo>
                  <a:lnTo>
                    <a:pt x="305" y="247"/>
                  </a:lnTo>
                  <a:lnTo>
                    <a:pt x="304" y="243"/>
                  </a:lnTo>
                  <a:lnTo>
                    <a:pt x="306" y="246"/>
                  </a:lnTo>
                  <a:lnTo>
                    <a:pt x="308" y="249"/>
                  </a:lnTo>
                  <a:lnTo>
                    <a:pt x="312" y="250"/>
                  </a:lnTo>
                  <a:lnTo>
                    <a:pt x="314" y="252"/>
                  </a:lnTo>
                  <a:lnTo>
                    <a:pt x="315" y="249"/>
                  </a:lnTo>
                  <a:lnTo>
                    <a:pt x="315" y="252"/>
                  </a:lnTo>
                  <a:lnTo>
                    <a:pt x="316" y="255"/>
                  </a:lnTo>
                  <a:lnTo>
                    <a:pt x="320" y="257"/>
                  </a:lnTo>
                  <a:lnTo>
                    <a:pt x="321" y="255"/>
                  </a:lnTo>
                  <a:lnTo>
                    <a:pt x="318" y="251"/>
                  </a:lnTo>
                  <a:lnTo>
                    <a:pt x="321" y="254"/>
                  </a:lnTo>
                  <a:lnTo>
                    <a:pt x="322" y="257"/>
                  </a:lnTo>
                  <a:lnTo>
                    <a:pt x="325" y="258"/>
                  </a:lnTo>
                  <a:lnTo>
                    <a:pt x="326" y="259"/>
                  </a:lnTo>
                  <a:lnTo>
                    <a:pt x="326" y="257"/>
                  </a:lnTo>
                  <a:lnTo>
                    <a:pt x="329" y="258"/>
                  </a:lnTo>
                  <a:lnTo>
                    <a:pt x="331" y="260"/>
                  </a:lnTo>
                  <a:lnTo>
                    <a:pt x="332" y="258"/>
                  </a:lnTo>
                  <a:lnTo>
                    <a:pt x="333" y="260"/>
                  </a:lnTo>
                  <a:lnTo>
                    <a:pt x="337" y="261"/>
                  </a:lnTo>
                  <a:lnTo>
                    <a:pt x="339" y="261"/>
                  </a:lnTo>
                  <a:lnTo>
                    <a:pt x="338" y="264"/>
                  </a:lnTo>
                  <a:lnTo>
                    <a:pt x="340" y="267"/>
                  </a:lnTo>
                  <a:lnTo>
                    <a:pt x="342" y="266"/>
                  </a:lnTo>
                  <a:lnTo>
                    <a:pt x="342" y="264"/>
                  </a:lnTo>
                  <a:lnTo>
                    <a:pt x="340" y="261"/>
                  </a:lnTo>
                  <a:lnTo>
                    <a:pt x="339" y="258"/>
                  </a:lnTo>
                  <a:lnTo>
                    <a:pt x="341" y="259"/>
                  </a:lnTo>
                  <a:lnTo>
                    <a:pt x="345" y="260"/>
                  </a:lnTo>
                  <a:lnTo>
                    <a:pt x="347" y="260"/>
                  </a:lnTo>
                  <a:lnTo>
                    <a:pt x="346" y="257"/>
                  </a:lnTo>
                  <a:lnTo>
                    <a:pt x="345" y="255"/>
                  </a:lnTo>
                  <a:lnTo>
                    <a:pt x="341" y="252"/>
                  </a:lnTo>
                  <a:lnTo>
                    <a:pt x="345" y="252"/>
                  </a:lnTo>
                  <a:lnTo>
                    <a:pt x="343" y="250"/>
                  </a:lnTo>
                  <a:lnTo>
                    <a:pt x="341" y="248"/>
                  </a:lnTo>
                  <a:lnTo>
                    <a:pt x="342" y="244"/>
                  </a:lnTo>
                  <a:lnTo>
                    <a:pt x="340" y="242"/>
                  </a:lnTo>
                  <a:lnTo>
                    <a:pt x="342" y="243"/>
                  </a:lnTo>
                  <a:lnTo>
                    <a:pt x="345" y="247"/>
                  </a:lnTo>
                  <a:lnTo>
                    <a:pt x="346" y="249"/>
                  </a:lnTo>
                  <a:lnTo>
                    <a:pt x="347" y="252"/>
                  </a:lnTo>
                  <a:lnTo>
                    <a:pt x="349" y="252"/>
                  </a:lnTo>
                  <a:lnTo>
                    <a:pt x="349" y="251"/>
                  </a:lnTo>
                  <a:lnTo>
                    <a:pt x="349" y="249"/>
                  </a:lnTo>
                  <a:lnTo>
                    <a:pt x="349" y="246"/>
                  </a:lnTo>
                  <a:lnTo>
                    <a:pt x="349" y="243"/>
                  </a:lnTo>
                  <a:lnTo>
                    <a:pt x="347" y="242"/>
                  </a:lnTo>
                  <a:lnTo>
                    <a:pt x="343" y="241"/>
                  </a:lnTo>
                  <a:lnTo>
                    <a:pt x="345" y="239"/>
                  </a:lnTo>
                  <a:lnTo>
                    <a:pt x="347" y="237"/>
                  </a:lnTo>
                  <a:lnTo>
                    <a:pt x="345" y="237"/>
                  </a:lnTo>
                  <a:lnTo>
                    <a:pt x="341" y="235"/>
                  </a:lnTo>
                  <a:lnTo>
                    <a:pt x="340" y="233"/>
                  </a:lnTo>
                  <a:lnTo>
                    <a:pt x="338" y="233"/>
                  </a:lnTo>
                  <a:lnTo>
                    <a:pt x="338" y="231"/>
                  </a:lnTo>
                  <a:lnTo>
                    <a:pt x="335" y="231"/>
                  </a:lnTo>
                  <a:lnTo>
                    <a:pt x="338" y="230"/>
                  </a:lnTo>
                  <a:lnTo>
                    <a:pt x="340" y="228"/>
                  </a:lnTo>
                  <a:lnTo>
                    <a:pt x="340" y="225"/>
                  </a:lnTo>
                  <a:lnTo>
                    <a:pt x="337" y="226"/>
                  </a:lnTo>
                  <a:lnTo>
                    <a:pt x="334" y="225"/>
                  </a:lnTo>
                  <a:lnTo>
                    <a:pt x="334" y="223"/>
                  </a:lnTo>
                  <a:lnTo>
                    <a:pt x="334" y="220"/>
                  </a:lnTo>
                  <a:lnTo>
                    <a:pt x="332" y="218"/>
                  </a:lnTo>
                  <a:lnTo>
                    <a:pt x="330" y="217"/>
                  </a:lnTo>
                  <a:lnTo>
                    <a:pt x="331" y="220"/>
                  </a:lnTo>
                  <a:lnTo>
                    <a:pt x="331" y="222"/>
                  </a:lnTo>
                  <a:lnTo>
                    <a:pt x="330" y="220"/>
                  </a:lnTo>
                  <a:lnTo>
                    <a:pt x="326" y="221"/>
                  </a:lnTo>
                  <a:lnTo>
                    <a:pt x="326" y="222"/>
                  </a:lnTo>
                  <a:lnTo>
                    <a:pt x="326" y="218"/>
                  </a:lnTo>
                  <a:lnTo>
                    <a:pt x="324" y="216"/>
                  </a:lnTo>
                  <a:lnTo>
                    <a:pt x="322" y="215"/>
                  </a:lnTo>
                  <a:lnTo>
                    <a:pt x="320" y="217"/>
                  </a:lnTo>
                  <a:lnTo>
                    <a:pt x="318" y="215"/>
                  </a:lnTo>
                  <a:lnTo>
                    <a:pt x="316" y="213"/>
                  </a:lnTo>
                  <a:lnTo>
                    <a:pt x="318" y="211"/>
                  </a:lnTo>
                  <a:lnTo>
                    <a:pt x="316" y="213"/>
                  </a:lnTo>
                  <a:lnTo>
                    <a:pt x="316" y="211"/>
                  </a:lnTo>
                  <a:lnTo>
                    <a:pt x="313" y="209"/>
                  </a:lnTo>
                  <a:lnTo>
                    <a:pt x="312" y="206"/>
                  </a:lnTo>
                  <a:lnTo>
                    <a:pt x="314" y="205"/>
                  </a:lnTo>
                  <a:lnTo>
                    <a:pt x="314" y="204"/>
                  </a:lnTo>
                  <a:lnTo>
                    <a:pt x="312" y="204"/>
                  </a:lnTo>
                  <a:lnTo>
                    <a:pt x="311" y="201"/>
                  </a:lnTo>
                  <a:lnTo>
                    <a:pt x="308" y="200"/>
                  </a:lnTo>
                  <a:lnTo>
                    <a:pt x="305" y="200"/>
                  </a:lnTo>
                  <a:lnTo>
                    <a:pt x="303" y="201"/>
                  </a:lnTo>
                  <a:lnTo>
                    <a:pt x="303" y="199"/>
                  </a:lnTo>
                  <a:lnTo>
                    <a:pt x="304" y="197"/>
                  </a:lnTo>
                  <a:lnTo>
                    <a:pt x="300" y="197"/>
                  </a:lnTo>
                  <a:lnTo>
                    <a:pt x="299" y="195"/>
                  </a:lnTo>
                  <a:lnTo>
                    <a:pt x="297" y="191"/>
                  </a:lnTo>
                  <a:lnTo>
                    <a:pt x="299" y="192"/>
                  </a:lnTo>
                  <a:lnTo>
                    <a:pt x="300" y="190"/>
                  </a:lnTo>
                  <a:lnTo>
                    <a:pt x="297" y="190"/>
                  </a:lnTo>
                  <a:lnTo>
                    <a:pt x="295" y="188"/>
                  </a:lnTo>
                  <a:lnTo>
                    <a:pt x="292" y="188"/>
                  </a:lnTo>
                  <a:lnTo>
                    <a:pt x="295" y="187"/>
                  </a:lnTo>
                  <a:lnTo>
                    <a:pt x="297" y="187"/>
                  </a:lnTo>
                  <a:lnTo>
                    <a:pt x="300" y="189"/>
                  </a:lnTo>
                  <a:lnTo>
                    <a:pt x="301" y="191"/>
                  </a:lnTo>
                  <a:lnTo>
                    <a:pt x="304" y="195"/>
                  </a:lnTo>
                  <a:lnTo>
                    <a:pt x="306" y="194"/>
                  </a:lnTo>
                  <a:lnTo>
                    <a:pt x="309" y="194"/>
                  </a:lnTo>
                  <a:lnTo>
                    <a:pt x="312" y="194"/>
                  </a:lnTo>
                  <a:lnTo>
                    <a:pt x="313" y="191"/>
                  </a:lnTo>
                  <a:lnTo>
                    <a:pt x="311" y="189"/>
                  </a:lnTo>
                  <a:lnTo>
                    <a:pt x="307" y="188"/>
                  </a:lnTo>
                  <a:lnTo>
                    <a:pt x="305" y="184"/>
                  </a:lnTo>
                  <a:lnTo>
                    <a:pt x="304" y="182"/>
                  </a:lnTo>
                  <a:lnTo>
                    <a:pt x="306" y="182"/>
                  </a:lnTo>
                  <a:lnTo>
                    <a:pt x="307" y="182"/>
                  </a:lnTo>
                  <a:lnTo>
                    <a:pt x="309" y="186"/>
                  </a:lnTo>
                  <a:lnTo>
                    <a:pt x="313" y="184"/>
                  </a:lnTo>
                  <a:lnTo>
                    <a:pt x="309" y="182"/>
                  </a:lnTo>
                  <a:lnTo>
                    <a:pt x="313" y="183"/>
                  </a:lnTo>
                  <a:lnTo>
                    <a:pt x="312" y="181"/>
                  </a:lnTo>
                  <a:lnTo>
                    <a:pt x="309" y="179"/>
                  </a:lnTo>
                  <a:lnTo>
                    <a:pt x="306" y="179"/>
                  </a:lnTo>
                  <a:lnTo>
                    <a:pt x="309" y="179"/>
                  </a:lnTo>
                  <a:lnTo>
                    <a:pt x="312" y="179"/>
                  </a:lnTo>
                  <a:lnTo>
                    <a:pt x="314" y="180"/>
                  </a:lnTo>
                  <a:lnTo>
                    <a:pt x="314" y="178"/>
                  </a:lnTo>
                  <a:lnTo>
                    <a:pt x="316" y="179"/>
                  </a:lnTo>
                  <a:lnTo>
                    <a:pt x="318" y="181"/>
                  </a:lnTo>
                  <a:lnTo>
                    <a:pt x="321" y="183"/>
                  </a:lnTo>
                  <a:lnTo>
                    <a:pt x="322" y="186"/>
                  </a:lnTo>
                  <a:lnTo>
                    <a:pt x="324" y="186"/>
                  </a:lnTo>
                  <a:lnTo>
                    <a:pt x="326" y="186"/>
                  </a:lnTo>
                  <a:lnTo>
                    <a:pt x="326" y="188"/>
                  </a:lnTo>
                  <a:lnTo>
                    <a:pt x="329" y="189"/>
                  </a:lnTo>
                  <a:lnTo>
                    <a:pt x="332" y="188"/>
                  </a:lnTo>
                  <a:lnTo>
                    <a:pt x="334" y="186"/>
                  </a:lnTo>
                  <a:lnTo>
                    <a:pt x="335" y="183"/>
                  </a:lnTo>
                  <a:lnTo>
                    <a:pt x="335" y="183"/>
                  </a:lnTo>
                  <a:lnTo>
                    <a:pt x="335" y="186"/>
                  </a:lnTo>
                  <a:lnTo>
                    <a:pt x="333" y="188"/>
                  </a:lnTo>
                  <a:lnTo>
                    <a:pt x="330" y="190"/>
                  </a:lnTo>
                  <a:lnTo>
                    <a:pt x="330" y="192"/>
                  </a:lnTo>
                  <a:lnTo>
                    <a:pt x="331" y="192"/>
                  </a:lnTo>
                  <a:lnTo>
                    <a:pt x="333" y="192"/>
                  </a:lnTo>
                  <a:lnTo>
                    <a:pt x="335" y="192"/>
                  </a:lnTo>
                  <a:lnTo>
                    <a:pt x="339" y="191"/>
                  </a:lnTo>
                  <a:lnTo>
                    <a:pt x="341" y="191"/>
                  </a:lnTo>
                  <a:lnTo>
                    <a:pt x="345" y="189"/>
                  </a:lnTo>
                  <a:lnTo>
                    <a:pt x="346" y="187"/>
                  </a:lnTo>
                  <a:lnTo>
                    <a:pt x="348" y="184"/>
                  </a:lnTo>
                  <a:lnTo>
                    <a:pt x="350" y="184"/>
                  </a:lnTo>
                  <a:lnTo>
                    <a:pt x="348" y="186"/>
                  </a:lnTo>
                  <a:lnTo>
                    <a:pt x="346" y="189"/>
                  </a:lnTo>
                  <a:lnTo>
                    <a:pt x="345" y="191"/>
                  </a:lnTo>
                  <a:lnTo>
                    <a:pt x="342" y="192"/>
                  </a:lnTo>
                  <a:lnTo>
                    <a:pt x="339" y="194"/>
                  </a:lnTo>
                  <a:lnTo>
                    <a:pt x="337" y="196"/>
                  </a:lnTo>
                  <a:lnTo>
                    <a:pt x="337" y="198"/>
                  </a:lnTo>
                  <a:lnTo>
                    <a:pt x="340" y="199"/>
                  </a:lnTo>
                  <a:lnTo>
                    <a:pt x="342" y="198"/>
                  </a:lnTo>
                  <a:lnTo>
                    <a:pt x="346" y="198"/>
                  </a:lnTo>
                  <a:lnTo>
                    <a:pt x="342" y="198"/>
                  </a:lnTo>
                  <a:lnTo>
                    <a:pt x="340" y="200"/>
                  </a:lnTo>
                  <a:lnTo>
                    <a:pt x="342" y="201"/>
                  </a:lnTo>
                  <a:lnTo>
                    <a:pt x="346" y="199"/>
                  </a:lnTo>
                  <a:lnTo>
                    <a:pt x="343" y="203"/>
                  </a:lnTo>
                  <a:lnTo>
                    <a:pt x="341" y="203"/>
                  </a:lnTo>
                  <a:lnTo>
                    <a:pt x="341" y="205"/>
                  </a:lnTo>
                  <a:lnTo>
                    <a:pt x="345" y="205"/>
                  </a:lnTo>
                  <a:lnTo>
                    <a:pt x="347" y="205"/>
                  </a:lnTo>
                  <a:lnTo>
                    <a:pt x="349" y="204"/>
                  </a:lnTo>
                  <a:lnTo>
                    <a:pt x="347" y="206"/>
                  </a:lnTo>
                  <a:lnTo>
                    <a:pt x="345" y="206"/>
                  </a:lnTo>
                  <a:lnTo>
                    <a:pt x="347" y="207"/>
                  </a:lnTo>
                  <a:lnTo>
                    <a:pt x="345" y="207"/>
                  </a:lnTo>
                  <a:lnTo>
                    <a:pt x="347" y="208"/>
                  </a:lnTo>
                  <a:lnTo>
                    <a:pt x="348" y="212"/>
                  </a:lnTo>
                  <a:lnTo>
                    <a:pt x="350" y="208"/>
                  </a:lnTo>
                  <a:lnTo>
                    <a:pt x="351" y="206"/>
                  </a:lnTo>
                  <a:lnTo>
                    <a:pt x="351" y="208"/>
                  </a:lnTo>
                  <a:lnTo>
                    <a:pt x="354" y="209"/>
                  </a:lnTo>
                  <a:lnTo>
                    <a:pt x="354" y="213"/>
                  </a:lnTo>
                  <a:lnTo>
                    <a:pt x="357" y="212"/>
                  </a:lnTo>
                  <a:lnTo>
                    <a:pt x="359" y="213"/>
                  </a:lnTo>
                  <a:lnTo>
                    <a:pt x="362" y="216"/>
                  </a:lnTo>
                  <a:lnTo>
                    <a:pt x="364" y="214"/>
                  </a:lnTo>
                  <a:lnTo>
                    <a:pt x="364" y="211"/>
                  </a:lnTo>
                  <a:lnTo>
                    <a:pt x="365" y="208"/>
                  </a:lnTo>
                  <a:lnTo>
                    <a:pt x="364" y="206"/>
                  </a:lnTo>
                  <a:lnTo>
                    <a:pt x="366" y="205"/>
                  </a:lnTo>
                  <a:lnTo>
                    <a:pt x="364" y="204"/>
                  </a:lnTo>
                  <a:lnTo>
                    <a:pt x="366" y="200"/>
                  </a:lnTo>
                  <a:lnTo>
                    <a:pt x="363" y="200"/>
                  </a:lnTo>
                  <a:lnTo>
                    <a:pt x="360" y="199"/>
                  </a:lnTo>
                  <a:lnTo>
                    <a:pt x="363" y="199"/>
                  </a:lnTo>
                  <a:lnTo>
                    <a:pt x="364" y="196"/>
                  </a:lnTo>
                  <a:lnTo>
                    <a:pt x="363" y="194"/>
                  </a:lnTo>
                  <a:lnTo>
                    <a:pt x="365" y="196"/>
                  </a:lnTo>
                  <a:lnTo>
                    <a:pt x="367" y="199"/>
                  </a:lnTo>
                  <a:lnTo>
                    <a:pt x="369" y="200"/>
                  </a:lnTo>
                  <a:lnTo>
                    <a:pt x="371" y="201"/>
                  </a:lnTo>
                  <a:lnTo>
                    <a:pt x="371" y="198"/>
                  </a:lnTo>
                  <a:lnTo>
                    <a:pt x="374" y="200"/>
                  </a:lnTo>
                  <a:lnTo>
                    <a:pt x="372" y="197"/>
                  </a:lnTo>
                  <a:lnTo>
                    <a:pt x="375" y="198"/>
                  </a:lnTo>
                  <a:lnTo>
                    <a:pt x="373" y="196"/>
                  </a:lnTo>
                  <a:lnTo>
                    <a:pt x="375" y="196"/>
                  </a:lnTo>
                  <a:lnTo>
                    <a:pt x="379" y="196"/>
                  </a:lnTo>
                  <a:lnTo>
                    <a:pt x="377" y="194"/>
                  </a:lnTo>
                  <a:lnTo>
                    <a:pt x="375" y="191"/>
                  </a:lnTo>
                  <a:lnTo>
                    <a:pt x="372" y="191"/>
                  </a:lnTo>
                  <a:lnTo>
                    <a:pt x="371" y="189"/>
                  </a:lnTo>
                  <a:lnTo>
                    <a:pt x="374" y="191"/>
                  </a:lnTo>
                  <a:lnTo>
                    <a:pt x="376" y="191"/>
                  </a:lnTo>
                  <a:lnTo>
                    <a:pt x="379" y="192"/>
                  </a:lnTo>
                  <a:lnTo>
                    <a:pt x="382" y="191"/>
                  </a:lnTo>
                  <a:lnTo>
                    <a:pt x="382" y="189"/>
                  </a:lnTo>
                  <a:lnTo>
                    <a:pt x="379" y="188"/>
                  </a:lnTo>
                  <a:lnTo>
                    <a:pt x="376" y="187"/>
                  </a:lnTo>
                  <a:lnTo>
                    <a:pt x="373" y="187"/>
                  </a:lnTo>
                  <a:lnTo>
                    <a:pt x="376" y="187"/>
                  </a:lnTo>
                  <a:lnTo>
                    <a:pt x="379" y="186"/>
                  </a:lnTo>
                  <a:lnTo>
                    <a:pt x="377" y="182"/>
                  </a:lnTo>
                  <a:lnTo>
                    <a:pt x="374" y="182"/>
                  </a:lnTo>
                  <a:lnTo>
                    <a:pt x="377" y="182"/>
                  </a:lnTo>
                  <a:lnTo>
                    <a:pt x="379" y="182"/>
                  </a:lnTo>
                  <a:lnTo>
                    <a:pt x="382" y="184"/>
                  </a:lnTo>
                  <a:lnTo>
                    <a:pt x="384" y="186"/>
                  </a:lnTo>
                  <a:lnTo>
                    <a:pt x="388" y="184"/>
                  </a:lnTo>
                  <a:lnTo>
                    <a:pt x="390" y="183"/>
                  </a:lnTo>
                  <a:lnTo>
                    <a:pt x="388" y="182"/>
                  </a:lnTo>
                  <a:lnTo>
                    <a:pt x="384" y="182"/>
                  </a:lnTo>
                  <a:lnTo>
                    <a:pt x="388" y="181"/>
                  </a:lnTo>
                  <a:lnTo>
                    <a:pt x="388" y="179"/>
                  </a:lnTo>
                  <a:lnTo>
                    <a:pt x="384" y="178"/>
                  </a:lnTo>
                  <a:lnTo>
                    <a:pt x="382" y="178"/>
                  </a:lnTo>
                  <a:lnTo>
                    <a:pt x="384" y="177"/>
                  </a:lnTo>
                  <a:lnTo>
                    <a:pt x="388" y="177"/>
                  </a:lnTo>
                  <a:lnTo>
                    <a:pt x="390" y="179"/>
                  </a:lnTo>
                  <a:lnTo>
                    <a:pt x="392" y="179"/>
                  </a:lnTo>
                  <a:lnTo>
                    <a:pt x="393" y="178"/>
                  </a:lnTo>
                  <a:lnTo>
                    <a:pt x="392" y="175"/>
                  </a:lnTo>
                  <a:lnTo>
                    <a:pt x="389" y="173"/>
                  </a:lnTo>
                  <a:lnTo>
                    <a:pt x="386" y="172"/>
                  </a:lnTo>
                  <a:lnTo>
                    <a:pt x="383" y="172"/>
                  </a:lnTo>
                  <a:lnTo>
                    <a:pt x="386" y="171"/>
                  </a:lnTo>
                  <a:lnTo>
                    <a:pt x="383" y="171"/>
                  </a:lnTo>
                  <a:lnTo>
                    <a:pt x="383" y="167"/>
                  </a:lnTo>
                  <a:lnTo>
                    <a:pt x="381" y="169"/>
                  </a:lnTo>
                  <a:lnTo>
                    <a:pt x="377" y="171"/>
                  </a:lnTo>
                  <a:lnTo>
                    <a:pt x="379" y="173"/>
                  </a:lnTo>
                  <a:lnTo>
                    <a:pt x="376" y="171"/>
                  </a:lnTo>
                  <a:lnTo>
                    <a:pt x="374" y="170"/>
                  </a:lnTo>
                  <a:lnTo>
                    <a:pt x="373" y="173"/>
                  </a:lnTo>
                  <a:lnTo>
                    <a:pt x="372" y="175"/>
                  </a:lnTo>
                  <a:lnTo>
                    <a:pt x="372" y="177"/>
                  </a:lnTo>
                  <a:lnTo>
                    <a:pt x="372" y="174"/>
                  </a:lnTo>
                  <a:lnTo>
                    <a:pt x="372" y="171"/>
                  </a:lnTo>
                  <a:lnTo>
                    <a:pt x="369" y="170"/>
                  </a:lnTo>
                  <a:lnTo>
                    <a:pt x="366" y="171"/>
                  </a:lnTo>
                  <a:lnTo>
                    <a:pt x="365" y="174"/>
                  </a:lnTo>
                  <a:lnTo>
                    <a:pt x="364" y="171"/>
                  </a:lnTo>
                  <a:lnTo>
                    <a:pt x="362" y="173"/>
                  </a:lnTo>
                  <a:lnTo>
                    <a:pt x="358" y="173"/>
                  </a:lnTo>
                  <a:lnTo>
                    <a:pt x="362" y="173"/>
                  </a:lnTo>
                  <a:lnTo>
                    <a:pt x="363" y="171"/>
                  </a:lnTo>
                  <a:lnTo>
                    <a:pt x="366" y="170"/>
                  </a:lnTo>
                  <a:lnTo>
                    <a:pt x="366" y="167"/>
                  </a:lnTo>
                  <a:lnTo>
                    <a:pt x="369" y="165"/>
                  </a:lnTo>
                  <a:lnTo>
                    <a:pt x="371" y="162"/>
                  </a:lnTo>
                  <a:lnTo>
                    <a:pt x="367" y="162"/>
                  </a:lnTo>
                  <a:lnTo>
                    <a:pt x="365" y="164"/>
                  </a:lnTo>
                  <a:lnTo>
                    <a:pt x="364" y="166"/>
                  </a:lnTo>
                  <a:lnTo>
                    <a:pt x="362" y="167"/>
                  </a:lnTo>
                  <a:lnTo>
                    <a:pt x="364" y="165"/>
                  </a:lnTo>
                  <a:lnTo>
                    <a:pt x="360" y="164"/>
                  </a:lnTo>
                  <a:lnTo>
                    <a:pt x="358" y="164"/>
                  </a:lnTo>
                  <a:lnTo>
                    <a:pt x="356" y="165"/>
                  </a:lnTo>
                  <a:lnTo>
                    <a:pt x="352" y="165"/>
                  </a:lnTo>
                  <a:lnTo>
                    <a:pt x="350" y="165"/>
                  </a:lnTo>
                  <a:lnTo>
                    <a:pt x="348" y="169"/>
                  </a:lnTo>
                  <a:lnTo>
                    <a:pt x="347" y="169"/>
                  </a:lnTo>
                  <a:lnTo>
                    <a:pt x="348" y="166"/>
                  </a:lnTo>
                  <a:lnTo>
                    <a:pt x="350" y="165"/>
                  </a:lnTo>
                  <a:lnTo>
                    <a:pt x="352" y="164"/>
                  </a:lnTo>
                  <a:lnTo>
                    <a:pt x="356" y="164"/>
                  </a:lnTo>
                  <a:lnTo>
                    <a:pt x="352" y="163"/>
                  </a:lnTo>
                  <a:lnTo>
                    <a:pt x="350" y="164"/>
                  </a:lnTo>
                  <a:lnTo>
                    <a:pt x="347" y="164"/>
                  </a:lnTo>
                  <a:lnTo>
                    <a:pt x="350" y="163"/>
                  </a:lnTo>
                  <a:lnTo>
                    <a:pt x="352" y="163"/>
                  </a:lnTo>
                  <a:lnTo>
                    <a:pt x="350" y="162"/>
                  </a:lnTo>
                  <a:lnTo>
                    <a:pt x="347" y="161"/>
                  </a:lnTo>
                  <a:lnTo>
                    <a:pt x="350" y="161"/>
                  </a:lnTo>
                  <a:lnTo>
                    <a:pt x="356" y="162"/>
                  </a:lnTo>
                  <a:lnTo>
                    <a:pt x="357" y="160"/>
                  </a:lnTo>
                  <a:lnTo>
                    <a:pt x="354" y="158"/>
                  </a:lnTo>
                  <a:lnTo>
                    <a:pt x="351" y="158"/>
                  </a:lnTo>
                  <a:lnTo>
                    <a:pt x="354" y="157"/>
                  </a:lnTo>
                  <a:lnTo>
                    <a:pt x="355" y="155"/>
                  </a:lnTo>
                  <a:lnTo>
                    <a:pt x="356" y="155"/>
                  </a:lnTo>
                  <a:lnTo>
                    <a:pt x="352" y="155"/>
                  </a:lnTo>
                  <a:lnTo>
                    <a:pt x="352" y="152"/>
                  </a:lnTo>
                  <a:lnTo>
                    <a:pt x="349" y="153"/>
                  </a:lnTo>
                  <a:lnTo>
                    <a:pt x="349" y="151"/>
                  </a:lnTo>
                  <a:lnTo>
                    <a:pt x="347" y="151"/>
                  </a:lnTo>
                  <a:lnTo>
                    <a:pt x="346" y="153"/>
                  </a:lnTo>
                  <a:lnTo>
                    <a:pt x="343" y="152"/>
                  </a:lnTo>
                  <a:lnTo>
                    <a:pt x="340" y="154"/>
                  </a:lnTo>
                  <a:lnTo>
                    <a:pt x="342" y="152"/>
                  </a:lnTo>
                  <a:lnTo>
                    <a:pt x="342" y="148"/>
                  </a:lnTo>
                  <a:lnTo>
                    <a:pt x="346" y="147"/>
                  </a:lnTo>
                  <a:lnTo>
                    <a:pt x="342" y="145"/>
                  </a:lnTo>
                  <a:lnTo>
                    <a:pt x="340" y="147"/>
                  </a:lnTo>
                  <a:lnTo>
                    <a:pt x="338" y="147"/>
                  </a:lnTo>
                  <a:lnTo>
                    <a:pt x="335" y="151"/>
                  </a:lnTo>
                  <a:lnTo>
                    <a:pt x="338" y="153"/>
                  </a:lnTo>
                  <a:lnTo>
                    <a:pt x="335" y="152"/>
                  </a:lnTo>
                  <a:lnTo>
                    <a:pt x="335" y="148"/>
                  </a:lnTo>
                  <a:lnTo>
                    <a:pt x="337" y="146"/>
                  </a:lnTo>
                  <a:lnTo>
                    <a:pt x="334" y="146"/>
                  </a:lnTo>
                  <a:lnTo>
                    <a:pt x="330" y="152"/>
                  </a:lnTo>
                  <a:lnTo>
                    <a:pt x="329" y="154"/>
                  </a:lnTo>
                  <a:lnTo>
                    <a:pt x="329" y="152"/>
                  </a:lnTo>
                  <a:lnTo>
                    <a:pt x="330" y="148"/>
                  </a:lnTo>
                  <a:lnTo>
                    <a:pt x="329" y="147"/>
                  </a:lnTo>
                  <a:lnTo>
                    <a:pt x="331" y="144"/>
                  </a:lnTo>
                  <a:lnTo>
                    <a:pt x="328" y="145"/>
                  </a:lnTo>
                  <a:lnTo>
                    <a:pt x="325" y="147"/>
                  </a:lnTo>
                  <a:lnTo>
                    <a:pt x="324" y="149"/>
                  </a:lnTo>
                  <a:lnTo>
                    <a:pt x="322" y="149"/>
                  </a:lnTo>
                  <a:lnTo>
                    <a:pt x="320" y="148"/>
                  </a:lnTo>
                  <a:lnTo>
                    <a:pt x="322" y="149"/>
                  </a:lnTo>
                  <a:lnTo>
                    <a:pt x="324" y="146"/>
                  </a:lnTo>
                  <a:lnTo>
                    <a:pt x="325" y="144"/>
                  </a:lnTo>
                  <a:lnTo>
                    <a:pt x="322" y="144"/>
                  </a:lnTo>
                  <a:lnTo>
                    <a:pt x="320" y="146"/>
                  </a:lnTo>
                  <a:lnTo>
                    <a:pt x="320" y="143"/>
                  </a:lnTo>
                  <a:lnTo>
                    <a:pt x="317" y="144"/>
                  </a:lnTo>
                  <a:lnTo>
                    <a:pt x="317" y="141"/>
                  </a:lnTo>
                  <a:lnTo>
                    <a:pt x="315" y="139"/>
                  </a:lnTo>
                  <a:lnTo>
                    <a:pt x="313" y="139"/>
                  </a:lnTo>
                  <a:lnTo>
                    <a:pt x="311" y="143"/>
                  </a:lnTo>
                  <a:lnTo>
                    <a:pt x="308" y="143"/>
                  </a:lnTo>
                  <a:lnTo>
                    <a:pt x="311" y="141"/>
                  </a:lnTo>
                  <a:lnTo>
                    <a:pt x="312" y="139"/>
                  </a:lnTo>
                  <a:lnTo>
                    <a:pt x="314" y="138"/>
                  </a:lnTo>
                  <a:lnTo>
                    <a:pt x="312" y="137"/>
                  </a:lnTo>
                  <a:lnTo>
                    <a:pt x="309" y="138"/>
                  </a:lnTo>
                  <a:lnTo>
                    <a:pt x="306" y="140"/>
                  </a:lnTo>
                  <a:lnTo>
                    <a:pt x="304" y="139"/>
                  </a:lnTo>
                  <a:lnTo>
                    <a:pt x="306" y="138"/>
                  </a:lnTo>
                  <a:lnTo>
                    <a:pt x="309" y="137"/>
                  </a:lnTo>
                  <a:lnTo>
                    <a:pt x="312" y="136"/>
                  </a:lnTo>
                  <a:lnTo>
                    <a:pt x="314" y="137"/>
                  </a:lnTo>
                  <a:lnTo>
                    <a:pt x="317" y="136"/>
                  </a:lnTo>
                  <a:lnTo>
                    <a:pt x="314" y="135"/>
                  </a:lnTo>
                  <a:lnTo>
                    <a:pt x="312" y="136"/>
                  </a:lnTo>
                  <a:lnTo>
                    <a:pt x="309" y="135"/>
                  </a:lnTo>
                  <a:lnTo>
                    <a:pt x="307" y="137"/>
                  </a:lnTo>
                  <a:lnTo>
                    <a:pt x="306" y="134"/>
                  </a:lnTo>
                  <a:lnTo>
                    <a:pt x="304" y="132"/>
                  </a:lnTo>
                  <a:lnTo>
                    <a:pt x="303" y="136"/>
                  </a:lnTo>
                  <a:lnTo>
                    <a:pt x="303" y="132"/>
                  </a:lnTo>
                  <a:lnTo>
                    <a:pt x="300" y="134"/>
                  </a:lnTo>
                  <a:lnTo>
                    <a:pt x="297" y="131"/>
                  </a:lnTo>
                  <a:lnTo>
                    <a:pt x="295" y="132"/>
                  </a:lnTo>
                  <a:lnTo>
                    <a:pt x="292" y="132"/>
                  </a:lnTo>
                  <a:lnTo>
                    <a:pt x="295" y="131"/>
                  </a:lnTo>
                  <a:lnTo>
                    <a:pt x="292" y="131"/>
                  </a:lnTo>
                  <a:lnTo>
                    <a:pt x="289" y="131"/>
                  </a:lnTo>
                  <a:lnTo>
                    <a:pt x="292" y="130"/>
                  </a:lnTo>
                  <a:lnTo>
                    <a:pt x="295" y="130"/>
                  </a:lnTo>
                  <a:lnTo>
                    <a:pt x="297" y="130"/>
                  </a:lnTo>
                  <a:lnTo>
                    <a:pt x="300" y="130"/>
                  </a:lnTo>
                  <a:lnTo>
                    <a:pt x="297" y="129"/>
                  </a:lnTo>
                  <a:lnTo>
                    <a:pt x="292" y="128"/>
                  </a:lnTo>
                  <a:lnTo>
                    <a:pt x="289" y="128"/>
                  </a:lnTo>
                  <a:lnTo>
                    <a:pt x="287" y="127"/>
                  </a:lnTo>
                  <a:lnTo>
                    <a:pt x="283" y="127"/>
                  </a:lnTo>
                  <a:lnTo>
                    <a:pt x="287" y="126"/>
                  </a:lnTo>
                  <a:lnTo>
                    <a:pt x="289" y="127"/>
                  </a:lnTo>
                  <a:lnTo>
                    <a:pt x="295" y="127"/>
                  </a:lnTo>
                  <a:lnTo>
                    <a:pt x="297" y="126"/>
                  </a:lnTo>
                  <a:lnTo>
                    <a:pt x="300" y="127"/>
                  </a:lnTo>
                  <a:lnTo>
                    <a:pt x="303" y="127"/>
                  </a:lnTo>
                  <a:lnTo>
                    <a:pt x="304" y="127"/>
                  </a:lnTo>
                  <a:lnTo>
                    <a:pt x="300" y="126"/>
                  </a:lnTo>
                  <a:lnTo>
                    <a:pt x="298" y="124"/>
                  </a:lnTo>
                  <a:lnTo>
                    <a:pt x="295" y="124"/>
                  </a:lnTo>
                  <a:lnTo>
                    <a:pt x="298" y="124"/>
                  </a:lnTo>
                  <a:lnTo>
                    <a:pt x="300" y="126"/>
                  </a:lnTo>
                  <a:lnTo>
                    <a:pt x="298" y="122"/>
                  </a:lnTo>
                  <a:lnTo>
                    <a:pt x="295" y="122"/>
                  </a:lnTo>
                  <a:lnTo>
                    <a:pt x="298" y="122"/>
                  </a:lnTo>
                  <a:lnTo>
                    <a:pt x="300" y="122"/>
                  </a:lnTo>
                  <a:lnTo>
                    <a:pt x="304" y="121"/>
                  </a:lnTo>
                  <a:lnTo>
                    <a:pt x="300" y="119"/>
                  </a:lnTo>
                  <a:lnTo>
                    <a:pt x="298" y="118"/>
                  </a:lnTo>
                  <a:lnTo>
                    <a:pt x="296" y="118"/>
                  </a:lnTo>
                  <a:lnTo>
                    <a:pt x="292" y="119"/>
                  </a:lnTo>
                  <a:lnTo>
                    <a:pt x="290" y="120"/>
                  </a:lnTo>
                  <a:lnTo>
                    <a:pt x="288" y="122"/>
                  </a:lnTo>
                  <a:lnTo>
                    <a:pt x="289" y="120"/>
                  </a:lnTo>
                  <a:lnTo>
                    <a:pt x="291" y="119"/>
                  </a:lnTo>
                  <a:lnTo>
                    <a:pt x="295" y="118"/>
                  </a:lnTo>
                  <a:lnTo>
                    <a:pt x="291" y="117"/>
                  </a:lnTo>
                  <a:lnTo>
                    <a:pt x="289" y="117"/>
                  </a:lnTo>
                  <a:lnTo>
                    <a:pt x="288" y="117"/>
                  </a:lnTo>
                  <a:lnTo>
                    <a:pt x="291" y="117"/>
                  </a:lnTo>
                  <a:lnTo>
                    <a:pt x="294" y="117"/>
                  </a:lnTo>
                  <a:lnTo>
                    <a:pt x="297" y="117"/>
                  </a:lnTo>
                  <a:lnTo>
                    <a:pt x="299" y="118"/>
                  </a:lnTo>
                  <a:lnTo>
                    <a:pt x="297" y="115"/>
                  </a:lnTo>
                  <a:lnTo>
                    <a:pt x="294" y="115"/>
                  </a:lnTo>
                  <a:lnTo>
                    <a:pt x="291" y="114"/>
                  </a:lnTo>
                  <a:lnTo>
                    <a:pt x="288" y="114"/>
                  </a:lnTo>
                  <a:lnTo>
                    <a:pt x="286" y="114"/>
                  </a:lnTo>
                  <a:lnTo>
                    <a:pt x="288" y="113"/>
                  </a:lnTo>
                  <a:lnTo>
                    <a:pt x="291" y="114"/>
                  </a:lnTo>
                  <a:lnTo>
                    <a:pt x="294" y="114"/>
                  </a:lnTo>
                  <a:lnTo>
                    <a:pt x="297" y="114"/>
                  </a:lnTo>
                  <a:lnTo>
                    <a:pt x="299" y="114"/>
                  </a:lnTo>
                  <a:lnTo>
                    <a:pt x="303" y="117"/>
                  </a:lnTo>
                  <a:lnTo>
                    <a:pt x="305" y="118"/>
                  </a:lnTo>
                  <a:lnTo>
                    <a:pt x="308" y="118"/>
                  </a:lnTo>
                  <a:lnTo>
                    <a:pt x="311" y="118"/>
                  </a:lnTo>
                  <a:lnTo>
                    <a:pt x="314" y="118"/>
                  </a:lnTo>
                  <a:lnTo>
                    <a:pt x="316" y="118"/>
                  </a:lnTo>
                  <a:lnTo>
                    <a:pt x="318" y="119"/>
                  </a:lnTo>
                  <a:lnTo>
                    <a:pt x="320" y="115"/>
                  </a:lnTo>
                  <a:lnTo>
                    <a:pt x="317" y="113"/>
                  </a:lnTo>
                  <a:lnTo>
                    <a:pt x="314" y="112"/>
                  </a:lnTo>
                  <a:lnTo>
                    <a:pt x="312" y="111"/>
                  </a:lnTo>
                  <a:lnTo>
                    <a:pt x="308" y="111"/>
                  </a:lnTo>
                  <a:lnTo>
                    <a:pt x="306" y="110"/>
                  </a:lnTo>
                  <a:lnTo>
                    <a:pt x="303" y="111"/>
                  </a:lnTo>
                  <a:lnTo>
                    <a:pt x="300" y="110"/>
                  </a:lnTo>
                  <a:lnTo>
                    <a:pt x="297" y="109"/>
                  </a:lnTo>
                  <a:lnTo>
                    <a:pt x="295" y="109"/>
                  </a:lnTo>
                  <a:lnTo>
                    <a:pt x="292" y="107"/>
                  </a:lnTo>
                  <a:lnTo>
                    <a:pt x="289" y="109"/>
                  </a:lnTo>
                  <a:lnTo>
                    <a:pt x="287" y="109"/>
                  </a:lnTo>
                  <a:lnTo>
                    <a:pt x="283" y="110"/>
                  </a:lnTo>
                  <a:lnTo>
                    <a:pt x="280" y="109"/>
                  </a:lnTo>
                  <a:lnTo>
                    <a:pt x="278" y="109"/>
                  </a:lnTo>
                  <a:lnTo>
                    <a:pt x="275" y="110"/>
                  </a:lnTo>
                  <a:lnTo>
                    <a:pt x="274" y="110"/>
                  </a:lnTo>
                  <a:lnTo>
                    <a:pt x="274" y="109"/>
                  </a:lnTo>
                  <a:lnTo>
                    <a:pt x="277" y="109"/>
                  </a:lnTo>
                  <a:lnTo>
                    <a:pt x="280" y="109"/>
                  </a:lnTo>
                  <a:lnTo>
                    <a:pt x="282" y="109"/>
                  </a:lnTo>
                  <a:lnTo>
                    <a:pt x="284" y="109"/>
                  </a:lnTo>
                  <a:lnTo>
                    <a:pt x="290" y="106"/>
                  </a:lnTo>
                  <a:lnTo>
                    <a:pt x="294" y="106"/>
                  </a:lnTo>
                  <a:lnTo>
                    <a:pt x="296" y="106"/>
                  </a:lnTo>
                  <a:lnTo>
                    <a:pt x="298" y="104"/>
                  </a:lnTo>
                  <a:lnTo>
                    <a:pt x="301" y="103"/>
                  </a:lnTo>
                  <a:lnTo>
                    <a:pt x="304" y="103"/>
                  </a:lnTo>
                  <a:lnTo>
                    <a:pt x="307" y="104"/>
                  </a:lnTo>
                  <a:lnTo>
                    <a:pt x="309" y="104"/>
                  </a:lnTo>
                  <a:lnTo>
                    <a:pt x="313" y="104"/>
                  </a:lnTo>
                  <a:lnTo>
                    <a:pt x="313" y="102"/>
                  </a:lnTo>
                  <a:lnTo>
                    <a:pt x="312" y="100"/>
                  </a:lnTo>
                  <a:lnTo>
                    <a:pt x="311" y="97"/>
                  </a:lnTo>
                  <a:lnTo>
                    <a:pt x="308" y="95"/>
                  </a:lnTo>
                  <a:lnTo>
                    <a:pt x="306" y="93"/>
                  </a:lnTo>
                  <a:lnTo>
                    <a:pt x="303" y="90"/>
                  </a:lnTo>
                  <a:lnTo>
                    <a:pt x="300" y="89"/>
                  </a:lnTo>
                  <a:lnTo>
                    <a:pt x="297" y="92"/>
                  </a:lnTo>
                  <a:lnTo>
                    <a:pt x="299" y="95"/>
                  </a:lnTo>
                  <a:lnTo>
                    <a:pt x="296" y="96"/>
                  </a:lnTo>
                  <a:lnTo>
                    <a:pt x="294" y="97"/>
                  </a:lnTo>
                  <a:lnTo>
                    <a:pt x="290" y="98"/>
                  </a:lnTo>
                  <a:lnTo>
                    <a:pt x="288" y="100"/>
                  </a:lnTo>
                  <a:lnTo>
                    <a:pt x="284" y="101"/>
                  </a:lnTo>
                  <a:lnTo>
                    <a:pt x="282" y="103"/>
                  </a:lnTo>
                  <a:lnTo>
                    <a:pt x="280" y="102"/>
                  </a:lnTo>
                  <a:lnTo>
                    <a:pt x="277" y="103"/>
                  </a:lnTo>
                  <a:lnTo>
                    <a:pt x="274" y="105"/>
                  </a:lnTo>
                  <a:lnTo>
                    <a:pt x="274" y="107"/>
                  </a:lnTo>
                  <a:lnTo>
                    <a:pt x="274" y="106"/>
                  </a:lnTo>
                  <a:lnTo>
                    <a:pt x="275" y="103"/>
                  </a:lnTo>
                  <a:lnTo>
                    <a:pt x="279" y="102"/>
                  </a:lnTo>
                  <a:lnTo>
                    <a:pt x="281" y="102"/>
                  </a:lnTo>
                  <a:lnTo>
                    <a:pt x="284" y="100"/>
                  </a:lnTo>
                  <a:lnTo>
                    <a:pt x="287" y="98"/>
                  </a:lnTo>
                  <a:lnTo>
                    <a:pt x="288" y="97"/>
                  </a:lnTo>
                  <a:lnTo>
                    <a:pt x="291" y="96"/>
                  </a:lnTo>
                  <a:lnTo>
                    <a:pt x="292" y="94"/>
                  </a:lnTo>
                  <a:lnTo>
                    <a:pt x="290" y="93"/>
                  </a:lnTo>
                  <a:lnTo>
                    <a:pt x="287" y="93"/>
                  </a:lnTo>
                  <a:lnTo>
                    <a:pt x="284" y="93"/>
                  </a:lnTo>
                  <a:lnTo>
                    <a:pt x="281" y="94"/>
                  </a:lnTo>
                  <a:lnTo>
                    <a:pt x="279" y="94"/>
                  </a:lnTo>
                  <a:lnTo>
                    <a:pt x="277" y="97"/>
                  </a:lnTo>
                  <a:lnTo>
                    <a:pt x="278" y="97"/>
                  </a:lnTo>
                  <a:lnTo>
                    <a:pt x="274" y="98"/>
                  </a:lnTo>
                  <a:lnTo>
                    <a:pt x="274" y="98"/>
                  </a:lnTo>
                  <a:lnTo>
                    <a:pt x="269" y="102"/>
                  </a:lnTo>
                  <a:lnTo>
                    <a:pt x="271" y="98"/>
                  </a:lnTo>
                  <a:lnTo>
                    <a:pt x="274" y="98"/>
                  </a:lnTo>
                  <a:lnTo>
                    <a:pt x="277" y="97"/>
                  </a:lnTo>
                  <a:lnTo>
                    <a:pt x="274" y="96"/>
                  </a:lnTo>
                  <a:lnTo>
                    <a:pt x="274" y="96"/>
                  </a:lnTo>
                  <a:lnTo>
                    <a:pt x="277" y="94"/>
                  </a:lnTo>
                  <a:lnTo>
                    <a:pt x="280" y="93"/>
                  </a:lnTo>
                  <a:lnTo>
                    <a:pt x="282" y="92"/>
                  </a:lnTo>
                  <a:lnTo>
                    <a:pt x="288" y="90"/>
                  </a:lnTo>
                  <a:lnTo>
                    <a:pt x="291" y="90"/>
                  </a:lnTo>
                  <a:lnTo>
                    <a:pt x="292" y="87"/>
                  </a:lnTo>
                  <a:lnTo>
                    <a:pt x="295" y="88"/>
                  </a:lnTo>
                  <a:lnTo>
                    <a:pt x="297" y="86"/>
                  </a:lnTo>
                  <a:lnTo>
                    <a:pt x="296" y="83"/>
                  </a:lnTo>
                  <a:lnTo>
                    <a:pt x="290" y="81"/>
                  </a:lnTo>
                  <a:lnTo>
                    <a:pt x="288" y="80"/>
                  </a:lnTo>
                  <a:lnTo>
                    <a:pt x="286" y="79"/>
                  </a:lnTo>
                  <a:lnTo>
                    <a:pt x="282" y="78"/>
                  </a:lnTo>
                  <a:lnTo>
                    <a:pt x="280" y="79"/>
                  </a:lnTo>
                  <a:lnTo>
                    <a:pt x="277" y="80"/>
                  </a:lnTo>
                  <a:lnTo>
                    <a:pt x="274" y="83"/>
                  </a:lnTo>
                  <a:lnTo>
                    <a:pt x="271" y="83"/>
                  </a:lnTo>
                  <a:lnTo>
                    <a:pt x="269" y="83"/>
                  </a:lnTo>
                  <a:lnTo>
                    <a:pt x="270" y="86"/>
                  </a:lnTo>
                  <a:lnTo>
                    <a:pt x="267" y="83"/>
                  </a:lnTo>
                  <a:lnTo>
                    <a:pt x="270" y="83"/>
                  </a:lnTo>
                  <a:lnTo>
                    <a:pt x="273" y="80"/>
                  </a:lnTo>
                  <a:lnTo>
                    <a:pt x="274" y="80"/>
                  </a:lnTo>
                  <a:lnTo>
                    <a:pt x="277" y="78"/>
                  </a:lnTo>
                  <a:lnTo>
                    <a:pt x="274" y="77"/>
                  </a:lnTo>
                  <a:lnTo>
                    <a:pt x="271" y="78"/>
                  </a:lnTo>
                  <a:lnTo>
                    <a:pt x="269" y="78"/>
                  </a:lnTo>
                  <a:lnTo>
                    <a:pt x="265" y="79"/>
                  </a:lnTo>
                  <a:lnTo>
                    <a:pt x="263" y="81"/>
                  </a:lnTo>
                  <a:lnTo>
                    <a:pt x="261" y="83"/>
                  </a:lnTo>
                  <a:lnTo>
                    <a:pt x="260" y="85"/>
                  </a:lnTo>
                  <a:lnTo>
                    <a:pt x="258" y="87"/>
                  </a:lnTo>
                  <a:lnTo>
                    <a:pt x="257" y="90"/>
                  </a:lnTo>
                  <a:lnTo>
                    <a:pt x="256" y="93"/>
                  </a:lnTo>
                  <a:lnTo>
                    <a:pt x="255" y="95"/>
                  </a:lnTo>
                  <a:lnTo>
                    <a:pt x="256" y="93"/>
                  </a:lnTo>
                  <a:lnTo>
                    <a:pt x="256" y="89"/>
                  </a:lnTo>
                  <a:lnTo>
                    <a:pt x="257" y="87"/>
                  </a:lnTo>
                  <a:lnTo>
                    <a:pt x="258" y="85"/>
                  </a:lnTo>
                  <a:lnTo>
                    <a:pt x="255" y="84"/>
                  </a:lnTo>
                  <a:lnTo>
                    <a:pt x="253" y="86"/>
                  </a:lnTo>
                  <a:lnTo>
                    <a:pt x="252" y="88"/>
                  </a:lnTo>
                  <a:lnTo>
                    <a:pt x="249" y="90"/>
                  </a:lnTo>
                  <a:lnTo>
                    <a:pt x="251" y="87"/>
                  </a:lnTo>
                  <a:lnTo>
                    <a:pt x="247" y="87"/>
                  </a:lnTo>
                  <a:lnTo>
                    <a:pt x="251" y="87"/>
                  </a:lnTo>
                  <a:lnTo>
                    <a:pt x="253" y="84"/>
                  </a:lnTo>
                  <a:lnTo>
                    <a:pt x="255" y="83"/>
                  </a:lnTo>
                  <a:lnTo>
                    <a:pt x="258" y="84"/>
                  </a:lnTo>
                  <a:lnTo>
                    <a:pt x="261" y="81"/>
                  </a:lnTo>
                  <a:lnTo>
                    <a:pt x="263" y="79"/>
                  </a:lnTo>
                  <a:lnTo>
                    <a:pt x="265" y="77"/>
                  </a:lnTo>
                  <a:lnTo>
                    <a:pt x="266" y="73"/>
                  </a:lnTo>
                  <a:lnTo>
                    <a:pt x="265" y="71"/>
                  </a:lnTo>
                  <a:lnTo>
                    <a:pt x="263" y="70"/>
                  </a:lnTo>
                  <a:lnTo>
                    <a:pt x="261" y="71"/>
                  </a:lnTo>
                  <a:lnTo>
                    <a:pt x="257" y="72"/>
                  </a:lnTo>
                  <a:lnTo>
                    <a:pt x="257" y="76"/>
                  </a:lnTo>
                  <a:lnTo>
                    <a:pt x="254" y="76"/>
                  </a:lnTo>
                  <a:lnTo>
                    <a:pt x="252" y="77"/>
                  </a:lnTo>
                  <a:lnTo>
                    <a:pt x="248" y="78"/>
                  </a:lnTo>
                  <a:lnTo>
                    <a:pt x="246" y="78"/>
                  </a:lnTo>
                  <a:lnTo>
                    <a:pt x="243" y="80"/>
                  </a:lnTo>
                  <a:lnTo>
                    <a:pt x="240" y="83"/>
                  </a:lnTo>
                  <a:lnTo>
                    <a:pt x="238" y="83"/>
                  </a:lnTo>
                  <a:lnTo>
                    <a:pt x="240" y="81"/>
                  </a:lnTo>
                  <a:lnTo>
                    <a:pt x="243" y="78"/>
                  </a:lnTo>
                  <a:lnTo>
                    <a:pt x="240" y="77"/>
                  </a:lnTo>
                  <a:lnTo>
                    <a:pt x="238" y="78"/>
                  </a:lnTo>
                  <a:lnTo>
                    <a:pt x="240" y="77"/>
                  </a:lnTo>
                  <a:lnTo>
                    <a:pt x="244" y="73"/>
                  </a:lnTo>
                  <a:lnTo>
                    <a:pt x="246" y="71"/>
                  </a:lnTo>
                  <a:lnTo>
                    <a:pt x="248" y="70"/>
                  </a:lnTo>
                  <a:lnTo>
                    <a:pt x="251" y="71"/>
                  </a:lnTo>
                  <a:lnTo>
                    <a:pt x="254" y="71"/>
                  </a:lnTo>
                  <a:lnTo>
                    <a:pt x="256" y="69"/>
                  </a:lnTo>
                  <a:lnTo>
                    <a:pt x="258" y="67"/>
                  </a:lnTo>
                  <a:lnTo>
                    <a:pt x="257" y="64"/>
                  </a:lnTo>
                  <a:lnTo>
                    <a:pt x="254" y="61"/>
                  </a:lnTo>
                  <a:lnTo>
                    <a:pt x="252" y="60"/>
                  </a:lnTo>
                  <a:lnTo>
                    <a:pt x="248" y="59"/>
                  </a:lnTo>
                  <a:lnTo>
                    <a:pt x="246" y="59"/>
                  </a:lnTo>
                  <a:lnTo>
                    <a:pt x="244" y="58"/>
                  </a:lnTo>
                  <a:lnTo>
                    <a:pt x="240" y="57"/>
                  </a:lnTo>
                  <a:lnTo>
                    <a:pt x="238" y="59"/>
                  </a:lnTo>
                  <a:lnTo>
                    <a:pt x="236" y="60"/>
                  </a:lnTo>
                  <a:lnTo>
                    <a:pt x="234" y="63"/>
                  </a:lnTo>
                  <a:lnTo>
                    <a:pt x="234" y="66"/>
                  </a:lnTo>
                  <a:lnTo>
                    <a:pt x="231" y="68"/>
                  </a:lnTo>
                  <a:lnTo>
                    <a:pt x="230" y="70"/>
                  </a:lnTo>
                  <a:lnTo>
                    <a:pt x="228" y="73"/>
                  </a:lnTo>
                  <a:lnTo>
                    <a:pt x="229" y="70"/>
                  </a:lnTo>
                  <a:lnTo>
                    <a:pt x="229" y="68"/>
                  </a:lnTo>
                  <a:lnTo>
                    <a:pt x="232" y="67"/>
                  </a:lnTo>
                  <a:lnTo>
                    <a:pt x="229" y="64"/>
                  </a:lnTo>
                  <a:lnTo>
                    <a:pt x="227" y="66"/>
                  </a:lnTo>
                  <a:lnTo>
                    <a:pt x="224" y="68"/>
                  </a:lnTo>
                  <a:lnTo>
                    <a:pt x="223" y="71"/>
                  </a:lnTo>
                  <a:lnTo>
                    <a:pt x="221" y="71"/>
                  </a:lnTo>
                  <a:lnTo>
                    <a:pt x="223" y="69"/>
                  </a:lnTo>
                  <a:lnTo>
                    <a:pt x="224" y="66"/>
                  </a:lnTo>
                  <a:lnTo>
                    <a:pt x="227" y="63"/>
                  </a:lnTo>
                  <a:lnTo>
                    <a:pt x="224" y="61"/>
                  </a:lnTo>
                  <a:lnTo>
                    <a:pt x="224" y="58"/>
                  </a:lnTo>
                  <a:lnTo>
                    <a:pt x="221" y="60"/>
                  </a:lnTo>
                  <a:lnTo>
                    <a:pt x="220" y="62"/>
                  </a:lnTo>
                  <a:lnTo>
                    <a:pt x="219" y="64"/>
                  </a:lnTo>
                  <a:lnTo>
                    <a:pt x="217" y="68"/>
                  </a:lnTo>
                  <a:lnTo>
                    <a:pt x="218" y="64"/>
                  </a:lnTo>
                  <a:lnTo>
                    <a:pt x="219" y="62"/>
                  </a:lnTo>
                  <a:lnTo>
                    <a:pt x="217" y="62"/>
                  </a:lnTo>
                  <a:lnTo>
                    <a:pt x="219" y="61"/>
                  </a:lnTo>
                  <a:lnTo>
                    <a:pt x="220" y="59"/>
                  </a:lnTo>
                  <a:lnTo>
                    <a:pt x="222" y="57"/>
                  </a:lnTo>
                  <a:lnTo>
                    <a:pt x="223" y="53"/>
                  </a:lnTo>
                  <a:lnTo>
                    <a:pt x="220" y="53"/>
                  </a:lnTo>
                  <a:lnTo>
                    <a:pt x="218" y="57"/>
                  </a:lnTo>
                  <a:lnTo>
                    <a:pt x="218" y="59"/>
                  </a:lnTo>
                  <a:lnTo>
                    <a:pt x="218" y="57"/>
                  </a:lnTo>
                  <a:lnTo>
                    <a:pt x="214" y="55"/>
                  </a:lnTo>
                  <a:lnTo>
                    <a:pt x="212" y="57"/>
                  </a:lnTo>
                  <a:lnTo>
                    <a:pt x="210" y="60"/>
                  </a:lnTo>
                  <a:lnTo>
                    <a:pt x="211" y="62"/>
                  </a:lnTo>
                  <a:lnTo>
                    <a:pt x="209" y="66"/>
                  </a:lnTo>
                  <a:lnTo>
                    <a:pt x="206" y="68"/>
                  </a:lnTo>
                  <a:lnTo>
                    <a:pt x="209" y="64"/>
                  </a:lnTo>
                  <a:lnTo>
                    <a:pt x="209" y="62"/>
                  </a:lnTo>
                  <a:lnTo>
                    <a:pt x="206" y="60"/>
                  </a:lnTo>
                  <a:lnTo>
                    <a:pt x="205" y="60"/>
                  </a:lnTo>
                  <a:lnTo>
                    <a:pt x="209" y="59"/>
                  </a:lnTo>
                  <a:lnTo>
                    <a:pt x="211" y="57"/>
                  </a:lnTo>
                  <a:lnTo>
                    <a:pt x="209" y="57"/>
                  </a:lnTo>
                  <a:lnTo>
                    <a:pt x="205" y="58"/>
                  </a:lnTo>
                  <a:lnTo>
                    <a:pt x="203" y="59"/>
                  </a:lnTo>
                  <a:lnTo>
                    <a:pt x="205" y="57"/>
                  </a:lnTo>
                  <a:lnTo>
                    <a:pt x="203" y="55"/>
                  </a:lnTo>
                  <a:lnTo>
                    <a:pt x="205" y="55"/>
                  </a:lnTo>
                  <a:lnTo>
                    <a:pt x="209" y="54"/>
                  </a:lnTo>
                  <a:lnTo>
                    <a:pt x="211" y="53"/>
                  </a:lnTo>
                  <a:lnTo>
                    <a:pt x="213" y="52"/>
                  </a:lnTo>
                  <a:lnTo>
                    <a:pt x="217" y="52"/>
                  </a:lnTo>
                  <a:lnTo>
                    <a:pt x="218" y="49"/>
                  </a:lnTo>
                  <a:lnTo>
                    <a:pt x="217" y="46"/>
                  </a:lnTo>
                  <a:lnTo>
                    <a:pt x="213" y="45"/>
                  </a:lnTo>
                  <a:lnTo>
                    <a:pt x="211" y="45"/>
                  </a:lnTo>
                  <a:lnTo>
                    <a:pt x="209" y="45"/>
                  </a:lnTo>
                  <a:lnTo>
                    <a:pt x="205" y="44"/>
                  </a:lnTo>
                  <a:lnTo>
                    <a:pt x="203" y="47"/>
                  </a:lnTo>
                  <a:lnTo>
                    <a:pt x="201" y="47"/>
                  </a:lnTo>
                  <a:lnTo>
                    <a:pt x="197" y="49"/>
                  </a:lnTo>
                  <a:lnTo>
                    <a:pt x="197" y="52"/>
                  </a:lnTo>
                  <a:lnTo>
                    <a:pt x="195" y="54"/>
                  </a:lnTo>
                  <a:lnTo>
                    <a:pt x="192" y="55"/>
                  </a:lnTo>
                  <a:lnTo>
                    <a:pt x="195" y="53"/>
                  </a:lnTo>
                  <a:lnTo>
                    <a:pt x="196" y="51"/>
                  </a:lnTo>
                  <a:lnTo>
                    <a:pt x="197" y="47"/>
                  </a:lnTo>
                  <a:lnTo>
                    <a:pt x="201" y="45"/>
                  </a:lnTo>
                  <a:lnTo>
                    <a:pt x="197" y="44"/>
                  </a:lnTo>
                  <a:lnTo>
                    <a:pt x="195" y="45"/>
                  </a:lnTo>
                  <a:lnTo>
                    <a:pt x="192" y="46"/>
                  </a:lnTo>
                  <a:lnTo>
                    <a:pt x="189" y="49"/>
                  </a:lnTo>
                  <a:lnTo>
                    <a:pt x="187" y="51"/>
                  </a:lnTo>
                  <a:lnTo>
                    <a:pt x="189" y="47"/>
                  </a:lnTo>
                  <a:lnTo>
                    <a:pt x="192" y="45"/>
                  </a:lnTo>
                  <a:lnTo>
                    <a:pt x="195" y="44"/>
                  </a:lnTo>
                  <a:lnTo>
                    <a:pt x="197" y="44"/>
                  </a:lnTo>
                  <a:lnTo>
                    <a:pt x="201" y="44"/>
                  </a:lnTo>
                  <a:lnTo>
                    <a:pt x="203" y="44"/>
                  </a:lnTo>
                  <a:lnTo>
                    <a:pt x="205" y="42"/>
                  </a:lnTo>
                  <a:lnTo>
                    <a:pt x="205" y="38"/>
                  </a:lnTo>
                  <a:lnTo>
                    <a:pt x="203" y="36"/>
                  </a:lnTo>
                  <a:lnTo>
                    <a:pt x="201" y="35"/>
                  </a:lnTo>
                  <a:lnTo>
                    <a:pt x="197" y="34"/>
                  </a:lnTo>
                  <a:lnTo>
                    <a:pt x="195" y="33"/>
                  </a:lnTo>
                  <a:lnTo>
                    <a:pt x="192" y="33"/>
                  </a:lnTo>
                  <a:lnTo>
                    <a:pt x="192" y="35"/>
                  </a:lnTo>
                  <a:lnTo>
                    <a:pt x="189" y="33"/>
                  </a:lnTo>
                  <a:lnTo>
                    <a:pt x="187" y="32"/>
                  </a:lnTo>
                  <a:lnTo>
                    <a:pt x="184" y="32"/>
                  </a:lnTo>
                  <a:lnTo>
                    <a:pt x="181" y="29"/>
                  </a:lnTo>
                  <a:lnTo>
                    <a:pt x="178" y="28"/>
                  </a:lnTo>
                  <a:lnTo>
                    <a:pt x="173" y="28"/>
                  </a:lnTo>
                  <a:lnTo>
                    <a:pt x="170" y="28"/>
                  </a:lnTo>
                  <a:lnTo>
                    <a:pt x="168" y="29"/>
                  </a:lnTo>
                  <a:lnTo>
                    <a:pt x="164" y="29"/>
                  </a:lnTo>
                  <a:lnTo>
                    <a:pt x="162" y="30"/>
                  </a:lnTo>
                  <a:lnTo>
                    <a:pt x="159" y="33"/>
                  </a:lnTo>
                  <a:lnTo>
                    <a:pt x="156" y="35"/>
                  </a:lnTo>
                  <a:lnTo>
                    <a:pt x="159" y="38"/>
                  </a:lnTo>
                  <a:lnTo>
                    <a:pt x="162" y="38"/>
                  </a:lnTo>
                  <a:lnTo>
                    <a:pt x="164" y="40"/>
                  </a:lnTo>
                  <a:lnTo>
                    <a:pt x="167" y="41"/>
                  </a:lnTo>
                  <a:lnTo>
                    <a:pt x="170" y="42"/>
                  </a:lnTo>
                  <a:lnTo>
                    <a:pt x="172" y="43"/>
                  </a:lnTo>
                  <a:lnTo>
                    <a:pt x="176" y="43"/>
                  </a:lnTo>
                  <a:lnTo>
                    <a:pt x="178" y="44"/>
                  </a:lnTo>
                  <a:lnTo>
                    <a:pt x="176" y="44"/>
                  </a:lnTo>
                  <a:lnTo>
                    <a:pt x="173" y="43"/>
                  </a:lnTo>
                  <a:lnTo>
                    <a:pt x="171" y="43"/>
                  </a:lnTo>
                  <a:lnTo>
                    <a:pt x="168" y="42"/>
                  </a:lnTo>
                  <a:lnTo>
                    <a:pt x="166" y="41"/>
                  </a:lnTo>
                  <a:lnTo>
                    <a:pt x="162" y="41"/>
                  </a:lnTo>
                  <a:lnTo>
                    <a:pt x="160" y="40"/>
                  </a:lnTo>
                  <a:lnTo>
                    <a:pt x="159" y="42"/>
                  </a:lnTo>
                  <a:lnTo>
                    <a:pt x="158" y="40"/>
                  </a:lnTo>
                  <a:lnTo>
                    <a:pt x="154" y="40"/>
                  </a:lnTo>
                  <a:lnTo>
                    <a:pt x="152" y="42"/>
                  </a:lnTo>
                  <a:lnTo>
                    <a:pt x="155" y="44"/>
                  </a:lnTo>
                  <a:lnTo>
                    <a:pt x="159" y="44"/>
                  </a:lnTo>
                  <a:lnTo>
                    <a:pt x="160" y="47"/>
                  </a:lnTo>
                  <a:lnTo>
                    <a:pt x="162" y="49"/>
                  </a:lnTo>
                  <a:lnTo>
                    <a:pt x="166" y="51"/>
                  </a:lnTo>
                  <a:lnTo>
                    <a:pt x="168" y="52"/>
                  </a:lnTo>
                  <a:lnTo>
                    <a:pt x="166" y="52"/>
                  </a:lnTo>
                  <a:lnTo>
                    <a:pt x="163" y="50"/>
                  </a:lnTo>
                  <a:lnTo>
                    <a:pt x="160" y="50"/>
                  </a:lnTo>
                  <a:lnTo>
                    <a:pt x="162" y="52"/>
                  </a:lnTo>
                  <a:lnTo>
                    <a:pt x="166" y="53"/>
                  </a:lnTo>
                  <a:lnTo>
                    <a:pt x="162" y="52"/>
                  </a:lnTo>
                  <a:lnTo>
                    <a:pt x="162" y="52"/>
                  </a:lnTo>
                  <a:lnTo>
                    <a:pt x="160" y="50"/>
                  </a:lnTo>
                  <a:lnTo>
                    <a:pt x="159" y="47"/>
                  </a:lnTo>
                  <a:lnTo>
                    <a:pt x="156" y="44"/>
                  </a:lnTo>
                  <a:lnTo>
                    <a:pt x="153" y="44"/>
                  </a:lnTo>
                  <a:lnTo>
                    <a:pt x="152" y="46"/>
                  </a:lnTo>
                  <a:lnTo>
                    <a:pt x="155" y="49"/>
                  </a:lnTo>
                  <a:lnTo>
                    <a:pt x="158" y="51"/>
                  </a:lnTo>
                  <a:lnTo>
                    <a:pt x="154" y="50"/>
                  </a:lnTo>
                  <a:lnTo>
                    <a:pt x="152" y="49"/>
                  </a:lnTo>
                  <a:lnTo>
                    <a:pt x="149" y="49"/>
                  </a:lnTo>
                  <a:lnTo>
                    <a:pt x="150" y="46"/>
                  </a:lnTo>
                  <a:lnTo>
                    <a:pt x="151" y="43"/>
                  </a:lnTo>
                  <a:lnTo>
                    <a:pt x="152" y="41"/>
                  </a:lnTo>
                  <a:lnTo>
                    <a:pt x="149" y="38"/>
                  </a:lnTo>
                  <a:lnTo>
                    <a:pt x="146" y="37"/>
                  </a:lnTo>
                  <a:lnTo>
                    <a:pt x="144" y="40"/>
                  </a:lnTo>
                  <a:lnTo>
                    <a:pt x="141" y="42"/>
                  </a:lnTo>
                  <a:lnTo>
                    <a:pt x="143" y="38"/>
                  </a:lnTo>
                  <a:lnTo>
                    <a:pt x="141" y="36"/>
                  </a:lnTo>
                  <a:lnTo>
                    <a:pt x="138" y="37"/>
                  </a:lnTo>
                  <a:lnTo>
                    <a:pt x="137" y="37"/>
                  </a:lnTo>
                  <a:lnTo>
                    <a:pt x="135" y="40"/>
                  </a:lnTo>
                  <a:lnTo>
                    <a:pt x="137" y="42"/>
                  </a:lnTo>
                  <a:lnTo>
                    <a:pt x="139" y="44"/>
                  </a:lnTo>
                  <a:lnTo>
                    <a:pt x="137" y="43"/>
                  </a:lnTo>
                  <a:lnTo>
                    <a:pt x="137" y="43"/>
                  </a:lnTo>
                  <a:lnTo>
                    <a:pt x="135" y="41"/>
                  </a:lnTo>
                  <a:lnTo>
                    <a:pt x="133" y="43"/>
                  </a:lnTo>
                  <a:lnTo>
                    <a:pt x="133" y="45"/>
                  </a:lnTo>
                  <a:lnTo>
                    <a:pt x="129" y="47"/>
                  </a:lnTo>
                  <a:lnTo>
                    <a:pt x="127" y="47"/>
                  </a:lnTo>
                  <a:lnTo>
                    <a:pt x="124" y="51"/>
                  </a:lnTo>
                  <a:lnTo>
                    <a:pt x="126" y="47"/>
                  </a:lnTo>
                  <a:lnTo>
                    <a:pt x="123" y="46"/>
                  </a:lnTo>
                  <a:lnTo>
                    <a:pt x="126" y="45"/>
                  </a:lnTo>
                  <a:lnTo>
                    <a:pt x="128" y="46"/>
                  </a:lnTo>
                  <a:lnTo>
                    <a:pt x="126" y="44"/>
                  </a:lnTo>
                  <a:lnTo>
                    <a:pt x="126" y="41"/>
                  </a:lnTo>
                  <a:lnTo>
                    <a:pt x="128" y="38"/>
                  </a:lnTo>
                  <a:lnTo>
                    <a:pt x="130" y="36"/>
                  </a:lnTo>
                  <a:lnTo>
                    <a:pt x="127" y="35"/>
                  </a:lnTo>
                  <a:lnTo>
                    <a:pt x="125" y="37"/>
                  </a:lnTo>
                  <a:lnTo>
                    <a:pt x="123" y="40"/>
                  </a:lnTo>
                  <a:lnTo>
                    <a:pt x="119" y="42"/>
                  </a:lnTo>
                  <a:lnTo>
                    <a:pt x="123" y="38"/>
                  </a:lnTo>
                  <a:lnTo>
                    <a:pt x="125" y="36"/>
                  </a:lnTo>
                  <a:lnTo>
                    <a:pt x="127" y="34"/>
                  </a:lnTo>
                  <a:lnTo>
                    <a:pt x="130" y="33"/>
                  </a:lnTo>
                  <a:lnTo>
                    <a:pt x="132" y="30"/>
                  </a:lnTo>
                  <a:lnTo>
                    <a:pt x="133" y="27"/>
                  </a:lnTo>
                  <a:lnTo>
                    <a:pt x="130" y="26"/>
                  </a:lnTo>
                  <a:lnTo>
                    <a:pt x="128" y="24"/>
                  </a:lnTo>
                  <a:lnTo>
                    <a:pt x="129" y="21"/>
                  </a:lnTo>
                  <a:lnTo>
                    <a:pt x="129" y="18"/>
                  </a:lnTo>
                  <a:lnTo>
                    <a:pt x="126" y="17"/>
                  </a:lnTo>
                  <a:lnTo>
                    <a:pt x="124" y="16"/>
                  </a:lnTo>
                  <a:lnTo>
                    <a:pt x="120" y="15"/>
                  </a:lnTo>
                  <a:lnTo>
                    <a:pt x="121" y="12"/>
                  </a:lnTo>
                  <a:lnTo>
                    <a:pt x="120" y="9"/>
                  </a:lnTo>
                  <a:lnTo>
                    <a:pt x="119" y="7"/>
                  </a:lnTo>
                  <a:lnTo>
                    <a:pt x="117" y="4"/>
                  </a:lnTo>
                  <a:lnTo>
                    <a:pt x="115" y="3"/>
                  </a:lnTo>
                  <a:lnTo>
                    <a:pt x="111" y="3"/>
                  </a:lnTo>
                  <a:lnTo>
                    <a:pt x="109" y="2"/>
                  </a:lnTo>
                  <a:lnTo>
                    <a:pt x="106" y="3"/>
                  </a:lnTo>
                  <a:lnTo>
                    <a:pt x="103" y="3"/>
                  </a:lnTo>
                  <a:lnTo>
                    <a:pt x="100" y="2"/>
                  </a:lnTo>
                  <a:lnTo>
                    <a:pt x="98" y="3"/>
                  </a:lnTo>
                  <a:lnTo>
                    <a:pt x="95" y="4"/>
                  </a:lnTo>
                  <a:lnTo>
                    <a:pt x="92" y="4"/>
                  </a:lnTo>
                  <a:lnTo>
                    <a:pt x="90" y="6"/>
                  </a:lnTo>
                  <a:lnTo>
                    <a:pt x="86" y="7"/>
                  </a:lnTo>
                  <a:lnTo>
                    <a:pt x="84" y="8"/>
                  </a:lnTo>
                  <a:lnTo>
                    <a:pt x="86" y="10"/>
                  </a:lnTo>
                  <a:lnTo>
                    <a:pt x="87" y="12"/>
                  </a:lnTo>
                  <a:lnTo>
                    <a:pt x="84" y="10"/>
                  </a:lnTo>
                  <a:lnTo>
                    <a:pt x="82" y="10"/>
                  </a:lnTo>
                  <a:lnTo>
                    <a:pt x="78" y="10"/>
                  </a:lnTo>
                  <a:lnTo>
                    <a:pt x="76" y="10"/>
                  </a:lnTo>
                  <a:lnTo>
                    <a:pt x="74" y="13"/>
                  </a:lnTo>
                  <a:lnTo>
                    <a:pt x="77" y="16"/>
                  </a:lnTo>
                  <a:lnTo>
                    <a:pt x="74" y="15"/>
                  </a:lnTo>
                  <a:lnTo>
                    <a:pt x="72" y="11"/>
                  </a:lnTo>
                  <a:lnTo>
                    <a:pt x="68" y="12"/>
                  </a:lnTo>
                  <a:lnTo>
                    <a:pt x="66" y="16"/>
                  </a:lnTo>
                  <a:lnTo>
                    <a:pt x="69" y="17"/>
                  </a:lnTo>
                  <a:lnTo>
                    <a:pt x="72" y="18"/>
                  </a:lnTo>
                  <a:lnTo>
                    <a:pt x="75" y="19"/>
                  </a:lnTo>
                  <a:lnTo>
                    <a:pt x="77" y="19"/>
                  </a:lnTo>
                  <a:lnTo>
                    <a:pt x="81" y="20"/>
                  </a:lnTo>
                  <a:lnTo>
                    <a:pt x="83" y="20"/>
                  </a:lnTo>
                  <a:lnTo>
                    <a:pt x="86" y="21"/>
                  </a:lnTo>
                  <a:lnTo>
                    <a:pt x="83" y="21"/>
                  </a:lnTo>
                  <a:lnTo>
                    <a:pt x="79" y="21"/>
                  </a:lnTo>
                  <a:lnTo>
                    <a:pt x="77" y="20"/>
                  </a:lnTo>
                  <a:lnTo>
                    <a:pt x="74" y="20"/>
                  </a:lnTo>
                  <a:lnTo>
                    <a:pt x="72" y="19"/>
                  </a:lnTo>
                  <a:lnTo>
                    <a:pt x="69" y="19"/>
                  </a:lnTo>
                  <a:lnTo>
                    <a:pt x="66" y="18"/>
                  </a:lnTo>
                  <a:lnTo>
                    <a:pt x="64" y="18"/>
                  </a:lnTo>
                  <a:lnTo>
                    <a:pt x="61" y="21"/>
                  </a:lnTo>
                  <a:lnTo>
                    <a:pt x="65" y="21"/>
                  </a:lnTo>
                  <a:lnTo>
                    <a:pt x="67" y="21"/>
                  </a:lnTo>
                  <a:lnTo>
                    <a:pt x="69" y="23"/>
                  </a:lnTo>
                  <a:lnTo>
                    <a:pt x="73" y="25"/>
                  </a:lnTo>
                  <a:lnTo>
                    <a:pt x="75" y="25"/>
                  </a:lnTo>
                  <a:lnTo>
                    <a:pt x="78" y="26"/>
                  </a:lnTo>
                  <a:lnTo>
                    <a:pt x="81" y="27"/>
                  </a:lnTo>
                  <a:lnTo>
                    <a:pt x="78" y="27"/>
                  </a:lnTo>
                  <a:lnTo>
                    <a:pt x="75" y="26"/>
                  </a:lnTo>
                  <a:lnTo>
                    <a:pt x="73" y="25"/>
                  </a:lnTo>
                  <a:lnTo>
                    <a:pt x="69" y="25"/>
                  </a:lnTo>
                  <a:lnTo>
                    <a:pt x="67" y="24"/>
                  </a:lnTo>
                  <a:lnTo>
                    <a:pt x="65" y="23"/>
                  </a:lnTo>
                  <a:lnTo>
                    <a:pt x="61" y="23"/>
                  </a:lnTo>
                  <a:lnTo>
                    <a:pt x="60" y="25"/>
                  </a:lnTo>
                  <a:lnTo>
                    <a:pt x="59" y="28"/>
                  </a:lnTo>
                  <a:lnTo>
                    <a:pt x="59" y="30"/>
                  </a:lnTo>
                  <a:lnTo>
                    <a:pt x="61" y="33"/>
                  </a:lnTo>
                  <a:lnTo>
                    <a:pt x="61" y="35"/>
                  </a:lnTo>
                  <a:lnTo>
                    <a:pt x="64" y="37"/>
                  </a:lnTo>
                  <a:lnTo>
                    <a:pt x="67" y="37"/>
                  </a:lnTo>
                  <a:lnTo>
                    <a:pt x="69" y="37"/>
                  </a:lnTo>
                  <a:lnTo>
                    <a:pt x="73" y="38"/>
                  </a:lnTo>
                  <a:lnTo>
                    <a:pt x="75" y="38"/>
                  </a:lnTo>
                  <a:lnTo>
                    <a:pt x="73" y="38"/>
                  </a:lnTo>
                  <a:lnTo>
                    <a:pt x="69" y="40"/>
                  </a:lnTo>
                  <a:lnTo>
                    <a:pt x="73" y="42"/>
                  </a:lnTo>
                  <a:lnTo>
                    <a:pt x="75" y="44"/>
                  </a:lnTo>
                  <a:lnTo>
                    <a:pt x="78" y="46"/>
                  </a:lnTo>
                  <a:lnTo>
                    <a:pt x="79" y="49"/>
                  </a:lnTo>
                  <a:lnTo>
                    <a:pt x="77" y="46"/>
                  </a:lnTo>
                  <a:lnTo>
                    <a:pt x="74" y="44"/>
                  </a:lnTo>
                  <a:lnTo>
                    <a:pt x="72" y="43"/>
                  </a:lnTo>
                  <a:lnTo>
                    <a:pt x="69" y="42"/>
                  </a:lnTo>
                  <a:lnTo>
                    <a:pt x="66" y="41"/>
                  </a:lnTo>
                  <a:lnTo>
                    <a:pt x="64" y="41"/>
                  </a:lnTo>
                  <a:lnTo>
                    <a:pt x="62" y="44"/>
                  </a:lnTo>
                  <a:lnTo>
                    <a:pt x="60" y="46"/>
                  </a:lnTo>
                  <a:lnTo>
                    <a:pt x="58" y="47"/>
                  </a:lnTo>
                  <a:lnTo>
                    <a:pt x="55" y="47"/>
                  </a:lnTo>
                  <a:lnTo>
                    <a:pt x="58" y="49"/>
                  </a:lnTo>
                  <a:lnTo>
                    <a:pt x="60" y="50"/>
                  </a:lnTo>
                  <a:lnTo>
                    <a:pt x="62" y="53"/>
                  </a:lnTo>
                  <a:lnTo>
                    <a:pt x="64" y="55"/>
                  </a:lnTo>
                  <a:lnTo>
                    <a:pt x="67" y="57"/>
                  </a:lnTo>
                  <a:lnTo>
                    <a:pt x="69" y="57"/>
                  </a:lnTo>
                  <a:lnTo>
                    <a:pt x="73" y="57"/>
                  </a:lnTo>
                  <a:lnTo>
                    <a:pt x="74" y="59"/>
                  </a:lnTo>
                  <a:lnTo>
                    <a:pt x="75" y="61"/>
                  </a:lnTo>
                  <a:lnTo>
                    <a:pt x="73" y="62"/>
                  </a:lnTo>
                  <a:lnTo>
                    <a:pt x="72" y="66"/>
                  </a:lnTo>
                  <a:lnTo>
                    <a:pt x="73" y="68"/>
                  </a:lnTo>
                  <a:lnTo>
                    <a:pt x="72" y="70"/>
                  </a:lnTo>
                  <a:lnTo>
                    <a:pt x="72" y="73"/>
                  </a:lnTo>
                  <a:lnTo>
                    <a:pt x="69" y="75"/>
                  </a:lnTo>
                  <a:lnTo>
                    <a:pt x="69" y="72"/>
                  </a:lnTo>
                  <a:lnTo>
                    <a:pt x="67" y="70"/>
                  </a:lnTo>
                  <a:lnTo>
                    <a:pt x="68" y="69"/>
                  </a:lnTo>
                  <a:lnTo>
                    <a:pt x="66" y="69"/>
                  </a:lnTo>
                  <a:lnTo>
                    <a:pt x="62" y="69"/>
                  </a:lnTo>
                  <a:lnTo>
                    <a:pt x="60" y="69"/>
                  </a:lnTo>
                  <a:lnTo>
                    <a:pt x="57" y="70"/>
                  </a:lnTo>
                  <a:lnTo>
                    <a:pt x="55" y="71"/>
                  </a:lnTo>
                  <a:lnTo>
                    <a:pt x="51" y="72"/>
                  </a:lnTo>
                  <a:lnTo>
                    <a:pt x="49" y="73"/>
                  </a:lnTo>
                  <a:lnTo>
                    <a:pt x="45" y="72"/>
                  </a:lnTo>
                  <a:lnTo>
                    <a:pt x="49" y="72"/>
                  </a:lnTo>
                  <a:lnTo>
                    <a:pt x="51" y="71"/>
                  </a:lnTo>
                  <a:lnTo>
                    <a:pt x="55" y="69"/>
                  </a:lnTo>
                  <a:lnTo>
                    <a:pt x="57" y="68"/>
                  </a:lnTo>
                  <a:lnTo>
                    <a:pt x="60" y="68"/>
                  </a:lnTo>
                  <a:lnTo>
                    <a:pt x="62" y="67"/>
                  </a:lnTo>
                  <a:lnTo>
                    <a:pt x="65" y="66"/>
                  </a:lnTo>
                  <a:lnTo>
                    <a:pt x="68" y="66"/>
                  </a:lnTo>
                  <a:lnTo>
                    <a:pt x="70" y="64"/>
                  </a:lnTo>
                  <a:lnTo>
                    <a:pt x="68" y="62"/>
                  </a:lnTo>
                  <a:lnTo>
                    <a:pt x="66" y="62"/>
                  </a:lnTo>
                  <a:lnTo>
                    <a:pt x="64" y="61"/>
                  </a:lnTo>
                  <a:lnTo>
                    <a:pt x="60" y="59"/>
                  </a:lnTo>
                  <a:lnTo>
                    <a:pt x="58" y="57"/>
                  </a:lnTo>
                  <a:lnTo>
                    <a:pt x="56" y="54"/>
                  </a:lnTo>
                  <a:lnTo>
                    <a:pt x="52" y="52"/>
                  </a:lnTo>
                  <a:lnTo>
                    <a:pt x="50" y="49"/>
                  </a:lnTo>
                  <a:lnTo>
                    <a:pt x="49" y="46"/>
                  </a:lnTo>
                  <a:lnTo>
                    <a:pt x="49" y="41"/>
                  </a:lnTo>
                  <a:lnTo>
                    <a:pt x="51" y="38"/>
                  </a:lnTo>
                  <a:lnTo>
                    <a:pt x="51" y="35"/>
                  </a:lnTo>
                  <a:lnTo>
                    <a:pt x="48" y="33"/>
                  </a:lnTo>
                  <a:lnTo>
                    <a:pt x="45" y="30"/>
                  </a:lnTo>
                  <a:lnTo>
                    <a:pt x="45" y="28"/>
                  </a:lnTo>
                  <a:lnTo>
                    <a:pt x="47" y="25"/>
                  </a:lnTo>
                  <a:lnTo>
                    <a:pt x="49" y="23"/>
                  </a:lnTo>
                  <a:lnTo>
                    <a:pt x="51" y="20"/>
                  </a:lnTo>
                  <a:lnTo>
                    <a:pt x="52" y="17"/>
                  </a:lnTo>
                  <a:lnTo>
                    <a:pt x="55" y="15"/>
                  </a:lnTo>
                  <a:lnTo>
                    <a:pt x="57" y="11"/>
                  </a:lnTo>
                  <a:lnTo>
                    <a:pt x="62" y="8"/>
                  </a:lnTo>
                  <a:lnTo>
                    <a:pt x="66" y="7"/>
                  </a:lnTo>
                  <a:lnTo>
                    <a:pt x="68" y="4"/>
                  </a:lnTo>
                  <a:lnTo>
                    <a:pt x="70" y="2"/>
                  </a:lnTo>
                  <a:lnTo>
                    <a:pt x="68" y="1"/>
                  </a:lnTo>
                  <a:lnTo>
                    <a:pt x="66" y="0"/>
                  </a:lnTo>
                  <a:lnTo>
                    <a:pt x="62" y="0"/>
                  </a:lnTo>
                  <a:lnTo>
                    <a:pt x="57" y="0"/>
                  </a:lnTo>
                  <a:lnTo>
                    <a:pt x="53" y="0"/>
                  </a:lnTo>
                  <a:lnTo>
                    <a:pt x="51" y="0"/>
                  </a:lnTo>
                  <a:lnTo>
                    <a:pt x="48" y="0"/>
                  </a:lnTo>
                  <a:lnTo>
                    <a:pt x="45" y="0"/>
                  </a:lnTo>
                  <a:lnTo>
                    <a:pt x="40" y="1"/>
                  </a:lnTo>
                  <a:lnTo>
                    <a:pt x="38" y="1"/>
                  </a:lnTo>
                  <a:lnTo>
                    <a:pt x="34" y="2"/>
                  </a:lnTo>
                  <a:lnTo>
                    <a:pt x="32" y="3"/>
                  </a:lnTo>
                  <a:lnTo>
                    <a:pt x="28" y="4"/>
                  </a:lnTo>
                  <a:lnTo>
                    <a:pt x="26" y="6"/>
                  </a:lnTo>
                  <a:lnTo>
                    <a:pt x="23" y="8"/>
                  </a:lnTo>
                  <a:lnTo>
                    <a:pt x="21" y="10"/>
                  </a:lnTo>
                  <a:lnTo>
                    <a:pt x="17" y="11"/>
                  </a:lnTo>
                  <a:lnTo>
                    <a:pt x="17" y="15"/>
                  </a:lnTo>
                  <a:lnTo>
                    <a:pt x="15" y="17"/>
                  </a:lnTo>
                  <a:lnTo>
                    <a:pt x="11" y="17"/>
                  </a:lnTo>
                  <a:lnTo>
                    <a:pt x="10" y="20"/>
                  </a:lnTo>
                  <a:lnTo>
                    <a:pt x="9" y="23"/>
                  </a:lnTo>
                  <a:lnTo>
                    <a:pt x="9" y="26"/>
                  </a:lnTo>
                  <a:lnTo>
                    <a:pt x="9" y="28"/>
                  </a:lnTo>
                  <a:lnTo>
                    <a:pt x="6" y="29"/>
                  </a:lnTo>
                  <a:lnTo>
                    <a:pt x="6" y="32"/>
                  </a:lnTo>
                  <a:lnTo>
                    <a:pt x="4" y="33"/>
                  </a:lnTo>
                  <a:lnTo>
                    <a:pt x="4" y="35"/>
                  </a:lnTo>
                  <a:lnTo>
                    <a:pt x="1" y="38"/>
                  </a:lnTo>
                  <a:lnTo>
                    <a:pt x="1" y="41"/>
                  </a:lnTo>
                  <a:lnTo>
                    <a:pt x="2" y="44"/>
                  </a:lnTo>
                  <a:lnTo>
                    <a:pt x="6" y="44"/>
                  </a:lnTo>
                  <a:lnTo>
                    <a:pt x="4" y="45"/>
                  </a:lnTo>
                  <a:lnTo>
                    <a:pt x="0" y="46"/>
                  </a:lnTo>
                  <a:lnTo>
                    <a:pt x="0" y="51"/>
                  </a:lnTo>
                  <a:lnTo>
                    <a:pt x="2" y="54"/>
                  </a:lnTo>
                  <a:lnTo>
                    <a:pt x="0" y="57"/>
                  </a:lnTo>
                  <a:lnTo>
                    <a:pt x="0" y="57"/>
                  </a:lnTo>
                  <a:lnTo>
                    <a:pt x="0" y="61"/>
                  </a:lnTo>
                  <a:lnTo>
                    <a:pt x="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0" name="Freeform 216">
              <a:extLst>
                <a:ext uri="{FF2B5EF4-FFF2-40B4-BE49-F238E27FC236}">
                  <a16:creationId xmlns:a16="http://schemas.microsoft.com/office/drawing/2014/main" id="{FE9349D1-0D01-4604-F998-55EBF36890A8}"/>
                </a:ext>
              </a:extLst>
            </p:cNvPr>
            <p:cNvSpPr>
              <a:spLocks/>
            </p:cNvSpPr>
            <p:nvPr userDrawn="1"/>
          </p:nvSpPr>
          <p:spPr bwMode="auto">
            <a:xfrm>
              <a:off x="3666775" y="1480604"/>
              <a:ext cx="134917" cy="326466"/>
            </a:xfrm>
            <a:custGeom>
              <a:avLst/>
              <a:gdLst>
                <a:gd name="T0" fmla="*/ 55 w 81"/>
                <a:gd name="T1" fmla="*/ 196 h 196"/>
                <a:gd name="T2" fmla="*/ 55 w 81"/>
                <a:gd name="T3" fmla="*/ 194 h 196"/>
                <a:gd name="T4" fmla="*/ 35 w 81"/>
                <a:gd name="T5" fmla="*/ 30 h 196"/>
                <a:gd name="T6" fmla="*/ 41 w 81"/>
                <a:gd name="T7" fmla="*/ 29 h 196"/>
                <a:gd name="T8" fmla="*/ 48 w 81"/>
                <a:gd name="T9" fmla="*/ 28 h 196"/>
                <a:gd name="T10" fmla="*/ 54 w 81"/>
                <a:gd name="T11" fmla="*/ 26 h 196"/>
                <a:gd name="T12" fmla="*/ 58 w 81"/>
                <a:gd name="T13" fmla="*/ 25 h 196"/>
                <a:gd name="T14" fmla="*/ 57 w 81"/>
                <a:gd name="T15" fmla="*/ 20 h 196"/>
                <a:gd name="T16" fmla="*/ 57 w 81"/>
                <a:gd name="T17" fmla="*/ 16 h 196"/>
                <a:gd name="T18" fmla="*/ 59 w 81"/>
                <a:gd name="T19" fmla="*/ 13 h 196"/>
                <a:gd name="T20" fmla="*/ 54 w 81"/>
                <a:gd name="T21" fmla="*/ 11 h 196"/>
                <a:gd name="T22" fmla="*/ 48 w 81"/>
                <a:gd name="T23" fmla="*/ 11 h 196"/>
                <a:gd name="T24" fmla="*/ 42 w 81"/>
                <a:gd name="T25" fmla="*/ 9 h 196"/>
                <a:gd name="T26" fmla="*/ 40 w 81"/>
                <a:gd name="T27" fmla="*/ 6 h 196"/>
                <a:gd name="T28" fmla="*/ 34 w 81"/>
                <a:gd name="T29" fmla="*/ 5 h 196"/>
                <a:gd name="T30" fmla="*/ 29 w 81"/>
                <a:gd name="T31" fmla="*/ 3 h 196"/>
                <a:gd name="T32" fmla="*/ 23 w 81"/>
                <a:gd name="T33" fmla="*/ 1 h 196"/>
                <a:gd name="T34" fmla="*/ 17 w 81"/>
                <a:gd name="T35" fmla="*/ 0 h 196"/>
                <a:gd name="T36" fmla="*/ 13 w 81"/>
                <a:gd name="T37" fmla="*/ 4 h 196"/>
                <a:gd name="T38" fmla="*/ 17 w 81"/>
                <a:gd name="T39" fmla="*/ 8 h 196"/>
                <a:gd name="T40" fmla="*/ 13 w 81"/>
                <a:gd name="T41" fmla="*/ 12 h 196"/>
                <a:gd name="T42" fmla="*/ 16 w 81"/>
                <a:gd name="T43" fmla="*/ 16 h 196"/>
                <a:gd name="T44" fmla="*/ 22 w 81"/>
                <a:gd name="T45" fmla="*/ 18 h 196"/>
                <a:gd name="T46" fmla="*/ 27 w 81"/>
                <a:gd name="T47" fmla="*/ 20 h 196"/>
                <a:gd name="T48" fmla="*/ 33 w 81"/>
                <a:gd name="T49" fmla="*/ 22 h 196"/>
                <a:gd name="T50" fmla="*/ 27 w 81"/>
                <a:gd name="T51" fmla="*/ 23 h 196"/>
                <a:gd name="T52" fmla="*/ 22 w 81"/>
                <a:gd name="T53" fmla="*/ 24 h 196"/>
                <a:gd name="T54" fmla="*/ 27 w 81"/>
                <a:gd name="T55" fmla="*/ 26 h 196"/>
                <a:gd name="T56" fmla="*/ 30 w 81"/>
                <a:gd name="T57" fmla="*/ 30 h 196"/>
                <a:gd name="T58" fmla="*/ 33 w 81"/>
                <a:gd name="T59" fmla="*/ 31 h 196"/>
                <a:gd name="T60" fmla="*/ 57 w 81"/>
                <a:gd name="T61" fmla="*/ 93 h 196"/>
                <a:gd name="T62" fmla="*/ 52 w 81"/>
                <a:gd name="T63" fmla="*/ 94 h 196"/>
                <a:gd name="T64" fmla="*/ 49 w 81"/>
                <a:gd name="T65" fmla="*/ 99 h 196"/>
                <a:gd name="T66" fmla="*/ 44 w 81"/>
                <a:gd name="T67" fmla="*/ 99 h 196"/>
                <a:gd name="T68" fmla="*/ 44 w 81"/>
                <a:gd name="T69" fmla="*/ 102 h 196"/>
                <a:gd name="T70" fmla="*/ 39 w 81"/>
                <a:gd name="T71" fmla="*/ 106 h 196"/>
                <a:gd name="T72" fmla="*/ 40 w 81"/>
                <a:gd name="T73" fmla="*/ 110 h 196"/>
                <a:gd name="T74" fmla="*/ 43 w 81"/>
                <a:gd name="T75" fmla="*/ 110 h 196"/>
                <a:gd name="T76" fmla="*/ 47 w 81"/>
                <a:gd name="T77" fmla="*/ 115 h 196"/>
                <a:gd name="T78" fmla="*/ 52 w 81"/>
                <a:gd name="T79" fmla="*/ 117 h 196"/>
                <a:gd name="T80" fmla="*/ 58 w 81"/>
                <a:gd name="T81" fmla="*/ 117 h 196"/>
                <a:gd name="T82" fmla="*/ 64 w 81"/>
                <a:gd name="T83" fmla="*/ 120 h 196"/>
                <a:gd name="T84" fmla="*/ 68 w 81"/>
                <a:gd name="T85" fmla="*/ 120 h 196"/>
                <a:gd name="T86" fmla="*/ 75 w 81"/>
                <a:gd name="T87" fmla="*/ 120 h 196"/>
                <a:gd name="T88" fmla="*/ 80 w 81"/>
                <a:gd name="T89" fmla="*/ 117 h 196"/>
                <a:gd name="T90" fmla="*/ 80 w 81"/>
                <a:gd name="T91" fmla="*/ 111 h 196"/>
                <a:gd name="T92" fmla="*/ 80 w 81"/>
                <a:gd name="T93" fmla="*/ 107 h 196"/>
                <a:gd name="T94" fmla="*/ 76 w 81"/>
                <a:gd name="T95" fmla="*/ 102 h 196"/>
                <a:gd name="T96" fmla="*/ 72 w 81"/>
                <a:gd name="T97" fmla="*/ 97 h 196"/>
                <a:gd name="T98" fmla="*/ 66 w 81"/>
                <a:gd name="T99" fmla="*/ 93 h 196"/>
                <a:gd name="T100" fmla="*/ 60 w 81"/>
                <a:gd name="T101" fmla="*/ 93 h 196"/>
                <a:gd name="T102" fmla="*/ 23 w 81"/>
                <a:gd name="T103" fmla="*/ 135 h 196"/>
                <a:gd name="T104" fmla="*/ 17 w 81"/>
                <a:gd name="T105" fmla="*/ 135 h 196"/>
                <a:gd name="T106" fmla="*/ 10 w 81"/>
                <a:gd name="T107" fmla="*/ 136 h 196"/>
                <a:gd name="T108" fmla="*/ 5 w 81"/>
                <a:gd name="T109" fmla="*/ 137 h 196"/>
                <a:gd name="T110" fmla="*/ 0 w 81"/>
                <a:gd name="T111" fmla="*/ 138 h 196"/>
                <a:gd name="T112" fmla="*/ 5 w 81"/>
                <a:gd name="T113" fmla="*/ 142 h 196"/>
                <a:gd name="T114" fmla="*/ 5 w 81"/>
                <a:gd name="T115" fmla="*/ 142 h 196"/>
                <a:gd name="T116" fmla="*/ 10 w 81"/>
                <a:gd name="T117" fmla="*/ 142 h 196"/>
                <a:gd name="T118" fmla="*/ 16 w 81"/>
                <a:gd name="T119" fmla="*/ 141 h 196"/>
                <a:gd name="T120" fmla="*/ 22 w 81"/>
                <a:gd name="T121" fmla="*/ 137 h 196"/>
                <a:gd name="T122" fmla="*/ 23 w 81"/>
                <a:gd name="T123" fmla="*/ 13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196">
                  <a:moveTo>
                    <a:pt x="55" y="194"/>
                  </a:moveTo>
                  <a:lnTo>
                    <a:pt x="55" y="196"/>
                  </a:lnTo>
                  <a:lnTo>
                    <a:pt x="55" y="194"/>
                  </a:lnTo>
                  <a:lnTo>
                    <a:pt x="55" y="194"/>
                  </a:lnTo>
                  <a:close/>
                  <a:moveTo>
                    <a:pt x="33" y="31"/>
                  </a:moveTo>
                  <a:lnTo>
                    <a:pt x="35" y="30"/>
                  </a:lnTo>
                  <a:lnTo>
                    <a:pt x="39" y="28"/>
                  </a:lnTo>
                  <a:lnTo>
                    <a:pt x="41" y="29"/>
                  </a:lnTo>
                  <a:lnTo>
                    <a:pt x="44" y="29"/>
                  </a:lnTo>
                  <a:lnTo>
                    <a:pt x="48" y="28"/>
                  </a:lnTo>
                  <a:lnTo>
                    <a:pt x="50" y="28"/>
                  </a:lnTo>
                  <a:lnTo>
                    <a:pt x="54" y="26"/>
                  </a:lnTo>
                  <a:lnTo>
                    <a:pt x="56" y="26"/>
                  </a:lnTo>
                  <a:lnTo>
                    <a:pt x="58" y="25"/>
                  </a:lnTo>
                  <a:lnTo>
                    <a:pt x="59" y="23"/>
                  </a:lnTo>
                  <a:lnTo>
                    <a:pt x="57" y="20"/>
                  </a:lnTo>
                  <a:lnTo>
                    <a:pt x="55" y="18"/>
                  </a:lnTo>
                  <a:lnTo>
                    <a:pt x="57" y="16"/>
                  </a:lnTo>
                  <a:lnTo>
                    <a:pt x="60" y="15"/>
                  </a:lnTo>
                  <a:lnTo>
                    <a:pt x="59" y="13"/>
                  </a:lnTo>
                  <a:lnTo>
                    <a:pt x="56" y="12"/>
                  </a:lnTo>
                  <a:lnTo>
                    <a:pt x="54" y="11"/>
                  </a:lnTo>
                  <a:lnTo>
                    <a:pt x="50" y="9"/>
                  </a:lnTo>
                  <a:lnTo>
                    <a:pt x="48" y="11"/>
                  </a:lnTo>
                  <a:lnTo>
                    <a:pt x="44" y="11"/>
                  </a:lnTo>
                  <a:lnTo>
                    <a:pt x="42" y="9"/>
                  </a:lnTo>
                  <a:lnTo>
                    <a:pt x="43" y="7"/>
                  </a:lnTo>
                  <a:lnTo>
                    <a:pt x="40" y="6"/>
                  </a:lnTo>
                  <a:lnTo>
                    <a:pt x="38" y="5"/>
                  </a:lnTo>
                  <a:lnTo>
                    <a:pt x="34" y="5"/>
                  </a:lnTo>
                  <a:lnTo>
                    <a:pt x="32" y="3"/>
                  </a:lnTo>
                  <a:lnTo>
                    <a:pt x="29" y="3"/>
                  </a:lnTo>
                  <a:lnTo>
                    <a:pt x="26" y="1"/>
                  </a:lnTo>
                  <a:lnTo>
                    <a:pt x="23" y="1"/>
                  </a:lnTo>
                  <a:lnTo>
                    <a:pt x="21" y="0"/>
                  </a:lnTo>
                  <a:lnTo>
                    <a:pt x="17" y="0"/>
                  </a:lnTo>
                  <a:lnTo>
                    <a:pt x="15" y="1"/>
                  </a:lnTo>
                  <a:lnTo>
                    <a:pt x="13" y="4"/>
                  </a:lnTo>
                  <a:lnTo>
                    <a:pt x="14" y="6"/>
                  </a:lnTo>
                  <a:lnTo>
                    <a:pt x="17" y="8"/>
                  </a:lnTo>
                  <a:lnTo>
                    <a:pt x="14" y="9"/>
                  </a:lnTo>
                  <a:lnTo>
                    <a:pt x="13" y="12"/>
                  </a:lnTo>
                  <a:lnTo>
                    <a:pt x="15" y="13"/>
                  </a:lnTo>
                  <a:lnTo>
                    <a:pt x="16" y="16"/>
                  </a:lnTo>
                  <a:lnTo>
                    <a:pt x="20" y="16"/>
                  </a:lnTo>
                  <a:lnTo>
                    <a:pt x="22" y="18"/>
                  </a:lnTo>
                  <a:lnTo>
                    <a:pt x="25" y="18"/>
                  </a:lnTo>
                  <a:lnTo>
                    <a:pt x="27" y="20"/>
                  </a:lnTo>
                  <a:lnTo>
                    <a:pt x="31" y="21"/>
                  </a:lnTo>
                  <a:lnTo>
                    <a:pt x="33" y="22"/>
                  </a:lnTo>
                  <a:lnTo>
                    <a:pt x="31" y="23"/>
                  </a:lnTo>
                  <a:lnTo>
                    <a:pt x="27" y="23"/>
                  </a:lnTo>
                  <a:lnTo>
                    <a:pt x="24" y="23"/>
                  </a:lnTo>
                  <a:lnTo>
                    <a:pt x="22" y="24"/>
                  </a:lnTo>
                  <a:lnTo>
                    <a:pt x="24" y="25"/>
                  </a:lnTo>
                  <a:lnTo>
                    <a:pt x="27" y="26"/>
                  </a:lnTo>
                  <a:lnTo>
                    <a:pt x="30" y="28"/>
                  </a:lnTo>
                  <a:lnTo>
                    <a:pt x="30" y="30"/>
                  </a:lnTo>
                  <a:lnTo>
                    <a:pt x="33" y="31"/>
                  </a:lnTo>
                  <a:lnTo>
                    <a:pt x="33" y="31"/>
                  </a:lnTo>
                  <a:close/>
                  <a:moveTo>
                    <a:pt x="60" y="93"/>
                  </a:moveTo>
                  <a:lnTo>
                    <a:pt x="57" y="93"/>
                  </a:lnTo>
                  <a:lnTo>
                    <a:pt x="55" y="94"/>
                  </a:lnTo>
                  <a:lnTo>
                    <a:pt x="52" y="94"/>
                  </a:lnTo>
                  <a:lnTo>
                    <a:pt x="49" y="95"/>
                  </a:lnTo>
                  <a:lnTo>
                    <a:pt x="49" y="99"/>
                  </a:lnTo>
                  <a:lnTo>
                    <a:pt x="47" y="99"/>
                  </a:lnTo>
                  <a:lnTo>
                    <a:pt x="44" y="99"/>
                  </a:lnTo>
                  <a:lnTo>
                    <a:pt x="47" y="100"/>
                  </a:lnTo>
                  <a:lnTo>
                    <a:pt x="44" y="102"/>
                  </a:lnTo>
                  <a:lnTo>
                    <a:pt x="41" y="103"/>
                  </a:lnTo>
                  <a:lnTo>
                    <a:pt x="39" y="106"/>
                  </a:lnTo>
                  <a:lnTo>
                    <a:pt x="37" y="109"/>
                  </a:lnTo>
                  <a:lnTo>
                    <a:pt x="40" y="110"/>
                  </a:lnTo>
                  <a:lnTo>
                    <a:pt x="41" y="112"/>
                  </a:lnTo>
                  <a:lnTo>
                    <a:pt x="43" y="110"/>
                  </a:lnTo>
                  <a:lnTo>
                    <a:pt x="44" y="112"/>
                  </a:lnTo>
                  <a:lnTo>
                    <a:pt x="47" y="115"/>
                  </a:lnTo>
                  <a:lnTo>
                    <a:pt x="49" y="116"/>
                  </a:lnTo>
                  <a:lnTo>
                    <a:pt x="52" y="117"/>
                  </a:lnTo>
                  <a:lnTo>
                    <a:pt x="55" y="116"/>
                  </a:lnTo>
                  <a:lnTo>
                    <a:pt x="58" y="117"/>
                  </a:lnTo>
                  <a:lnTo>
                    <a:pt x="60" y="119"/>
                  </a:lnTo>
                  <a:lnTo>
                    <a:pt x="64" y="120"/>
                  </a:lnTo>
                  <a:lnTo>
                    <a:pt x="66" y="120"/>
                  </a:lnTo>
                  <a:lnTo>
                    <a:pt x="68" y="120"/>
                  </a:lnTo>
                  <a:lnTo>
                    <a:pt x="72" y="120"/>
                  </a:lnTo>
                  <a:lnTo>
                    <a:pt x="75" y="120"/>
                  </a:lnTo>
                  <a:lnTo>
                    <a:pt x="77" y="120"/>
                  </a:lnTo>
                  <a:lnTo>
                    <a:pt x="80" y="117"/>
                  </a:lnTo>
                  <a:lnTo>
                    <a:pt x="81" y="115"/>
                  </a:lnTo>
                  <a:lnTo>
                    <a:pt x="80" y="111"/>
                  </a:lnTo>
                  <a:lnTo>
                    <a:pt x="77" y="109"/>
                  </a:lnTo>
                  <a:lnTo>
                    <a:pt x="80" y="107"/>
                  </a:lnTo>
                  <a:lnTo>
                    <a:pt x="80" y="103"/>
                  </a:lnTo>
                  <a:lnTo>
                    <a:pt x="76" y="102"/>
                  </a:lnTo>
                  <a:lnTo>
                    <a:pt x="74" y="99"/>
                  </a:lnTo>
                  <a:lnTo>
                    <a:pt x="72" y="97"/>
                  </a:lnTo>
                  <a:lnTo>
                    <a:pt x="68" y="94"/>
                  </a:lnTo>
                  <a:lnTo>
                    <a:pt x="66" y="93"/>
                  </a:lnTo>
                  <a:lnTo>
                    <a:pt x="63" y="93"/>
                  </a:lnTo>
                  <a:lnTo>
                    <a:pt x="60" y="93"/>
                  </a:lnTo>
                  <a:lnTo>
                    <a:pt x="60" y="93"/>
                  </a:lnTo>
                  <a:close/>
                  <a:moveTo>
                    <a:pt x="23" y="135"/>
                  </a:moveTo>
                  <a:lnTo>
                    <a:pt x="20" y="134"/>
                  </a:lnTo>
                  <a:lnTo>
                    <a:pt x="17" y="135"/>
                  </a:lnTo>
                  <a:lnTo>
                    <a:pt x="14" y="135"/>
                  </a:lnTo>
                  <a:lnTo>
                    <a:pt x="10" y="136"/>
                  </a:lnTo>
                  <a:lnTo>
                    <a:pt x="8" y="136"/>
                  </a:lnTo>
                  <a:lnTo>
                    <a:pt x="5" y="137"/>
                  </a:lnTo>
                  <a:lnTo>
                    <a:pt x="3" y="138"/>
                  </a:lnTo>
                  <a:lnTo>
                    <a:pt x="0" y="138"/>
                  </a:lnTo>
                  <a:lnTo>
                    <a:pt x="3" y="142"/>
                  </a:lnTo>
                  <a:lnTo>
                    <a:pt x="5" y="142"/>
                  </a:lnTo>
                  <a:lnTo>
                    <a:pt x="3" y="142"/>
                  </a:lnTo>
                  <a:lnTo>
                    <a:pt x="5" y="142"/>
                  </a:lnTo>
                  <a:lnTo>
                    <a:pt x="8" y="142"/>
                  </a:lnTo>
                  <a:lnTo>
                    <a:pt x="10" y="142"/>
                  </a:lnTo>
                  <a:lnTo>
                    <a:pt x="14" y="141"/>
                  </a:lnTo>
                  <a:lnTo>
                    <a:pt x="16" y="141"/>
                  </a:lnTo>
                  <a:lnTo>
                    <a:pt x="18" y="138"/>
                  </a:lnTo>
                  <a:lnTo>
                    <a:pt x="22" y="137"/>
                  </a:lnTo>
                  <a:lnTo>
                    <a:pt x="23" y="135"/>
                  </a:lnTo>
                  <a:lnTo>
                    <a:pt x="23"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1" name="Freeform 217">
              <a:extLst>
                <a:ext uri="{FF2B5EF4-FFF2-40B4-BE49-F238E27FC236}">
                  <a16:creationId xmlns:a16="http://schemas.microsoft.com/office/drawing/2014/main" id="{1CF55F9E-E60A-7A8A-F1EE-4696CD044069}"/>
                </a:ext>
              </a:extLst>
            </p:cNvPr>
            <p:cNvSpPr>
              <a:spLocks/>
            </p:cNvSpPr>
            <p:nvPr userDrawn="1"/>
          </p:nvSpPr>
          <p:spPr bwMode="auto">
            <a:xfrm>
              <a:off x="3593487" y="1528908"/>
              <a:ext cx="213202" cy="109932"/>
            </a:xfrm>
            <a:custGeom>
              <a:avLst/>
              <a:gdLst>
                <a:gd name="T0" fmla="*/ 27 w 128"/>
                <a:gd name="T1" fmla="*/ 66 h 66"/>
                <a:gd name="T2" fmla="*/ 25 w 128"/>
                <a:gd name="T3" fmla="*/ 65 h 66"/>
                <a:gd name="T4" fmla="*/ 22 w 128"/>
                <a:gd name="T5" fmla="*/ 66 h 66"/>
                <a:gd name="T6" fmla="*/ 25 w 128"/>
                <a:gd name="T7" fmla="*/ 65 h 66"/>
                <a:gd name="T8" fmla="*/ 27 w 128"/>
                <a:gd name="T9" fmla="*/ 64 h 66"/>
                <a:gd name="T10" fmla="*/ 31 w 128"/>
                <a:gd name="T11" fmla="*/ 64 h 66"/>
                <a:gd name="T12" fmla="*/ 27 w 128"/>
                <a:gd name="T13" fmla="*/ 66 h 66"/>
                <a:gd name="T14" fmla="*/ 27 w 128"/>
                <a:gd name="T15" fmla="*/ 66 h 66"/>
                <a:gd name="T16" fmla="*/ 11 w 128"/>
                <a:gd name="T17" fmla="*/ 0 h 66"/>
                <a:gd name="T18" fmla="*/ 6 w 128"/>
                <a:gd name="T19" fmla="*/ 0 h 66"/>
                <a:gd name="T20" fmla="*/ 2 w 128"/>
                <a:gd name="T21" fmla="*/ 0 h 66"/>
                <a:gd name="T22" fmla="*/ 0 w 128"/>
                <a:gd name="T23" fmla="*/ 0 h 66"/>
                <a:gd name="T24" fmla="*/ 1 w 128"/>
                <a:gd name="T25" fmla="*/ 3 h 66"/>
                <a:gd name="T26" fmla="*/ 4 w 128"/>
                <a:gd name="T27" fmla="*/ 4 h 66"/>
                <a:gd name="T28" fmla="*/ 6 w 128"/>
                <a:gd name="T29" fmla="*/ 5 h 66"/>
                <a:gd name="T30" fmla="*/ 9 w 128"/>
                <a:gd name="T31" fmla="*/ 5 h 66"/>
                <a:gd name="T32" fmla="*/ 11 w 128"/>
                <a:gd name="T33" fmla="*/ 5 h 66"/>
                <a:gd name="T34" fmla="*/ 15 w 128"/>
                <a:gd name="T35" fmla="*/ 4 h 66"/>
                <a:gd name="T36" fmla="*/ 17 w 128"/>
                <a:gd name="T37" fmla="*/ 4 h 66"/>
                <a:gd name="T38" fmla="*/ 21 w 128"/>
                <a:gd name="T39" fmla="*/ 4 h 66"/>
                <a:gd name="T40" fmla="*/ 18 w 128"/>
                <a:gd name="T41" fmla="*/ 1 h 66"/>
                <a:gd name="T42" fmla="*/ 16 w 128"/>
                <a:gd name="T43" fmla="*/ 0 h 66"/>
                <a:gd name="T44" fmla="*/ 13 w 128"/>
                <a:gd name="T45" fmla="*/ 0 h 66"/>
                <a:gd name="T46" fmla="*/ 11 w 128"/>
                <a:gd name="T47" fmla="*/ 0 h 66"/>
                <a:gd name="T48" fmla="*/ 11 w 128"/>
                <a:gd name="T49" fmla="*/ 0 h 66"/>
                <a:gd name="T50" fmla="*/ 128 w 128"/>
                <a:gd name="T51" fmla="*/ 4 h 66"/>
                <a:gd name="T52" fmla="*/ 125 w 128"/>
                <a:gd name="T53" fmla="*/ 6 h 66"/>
                <a:gd name="T54" fmla="*/ 124 w 128"/>
                <a:gd name="T55" fmla="*/ 10 h 66"/>
                <a:gd name="T56" fmla="*/ 122 w 128"/>
                <a:gd name="T57" fmla="*/ 12 h 66"/>
                <a:gd name="T58" fmla="*/ 119 w 128"/>
                <a:gd name="T59" fmla="*/ 12 h 66"/>
                <a:gd name="T60" fmla="*/ 115 w 128"/>
                <a:gd name="T61" fmla="*/ 12 h 66"/>
                <a:gd name="T62" fmla="*/ 111 w 128"/>
                <a:gd name="T63" fmla="*/ 11 h 66"/>
                <a:gd name="T64" fmla="*/ 103 w 128"/>
                <a:gd name="T65" fmla="*/ 11 h 66"/>
                <a:gd name="T66" fmla="*/ 100 w 128"/>
                <a:gd name="T67" fmla="*/ 12 h 66"/>
                <a:gd name="T68" fmla="*/ 98 w 128"/>
                <a:gd name="T69" fmla="*/ 12 h 66"/>
                <a:gd name="T70" fmla="*/ 92 w 128"/>
                <a:gd name="T71" fmla="*/ 12 h 66"/>
                <a:gd name="T72" fmla="*/ 88 w 128"/>
                <a:gd name="T73" fmla="*/ 11 h 66"/>
                <a:gd name="T74" fmla="*/ 86 w 128"/>
                <a:gd name="T75" fmla="*/ 9 h 66"/>
                <a:gd name="T76" fmla="*/ 85 w 128"/>
                <a:gd name="T77" fmla="*/ 6 h 66"/>
                <a:gd name="T78" fmla="*/ 87 w 128"/>
                <a:gd name="T79" fmla="*/ 4 h 66"/>
                <a:gd name="T80" fmla="*/ 91 w 128"/>
                <a:gd name="T81" fmla="*/ 3 h 66"/>
                <a:gd name="T82" fmla="*/ 93 w 128"/>
                <a:gd name="T83" fmla="*/ 3 h 66"/>
                <a:gd name="T84" fmla="*/ 96 w 128"/>
                <a:gd name="T85" fmla="*/ 2 h 66"/>
                <a:gd name="T86" fmla="*/ 99 w 128"/>
                <a:gd name="T87" fmla="*/ 3 h 66"/>
                <a:gd name="T88" fmla="*/ 102 w 128"/>
                <a:gd name="T89" fmla="*/ 3 h 66"/>
                <a:gd name="T90" fmla="*/ 105 w 128"/>
                <a:gd name="T91" fmla="*/ 3 h 66"/>
                <a:gd name="T92" fmla="*/ 108 w 128"/>
                <a:gd name="T93" fmla="*/ 2 h 66"/>
                <a:gd name="T94" fmla="*/ 110 w 128"/>
                <a:gd name="T95" fmla="*/ 3 h 66"/>
                <a:gd name="T96" fmla="*/ 113 w 128"/>
                <a:gd name="T97" fmla="*/ 3 h 66"/>
                <a:gd name="T98" fmla="*/ 116 w 128"/>
                <a:gd name="T99" fmla="*/ 3 h 66"/>
                <a:gd name="T100" fmla="*/ 119 w 128"/>
                <a:gd name="T101" fmla="*/ 4 h 66"/>
                <a:gd name="T102" fmla="*/ 122 w 128"/>
                <a:gd name="T103" fmla="*/ 3 h 66"/>
                <a:gd name="T104" fmla="*/ 125 w 128"/>
                <a:gd name="T105" fmla="*/ 3 h 66"/>
                <a:gd name="T106" fmla="*/ 127 w 128"/>
                <a:gd name="T107" fmla="*/ 4 h 66"/>
                <a:gd name="T108" fmla="*/ 128 w 128"/>
                <a:gd name="T109" fmla="*/ 4 h 66"/>
                <a:gd name="T110" fmla="*/ 128 w 128"/>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66">
                  <a:moveTo>
                    <a:pt x="27" y="66"/>
                  </a:moveTo>
                  <a:lnTo>
                    <a:pt x="25" y="65"/>
                  </a:lnTo>
                  <a:lnTo>
                    <a:pt x="22" y="66"/>
                  </a:lnTo>
                  <a:lnTo>
                    <a:pt x="25" y="65"/>
                  </a:lnTo>
                  <a:lnTo>
                    <a:pt x="27" y="64"/>
                  </a:lnTo>
                  <a:lnTo>
                    <a:pt x="31" y="64"/>
                  </a:lnTo>
                  <a:lnTo>
                    <a:pt x="27" y="66"/>
                  </a:lnTo>
                  <a:lnTo>
                    <a:pt x="27" y="66"/>
                  </a:lnTo>
                  <a:close/>
                  <a:moveTo>
                    <a:pt x="11" y="0"/>
                  </a:moveTo>
                  <a:lnTo>
                    <a:pt x="6" y="0"/>
                  </a:lnTo>
                  <a:lnTo>
                    <a:pt x="2" y="0"/>
                  </a:lnTo>
                  <a:lnTo>
                    <a:pt x="0" y="0"/>
                  </a:lnTo>
                  <a:lnTo>
                    <a:pt x="1" y="3"/>
                  </a:lnTo>
                  <a:lnTo>
                    <a:pt x="4" y="4"/>
                  </a:lnTo>
                  <a:lnTo>
                    <a:pt x="6" y="5"/>
                  </a:lnTo>
                  <a:lnTo>
                    <a:pt x="9" y="5"/>
                  </a:lnTo>
                  <a:lnTo>
                    <a:pt x="11" y="5"/>
                  </a:lnTo>
                  <a:lnTo>
                    <a:pt x="15" y="4"/>
                  </a:lnTo>
                  <a:lnTo>
                    <a:pt x="17" y="4"/>
                  </a:lnTo>
                  <a:lnTo>
                    <a:pt x="21" y="4"/>
                  </a:lnTo>
                  <a:lnTo>
                    <a:pt x="18" y="1"/>
                  </a:lnTo>
                  <a:lnTo>
                    <a:pt x="16" y="0"/>
                  </a:lnTo>
                  <a:lnTo>
                    <a:pt x="13" y="0"/>
                  </a:lnTo>
                  <a:lnTo>
                    <a:pt x="11" y="0"/>
                  </a:lnTo>
                  <a:lnTo>
                    <a:pt x="11" y="0"/>
                  </a:lnTo>
                  <a:close/>
                  <a:moveTo>
                    <a:pt x="128" y="4"/>
                  </a:moveTo>
                  <a:lnTo>
                    <a:pt x="125" y="6"/>
                  </a:lnTo>
                  <a:lnTo>
                    <a:pt x="124" y="10"/>
                  </a:lnTo>
                  <a:lnTo>
                    <a:pt x="122" y="12"/>
                  </a:lnTo>
                  <a:lnTo>
                    <a:pt x="119" y="12"/>
                  </a:lnTo>
                  <a:lnTo>
                    <a:pt x="115" y="12"/>
                  </a:lnTo>
                  <a:lnTo>
                    <a:pt x="111" y="11"/>
                  </a:lnTo>
                  <a:lnTo>
                    <a:pt x="103" y="11"/>
                  </a:lnTo>
                  <a:lnTo>
                    <a:pt x="100" y="12"/>
                  </a:lnTo>
                  <a:lnTo>
                    <a:pt x="98" y="12"/>
                  </a:lnTo>
                  <a:lnTo>
                    <a:pt x="92" y="12"/>
                  </a:lnTo>
                  <a:lnTo>
                    <a:pt x="88" y="11"/>
                  </a:lnTo>
                  <a:lnTo>
                    <a:pt x="86" y="9"/>
                  </a:lnTo>
                  <a:lnTo>
                    <a:pt x="85" y="6"/>
                  </a:lnTo>
                  <a:lnTo>
                    <a:pt x="87" y="4"/>
                  </a:lnTo>
                  <a:lnTo>
                    <a:pt x="91" y="3"/>
                  </a:lnTo>
                  <a:lnTo>
                    <a:pt x="93" y="3"/>
                  </a:lnTo>
                  <a:lnTo>
                    <a:pt x="96" y="2"/>
                  </a:lnTo>
                  <a:lnTo>
                    <a:pt x="99" y="3"/>
                  </a:lnTo>
                  <a:lnTo>
                    <a:pt x="102" y="3"/>
                  </a:lnTo>
                  <a:lnTo>
                    <a:pt x="105" y="3"/>
                  </a:lnTo>
                  <a:lnTo>
                    <a:pt x="108" y="2"/>
                  </a:lnTo>
                  <a:lnTo>
                    <a:pt x="110" y="3"/>
                  </a:lnTo>
                  <a:lnTo>
                    <a:pt x="113" y="3"/>
                  </a:lnTo>
                  <a:lnTo>
                    <a:pt x="116" y="3"/>
                  </a:lnTo>
                  <a:lnTo>
                    <a:pt x="119" y="4"/>
                  </a:lnTo>
                  <a:lnTo>
                    <a:pt x="122" y="3"/>
                  </a:lnTo>
                  <a:lnTo>
                    <a:pt x="125" y="3"/>
                  </a:lnTo>
                  <a:lnTo>
                    <a:pt x="127" y="4"/>
                  </a:lnTo>
                  <a:lnTo>
                    <a:pt x="128" y="4"/>
                  </a:lnTo>
                  <a:lnTo>
                    <a:pt x="12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2" name="Freeform 218">
              <a:extLst>
                <a:ext uri="{FF2B5EF4-FFF2-40B4-BE49-F238E27FC236}">
                  <a16:creationId xmlns:a16="http://schemas.microsoft.com/office/drawing/2014/main" id="{9C1D6EF8-8400-3E72-E448-223F4A52D185}"/>
                </a:ext>
              </a:extLst>
            </p:cNvPr>
            <p:cNvSpPr/>
            <p:nvPr userDrawn="1"/>
          </p:nvSpPr>
          <p:spPr bwMode="auto">
            <a:xfrm>
              <a:off x="4264740" y="1222430"/>
              <a:ext cx="1390811" cy="1027702"/>
            </a:xfrm>
            <a:custGeom>
              <a:avLst/>
              <a:gdLst>
                <a:gd name="T0" fmla="*/ 711 w 835"/>
                <a:gd name="T1" fmla="*/ 101 h 617"/>
                <a:gd name="T2" fmla="*/ 827 w 835"/>
                <a:gd name="T3" fmla="*/ 64 h 617"/>
                <a:gd name="T4" fmla="*/ 721 w 835"/>
                <a:gd name="T5" fmla="*/ 67 h 617"/>
                <a:gd name="T6" fmla="*/ 682 w 835"/>
                <a:gd name="T7" fmla="*/ 53 h 617"/>
                <a:gd name="T8" fmla="*/ 597 w 835"/>
                <a:gd name="T9" fmla="*/ 57 h 617"/>
                <a:gd name="T10" fmla="*/ 612 w 835"/>
                <a:gd name="T11" fmla="*/ 49 h 617"/>
                <a:gd name="T12" fmla="*/ 648 w 835"/>
                <a:gd name="T13" fmla="*/ 30 h 617"/>
                <a:gd name="T14" fmla="*/ 537 w 835"/>
                <a:gd name="T15" fmla="*/ 26 h 617"/>
                <a:gd name="T16" fmla="*/ 637 w 835"/>
                <a:gd name="T17" fmla="*/ 15 h 617"/>
                <a:gd name="T18" fmla="*/ 527 w 835"/>
                <a:gd name="T19" fmla="*/ 2 h 617"/>
                <a:gd name="T20" fmla="*/ 483 w 835"/>
                <a:gd name="T21" fmla="*/ 21 h 617"/>
                <a:gd name="T22" fmla="*/ 380 w 835"/>
                <a:gd name="T23" fmla="*/ 17 h 617"/>
                <a:gd name="T24" fmla="*/ 423 w 835"/>
                <a:gd name="T25" fmla="*/ 26 h 617"/>
                <a:gd name="T26" fmla="*/ 392 w 835"/>
                <a:gd name="T27" fmla="*/ 39 h 617"/>
                <a:gd name="T28" fmla="*/ 344 w 835"/>
                <a:gd name="T29" fmla="*/ 45 h 617"/>
                <a:gd name="T30" fmla="*/ 285 w 835"/>
                <a:gd name="T31" fmla="*/ 56 h 617"/>
                <a:gd name="T32" fmla="*/ 199 w 835"/>
                <a:gd name="T33" fmla="*/ 51 h 617"/>
                <a:gd name="T34" fmla="*/ 166 w 835"/>
                <a:gd name="T35" fmla="*/ 83 h 617"/>
                <a:gd name="T36" fmla="*/ 84 w 835"/>
                <a:gd name="T37" fmla="*/ 118 h 617"/>
                <a:gd name="T38" fmla="*/ 49 w 835"/>
                <a:gd name="T39" fmla="*/ 156 h 617"/>
                <a:gd name="T40" fmla="*/ 39 w 835"/>
                <a:gd name="T41" fmla="*/ 193 h 617"/>
                <a:gd name="T42" fmla="*/ 89 w 835"/>
                <a:gd name="T43" fmla="*/ 205 h 617"/>
                <a:gd name="T44" fmla="*/ 65 w 835"/>
                <a:gd name="T45" fmla="*/ 219 h 617"/>
                <a:gd name="T46" fmla="*/ 122 w 835"/>
                <a:gd name="T47" fmla="*/ 230 h 617"/>
                <a:gd name="T48" fmla="*/ 221 w 835"/>
                <a:gd name="T49" fmla="*/ 270 h 617"/>
                <a:gd name="T50" fmla="*/ 252 w 835"/>
                <a:gd name="T51" fmla="*/ 321 h 617"/>
                <a:gd name="T52" fmla="*/ 262 w 835"/>
                <a:gd name="T53" fmla="*/ 354 h 617"/>
                <a:gd name="T54" fmla="*/ 282 w 835"/>
                <a:gd name="T55" fmla="*/ 364 h 617"/>
                <a:gd name="T56" fmla="*/ 277 w 835"/>
                <a:gd name="T57" fmla="*/ 376 h 617"/>
                <a:gd name="T58" fmla="*/ 307 w 835"/>
                <a:gd name="T59" fmla="*/ 407 h 617"/>
                <a:gd name="T60" fmla="*/ 280 w 835"/>
                <a:gd name="T61" fmla="*/ 436 h 617"/>
                <a:gd name="T62" fmla="*/ 286 w 835"/>
                <a:gd name="T63" fmla="*/ 444 h 617"/>
                <a:gd name="T64" fmla="*/ 311 w 835"/>
                <a:gd name="T65" fmla="*/ 449 h 617"/>
                <a:gd name="T66" fmla="*/ 311 w 835"/>
                <a:gd name="T67" fmla="*/ 461 h 617"/>
                <a:gd name="T68" fmla="*/ 277 w 835"/>
                <a:gd name="T69" fmla="*/ 476 h 617"/>
                <a:gd name="T70" fmla="*/ 288 w 835"/>
                <a:gd name="T71" fmla="*/ 477 h 617"/>
                <a:gd name="T72" fmla="*/ 298 w 835"/>
                <a:gd name="T73" fmla="*/ 494 h 617"/>
                <a:gd name="T74" fmla="*/ 315 w 835"/>
                <a:gd name="T75" fmla="*/ 514 h 617"/>
                <a:gd name="T76" fmla="*/ 297 w 835"/>
                <a:gd name="T77" fmla="*/ 537 h 617"/>
                <a:gd name="T78" fmla="*/ 318 w 835"/>
                <a:gd name="T79" fmla="*/ 569 h 617"/>
                <a:gd name="T80" fmla="*/ 340 w 835"/>
                <a:gd name="T81" fmla="*/ 602 h 617"/>
                <a:gd name="T82" fmla="*/ 380 w 835"/>
                <a:gd name="T83" fmla="*/ 607 h 617"/>
                <a:gd name="T84" fmla="*/ 413 w 835"/>
                <a:gd name="T85" fmla="*/ 600 h 617"/>
                <a:gd name="T86" fmla="*/ 413 w 835"/>
                <a:gd name="T87" fmla="*/ 562 h 617"/>
                <a:gd name="T88" fmla="*/ 442 w 835"/>
                <a:gd name="T89" fmla="*/ 530 h 617"/>
                <a:gd name="T90" fmla="*/ 483 w 835"/>
                <a:gd name="T91" fmla="*/ 480 h 617"/>
                <a:gd name="T92" fmla="*/ 551 w 835"/>
                <a:gd name="T93" fmla="*/ 449 h 617"/>
                <a:gd name="T94" fmla="*/ 631 w 835"/>
                <a:gd name="T95" fmla="*/ 427 h 617"/>
                <a:gd name="T96" fmla="*/ 668 w 835"/>
                <a:gd name="T97" fmla="*/ 390 h 617"/>
                <a:gd name="T98" fmla="*/ 611 w 835"/>
                <a:gd name="T99" fmla="*/ 382 h 617"/>
                <a:gd name="T100" fmla="*/ 617 w 835"/>
                <a:gd name="T101" fmla="*/ 355 h 617"/>
                <a:gd name="T102" fmla="*/ 694 w 835"/>
                <a:gd name="T103" fmla="*/ 381 h 617"/>
                <a:gd name="T104" fmla="*/ 668 w 835"/>
                <a:gd name="T105" fmla="*/ 337 h 617"/>
                <a:gd name="T106" fmla="*/ 653 w 835"/>
                <a:gd name="T107" fmla="*/ 316 h 617"/>
                <a:gd name="T108" fmla="*/ 668 w 835"/>
                <a:gd name="T109" fmla="*/ 299 h 617"/>
                <a:gd name="T110" fmla="*/ 700 w 835"/>
                <a:gd name="T111" fmla="*/ 295 h 617"/>
                <a:gd name="T112" fmla="*/ 717 w 835"/>
                <a:gd name="T113" fmla="*/ 267 h 617"/>
                <a:gd name="T114" fmla="*/ 730 w 835"/>
                <a:gd name="T115" fmla="*/ 262 h 617"/>
                <a:gd name="T116" fmla="*/ 704 w 835"/>
                <a:gd name="T117" fmla="*/ 228 h 617"/>
                <a:gd name="T118" fmla="*/ 748 w 835"/>
                <a:gd name="T119" fmla="*/ 214 h 617"/>
                <a:gd name="T120" fmla="*/ 724 w 835"/>
                <a:gd name="T121" fmla="*/ 184 h 617"/>
                <a:gd name="T122" fmla="*/ 732 w 835"/>
                <a:gd name="T123" fmla="*/ 141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5" h="617">
                  <a:moveTo>
                    <a:pt x="721" y="119"/>
                  </a:moveTo>
                  <a:lnTo>
                    <a:pt x="719" y="118"/>
                  </a:lnTo>
                  <a:lnTo>
                    <a:pt x="720" y="116"/>
                  </a:lnTo>
                  <a:lnTo>
                    <a:pt x="723" y="115"/>
                  </a:lnTo>
                  <a:lnTo>
                    <a:pt x="726" y="113"/>
                  </a:lnTo>
                  <a:lnTo>
                    <a:pt x="729" y="111"/>
                  </a:lnTo>
                  <a:lnTo>
                    <a:pt x="731" y="110"/>
                  </a:lnTo>
                  <a:lnTo>
                    <a:pt x="734" y="110"/>
                  </a:lnTo>
                  <a:lnTo>
                    <a:pt x="738" y="111"/>
                  </a:lnTo>
                  <a:lnTo>
                    <a:pt x="740" y="111"/>
                  </a:lnTo>
                  <a:lnTo>
                    <a:pt x="742" y="112"/>
                  </a:lnTo>
                  <a:lnTo>
                    <a:pt x="746" y="112"/>
                  </a:lnTo>
                  <a:lnTo>
                    <a:pt x="749" y="112"/>
                  </a:lnTo>
                  <a:lnTo>
                    <a:pt x="751" y="112"/>
                  </a:lnTo>
                  <a:lnTo>
                    <a:pt x="755" y="112"/>
                  </a:lnTo>
                  <a:lnTo>
                    <a:pt x="757" y="112"/>
                  </a:lnTo>
                  <a:lnTo>
                    <a:pt x="760" y="112"/>
                  </a:lnTo>
                  <a:lnTo>
                    <a:pt x="766" y="112"/>
                  </a:lnTo>
                  <a:lnTo>
                    <a:pt x="768" y="111"/>
                  </a:lnTo>
                  <a:lnTo>
                    <a:pt x="772" y="110"/>
                  </a:lnTo>
                  <a:lnTo>
                    <a:pt x="774" y="109"/>
                  </a:lnTo>
                  <a:lnTo>
                    <a:pt x="773" y="107"/>
                  </a:lnTo>
                  <a:lnTo>
                    <a:pt x="775" y="108"/>
                  </a:lnTo>
                  <a:lnTo>
                    <a:pt x="779" y="106"/>
                  </a:lnTo>
                  <a:lnTo>
                    <a:pt x="780" y="102"/>
                  </a:lnTo>
                  <a:lnTo>
                    <a:pt x="777" y="102"/>
                  </a:lnTo>
                  <a:lnTo>
                    <a:pt x="772" y="101"/>
                  </a:lnTo>
                  <a:lnTo>
                    <a:pt x="768" y="101"/>
                  </a:lnTo>
                  <a:lnTo>
                    <a:pt x="765" y="100"/>
                  </a:lnTo>
                  <a:lnTo>
                    <a:pt x="763" y="100"/>
                  </a:lnTo>
                  <a:lnTo>
                    <a:pt x="759" y="101"/>
                  </a:lnTo>
                  <a:lnTo>
                    <a:pt x="757" y="101"/>
                  </a:lnTo>
                  <a:lnTo>
                    <a:pt x="754" y="102"/>
                  </a:lnTo>
                  <a:lnTo>
                    <a:pt x="751" y="102"/>
                  </a:lnTo>
                  <a:lnTo>
                    <a:pt x="748" y="102"/>
                  </a:lnTo>
                  <a:lnTo>
                    <a:pt x="746" y="101"/>
                  </a:lnTo>
                  <a:lnTo>
                    <a:pt x="742" y="101"/>
                  </a:lnTo>
                  <a:lnTo>
                    <a:pt x="739" y="101"/>
                  </a:lnTo>
                  <a:lnTo>
                    <a:pt x="737" y="101"/>
                  </a:lnTo>
                  <a:lnTo>
                    <a:pt x="733" y="100"/>
                  </a:lnTo>
                  <a:lnTo>
                    <a:pt x="730" y="99"/>
                  </a:lnTo>
                  <a:lnTo>
                    <a:pt x="728" y="99"/>
                  </a:lnTo>
                  <a:lnTo>
                    <a:pt x="725" y="100"/>
                  </a:lnTo>
                  <a:lnTo>
                    <a:pt x="722" y="101"/>
                  </a:lnTo>
                  <a:lnTo>
                    <a:pt x="720" y="102"/>
                  </a:lnTo>
                  <a:lnTo>
                    <a:pt x="716" y="103"/>
                  </a:lnTo>
                  <a:lnTo>
                    <a:pt x="713" y="102"/>
                  </a:lnTo>
                  <a:lnTo>
                    <a:pt x="711" y="101"/>
                  </a:lnTo>
                  <a:lnTo>
                    <a:pt x="713" y="101"/>
                  </a:lnTo>
                  <a:lnTo>
                    <a:pt x="716" y="101"/>
                  </a:lnTo>
                  <a:lnTo>
                    <a:pt x="720" y="101"/>
                  </a:lnTo>
                  <a:lnTo>
                    <a:pt x="722" y="100"/>
                  </a:lnTo>
                  <a:lnTo>
                    <a:pt x="724" y="98"/>
                  </a:lnTo>
                  <a:lnTo>
                    <a:pt x="728" y="98"/>
                  </a:lnTo>
                  <a:lnTo>
                    <a:pt x="733" y="99"/>
                  </a:lnTo>
                  <a:lnTo>
                    <a:pt x="737" y="99"/>
                  </a:lnTo>
                  <a:lnTo>
                    <a:pt x="739" y="99"/>
                  </a:lnTo>
                  <a:lnTo>
                    <a:pt x="742" y="100"/>
                  </a:lnTo>
                  <a:lnTo>
                    <a:pt x="746" y="100"/>
                  </a:lnTo>
                  <a:lnTo>
                    <a:pt x="748" y="99"/>
                  </a:lnTo>
                  <a:lnTo>
                    <a:pt x="751" y="98"/>
                  </a:lnTo>
                  <a:lnTo>
                    <a:pt x="754" y="96"/>
                  </a:lnTo>
                  <a:lnTo>
                    <a:pt x="755" y="94"/>
                  </a:lnTo>
                  <a:lnTo>
                    <a:pt x="757" y="94"/>
                  </a:lnTo>
                  <a:lnTo>
                    <a:pt x="760" y="96"/>
                  </a:lnTo>
                  <a:lnTo>
                    <a:pt x="763" y="96"/>
                  </a:lnTo>
                  <a:lnTo>
                    <a:pt x="766" y="95"/>
                  </a:lnTo>
                  <a:lnTo>
                    <a:pt x="768" y="96"/>
                  </a:lnTo>
                  <a:lnTo>
                    <a:pt x="772" y="96"/>
                  </a:lnTo>
                  <a:lnTo>
                    <a:pt x="774" y="96"/>
                  </a:lnTo>
                  <a:lnTo>
                    <a:pt x="777" y="96"/>
                  </a:lnTo>
                  <a:lnTo>
                    <a:pt x="780" y="96"/>
                  </a:lnTo>
                  <a:lnTo>
                    <a:pt x="783" y="96"/>
                  </a:lnTo>
                  <a:lnTo>
                    <a:pt x="785" y="93"/>
                  </a:lnTo>
                  <a:lnTo>
                    <a:pt x="788" y="92"/>
                  </a:lnTo>
                  <a:lnTo>
                    <a:pt x="797" y="92"/>
                  </a:lnTo>
                  <a:lnTo>
                    <a:pt x="800" y="91"/>
                  </a:lnTo>
                  <a:lnTo>
                    <a:pt x="800" y="89"/>
                  </a:lnTo>
                  <a:lnTo>
                    <a:pt x="797" y="86"/>
                  </a:lnTo>
                  <a:lnTo>
                    <a:pt x="797" y="84"/>
                  </a:lnTo>
                  <a:lnTo>
                    <a:pt x="800" y="83"/>
                  </a:lnTo>
                  <a:lnTo>
                    <a:pt x="808" y="83"/>
                  </a:lnTo>
                  <a:lnTo>
                    <a:pt x="811" y="83"/>
                  </a:lnTo>
                  <a:lnTo>
                    <a:pt x="815" y="81"/>
                  </a:lnTo>
                  <a:lnTo>
                    <a:pt x="817" y="78"/>
                  </a:lnTo>
                  <a:lnTo>
                    <a:pt x="819" y="78"/>
                  </a:lnTo>
                  <a:lnTo>
                    <a:pt x="823" y="77"/>
                  </a:lnTo>
                  <a:lnTo>
                    <a:pt x="825" y="75"/>
                  </a:lnTo>
                  <a:lnTo>
                    <a:pt x="827" y="74"/>
                  </a:lnTo>
                  <a:lnTo>
                    <a:pt x="831" y="73"/>
                  </a:lnTo>
                  <a:lnTo>
                    <a:pt x="833" y="72"/>
                  </a:lnTo>
                  <a:lnTo>
                    <a:pt x="835" y="70"/>
                  </a:lnTo>
                  <a:lnTo>
                    <a:pt x="835" y="67"/>
                  </a:lnTo>
                  <a:lnTo>
                    <a:pt x="833" y="67"/>
                  </a:lnTo>
                  <a:lnTo>
                    <a:pt x="830" y="65"/>
                  </a:lnTo>
                  <a:lnTo>
                    <a:pt x="827" y="64"/>
                  </a:lnTo>
                  <a:lnTo>
                    <a:pt x="825" y="62"/>
                  </a:lnTo>
                  <a:lnTo>
                    <a:pt x="822" y="61"/>
                  </a:lnTo>
                  <a:lnTo>
                    <a:pt x="819" y="61"/>
                  </a:lnTo>
                  <a:lnTo>
                    <a:pt x="816" y="61"/>
                  </a:lnTo>
                  <a:lnTo>
                    <a:pt x="814" y="61"/>
                  </a:lnTo>
                  <a:lnTo>
                    <a:pt x="810" y="60"/>
                  </a:lnTo>
                  <a:lnTo>
                    <a:pt x="808" y="59"/>
                  </a:lnTo>
                  <a:lnTo>
                    <a:pt x="805" y="59"/>
                  </a:lnTo>
                  <a:lnTo>
                    <a:pt x="801" y="58"/>
                  </a:lnTo>
                  <a:lnTo>
                    <a:pt x="799" y="58"/>
                  </a:lnTo>
                  <a:lnTo>
                    <a:pt x="796" y="57"/>
                  </a:lnTo>
                  <a:lnTo>
                    <a:pt x="793" y="58"/>
                  </a:lnTo>
                  <a:lnTo>
                    <a:pt x="790" y="58"/>
                  </a:lnTo>
                  <a:lnTo>
                    <a:pt x="786" y="58"/>
                  </a:lnTo>
                  <a:lnTo>
                    <a:pt x="784" y="58"/>
                  </a:lnTo>
                  <a:lnTo>
                    <a:pt x="782" y="57"/>
                  </a:lnTo>
                  <a:lnTo>
                    <a:pt x="779" y="58"/>
                  </a:lnTo>
                  <a:lnTo>
                    <a:pt x="776" y="58"/>
                  </a:lnTo>
                  <a:lnTo>
                    <a:pt x="773" y="57"/>
                  </a:lnTo>
                  <a:lnTo>
                    <a:pt x="770" y="60"/>
                  </a:lnTo>
                  <a:lnTo>
                    <a:pt x="767" y="59"/>
                  </a:lnTo>
                  <a:lnTo>
                    <a:pt x="765" y="60"/>
                  </a:lnTo>
                  <a:lnTo>
                    <a:pt x="762" y="60"/>
                  </a:lnTo>
                  <a:lnTo>
                    <a:pt x="763" y="62"/>
                  </a:lnTo>
                  <a:lnTo>
                    <a:pt x="764" y="65"/>
                  </a:lnTo>
                  <a:lnTo>
                    <a:pt x="760" y="64"/>
                  </a:lnTo>
                  <a:lnTo>
                    <a:pt x="757" y="65"/>
                  </a:lnTo>
                  <a:lnTo>
                    <a:pt x="757" y="67"/>
                  </a:lnTo>
                  <a:lnTo>
                    <a:pt x="759" y="68"/>
                  </a:lnTo>
                  <a:lnTo>
                    <a:pt x="757" y="69"/>
                  </a:lnTo>
                  <a:lnTo>
                    <a:pt x="754" y="70"/>
                  </a:lnTo>
                  <a:lnTo>
                    <a:pt x="755" y="73"/>
                  </a:lnTo>
                  <a:lnTo>
                    <a:pt x="753" y="73"/>
                  </a:lnTo>
                  <a:lnTo>
                    <a:pt x="750" y="73"/>
                  </a:lnTo>
                  <a:lnTo>
                    <a:pt x="747" y="72"/>
                  </a:lnTo>
                  <a:lnTo>
                    <a:pt x="743" y="72"/>
                  </a:lnTo>
                  <a:lnTo>
                    <a:pt x="741" y="70"/>
                  </a:lnTo>
                  <a:lnTo>
                    <a:pt x="739" y="69"/>
                  </a:lnTo>
                  <a:lnTo>
                    <a:pt x="736" y="69"/>
                  </a:lnTo>
                  <a:lnTo>
                    <a:pt x="732" y="70"/>
                  </a:lnTo>
                  <a:lnTo>
                    <a:pt x="730" y="72"/>
                  </a:lnTo>
                  <a:lnTo>
                    <a:pt x="726" y="73"/>
                  </a:lnTo>
                  <a:lnTo>
                    <a:pt x="724" y="74"/>
                  </a:lnTo>
                  <a:lnTo>
                    <a:pt x="724" y="72"/>
                  </a:lnTo>
                  <a:lnTo>
                    <a:pt x="724" y="68"/>
                  </a:lnTo>
                  <a:lnTo>
                    <a:pt x="728" y="67"/>
                  </a:lnTo>
                  <a:lnTo>
                    <a:pt x="724" y="67"/>
                  </a:lnTo>
                  <a:lnTo>
                    <a:pt x="721" y="67"/>
                  </a:lnTo>
                  <a:lnTo>
                    <a:pt x="719" y="68"/>
                  </a:lnTo>
                  <a:lnTo>
                    <a:pt x="715" y="69"/>
                  </a:lnTo>
                  <a:lnTo>
                    <a:pt x="713" y="72"/>
                  </a:lnTo>
                  <a:lnTo>
                    <a:pt x="709" y="73"/>
                  </a:lnTo>
                  <a:lnTo>
                    <a:pt x="707" y="76"/>
                  </a:lnTo>
                  <a:lnTo>
                    <a:pt x="704" y="77"/>
                  </a:lnTo>
                  <a:lnTo>
                    <a:pt x="702" y="81"/>
                  </a:lnTo>
                  <a:lnTo>
                    <a:pt x="698" y="81"/>
                  </a:lnTo>
                  <a:lnTo>
                    <a:pt x="695" y="83"/>
                  </a:lnTo>
                  <a:lnTo>
                    <a:pt x="692" y="84"/>
                  </a:lnTo>
                  <a:lnTo>
                    <a:pt x="690" y="86"/>
                  </a:lnTo>
                  <a:lnTo>
                    <a:pt x="687" y="89"/>
                  </a:lnTo>
                  <a:lnTo>
                    <a:pt x="685" y="90"/>
                  </a:lnTo>
                  <a:lnTo>
                    <a:pt x="681" y="91"/>
                  </a:lnTo>
                  <a:lnTo>
                    <a:pt x="679" y="91"/>
                  </a:lnTo>
                  <a:lnTo>
                    <a:pt x="679" y="94"/>
                  </a:lnTo>
                  <a:lnTo>
                    <a:pt x="677" y="95"/>
                  </a:lnTo>
                  <a:lnTo>
                    <a:pt x="674" y="98"/>
                  </a:lnTo>
                  <a:lnTo>
                    <a:pt x="672" y="100"/>
                  </a:lnTo>
                  <a:lnTo>
                    <a:pt x="669" y="101"/>
                  </a:lnTo>
                  <a:lnTo>
                    <a:pt x="666" y="102"/>
                  </a:lnTo>
                  <a:lnTo>
                    <a:pt x="668" y="100"/>
                  </a:lnTo>
                  <a:lnTo>
                    <a:pt x="670" y="98"/>
                  </a:lnTo>
                  <a:lnTo>
                    <a:pt x="668" y="98"/>
                  </a:lnTo>
                  <a:lnTo>
                    <a:pt x="671" y="96"/>
                  </a:lnTo>
                  <a:lnTo>
                    <a:pt x="673" y="95"/>
                  </a:lnTo>
                  <a:lnTo>
                    <a:pt x="673" y="92"/>
                  </a:lnTo>
                  <a:lnTo>
                    <a:pt x="675" y="90"/>
                  </a:lnTo>
                  <a:lnTo>
                    <a:pt x="679" y="87"/>
                  </a:lnTo>
                  <a:lnTo>
                    <a:pt x="681" y="85"/>
                  </a:lnTo>
                  <a:lnTo>
                    <a:pt x="683" y="83"/>
                  </a:lnTo>
                  <a:lnTo>
                    <a:pt x="687" y="82"/>
                  </a:lnTo>
                  <a:lnTo>
                    <a:pt x="688" y="79"/>
                  </a:lnTo>
                  <a:lnTo>
                    <a:pt x="691" y="77"/>
                  </a:lnTo>
                  <a:lnTo>
                    <a:pt x="694" y="75"/>
                  </a:lnTo>
                  <a:lnTo>
                    <a:pt x="697" y="73"/>
                  </a:lnTo>
                  <a:lnTo>
                    <a:pt x="698" y="69"/>
                  </a:lnTo>
                  <a:lnTo>
                    <a:pt x="699" y="67"/>
                  </a:lnTo>
                  <a:lnTo>
                    <a:pt x="699" y="64"/>
                  </a:lnTo>
                  <a:lnTo>
                    <a:pt x="699" y="61"/>
                  </a:lnTo>
                  <a:lnTo>
                    <a:pt x="699" y="59"/>
                  </a:lnTo>
                  <a:lnTo>
                    <a:pt x="699" y="56"/>
                  </a:lnTo>
                  <a:lnTo>
                    <a:pt x="697" y="53"/>
                  </a:lnTo>
                  <a:lnTo>
                    <a:pt x="694" y="52"/>
                  </a:lnTo>
                  <a:lnTo>
                    <a:pt x="691" y="52"/>
                  </a:lnTo>
                  <a:lnTo>
                    <a:pt x="688" y="53"/>
                  </a:lnTo>
                  <a:lnTo>
                    <a:pt x="686" y="53"/>
                  </a:lnTo>
                  <a:lnTo>
                    <a:pt x="682" y="53"/>
                  </a:lnTo>
                  <a:lnTo>
                    <a:pt x="680" y="53"/>
                  </a:lnTo>
                  <a:lnTo>
                    <a:pt x="677" y="53"/>
                  </a:lnTo>
                  <a:lnTo>
                    <a:pt x="674" y="55"/>
                  </a:lnTo>
                  <a:lnTo>
                    <a:pt x="671" y="56"/>
                  </a:lnTo>
                  <a:lnTo>
                    <a:pt x="671" y="58"/>
                  </a:lnTo>
                  <a:lnTo>
                    <a:pt x="670" y="61"/>
                  </a:lnTo>
                  <a:lnTo>
                    <a:pt x="670" y="64"/>
                  </a:lnTo>
                  <a:lnTo>
                    <a:pt x="668" y="65"/>
                  </a:lnTo>
                  <a:lnTo>
                    <a:pt x="664" y="65"/>
                  </a:lnTo>
                  <a:lnTo>
                    <a:pt x="661" y="65"/>
                  </a:lnTo>
                  <a:lnTo>
                    <a:pt x="658" y="66"/>
                  </a:lnTo>
                  <a:lnTo>
                    <a:pt x="656" y="67"/>
                  </a:lnTo>
                  <a:lnTo>
                    <a:pt x="649" y="68"/>
                  </a:lnTo>
                  <a:lnTo>
                    <a:pt x="647" y="69"/>
                  </a:lnTo>
                  <a:lnTo>
                    <a:pt x="640" y="70"/>
                  </a:lnTo>
                  <a:lnTo>
                    <a:pt x="638" y="72"/>
                  </a:lnTo>
                  <a:lnTo>
                    <a:pt x="635" y="73"/>
                  </a:lnTo>
                  <a:lnTo>
                    <a:pt x="632" y="74"/>
                  </a:lnTo>
                  <a:lnTo>
                    <a:pt x="630" y="75"/>
                  </a:lnTo>
                  <a:lnTo>
                    <a:pt x="627" y="75"/>
                  </a:lnTo>
                  <a:lnTo>
                    <a:pt x="623" y="75"/>
                  </a:lnTo>
                  <a:lnTo>
                    <a:pt x="627" y="75"/>
                  </a:lnTo>
                  <a:lnTo>
                    <a:pt x="623" y="73"/>
                  </a:lnTo>
                  <a:lnTo>
                    <a:pt x="627" y="70"/>
                  </a:lnTo>
                  <a:lnTo>
                    <a:pt x="632" y="69"/>
                  </a:lnTo>
                  <a:lnTo>
                    <a:pt x="636" y="68"/>
                  </a:lnTo>
                  <a:lnTo>
                    <a:pt x="638" y="67"/>
                  </a:lnTo>
                  <a:lnTo>
                    <a:pt x="645" y="66"/>
                  </a:lnTo>
                  <a:lnTo>
                    <a:pt x="651" y="64"/>
                  </a:lnTo>
                  <a:lnTo>
                    <a:pt x="653" y="62"/>
                  </a:lnTo>
                  <a:lnTo>
                    <a:pt x="655" y="60"/>
                  </a:lnTo>
                  <a:lnTo>
                    <a:pt x="654" y="57"/>
                  </a:lnTo>
                  <a:lnTo>
                    <a:pt x="652" y="55"/>
                  </a:lnTo>
                  <a:lnTo>
                    <a:pt x="648" y="55"/>
                  </a:lnTo>
                  <a:lnTo>
                    <a:pt x="646" y="55"/>
                  </a:lnTo>
                  <a:lnTo>
                    <a:pt x="643" y="55"/>
                  </a:lnTo>
                  <a:lnTo>
                    <a:pt x="635" y="55"/>
                  </a:lnTo>
                  <a:lnTo>
                    <a:pt x="631" y="55"/>
                  </a:lnTo>
                  <a:lnTo>
                    <a:pt x="626" y="55"/>
                  </a:lnTo>
                  <a:lnTo>
                    <a:pt x="623" y="55"/>
                  </a:lnTo>
                  <a:lnTo>
                    <a:pt x="617" y="55"/>
                  </a:lnTo>
                  <a:lnTo>
                    <a:pt x="614" y="55"/>
                  </a:lnTo>
                  <a:lnTo>
                    <a:pt x="612" y="55"/>
                  </a:lnTo>
                  <a:lnTo>
                    <a:pt x="609" y="55"/>
                  </a:lnTo>
                  <a:lnTo>
                    <a:pt x="605" y="55"/>
                  </a:lnTo>
                  <a:lnTo>
                    <a:pt x="603" y="56"/>
                  </a:lnTo>
                  <a:lnTo>
                    <a:pt x="600" y="56"/>
                  </a:lnTo>
                  <a:lnTo>
                    <a:pt x="597" y="57"/>
                  </a:lnTo>
                  <a:lnTo>
                    <a:pt x="594" y="59"/>
                  </a:lnTo>
                  <a:lnTo>
                    <a:pt x="592" y="57"/>
                  </a:lnTo>
                  <a:lnTo>
                    <a:pt x="585" y="58"/>
                  </a:lnTo>
                  <a:lnTo>
                    <a:pt x="583" y="59"/>
                  </a:lnTo>
                  <a:lnTo>
                    <a:pt x="579" y="59"/>
                  </a:lnTo>
                  <a:lnTo>
                    <a:pt x="577" y="59"/>
                  </a:lnTo>
                  <a:lnTo>
                    <a:pt x="570" y="60"/>
                  </a:lnTo>
                  <a:lnTo>
                    <a:pt x="568" y="60"/>
                  </a:lnTo>
                  <a:lnTo>
                    <a:pt x="564" y="61"/>
                  </a:lnTo>
                  <a:lnTo>
                    <a:pt x="562" y="61"/>
                  </a:lnTo>
                  <a:lnTo>
                    <a:pt x="559" y="62"/>
                  </a:lnTo>
                  <a:lnTo>
                    <a:pt x="557" y="64"/>
                  </a:lnTo>
                  <a:lnTo>
                    <a:pt x="553" y="66"/>
                  </a:lnTo>
                  <a:lnTo>
                    <a:pt x="551" y="66"/>
                  </a:lnTo>
                  <a:lnTo>
                    <a:pt x="550" y="64"/>
                  </a:lnTo>
                  <a:lnTo>
                    <a:pt x="549" y="60"/>
                  </a:lnTo>
                  <a:lnTo>
                    <a:pt x="552" y="59"/>
                  </a:lnTo>
                  <a:lnTo>
                    <a:pt x="555" y="59"/>
                  </a:lnTo>
                  <a:lnTo>
                    <a:pt x="558" y="58"/>
                  </a:lnTo>
                  <a:lnTo>
                    <a:pt x="560" y="58"/>
                  </a:lnTo>
                  <a:lnTo>
                    <a:pt x="563" y="57"/>
                  </a:lnTo>
                  <a:lnTo>
                    <a:pt x="566" y="57"/>
                  </a:lnTo>
                  <a:lnTo>
                    <a:pt x="569" y="57"/>
                  </a:lnTo>
                  <a:lnTo>
                    <a:pt x="571" y="56"/>
                  </a:lnTo>
                  <a:lnTo>
                    <a:pt x="574" y="56"/>
                  </a:lnTo>
                  <a:lnTo>
                    <a:pt x="577" y="55"/>
                  </a:lnTo>
                  <a:lnTo>
                    <a:pt x="588" y="52"/>
                  </a:lnTo>
                  <a:lnTo>
                    <a:pt x="591" y="52"/>
                  </a:lnTo>
                  <a:lnTo>
                    <a:pt x="588" y="50"/>
                  </a:lnTo>
                  <a:lnTo>
                    <a:pt x="586" y="49"/>
                  </a:lnTo>
                  <a:lnTo>
                    <a:pt x="583" y="49"/>
                  </a:lnTo>
                  <a:lnTo>
                    <a:pt x="574" y="49"/>
                  </a:lnTo>
                  <a:lnTo>
                    <a:pt x="568" y="49"/>
                  </a:lnTo>
                  <a:lnTo>
                    <a:pt x="571" y="49"/>
                  </a:lnTo>
                  <a:lnTo>
                    <a:pt x="574" y="48"/>
                  </a:lnTo>
                  <a:lnTo>
                    <a:pt x="577" y="48"/>
                  </a:lnTo>
                  <a:lnTo>
                    <a:pt x="580" y="49"/>
                  </a:lnTo>
                  <a:lnTo>
                    <a:pt x="583" y="49"/>
                  </a:lnTo>
                  <a:lnTo>
                    <a:pt x="586" y="49"/>
                  </a:lnTo>
                  <a:lnTo>
                    <a:pt x="588" y="49"/>
                  </a:lnTo>
                  <a:lnTo>
                    <a:pt x="592" y="50"/>
                  </a:lnTo>
                  <a:lnTo>
                    <a:pt x="594" y="50"/>
                  </a:lnTo>
                  <a:lnTo>
                    <a:pt x="597" y="50"/>
                  </a:lnTo>
                  <a:lnTo>
                    <a:pt x="600" y="50"/>
                  </a:lnTo>
                  <a:lnTo>
                    <a:pt x="603" y="50"/>
                  </a:lnTo>
                  <a:lnTo>
                    <a:pt x="606" y="49"/>
                  </a:lnTo>
                  <a:lnTo>
                    <a:pt x="609" y="49"/>
                  </a:lnTo>
                  <a:lnTo>
                    <a:pt x="612" y="49"/>
                  </a:lnTo>
                  <a:lnTo>
                    <a:pt x="615" y="49"/>
                  </a:lnTo>
                  <a:lnTo>
                    <a:pt x="618" y="49"/>
                  </a:lnTo>
                  <a:lnTo>
                    <a:pt x="621" y="49"/>
                  </a:lnTo>
                  <a:lnTo>
                    <a:pt x="625" y="49"/>
                  </a:lnTo>
                  <a:lnTo>
                    <a:pt x="630" y="49"/>
                  </a:lnTo>
                  <a:lnTo>
                    <a:pt x="634" y="49"/>
                  </a:lnTo>
                  <a:lnTo>
                    <a:pt x="639" y="50"/>
                  </a:lnTo>
                  <a:lnTo>
                    <a:pt x="643" y="50"/>
                  </a:lnTo>
                  <a:lnTo>
                    <a:pt x="645" y="50"/>
                  </a:lnTo>
                  <a:lnTo>
                    <a:pt x="657" y="50"/>
                  </a:lnTo>
                  <a:lnTo>
                    <a:pt x="660" y="49"/>
                  </a:lnTo>
                  <a:lnTo>
                    <a:pt x="663" y="49"/>
                  </a:lnTo>
                  <a:lnTo>
                    <a:pt x="665" y="48"/>
                  </a:lnTo>
                  <a:lnTo>
                    <a:pt x="669" y="47"/>
                  </a:lnTo>
                  <a:lnTo>
                    <a:pt x="671" y="47"/>
                  </a:lnTo>
                  <a:lnTo>
                    <a:pt x="674" y="45"/>
                  </a:lnTo>
                  <a:lnTo>
                    <a:pt x="683" y="45"/>
                  </a:lnTo>
                  <a:lnTo>
                    <a:pt x="687" y="45"/>
                  </a:lnTo>
                  <a:lnTo>
                    <a:pt x="689" y="44"/>
                  </a:lnTo>
                  <a:lnTo>
                    <a:pt x="691" y="44"/>
                  </a:lnTo>
                  <a:lnTo>
                    <a:pt x="695" y="43"/>
                  </a:lnTo>
                  <a:lnTo>
                    <a:pt x="696" y="40"/>
                  </a:lnTo>
                  <a:lnTo>
                    <a:pt x="699" y="40"/>
                  </a:lnTo>
                  <a:lnTo>
                    <a:pt x="703" y="39"/>
                  </a:lnTo>
                  <a:lnTo>
                    <a:pt x="705" y="38"/>
                  </a:lnTo>
                  <a:lnTo>
                    <a:pt x="708" y="36"/>
                  </a:lnTo>
                  <a:lnTo>
                    <a:pt x="707" y="34"/>
                  </a:lnTo>
                  <a:lnTo>
                    <a:pt x="704" y="32"/>
                  </a:lnTo>
                  <a:lnTo>
                    <a:pt x="700" y="31"/>
                  </a:lnTo>
                  <a:lnTo>
                    <a:pt x="698" y="31"/>
                  </a:lnTo>
                  <a:lnTo>
                    <a:pt x="695" y="30"/>
                  </a:lnTo>
                  <a:lnTo>
                    <a:pt x="691" y="29"/>
                  </a:lnTo>
                  <a:lnTo>
                    <a:pt x="689" y="30"/>
                  </a:lnTo>
                  <a:lnTo>
                    <a:pt x="687" y="29"/>
                  </a:lnTo>
                  <a:lnTo>
                    <a:pt x="683" y="29"/>
                  </a:lnTo>
                  <a:lnTo>
                    <a:pt x="681" y="26"/>
                  </a:lnTo>
                  <a:lnTo>
                    <a:pt x="678" y="26"/>
                  </a:lnTo>
                  <a:lnTo>
                    <a:pt x="674" y="29"/>
                  </a:lnTo>
                  <a:lnTo>
                    <a:pt x="672" y="30"/>
                  </a:lnTo>
                  <a:lnTo>
                    <a:pt x="672" y="26"/>
                  </a:lnTo>
                  <a:lnTo>
                    <a:pt x="670" y="25"/>
                  </a:lnTo>
                  <a:lnTo>
                    <a:pt x="666" y="25"/>
                  </a:lnTo>
                  <a:lnTo>
                    <a:pt x="664" y="25"/>
                  </a:lnTo>
                  <a:lnTo>
                    <a:pt x="661" y="26"/>
                  </a:lnTo>
                  <a:lnTo>
                    <a:pt x="657" y="27"/>
                  </a:lnTo>
                  <a:lnTo>
                    <a:pt x="655" y="27"/>
                  </a:lnTo>
                  <a:lnTo>
                    <a:pt x="652" y="29"/>
                  </a:lnTo>
                  <a:lnTo>
                    <a:pt x="648" y="30"/>
                  </a:lnTo>
                  <a:lnTo>
                    <a:pt x="652" y="27"/>
                  </a:lnTo>
                  <a:lnTo>
                    <a:pt x="655" y="26"/>
                  </a:lnTo>
                  <a:lnTo>
                    <a:pt x="657" y="24"/>
                  </a:lnTo>
                  <a:lnTo>
                    <a:pt x="661" y="23"/>
                  </a:lnTo>
                  <a:lnTo>
                    <a:pt x="660" y="19"/>
                  </a:lnTo>
                  <a:lnTo>
                    <a:pt x="660" y="17"/>
                  </a:lnTo>
                  <a:lnTo>
                    <a:pt x="656" y="16"/>
                  </a:lnTo>
                  <a:lnTo>
                    <a:pt x="651" y="16"/>
                  </a:lnTo>
                  <a:lnTo>
                    <a:pt x="648" y="17"/>
                  </a:lnTo>
                  <a:lnTo>
                    <a:pt x="645" y="17"/>
                  </a:lnTo>
                  <a:lnTo>
                    <a:pt x="643" y="17"/>
                  </a:lnTo>
                  <a:lnTo>
                    <a:pt x="639" y="18"/>
                  </a:lnTo>
                  <a:lnTo>
                    <a:pt x="636" y="19"/>
                  </a:lnTo>
                  <a:lnTo>
                    <a:pt x="634" y="19"/>
                  </a:lnTo>
                  <a:lnTo>
                    <a:pt x="630" y="19"/>
                  </a:lnTo>
                  <a:lnTo>
                    <a:pt x="627" y="19"/>
                  </a:lnTo>
                  <a:lnTo>
                    <a:pt x="625" y="19"/>
                  </a:lnTo>
                  <a:lnTo>
                    <a:pt x="622" y="18"/>
                  </a:lnTo>
                  <a:lnTo>
                    <a:pt x="619" y="18"/>
                  </a:lnTo>
                  <a:lnTo>
                    <a:pt x="617" y="19"/>
                  </a:lnTo>
                  <a:lnTo>
                    <a:pt x="613" y="19"/>
                  </a:lnTo>
                  <a:lnTo>
                    <a:pt x="611" y="18"/>
                  </a:lnTo>
                  <a:lnTo>
                    <a:pt x="608" y="17"/>
                  </a:lnTo>
                  <a:lnTo>
                    <a:pt x="604" y="17"/>
                  </a:lnTo>
                  <a:lnTo>
                    <a:pt x="602" y="17"/>
                  </a:lnTo>
                  <a:lnTo>
                    <a:pt x="598" y="17"/>
                  </a:lnTo>
                  <a:lnTo>
                    <a:pt x="593" y="17"/>
                  </a:lnTo>
                  <a:lnTo>
                    <a:pt x="589" y="17"/>
                  </a:lnTo>
                  <a:lnTo>
                    <a:pt x="587" y="17"/>
                  </a:lnTo>
                  <a:lnTo>
                    <a:pt x="584" y="18"/>
                  </a:lnTo>
                  <a:lnTo>
                    <a:pt x="581" y="18"/>
                  </a:lnTo>
                  <a:lnTo>
                    <a:pt x="578" y="18"/>
                  </a:lnTo>
                  <a:lnTo>
                    <a:pt x="575" y="19"/>
                  </a:lnTo>
                  <a:lnTo>
                    <a:pt x="572" y="21"/>
                  </a:lnTo>
                  <a:lnTo>
                    <a:pt x="569" y="22"/>
                  </a:lnTo>
                  <a:lnTo>
                    <a:pt x="567" y="24"/>
                  </a:lnTo>
                  <a:lnTo>
                    <a:pt x="563" y="22"/>
                  </a:lnTo>
                  <a:lnTo>
                    <a:pt x="560" y="22"/>
                  </a:lnTo>
                  <a:lnTo>
                    <a:pt x="557" y="22"/>
                  </a:lnTo>
                  <a:lnTo>
                    <a:pt x="554" y="22"/>
                  </a:lnTo>
                  <a:lnTo>
                    <a:pt x="552" y="23"/>
                  </a:lnTo>
                  <a:lnTo>
                    <a:pt x="547" y="23"/>
                  </a:lnTo>
                  <a:lnTo>
                    <a:pt x="545" y="23"/>
                  </a:lnTo>
                  <a:lnTo>
                    <a:pt x="543" y="23"/>
                  </a:lnTo>
                  <a:lnTo>
                    <a:pt x="540" y="24"/>
                  </a:lnTo>
                  <a:lnTo>
                    <a:pt x="540" y="26"/>
                  </a:lnTo>
                  <a:lnTo>
                    <a:pt x="536" y="29"/>
                  </a:lnTo>
                  <a:lnTo>
                    <a:pt x="537" y="26"/>
                  </a:lnTo>
                  <a:lnTo>
                    <a:pt x="535" y="24"/>
                  </a:lnTo>
                  <a:lnTo>
                    <a:pt x="528" y="24"/>
                  </a:lnTo>
                  <a:lnTo>
                    <a:pt x="526" y="24"/>
                  </a:lnTo>
                  <a:lnTo>
                    <a:pt x="523" y="25"/>
                  </a:lnTo>
                  <a:lnTo>
                    <a:pt x="519" y="25"/>
                  </a:lnTo>
                  <a:lnTo>
                    <a:pt x="517" y="27"/>
                  </a:lnTo>
                  <a:lnTo>
                    <a:pt x="515" y="30"/>
                  </a:lnTo>
                  <a:lnTo>
                    <a:pt x="516" y="27"/>
                  </a:lnTo>
                  <a:lnTo>
                    <a:pt x="514" y="24"/>
                  </a:lnTo>
                  <a:lnTo>
                    <a:pt x="517" y="24"/>
                  </a:lnTo>
                  <a:lnTo>
                    <a:pt x="520" y="24"/>
                  </a:lnTo>
                  <a:lnTo>
                    <a:pt x="523" y="24"/>
                  </a:lnTo>
                  <a:lnTo>
                    <a:pt x="526" y="24"/>
                  </a:lnTo>
                  <a:lnTo>
                    <a:pt x="532" y="24"/>
                  </a:lnTo>
                  <a:lnTo>
                    <a:pt x="534" y="23"/>
                  </a:lnTo>
                  <a:lnTo>
                    <a:pt x="537" y="23"/>
                  </a:lnTo>
                  <a:lnTo>
                    <a:pt x="541" y="22"/>
                  </a:lnTo>
                  <a:lnTo>
                    <a:pt x="543" y="22"/>
                  </a:lnTo>
                  <a:lnTo>
                    <a:pt x="550" y="21"/>
                  </a:lnTo>
                  <a:lnTo>
                    <a:pt x="552" y="21"/>
                  </a:lnTo>
                  <a:lnTo>
                    <a:pt x="555" y="21"/>
                  </a:lnTo>
                  <a:lnTo>
                    <a:pt x="552" y="18"/>
                  </a:lnTo>
                  <a:lnTo>
                    <a:pt x="550" y="17"/>
                  </a:lnTo>
                  <a:lnTo>
                    <a:pt x="546" y="17"/>
                  </a:lnTo>
                  <a:lnTo>
                    <a:pt x="543" y="17"/>
                  </a:lnTo>
                  <a:lnTo>
                    <a:pt x="546" y="16"/>
                  </a:lnTo>
                  <a:lnTo>
                    <a:pt x="550" y="17"/>
                  </a:lnTo>
                  <a:lnTo>
                    <a:pt x="552" y="17"/>
                  </a:lnTo>
                  <a:lnTo>
                    <a:pt x="555" y="18"/>
                  </a:lnTo>
                  <a:lnTo>
                    <a:pt x="561" y="19"/>
                  </a:lnTo>
                  <a:lnTo>
                    <a:pt x="567" y="19"/>
                  </a:lnTo>
                  <a:lnTo>
                    <a:pt x="572" y="18"/>
                  </a:lnTo>
                  <a:lnTo>
                    <a:pt x="576" y="17"/>
                  </a:lnTo>
                  <a:lnTo>
                    <a:pt x="578" y="17"/>
                  </a:lnTo>
                  <a:lnTo>
                    <a:pt x="581" y="16"/>
                  </a:lnTo>
                  <a:lnTo>
                    <a:pt x="584" y="16"/>
                  </a:lnTo>
                  <a:lnTo>
                    <a:pt x="591" y="15"/>
                  </a:lnTo>
                  <a:lnTo>
                    <a:pt x="596" y="15"/>
                  </a:lnTo>
                  <a:lnTo>
                    <a:pt x="598" y="15"/>
                  </a:lnTo>
                  <a:lnTo>
                    <a:pt x="602" y="15"/>
                  </a:lnTo>
                  <a:lnTo>
                    <a:pt x="605" y="15"/>
                  </a:lnTo>
                  <a:lnTo>
                    <a:pt x="608" y="16"/>
                  </a:lnTo>
                  <a:lnTo>
                    <a:pt x="617" y="16"/>
                  </a:lnTo>
                  <a:lnTo>
                    <a:pt x="619" y="16"/>
                  </a:lnTo>
                  <a:lnTo>
                    <a:pt x="622" y="17"/>
                  </a:lnTo>
                  <a:lnTo>
                    <a:pt x="626" y="16"/>
                  </a:lnTo>
                  <a:lnTo>
                    <a:pt x="631" y="16"/>
                  </a:lnTo>
                  <a:lnTo>
                    <a:pt x="637" y="15"/>
                  </a:lnTo>
                  <a:lnTo>
                    <a:pt x="639" y="15"/>
                  </a:lnTo>
                  <a:lnTo>
                    <a:pt x="643" y="14"/>
                  </a:lnTo>
                  <a:lnTo>
                    <a:pt x="645" y="14"/>
                  </a:lnTo>
                  <a:lnTo>
                    <a:pt x="648" y="13"/>
                  </a:lnTo>
                  <a:lnTo>
                    <a:pt x="645" y="9"/>
                  </a:lnTo>
                  <a:lnTo>
                    <a:pt x="642" y="8"/>
                  </a:lnTo>
                  <a:lnTo>
                    <a:pt x="639" y="8"/>
                  </a:lnTo>
                  <a:lnTo>
                    <a:pt x="636" y="7"/>
                  </a:lnTo>
                  <a:lnTo>
                    <a:pt x="631" y="6"/>
                  </a:lnTo>
                  <a:lnTo>
                    <a:pt x="628" y="6"/>
                  </a:lnTo>
                  <a:lnTo>
                    <a:pt x="626" y="5"/>
                  </a:lnTo>
                  <a:lnTo>
                    <a:pt x="622" y="5"/>
                  </a:lnTo>
                  <a:lnTo>
                    <a:pt x="619" y="5"/>
                  </a:lnTo>
                  <a:lnTo>
                    <a:pt x="617" y="5"/>
                  </a:lnTo>
                  <a:lnTo>
                    <a:pt x="613" y="5"/>
                  </a:lnTo>
                  <a:lnTo>
                    <a:pt x="610" y="7"/>
                  </a:lnTo>
                  <a:lnTo>
                    <a:pt x="608" y="6"/>
                  </a:lnTo>
                  <a:lnTo>
                    <a:pt x="604" y="5"/>
                  </a:lnTo>
                  <a:lnTo>
                    <a:pt x="608" y="5"/>
                  </a:lnTo>
                  <a:lnTo>
                    <a:pt x="604" y="4"/>
                  </a:lnTo>
                  <a:lnTo>
                    <a:pt x="602" y="5"/>
                  </a:lnTo>
                  <a:lnTo>
                    <a:pt x="598" y="2"/>
                  </a:lnTo>
                  <a:lnTo>
                    <a:pt x="595" y="2"/>
                  </a:lnTo>
                  <a:lnTo>
                    <a:pt x="593" y="1"/>
                  </a:lnTo>
                  <a:lnTo>
                    <a:pt x="589" y="1"/>
                  </a:lnTo>
                  <a:lnTo>
                    <a:pt x="587" y="0"/>
                  </a:lnTo>
                  <a:lnTo>
                    <a:pt x="584" y="0"/>
                  </a:lnTo>
                  <a:lnTo>
                    <a:pt x="580" y="0"/>
                  </a:lnTo>
                  <a:lnTo>
                    <a:pt x="577" y="1"/>
                  </a:lnTo>
                  <a:lnTo>
                    <a:pt x="571" y="1"/>
                  </a:lnTo>
                  <a:lnTo>
                    <a:pt x="569" y="1"/>
                  </a:lnTo>
                  <a:lnTo>
                    <a:pt x="566" y="0"/>
                  </a:lnTo>
                  <a:lnTo>
                    <a:pt x="563" y="0"/>
                  </a:lnTo>
                  <a:lnTo>
                    <a:pt x="560" y="1"/>
                  </a:lnTo>
                  <a:lnTo>
                    <a:pt x="557" y="0"/>
                  </a:lnTo>
                  <a:lnTo>
                    <a:pt x="554" y="0"/>
                  </a:lnTo>
                  <a:lnTo>
                    <a:pt x="551" y="0"/>
                  </a:lnTo>
                  <a:lnTo>
                    <a:pt x="547" y="0"/>
                  </a:lnTo>
                  <a:lnTo>
                    <a:pt x="545" y="0"/>
                  </a:lnTo>
                  <a:lnTo>
                    <a:pt x="542" y="0"/>
                  </a:lnTo>
                  <a:lnTo>
                    <a:pt x="540" y="0"/>
                  </a:lnTo>
                  <a:lnTo>
                    <a:pt x="536" y="0"/>
                  </a:lnTo>
                  <a:lnTo>
                    <a:pt x="536" y="4"/>
                  </a:lnTo>
                  <a:lnTo>
                    <a:pt x="538" y="5"/>
                  </a:lnTo>
                  <a:lnTo>
                    <a:pt x="536" y="5"/>
                  </a:lnTo>
                  <a:lnTo>
                    <a:pt x="533" y="4"/>
                  </a:lnTo>
                  <a:lnTo>
                    <a:pt x="530" y="0"/>
                  </a:lnTo>
                  <a:lnTo>
                    <a:pt x="527" y="2"/>
                  </a:lnTo>
                  <a:lnTo>
                    <a:pt x="525" y="0"/>
                  </a:lnTo>
                  <a:lnTo>
                    <a:pt x="521" y="1"/>
                  </a:lnTo>
                  <a:lnTo>
                    <a:pt x="519" y="2"/>
                  </a:lnTo>
                  <a:lnTo>
                    <a:pt x="516" y="2"/>
                  </a:lnTo>
                  <a:lnTo>
                    <a:pt x="510" y="2"/>
                  </a:lnTo>
                  <a:lnTo>
                    <a:pt x="507" y="2"/>
                  </a:lnTo>
                  <a:lnTo>
                    <a:pt x="503" y="2"/>
                  </a:lnTo>
                  <a:lnTo>
                    <a:pt x="500" y="2"/>
                  </a:lnTo>
                  <a:lnTo>
                    <a:pt x="498" y="2"/>
                  </a:lnTo>
                  <a:lnTo>
                    <a:pt x="500" y="6"/>
                  </a:lnTo>
                  <a:lnTo>
                    <a:pt x="502" y="8"/>
                  </a:lnTo>
                  <a:lnTo>
                    <a:pt x="499" y="8"/>
                  </a:lnTo>
                  <a:lnTo>
                    <a:pt x="497" y="6"/>
                  </a:lnTo>
                  <a:lnTo>
                    <a:pt x="493" y="6"/>
                  </a:lnTo>
                  <a:lnTo>
                    <a:pt x="491" y="6"/>
                  </a:lnTo>
                  <a:lnTo>
                    <a:pt x="487" y="5"/>
                  </a:lnTo>
                  <a:lnTo>
                    <a:pt x="485" y="4"/>
                  </a:lnTo>
                  <a:lnTo>
                    <a:pt x="482" y="5"/>
                  </a:lnTo>
                  <a:lnTo>
                    <a:pt x="481" y="7"/>
                  </a:lnTo>
                  <a:lnTo>
                    <a:pt x="484" y="8"/>
                  </a:lnTo>
                  <a:lnTo>
                    <a:pt x="481" y="8"/>
                  </a:lnTo>
                  <a:lnTo>
                    <a:pt x="477" y="8"/>
                  </a:lnTo>
                  <a:lnTo>
                    <a:pt x="475" y="7"/>
                  </a:lnTo>
                  <a:lnTo>
                    <a:pt x="473" y="7"/>
                  </a:lnTo>
                  <a:lnTo>
                    <a:pt x="469" y="6"/>
                  </a:lnTo>
                  <a:lnTo>
                    <a:pt x="469" y="9"/>
                  </a:lnTo>
                  <a:lnTo>
                    <a:pt x="470" y="12"/>
                  </a:lnTo>
                  <a:lnTo>
                    <a:pt x="473" y="15"/>
                  </a:lnTo>
                  <a:lnTo>
                    <a:pt x="476" y="15"/>
                  </a:lnTo>
                  <a:lnTo>
                    <a:pt x="478" y="14"/>
                  </a:lnTo>
                  <a:lnTo>
                    <a:pt x="482" y="15"/>
                  </a:lnTo>
                  <a:lnTo>
                    <a:pt x="485" y="15"/>
                  </a:lnTo>
                  <a:lnTo>
                    <a:pt x="489" y="16"/>
                  </a:lnTo>
                  <a:lnTo>
                    <a:pt x="492" y="16"/>
                  </a:lnTo>
                  <a:lnTo>
                    <a:pt x="494" y="16"/>
                  </a:lnTo>
                  <a:lnTo>
                    <a:pt x="492" y="17"/>
                  </a:lnTo>
                  <a:lnTo>
                    <a:pt x="489" y="17"/>
                  </a:lnTo>
                  <a:lnTo>
                    <a:pt x="483" y="17"/>
                  </a:lnTo>
                  <a:lnTo>
                    <a:pt x="480" y="17"/>
                  </a:lnTo>
                  <a:lnTo>
                    <a:pt x="477" y="17"/>
                  </a:lnTo>
                  <a:lnTo>
                    <a:pt x="472" y="18"/>
                  </a:lnTo>
                  <a:lnTo>
                    <a:pt x="474" y="21"/>
                  </a:lnTo>
                  <a:lnTo>
                    <a:pt x="477" y="21"/>
                  </a:lnTo>
                  <a:lnTo>
                    <a:pt x="481" y="19"/>
                  </a:lnTo>
                  <a:lnTo>
                    <a:pt x="483" y="19"/>
                  </a:lnTo>
                  <a:lnTo>
                    <a:pt x="489" y="21"/>
                  </a:lnTo>
                  <a:lnTo>
                    <a:pt x="485" y="21"/>
                  </a:lnTo>
                  <a:lnTo>
                    <a:pt x="483" y="21"/>
                  </a:lnTo>
                  <a:lnTo>
                    <a:pt x="480" y="21"/>
                  </a:lnTo>
                  <a:lnTo>
                    <a:pt x="476" y="21"/>
                  </a:lnTo>
                  <a:lnTo>
                    <a:pt x="474" y="21"/>
                  </a:lnTo>
                  <a:lnTo>
                    <a:pt x="468" y="21"/>
                  </a:lnTo>
                  <a:lnTo>
                    <a:pt x="465" y="22"/>
                  </a:lnTo>
                  <a:lnTo>
                    <a:pt x="468" y="23"/>
                  </a:lnTo>
                  <a:lnTo>
                    <a:pt x="469" y="26"/>
                  </a:lnTo>
                  <a:lnTo>
                    <a:pt x="473" y="27"/>
                  </a:lnTo>
                  <a:lnTo>
                    <a:pt x="469" y="29"/>
                  </a:lnTo>
                  <a:lnTo>
                    <a:pt x="467" y="26"/>
                  </a:lnTo>
                  <a:lnTo>
                    <a:pt x="464" y="24"/>
                  </a:lnTo>
                  <a:lnTo>
                    <a:pt x="461" y="23"/>
                  </a:lnTo>
                  <a:lnTo>
                    <a:pt x="458" y="23"/>
                  </a:lnTo>
                  <a:lnTo>
                    <a:pt x="455" y="23"/>
                  </a:lnTo>
                  <a:lnTo>
                    <a:pt x="452" y="23"/>
                  </a:lnTo>
                  <a:lnTo>
                    <a:pt x="449" y="23"/>
                  </a:lnTo>
                  <a:lnTo>
                    <a:pt x="447" y="23"/>
                  </a:lnTo>
                  <a:lnTo>
                    <a:pt x="443" y="22"/>
                  </a:lnTo>
                  <a:lnTo>
                    <a:pt x="441" y="21"/>
                  </a:lnTo>
                  <a:lnTo>
                    <a:pt x="438" y="19"/>
                  </a:lnTo>
                  <a:lnTo>
                    <a:pt x="434" y="18"/>
                  </a:lnTo>
                  <a:lnTo>
                    <a:pt x="432" y="17"/>
                  </a:lnTo>
                  <a:lnTo>
                    <a:pt x="429" y="17"/>
                  </a:lnTo>
                  <a:lnTo>
                    <a:pt x="426" y="14"/>
                  </a:lnTo>
                  <a:lnTo>
                    <a:pt x="424" y="14"/>
                  </a:lnTo>
                  <a:lnTo>
                    <a:pt x="421" y="14"/>
                  </a:lnTo>
                  <a:lnTo>
                    <a:pt x="417" y="13"/>
                  </a:lnTo>
                  <a:lnTo>
                    <a:pt x="415" y="12"/>
                  </a:lnTo>
                  <a:lnTo>
                    <a:pt x="412" y="12"/>
                  </a:lnTo>
                  <a:lnTo>
                    <a:pt x="409" y="13"/>
                  </a:lnTo>
                  <a:lnTo>
                    <a:pt x="412" y="14"/>
                  </a:lnTo>
                  <a:lnTo>
                    <a:pt x="408" y="14"/>
                  </a:lnTo>
                  <a:lnTo>
                    <a:pt x="406" y="14"/>
                  </a:lnTo>
                  <a:lnTo>
                    <a:pt x="404" y="14"/>
                  </a:lnTo>
                  <a:lnTo>
                    <a:pt x="400" y="14"/>
                  </a:lnTo>
                  <a:lnTo>
                    <a:pt x="404" y="15"/>
                  </a:lnTo>
                  <a:lnTo>
                    <a:pt x="406" y="16"/>
                  </a:lnTo>
                  <a:lnTo>
                    <a:pt x="413" y="17"/>
                  </a:lnTo>
                  <a:lnTo>
                    <a:pt x="409" y="17"/>
                  </a:lnTo>
                  <a:lnTo>
                    <a:pt x="406" y="16"/>
                  </a:lnTo>
                  <a:lnTo>
                    <a:pt x="404" y="17"/>
                  </a:lnTo>
                  <a:lnTo>
                    <a:pt x="400" y="17"/>
                  </a:lnTo>
                  <a:lnTo>
                    <a:pt x="398" y="16"/>
                  </a:lnTo>
                  <a:lnTo>
                    <a:pt x="395" y="16"/>
                  </a:lnTo>
                  <a:lnTo>
                    <a:pt x="389" y="16"/>
                  </a:lnTo>
                  <a:lnTo>
                    <a:pt x="386" y="17"/>
                  </a:lnTo>
                  <a:lnTo>
                    <a:pt x="383" y="16"/>
                  </a:lnTo>
                  <a:lnTo>
                    <a:pt x="380" y="17"/>
                  </a:lnTo>
                  <a:lnTo>
                    <a:pt x="378" y="17"/>
                  </a:lnTo>
                  <a:lnTo>
                    <a:pt x="380" y="18"/>
                  </a:lnTo>
                  <a:lnTo>
                    <a:pt x="383" y="19"/>
                  </a:lnTo>
                  <a:lnTo>
                    <a:pt x="386" y="22"/>
                  </a:lnTo>
                  <a:lnTo>
                    <a:pt x="389" y="22"/>
                  </a:lnTo>
                  <a:lnTo>
                    <a:pt x="391" y="23"/>
                  </a:lnTo>
                  <a:lnTo>
                    <a:pt x="395" y="23"/>
                  </a:lnTo>
                  <a:lnTo>
                    <a:pt x="397" y="24"/>
                  </a:lnTo>
                  <a:lnTo>
                    <a:pt x="400" y="24"/>
                  </a:lnTo>
                  <a:lnTo>
                    <a:pt x="406" y="24"/>
                  </a:lnTo>
                  <a:lnTo>
                    <a:pt x="401" y="24"/>
                  </a:lnTo>
                  <a:lnTo>
                    <a:pt x="398" y="24"/>
                  </a:lnTo>
                  <a:lnTo>
                    <a:pt x="395" y="24"/>
                  </a:lnTo>
                  <a:lnTo>
                    <a:pt x="391" y="23"/>
                  </a:lnTo>
                  <a:lnTo>
                    <a:pt x="389" y="23"/>
                  </a:lnTo>
                  <a:lnTo>
                    <a:pt x="383" y="24"/>
                  </a:lnTo>
                  <a:lnTo>
                    <a:pt x="383" y="24"/>
                  </a:lnTo>
                  <a:lnTo>
                    <a:pt x="382" y="22"/>
                  </a:lnTo>
                  <a:lnTo>
                    <a:pt x="379" y="21"/>
                  </a:lnTo>
                  <a:lnTo>
                    <a:pt x="375" y="21"/>
                  </a:lnTo>
                  <a:lnTo>
                    <a:pt x="373" y="18"/>
                  </a:lnTo>
                  <a:lnTo>
                    <a:pt x="370" y="18"/>
                  </a:lnTo>
                  <a:lnTo>
                    <a:pt x="367" y="19"/>
                  </a:lnTo>
                  <a:lnTo>
                    <a:pt x="364" y="19"/>
                  </a:lnTo>
                  <a:lnTo>
                    <a:pt x="362" y="22"/>
                  </a:lnTo>
                  <a:lnTo>
                    <a:pt x="364" y="22"/>
                  </a:lnTo>
                  <a:lnTo>
                    <a:pt x="367" y="22"/>
                  </a:lnTo>
                  <a:lnTo>
                    <a:pt x="371" y="24"/>
                  </a:lnTo>
                  <a:lnTo>
                    <a:pt x="367" y="23"/>
                  </a:lnTo>
                  <a:lnTo>
                    <a:pt x="364" y="23"/>
                  </a:lnTo>
                  <a:lnTo>
                    <a:pt x="361" y="24"/>
                  </a:lnTo>
                  <a:lnTo>
                    <a:pt x="364" y="25"/>
                  </a:lnTo>
                  <a:lnTo>
                    <a:pt x="366" y="26"/>
                  </a:lnTo>
                  <a:lnTo>
                    <a:pt x="370" y="26"/>
                  </a:lnTo>
                  <a:lnTo>
                    <a:pt x="373" y="26"/>
                  </a:lnTo>
                  <a:lnTo>
                    <a:pt x="375" y="25"/>
                  </a:lnTo>
                  <a:lnTo>
                    <a:pt x="379" y="26"/>
                  </a:lnTo>
                  <a:lnTo>
                    <a:pt x="381" y="26"/>
                  </a:lnTo>
                  <a:lnTo>
                    <a:pt x="384" y="24"/>
                  </a:lnTo>
                  <a:lnTo>
                    <a:pt x="387" y="25"/>
                  </a:lnTo>
                  <a:lnTo>
                    <a:pt x="390" y="26"/>
                  </a:lnTo>
                  <a:lnTo>
                    <a:pt x="396" y="26"/>
                  </a:lnTo>
                  <a:lnTo>
                    <a:pt x="399" y="26"/>
                  </a:lnTo>
                  <a:lnTo>
                    <a:pt x="401" y="26"/>
                  </a:lnTo>
                  <a:lnTo>
                    <a:pt x="405" y="26"/>
                  </a:lnTo>
                  <a:lnTo>
                    <a:pt x="410" y="26"/>
                  </a:lnTo>
                  <a:lnTo>
                    <a:pt x="413" y="26"/>
                  </a:lnTo>
                  <a:lnTo>
                    <a:pt x="423" y="26"/>
                  </a:lnTo>
                  <a:lnTo>
                    <a:pt x="425" y="26"/>
                  </a:lnTo>
                  <a:lnTo>
                    <a:pt x="429" y="27"/>
                  </a:lnTo>
                  <a:lnTo>
                    <a:pt x="438" y="29"/>
                  </a:lnTo>
                  <a:lnTo>
                    <a:pt x="441" y="30"/>
                  </a:lnTo>
                  <a:lnTo>
                    <a:pt x="443" y="31"/>
                  </a:lnTo>
                  <a:lnTo>
                    <a:pt x="447" y="31"/>
                  </a:lnTo>
                  <a:lnTo>
                    <a:pt x="450" y="31"/>
                  </a:lnTo>
                  <a:lnTo>
                    <a:pt x="453" y="32"/>
                  </a:lnTo>
                  <a:lnTo>
                    <a:pt x="455" y="34"/>
                  </a:lnTo>
                  <a:lnTo>
                    <a:pt x="453" y="38"/>
                  </a:lnTo>
                  <a:lnTo>
                    <a:pt x="455" y="40"/>
                  </a:lnTo>
                  <a:lnTo>
                    <a:pt x="455" y="43"/>
                  </a:lnTo>
                  <a:lnTo>
                    <a:pt x="451" y="41"/>
                  </a:lnTo>
                  <a:lnTo>
                    <a:pt x="451" y="38"/>
                  </a:lnTo>
                  <a:lnTo>
                    <a:pt x="449" y="35"/>
                  </a:lnTo>
                  <a:lnTo>
                    <a:pt x="446" y="35"/>
                  </a:lnTo>
                  <a:lnTo>
                    <a:pt x="443" y="34"/>
                  </a:lnTo>
                  <a:lnTo>
                    <a:pt x="440" y="33"/>
                  </a:lnTo>
                  <a:lnTo>
                    <a:pt x="438" y="32"/>
                  </a:lnTo>
                  <a:lnTo>
                    <a:pt x="434" y="31"/>
                  </a:lnTo>
                  <a:lnTo>
                    <a:pt x="432" y="31"/>
                  </a:lnTo>
                  <a:lnTo>
                    <a:pt x="429" y="32"/>
                  </a:lnTo>
                  <a:lnTo>
                    <a:pt x="431" y="34"/>
                  </a:lnTo>
                  <a:lnTo>
                    <a:pt x="432" y="38"/>
                  </a:lnTo>
                  <a:lnTo>
                    <a:pt x="429" y="39"/>
                  </a:lnTo>
                  <a:lnTo>
                    <a:pt x="427" y="35"/>
                  </a:lnTo>
                  <a:lnTo>
                    <a:pt x="427" y="33"/>
                  </a:lnTo>
                  <a:lnTo>
                    <a:pt x="425" y="32"/>
                  </a:lnTo>
                  <a:lnTo>
                    <a:pt x="423" y="30"/>
                  </a:lnTo>
                  <a:lnTo>
                    <a:pt x="419" y="29"/>
                  </a:lnTo>
                  <a:lnTo>
                    <a:pt x="417" y="29"/>
                  </a:lnTo>
                  <a:lnTo>
                    <a:pt x="414" y="29"/>
                  </a:lnTo>
                  <a:lnTo>
                    <a:pt x="412" y="29"/>
                  </a:lnTo>
                  <a:lnTo>
                    <a:pt x="402" y="29"/>
                  </a:lnTo>
                  <a:lnTo>
                    <a:pt x="399" y="29"/>
                  </a:lnTo>
                  <a:lnTo>
                    <a:pt x="397" y="30"/>
                  </a:lnTo>
                  <a:lnTo>
                    <a:pt x="391" y="30"/>
                  </a:lnTo>
                  <a:lnTo>
                    <a:pt x="388" y="29"/>
                  </a:lnTo>
                  <a:lnTo>
                    <a:pt x="384" y="29"/>
                  </a:lnTo>
                  <a:lnTo>
                    <a:pt x="382" y="29"/>
                  </a:lnTo>
                  <a:lnTo>
                    <a:pt x="379" y="29"/>
                  </a:lnTo>
                  <a:lnTo>
                    <a:pt x="375" y="31"/>
                  </a:lnTo>
                  <a:lnTo>
                    <a:pt x="379" y="32"/>
                  </a:lnTo>
                  <a:lnTo>
                    <a:pt x="381" y="33"/>
                  </a:lnTo>
                  <a:lnTo>
                    <a:pt x="384" y="34"/>
                  </a:lnTo>
                  <a:lnTo>
                    <a:pt x="387" y="35"/>
                  </a:lnTo>
                  <a:lnTo>
                    <a:pt x="390" y="36"/>
                  </a:lnTo>
                  <a:lnTo>
                    <a:pt x="392" y="39"/>
                  </a:lnTo>
                  <a:lnTo>
                    <a:pt x="396" y="40"/>
                  </a:lnTo>
                  <a:lnTo>
                    <a:pt x="398" y="40"/>
                  </a:lnTo>
                  <a:lnTo>
                    <a:pt x="401" y="41"/>
                  </a:lnTo>
                  <a:lnTo>
                    <a:pt x="400" y="44"/>
                  </a:lnTo>
                  <a:lnTo>
                    <a:pt x="404" y="44"/>
                  </a:lnTo>
                  <a:lnTo>
                    <a:pt x="406" y="45"/>
                  </a:lnTo>
                  <a:lnTo>
                    <a:pt x="409" y="45"/>
                  </a:lnTo>
                  <a:lnTo>
                    <a:pt x="413" y="45"/>
                  </a:lnTo>
                  <a:lnTo>
                    <a:pt x="415" y="45"/>
                  </a:lnTo>
                  <a:lnTo>
                    <a:pt x="418" y="47"/>
                  </a:lnTo>
                  <a:lnTo>
                    <a:pt x="421" y="48"/>
                  </a:lnTo>
                  <a:lnTo>
                    <a:pt x="417" y="48"/>
                  </a:lnTo>
                  <a:lnTo>
                    <a:pt x="415" y="47"/>
                  </a:lnTo>
                  <a:lnTo>
                    <a:pt x="412" y="47"/>
                  </a:lnTo>
                  <a:lnTo>
                    <a:pt x="408" y="47"/>
                  </a:lnTo>
                  <a:lnTo>
                    <a:pt x="406" y="47"/>
                  </a:lnTo>
                  <a:lnTo>
                    <a:pt x="402" y="45"/>
                  </a:lnTo>
                  <a:lnTo>
                    <a:pt x="400" y="45"/>
                  </a:lnTo>
                  <a:lnTo>
                    <a:pt x="397" y="44"/>
                  </a:lnTo>
                  <a:lnTo>
                    <a:pt x="393" y="44"/>
                  </a:lnTo>
                  <a:lnTo>
                    <a:pt x="391" y="45"/>
                  </a:lnTo>
                  <a:lnTo>
                    <a:pt x="388" y="47"/>
                  </a:lnTo>
                  <a:lnTo>
                    <a:pt x="389" y="49"/>
                  </a:lnTo>
                  <a:lnTo>
                    <a:pt x="391" y="52"/>
                  </a:lnTo>
                  <a:lnTo>
                    <a:pt x="389" y="53"/>
                  </a:lnTo>
                  <a:lnTo>
                    <a:pt x="386" y="56"/>
                  </a:lnTo>
                  <a:lnTo>
                    <a:pt x="388" y="56"/>
                  </a:lnTo>
                  <a:lnTo>
                    <a:pt x="391" y="57"/>
                  </a:lnTo>
                  <a:lnTo>
                    <a:pt x="389" y="57"/>
                  </a:lnTo>
                  <a:lnTo>
                    <a:pt x="391" y="59"/>
                  </a:lnTo>
                  <a:lnTo>
                    <a:pt x="393" y="61"/>
                  </a:lnTo>
                  <a:lnTo>
                    <a:pt x="391" y="61"/>
                  </a:lnTo>
                  <a:lnTo>
                    <a:pt x="388" y="62"/>
                  </a:lnTo>
                  <a:lnTo>
                    <a:pt x="386" y="62"/>
                  </a:lnTo>
                  <a:lnTo>
                    <a:pt x="382" y="61"/>
                  </a:lnTo>
                  <a:lnTo>
                    <a:pt x="380" y="60"/>
                  </a:lnTo>
                  <a:lnTo>
                    <a:pt x="376" y="58"/>
                  </a:lnTo>
                  <a:lnTo>
                    <a:pt x="373" y="57"/>
                  </a:lnTo>
                  <a:lnTo>
                    <a:pt x="371" y="57"/>
                  </a:lnTo>
                  <a:lnTo>
                    <a:pt x="370" y="53"/>
                  </a:lnTo>
                  <a:lnTo>
                    <a:pt x="366" y="52"/>
                  </a:lnTo>
                  <a:lnTo>
                    <a:pt x="364" y="51"/>
                  </a:lnTo>
                  <a:lnTo>
                    <a:pt x="361" y="51"/>
                  </a:lnTo>
                  <a:lnTo>
                    <a:pt x="358" y="50"/>
                  </a:lnTo>
                  <a:lnTo>
                    <a:pt x="355" y="50"/>
                  </a:lnTo>
                  <a:lnTo>
                    <a:pt x="353" y="49"/>
                  </a:lnTo>
                  <a:lnTo>
                    <a:pt x="347" y="47"/>
                  </a:lnTo>
                  <a:lnTo>
                    <a:pt x="344" y="45"/>
                  </a:lnTo>
                  <a:lnTo>
                    <a:pt x="341" y="44"/>
                  </a:lnTo>
                  <a:lnTo>
                    <a:pt x="338" y="44"/>
                  </a:lnTo>
                  <a:lnTo>
                    <a:pt x="335" y="44"/>
                  </a:lnTo>
                  <a:lnTo>
                    <a:pt x="332" y="42"/>
                  </a:lnTo>
                  <a:lnTo>
                    <a:pt x="329" y="40"/>
                  </a:lnTo>
                  <a:lnTo>
                    <a:pt x="327" y="39"/>
                  </a:lnTo>
                  <a:lnTo>
                    <a:pt x="321" y="38"/>
                  </a:lnTo>
                  <a:lnTo>
                    <a:pt x="318" y="38"/>
                  </a:lnTo>
                  <a:lnTo>
                    <a:pt x="314" y="38"/>
                  </a:lnTo>
                  <a:lnTo>
                    <a:pt x="312" y="38"/>
                  </a:lnTo>
                  <a:lnTo>
                    <a:pt x="308" y="38"/>
                  </a:lnTo>
                  <a:lnTo>
                    <a:pt x="303" y="38"/>
                  </a:lnTo>
                  <a:lnTo>
                    <a:pt x="302" y="41"/>
                  </a:lnTo>
                  <a:lnTo>
                    <a:pt x="304" y="43"/>
                  </a:lnTo>
                  <a:lnTo>
                    <a:pt x="305" y="45"/>
                  </a:lnTo>
                  <a:lnTo>
                    <a:pt x="306" y="49"/>
                  </a:lnTo>
                  <a:lnTo>
                    <a:pt x="308" y="50"/>
                  </a:lnTo>
                  <a:lnTo>
                    <a:pt x="312" y="51"/>
                  </a:lnTo>
                  <a:lnTo>
                    <a:pt x="314" y="53"/>
                  </a:lnTo>
                  <a:lnTo>
                    <a:pt x="316" y="55"/>
                  </a:lnTo>
                  <a:lnTo>
                    <a:pt x="320" y="56"/>
                  </a:lnTo>
                  <a:lnTo>
                    <a:pt x="322" y="57"/>
                  </a:lnTo>
                  <a:lnTo>
                    <a:pt x="320" y="59"/>
                  </a:lnTo>
                  <a:lnTo>
                    <a:pt x="316" y="59"/>
                  </a:lnTo>
                  <a:lnTo>
                    <a:pt x="314" y="58"/>
                  </a:lnTo>
                  <a:lnTo>
                    <a:pt x="311" y="58"/>
                  </a:lnTo>
                  <a:lnTo>
                    <a:pt x="308" y="58"/>
                  </a:lnTo>
                  <a:lnTo>
                    <a:pt x="305" y="57"/>
                  </a:lnTo>
                  <a:lnTo>
                    <a:pt x="302" y="57"/>
                  </a:lnTo>
                  <a:lnTo>
                    <a:pt x="304" y="59"/>
                  </a:lnTo>
                  <a:lnTo>
                    <a:pt x="306" y="60"/>
                  </a:lnTo>
                  <a:lnTo>
                    <a:pt x="310" y="62"/>
                  </a:lnTo>
                  <a:lnTo>
                    <a:pt x="312" y="62"/>
                  </a:lnTo>
                  <a:lnTo>
                    <a:pt x="315" y="64"/>
                  </a:lnTo>
                  <a:lnTo>
                    <a:pt x="318" y="66"/>
                  </a:lnTo>
                  <a:lnTo>
                    <a:pt x="321" y="67"/>
                  </a:lnTo>
                  <a:lnTo>
                    <a:pt x="319" y="68"/>
                  </a:lnTo>
                  <a:lnTo>
                    <a:pt x="315" y="67"/>
                  </a:lnTo>
                  <a:lnTo>
                    <a:pt x="313" y="66"/>
                  </a:lnTo>
                  <a:lnTo>
                    <a:pt x="311" y="64"/>
                  </a:lnTo>
                  <a:lnTo>
                    <a:pt x="308" y="64"/>
                  </a:lnTo>
                  <a:lnTo>
                    <a:pt x="305" y="62"/>
                  </a:lnTo>
                  <a:lnTo>
                    <a:pt x="303" y="60"/>
                  </a:lnTo>
                  <a:lnTo>
                    <a:pt x="299" y="59"/>
                  </a:lnTo>
                  <a:lnTo>
                    <a:pt x="297" y="58"/>
                  </a:lnTo>
                  <a:lnTo>
                    <a:pt x="290" y="58"/>
                  </a:lnTo>
                  <a:lnTo>
                    <a:pt x="288" y="57"/>
                  </a:lnTo>
                  <a:lnTo>
                    <a:pt x="285" y="56"/>
                  </a:lnTo>
                  <a:lnTo>
                    <a:pt x="281" y="55"/>
                  </a:lnTo>
                  <a:lnTo>
                    <a:pt x="279" y="55"/>
                  </a:lnTo>
                  <a:lnTo>
                    <a:pt x="277" y="53"/>
                  </a:lnTo>
                  <a:lnTo>
                    <a:pt x="276" y="57"/>
                  </a:lnTo>
                  <a:lnTo>
                    <a:pt x="276" y="59"/>
                  </a:lnTo>
                  <a:lnTo>
                    <a:pt x="273" y="61"/>
                  </a:lnTo>
                  <a:lnTo>
                    <a:pt x="271" y="64"/>
                  </a:lnTo>
                  <a:lnTo>
                    <a:pt x="268" y="66"/>
                  </a:lnTo>
                  <a:lnTo>
                    <a:pt x="268" y="68"/>
                  </a:lnTo>
                  <a:lnTo>
                    <a:pt x="268" y="70"/>
                  </a:lnTo>
                  <a:lnTo>
                    <a:pt x="265" y="70"/>
                  </a:lnTo>
                  <a:lnTo>
                    <a:pt x="264" y="68"/>
                  </a:lnTo>
                  <a:lnTo>
                    <a:pt x="263" y="65"/>
                  </a:lnTo>
                  <a:lnTo>
                    <a:pt x="265" y="62"/>
                  </a:lnTo>
                  <a:lnTo>
                    <a:pt x="268" y="59"/>
                  </a:lnTo>
                  <a:lnTo>
                    <a:pt x="268" y="57"/>
                  </a:lnTo>
                  <a:lnTo>
                    <a:pt x="267" y="53"/>
                  </a:lnTo>
                  <a:lnTo>
                    <a:pt x="268" y="51"/>
                  </a:lnTo>
                  <a:lnTo>
                    <a:pt x="264" y="49"/>
                  </a:lnTo>
                  <a:lnTo>
                    <a:pt x="262" y="45"/>
                  </a:lnTo>
                  <a:lnTo>
                    <a:pt x="259" y="44"/>
                  </a:lnTo>
                  <a:lnTo>
                    <a:pt x="256" y="43"/>
                  </a:lnTo>
                  <a:lnTo>
                    <a:pt x="253" y="43"/>
                  </a:lnTo>
                  <a:lnTo>
                    <a:pt x="251" y="43"/>
                  </a:lnTo>
                  <a:lnTo>
                    <a:pt x="247" y="44"/>
                  </a:lnTo>
                  <a:lnTo>
                    <a:pt x="245" y="44"/>
                  </a:lnTo>
                  <a:lnTo>
                    <a:pt x="242" y="44"/>
                  </a:lnTo>
                  <a:lnTo>
                    <a:pt x="239" y="45"/>
                  </a:lnTo>
                  <a:lnTo>
                    <a:pt x="242" y="45"/>
                  </a:lnTo>
                  <a:lnTo>
                    <a:pt x="245" y="47"/>
                  </a:lnTo>
                  <a:lnTo>
                    <a:pt x="246" y="49"/>
                  </a:lnTo>
                  <a:lnTo>
                    <a:pt x="243" y="49"/>
                  </a:lnTo>
                  <a:lnTo>
                    <a:pt x="241" y="47"/>
                  </a:lnTo>
                  <a:lnTo>
                    <a:pt x="238" y="47"/>
                  </a:lnTo>
                  <a:lnTo>
                    <a:pt x="235" y="45"/>
                  </a:lnTo>
                  <a:lnTo>
                    <a:pt x="233" y="47"/>
                  </a:lnTo>
                  <a:lnTo>
                    <a:pt x="230" y="49"/>
                  </a:lnTo>
                  <a:lnTo>
                    <a:pt x="228" y="48"/>
                  </a:lnTo>
                  <a:lnTo>
                    <a:pt x="225" y="48"/>
                  </a:lnTo>
                  <a:lnTo>
                    <a:pt x="222" y="48"/>
                  </a:lnTo>
                  <a:lnTo>
                    <a:pt x="219" y="49"/>
                  </a:lnTo>
                  <a:lnTo>
                    <a:pt x="216" y="49"/>
                  </a:lnTo>
                  <a:lnTo>
                    <a:pt x="213" y="49"/>
                  </a:lnTo>
                  <a:lnTo>
                    <a:pt x="210" y="50"/>
                  </a:lnTo>
                  <a:lnTo>
                    <a:pt x="208" y="50"/>
                  </a:lnTo>
                  <a:lnTo>
                    <a:pt x="204" y="50"/>
                  </a:lnTo>
                  <a:lnTo>
                    <a:pt x="202" y="51"/>
                  </a:lnTo>
                  <a:lnTo>
                    <a:pt x="199" y="51"/>
                  </a:lnTo>
                  <a:lnTo>
                    <a:pt x="196" y="52"/>
                  </a:lnTo>
                  <a:lnTo>
                    <a:pt x="193" y="53"/>
                  </a:lnTo>
                  <a:lnTo>
                    <a:pt x="187" y="55"/>
                  </a:lnTo>
                  <a:lnTo>
                    <a:pt x="191" y="57"/>
                  </a:lnTo>
                  <a:lnTo>
                    <a:pt x="193" y="57"/>
                  </a:lnTo>
                  <a:lnTo>
                    <a:pt x="195" y="58"/>
                  </a:lnTo>
                  <a:lnTo>
                    <a:pt x="199" y="59"/>
                  </a:lnTo>
                  <a:lnTo>
                    <a:pt x="201" y="61"/>
                  </a:lnTo>
                  <a:lnTo>
                    <a:pt x="203" y="65"/>
                  </a:lnTo>
                  <a:lnTo>
                    <a:pt x="207" y="66"/>
                  </a:lnTo>
                  <a:lnTo>
                    <a:pt x="209" y="66"/>
                  </a:lnTo>
                  <a:lnTo>
                    <a:pt x="212" y="68"/>
                  </a:lnTo>
                  <a:lnTo>
                    <a:pt x="216" y="69"/>
                  </a:lnTo>
                  <a:lnTo>
                    <a:pt x="218" y="72"/>
                  </a:lnTo>
                  <a:lnTo>
                    <a:pt x="221" y="74"/>
                  </a:lnTo>
                  <a:lnTo>
                    <a:pt x="224" y="75"/>
                  </a:lnTo>
                  <a:lnTo>
                    <a:pt x="227" y="76"/>
                  </a:lnTo>
                  <a:lnTo>
                    <a:pt x="224" y="75"/>
                  </a:lnTo>
                  <a:lnTo>
                    <a:pt x="218" y="74"/>
                  </a:lnTo>
                  <a:lnTo>
                    <a:pt x="216" y="72"/>
                  </a:lnTo>
                  <a:lnTo>
                    <a:pt x="212" y="70"/>
                  </a:lnTo>
                  <a:lnTo>
                    <a:pt x="210" y="68"/>
                  </a:lnTo>
                  <a:lnTo>
                    <a:pt x="207" y="68"/>
                  </a:lnTo>
                  <a:lnTo>
                    <a:pt x="204" y="67"/>
                  </a:lnTo>
                  <a:lnTo>
                    <a:pt x="201" y="67"/>
                  </a:lnTo>
                  <a:lnTo>
                    <a:pt x="199" y="66"/>
                  </a:lnTo>
                  <a:lnTo>
                    <a:pt x="196" y="64"/>
                  </a:lnTo>
                  <a:lnTo>
                    <a:pt x="195" y="60"/>
                  </a:lnTo>
                  <a:lnTo>
                    <a:pt x="193" y="59"/>
                  </a:lnTo>
                  <a:lnTo>
                    <a:pt x="186" y="58"/>
                  </a:lnTo>
                  <a:lnTo>
                    <a:pt x="184" y="58"/>
                  </a:lnTo>
                  <a:lnTo>
                    <a:pt x="180" y="57"/>
                  </a:lnTo>
                  <a:lnTo>
                    <a:pt x="178" y="57"/>
                  </a:lnTo>
                  <a:lnTo>
                    <a:pt x="176" y="57"/>
                  </a:lnTo>
                  <a:lnTo>
                    <a:pt x="174" y="58"/>
                  </a:lnTo>
                  <a:lnTo>
                    <a:pt x="170" y="58"/>
                  </a:lnTo>
                  <a:lnTo>
                    <a:pt x="168" y="59"/>
                  </a:lnTo>
                  <a:lnTo>
                    <a:pt x="165" y="60"/>
                  </a:lnTo>
                  <a:lnTo>
                    <a:pt x="162" y="61"/>
                  </a:lnTo>
                  <a:lnTo>
                    <a:pt x="159" y="62"/>
                  </a:lnTo>
                  <a:lnTo>
                    <a:pt x="161" y="66"/>
                  </a:lnTo>
                  <a:lnTo>
                    <a:pt x="163" y="68"/>
                  </a:lnTo>
                  <a:lnTo>
                    <a:pt x="167" y="70"/>
                  </a:lnTo>
                  <a:lnTo>
                    <a:pt x="167" y="73"/>
                  </a:lnTo>
                  <a:lnTo>
                    <a:pt x="165" y="74"/>
                  </a:lnTo>
                  <a:lnTo>
                    <a:pt x="162" y="77"/>
                  </a:lnTo>
                  <a:lnTo>
                    <a:pt x="163" y="79"/>
                  </a:lnTo>
                  <a:lnTo>
                    <a:pt x="166" y="83"/>
                  </a:lnTo>
                  <a:lnTo>
                    <a:pt x="163" y="84"/>
                  </a:lnTo>
                  <a:lnTo>
                    <a:pt x="160" y="84"/>
                  </a:lnTo>
                  <a:lnTo>
                    <a:pt x="158" y="85"/>
                  </a:lnTo>
                  <a:lnTo>
                    <a:pt x="154" y="84"/>
                  </a:lnTo>
                  <a:lnTo>
                    <a:pt x="152" y="83"/>
                  </a:lnTo>
                  <a:lnTo>
                    <a:pt x="149" y="82"/>
                  </a:lnTo>
                  <a:lnTo>
                    <a:pt x="147" y="81"/>
                  </a:lnTo>
                  <a:lnTo>
                    <a:pt x="143" y="81"/>
                  </a:lnTo>
                  <a:lnTo>
                    <a:pt x="140" y="81"/>
                  </a:lnTo>
                  <a:lnTo>
                    <a:pt x="137" y="81"/>
                  </a:lnTo>
                  <a:lnTo>
                    <a:pt x="134" y="82"/>
                  </a:lnTo>
                  <a:lnTo>
                    <a:pt x="133" y="84"/>
                  </a:lnTo>
                  <a:lnTo>
                    <a:pt x="134" y="87"/>
                  </a:lnTo>
                  <a:lnTo>
                    <a:pt x="136" y="90"/>
                  </a:lnTo>
                  <a:lnTo>
                    <a:pt x="139" y="92"/>
                  </a:lnTo>
                  <a:lnTo>
                    <a:pt x="141" y="95"/>
                  </a:lnTo>
                  <a:lnTo>
                    <a:pt x="139" y="94"/>
                  </a:lnTo>
                  <a:lnTo>
                    <a:pt x="136" y="92"/>
                  </a:lnTo>
                  <a:lnTo>
                    <a:pt x="134" y="89"/>
                  </a:lnTo>
                  <a:lnTo>
                    <a:pt x="132" y="86"/>
                  </a:lnTo>
                  <a:lnTo>
                    <a:pt x="131" y="84"/>
                  </a:lnTo>
                  <a:lnTo>
                    <a:pt x="128" y="83"/>
                  </a:lnTo>
                  <a:lnTo>
                    <a:pt x="125" y="85"/>
                  </a:lnTo>
                  <a:lnTo>
                    <a:pt x="123" y="86"/>
                  </a:lnTo>
                  <a:lnTo>
                    <a:pt x="119" y="87"/>
                  </a:lnTo>
                  <a:lnTo>
                    <a:pt x="117" y="87"/>
                  </a:lnTo>
                  <a:lnTo>
                    <a:pt x="114" y="87"/>
                  </a:lnTo>
                  <a:lnTo>
                    <a:pt x="113" y="91"/>
                  </a:lnTo>
                  <a:lnTo>
                    <a:pt x="110" y="92"/>
                  </a:lnTo>
                  <a:lnTo>
                    <a:pt x="109" y="94"/>
                  </a:lnTo>
                  <a:lnTo>
                    <a:pt x="107" y="95"/>
                  </a:lnTo>
                  <a:lnTo>
                    <a:pt x="103" y="96"/>
                  </a:lnTo>
                  <a:lnTo>
                    <a:pt x="101" y="98"/>
                  </a:lnTo>
                  <a:lnTo>
                    <a:pt x="103" y="99"/>
                  </a:lnTo>
                  <a:lnTo>
                    <a:pt x="101" y="99"/>
                  </a:lnTo>
                  <a:lnTo>
                    <a:pt x="98" y="98"/>
                  </a:lnTo>
                  <a:lnTo>
                    <a:pt x="94" y="100"/>
                  </a:lnTo>
                  <a:lnTo>
                    <a:pt x="92" y="101"/>
                  </a:lnTo>
                  <a:lnTo>
                    <a:pt x="89" y="101"/>
                  </a:lnTo>
                  <a:lnTo>
                    <a:pt x="86" y="102"/>
                  </a:lnTo>
                  <a:lnTo>
                    <a:pt x="85" y="106"/>
                  </a:lnTo>
                  <a:lnTo>
                    <a:pt x="82" y="107"/>
                  </a:lnTo>
                  <a:lnTo>
                    <a:pt x="80" y="108"/>
                  </a:lnTo>
                  <a:lnTo>
                    <a:pt x="76" y="109"/>
                  </a:lnTo>
                  <a:lnTo>
                    <a:pt x="76" y="111"/>
                  </a:lnTo>
                  <a:lnTo>
                    <a:pt x="79" y="115"/>
                  </a:lnTo>
                  <a:lnTo>
                    <a:pt x="82" y="116"/>
                  </a:lnTo>
                  <a:lnTo>
                    <a:pt x="84" y="118"/>
                  </a:lnTo>
                  <a:lnTo>
                    <a:pt x="88" y="117"/>
                  </a:lnTo>
                  <a:lnTo>
                    <a:pt x="90" y="117"/>
                  </a:lnTo>
                  <a:lnTo>
                    <a:pt x="93" y="117"/>
                  </a:lnTo>
                  <a:lnTo>
                    <a:pt x="96" y="119"/>
                  </a:lnTo>
                  <a:lnTo>
                    <a:pt x="99" y="119"/>
                  </a:lnTo>
                  <a:lnTo>
                    <a:pt x="101" y="118"/>
                  </a:lnTo>
                  <a:lnTo>
                    <a:pt x="105" y="117"/>
                  </a:lnTo>
                  <a:lnTo>
                    <a:pt x="108" y="117"/>
                  </a:lnTo>
                  <a:lnTo>
                    <a:pt x="110" y="117"/>
                  </a:lnTo>
                  <a:lnTo>
                    <a:pt x="113" y="117"/>
                  </a:lnTo>
                  <a:lnTo>
                    <a:pt x="116" y="117"/>
                  </a:lnTo>
                  <a:lnTo>
                    <a:pt x="119" y="116"/>
                  </a:lnTo>
                  <a:lnTo>
                    <a:pt x="122" y="113"/>
                  </a:lnTo>
                  <a:lnTo>
                    <a:pt x="124" y="115"/>
                  </a:lnTo>
                  <a:lnTo>
                    <a:pt x="127" y="115"/>
                  </a:lnTo>
                  <a:lnTo>
                    <a:pt x="122" y="116"/>
                  </a:lnTo>
                  <a:lnTo>
                    <a:pt x="118" y="117"/>
                  </a:lnTo>
                  <a:lnTo>
                    <a:pt x="113" y="118"/>
                  </a:lnTo>
                  <a:lnTo>
                    <a:pt x="109" y="119"/>
                  </a:lnTo>
                  <a:lnTo>
                    <a:pt x="110" y="122"/>
                  </a:lnTo>
                  <a:lnTo>
                    <a:pt x="110" y="125"/>
                  </a:lnTo>
                  <a:lnTo>
                    <a:pt x="111" y="127"/>
                  </a:lnTo>
                  <a:lnTo>
                    <a:pt x="110" y="130"/>
                  </a:lnTo>
                  <a:lnTo>
                    <a:pt x="113" y="133"/>
                  </a:lnTo>
                  <a:lnTo>
                    <a:pt x="109" y="138"/>
                  </a:lnTo>
                  <a:lnTo>
                    <a:pt x="106" y="139"/>
                  </a:lnTo>
                  <a:lnTo>
                    <a:pt x="103" y="141"/>
                  </a:lnTo>
                  <a:lnTo>
                    <a:pt x="100" y="144"/>
                  </a:lnTo>
                  <a:lnTo>
                    <a:pt x="98" y="146"/>
                  </a:lnTo>
                  <a:lnTo>
                    <a:pt x="94" y="146"/>
                  </a:lnTo>
                  <a:lnTo>
                    <a:pt x="91" y="145"/>
                  </a:lnTo>
                  <a:lnTo>
                    <a:pt x="89" y="145"/>
                  </a:lnTo>
                  <a:lnTo>
                    <a:pt x="86" y="146"/>
                  </a:lnTo>
                  <a:lnTo>
                    <a:pt x="83" y="146"/>
                  </a:lnTo>
                  <a:lnTo>
                    <a:pt x="80" y="146"/>
                  </a:lnTo>
                  <a:lnTo>
                    <a:pt x="77" y="146"/>
                  </a:lnTo>
                  <a:lnTo>
                    <a:pt x="75" y="147"/>
                  </a:lnTo>
                  <a:lnTo>
                    <a:pt x="72" y="149"/>
                  </a:lnTo>
                  <a:lnTo>
                    <a:pt x="69" y="147"/>
                  </a:lnTo>
                  <a:lnTo>
                    <a:pt x="66" y="149"/>
                  </a:lnTo>
                  <a:lnTo>
                    <a:pt x="64" y="149"/>
                  </a:lnTo>
                  <a:lnTo>
                    <a:pt x="60" y="150"/>
                  </a:lnTo>
                  <a:lnTo>
                    <a:pt x="58" y="150"/>
                  </a:lnTo>
                  <a:lnTo>
                    <a:pt x="55" y="151"/>
                  </a:lnTo>
                  <a:lnTo>
                    <a:pt x="57" y="153"/>
                  </a:lnTo>
                  <a:lnTo>
                    <a:pt x="55" y="154"/>
                  </a:lnTo>
                  <a:lnTo>
                    <a:pt x="51" y="155"/>
                  </a:lnTo>
                  <a:lnTo>
                    <a:pt x="49" y="156"/>
                  </a:lnTo>
                  <a:lnTo>
                    <a:pt x="46" y="156"/>
                  </a:lnTo>
                  <a:lnTo>
                    <a:pt x="43" y="156"/>
                  </a:lnTo>
                  <a:lnTo>
                    <a:pt x="42" y="156"/>
                  </a:lnTo>
                  <a:lnTo>
                    <a:pt x="42" y="158"/>
                  </a:lnTo>
                  <a:lnTo>
                    <a:pt x="39" y="158"/>
                  </a:lnTo>
                  <a:lnTo>
                    <a:pt x="37" y="159"/>
                  </a:lnTo>
                  <a:lnTo>
                    <a:pt x="33" y="159"/>
                  </a:lnTo>
                  <a:lnTo>
                    <a:pt x="31" y="162"/>
                  </a:lnTo>
                  <a:lnTo>
                    <a:pt x="29" y="162"/>
                  </a:lnTo>
                  <a:lnTo>
                    <a:pt x="25" y="161"/>
                  </a:lnTo>
                  <a:lnTo>
                    <a:pt x="22" y="161"/>
                  </a:lnTo>
                  <a:lnTo>
                    <a:pt x="20" y="162"/>
                  </a:lnTo>
                  <a:lnTo>
                    <a:pt x="16" y="163"/>
                  </a:lnTo>
                  <a:lnTo>
                    <a:pt x="14" y="163"/>
                  </a:lnTo>
                  <a:lnTo>
                    <a:pt x="11" y="164"/>
                  </a:lnTo>
                  <a:lnTo>
                    <a:pt x="8" y="164"/>
                  </a:lnTo>
                  <a:lnTo>
                    <a:pt x="5" y="167"/>
                  </a:lnTo>
                  <a:lnTo>
                    <a:pt x="4" y="170"/>
                  </a:lnTo>
                  <a:lnTo>
                    <a:pt x="6" y="171"/>
                  </a:lnTo>
                  <a:lnTo>
                    <a:pt x="4" y="173"/>
                  </a:lnTo>
                  <a:lnTo>
                    <a:pt x="0" y="175"/>
                  </a:lnTo>
                  <a:lnTo>
                    <a:pt x="4" y="176"/>
                  </a:lnTo>
                  <a:lnTo>
                    <a:pt x="6" y="178"/>
                  </a:lnTo>
                  <a:lnTo>
                    <a:pt x="9" y="178"/>
                  </a:lnTo>
                  <a:lnTo>
                    <a:pt x="12" y="181"/>
                  </a:lnTo>
                  <a:lnTo>
                    <a:pt x="14" y="183"/>
                  </a:lnTo>
                  <a:lnTo>
                    <a:pt x="17" y="184"/>
                  </a:lnTo>
                  <a:lnTo>
                    <a:pt x="20" y="183"/>
                  </a:lnTo>
                  <a:lnTo>
                    <a:pt x="23" y="184"/>
                  </a:lnTo>
                  <a:lnTo>
                    <a:pt x="25" y="184"/>
                  </a:lnTo>
                  <a:lnTo>
                    <a:pt x="22" y="186"/>
                  </a:lnTo>
                  <a:lnTo>
                    <a:pt x="25" y="187"/>
                  </a:lnTo>
                  <a:lnTo>
                    <a:pt x="31" y="187"/>
                  </a:lnTo>
                  <a:lnTo>
                    <a:pt x="34" y="186"/>
                  </a:lnTo>
                  <a:lnTo>
                    <a:pt x="37" y="184"/>
                  </a:lnTo>
                  <a:lnTo>
                    <a:pt x="40" y="185"/>
                  </a:lnTo>
                  <a:lnTo>
                    <a:pt x="42" y="185"/>
                  </a:lnTo>
                  <a:lnTo>
                    <a:pt x="42" y="185"/>
                  </a:lnTo>
                  <a:lnTo>
                    <a:pt x="39" y="185"/>
                  </a:lnTo>
                  <a:lnTo>
                    <a:pt x="37" y="187"/>
                  </a:lnTo>
                  <a:lnTo>
                    <a:pt x="33" y="188"/>
                  </a:lnTo>
                  <a:lnTo>
                    <a:pt x="37" y="189"/>
                  </a:lnTo>
                  <a:lnTo>
                    <a:pt x="39" y="189"/>
                  </a:lnTo>
                  <a:lnTo>
                    <a:pt x="42" y="189"/>
                  </a:lnTo>
                  <a:lnTo>
                    <a:pt x="45" y="189"/>
                  </a:lnTo>
                  <a:lnTo>
                    <a:pt x="48" y="188"/>
                  </a:lnTo>
                  <a:lnTo>
                    <a:pt x="45" y="190"/>
                  </a:lnTo>
                  <a:lnTo>
                    <a:pt x="39" y="193"/>
                  </a:lnTo>
                  <a:lnTo>
                    <a:pt x="42" y="194"/>
                  </a:lnTo>
                  <a:lnTo>
                    <a:pt x="45" y="194"/>
                  </a:lnTo>
                  <a:lnTo>
                    <a:pt x="48" y="195"/>
                  </a:lnTo>
                  <a:lnTo>
                    <a:pt x="50" y="196"/>
                  </a:lnTo>
                  <a:lnTo>
                    <a:pt x="54" y="196"/>
                  </a:lnTo>
                  <a:lnTo>
                    <a:pt x="56" y="195"/>
                  </a:lnTo>
                  <a:lnTo>
                    <a:pt x="59" y="195"/>
                  </a:lnTo>
                  <a:lnTo>
                    <a:pt x="60" y="193"/>
                  </a:lnTo>
                  <a:lnTo>
                    <a:pt x="64" y="193"/>
                  </a:lnTo>
                  <a:lnTo>
                    <a:pt x="64" y="195"/>
                  </a:lnTo>
                  <a:lnTo>
                    <a:pt x="71" y="194"/>
                  </a:lnTo>
                  <a:lnTo>
                    <a:pt x="73" y="194"/>
                  </a:lnTo>
                  <a:lnTo>
                    <a:pt x="76" y="194"/>
                  </a:lnTo>
                  <a:lnTo>
                    <a:pt x="79" y="193"/>
                  </a:lnTo>
                  <a:lnTo>
                    <a:pt x="81" y="190"/>
                  </a:lnTo>
                  <a:lnTo>
                    <a:pt x="84" y="189"/>
                  </a:lnTo>
                  <a:lnTo>
                    <a:pt x="86" y="188"/>
                  </a:lnTo>
                  <a:lnTo>
                    <a:pt x="90" y="190"/>
                  </a:lnTo>
                  <a:lnTo>
                    <a:pt x="92" y="192"/>
                  </a:lnTo>
                  <a:lnTo>
                    <a:pt x="94" y="194"/>
                  </a:lnTo>
                  <a:lnTo>
                    <a:pt x="96" y="197"/>
                  </a:lnTo>
                  <a:lnTo>
                    <a:pt x="92" y="197"/>
                  </a:lnTo>
                  <a:lnTo>
                    <a:pt x="90" y="197"/>
                  </a:lnTo>
                  <a:lnTo>
                    <a:pt x="90" y="200"/>
                  </a:lnTo>
                  <a:lnTo>
                    <a:pt x="92" y="201"/>
                  </a:lnTo>
                  <a:lnTo>
                    <a:pt x="90" y="201"/>
                  </a:lnTo>
                  <a:lnTo>
                    <a:pt x="86" y="200"/>
                  </a:lnTo>
                  <a:lnTo>
                    <a:pt x="83" y="198"/>
                  </a:lnTo>
                  <a:lnTo>
                    <a:pt x="81" y="198"/>
                  </a:lnTo>
                  <a:lnTo>
                    <a:pt x="75" y="198"/>
                  </a:lnTo>
                  <a:lnTo>
                    <a:pt x="72" y="198"/>
                  </a:lnTo>
                  <a:lnTo>
                    <a:pt x="68" y="198"/>
                  </a:lnTo>
                  <a:lnTo>
                    <a:pt x="66" y="198"/>
                  </a:lnTo>
                  <a:lnTo>
                    <a:pt x="64" y="198"/>
                  </a:lnTo>
                  <a:lnTo>
                    <a:pt x="60" y="200"/>
                  </a:lnTo>
                  <a:lnTo>
                    <a:pt x="58" y="201"/>
                  </a:lnTo>
                  <a:lnTo>
                    <a:pt x="55" y="201"/>
                  </a:lnTo>
                  <a:lnTo>
                    <a:pt x="58" y="203"/>
                  </a:lnTo>
                  <a:lnTo>
                    <a:pt x="60" y="203"/>
                  </a:lnTo>
                  <a:lnTo>
                    <a:pt x="64" y="203"/>
                  </a:lnTo>
                  <a:lnTo>
                    <a:pt x="66" y="203"/>
                  </a:lnTo>
                  <a:lnTo>
                    <a:pt x="68" y="203"/>
                  </a:lnTo>
                  <a:lnTo>
                    <a:pt x="72" y="203"/>
                  </a:lnTo>
                  <a:lnTo>
                    <a:pt x="74" y="203"/>
                  </a:lnTo>
                  <a:lnTo>
                    <a:pt x="77" y="204"/>
                  </a:lnTo>
                  <a:lnTo>
                    <a:pt x="83" y="205"/>
                  </a:lnTo>
                  <a:lnTo>
                    <a:pt x="85" y="205"/>
                  </a:lnTo>
                  <a:lnTo>
                    <a:pt x="89" y="205"/>
                  </a:lnTo>
                  <a:lnTo>
                    <a:pt x="94" y="204"/>
                  </a:lnTo>
                  <a:lnTo>
                    <a:pt x="91" y="205"/>
                  </a:lnTo>
                  <a:lnTo>
                    <a:pt x="89" y="205"/>
                  </a:lnTo>
                  <a:lnTo>
                    <a:pt x="85" y="205"/>
                  </a:lnTo>
                  <a:lnTo>
                    <a:pt x="83" y="205"/>
                  </a:lnTo>
                  <a:lnTo>
                    <a:pt x="80" y="205"/>
                  </a:lnTo>
                  <a:lnTo>
                    <a:pt x="77" y="204"/>
                  </a:lnTo>
                  <a:lnTo>
                    <a:pt x="74" y="204"/>
                  </a:lnTo>
                  <a:lnTo>
                    <a:pt x="72" y="203"/>
                  </a:lnTo>
                  <a:lnTo>
                    <a:pt x="69" y="204"/>
                  </a:lnTo>
                  <a:lnTo>
                    <a:pt x="66" y="204"/>
                  </a:lnTo>
                  <a:lnTo>
                    <a:pt x="64" y="204"/>
                  </a:lnTo>
                  <a:lnTo>
                    <a:pt x="60" y="204"/>
                  </a:lnTo>
                  <a:lnTo>
                    <a:pt x="58" y="204"/>
                  </a:lnTo>
                  <a:lnTo>
                    <a:pt x="55" y="203"/>
                  </a:lnTo>
                  <a:lnTo>
                    <a:pt x="51" y="203"/>
                  </a:lnTo>
                  <a:lnTo>
                    <a:pt x="49" y="203"/>
                  </a:lnTo>
                  <a:lnTo>
                    <a:pt x="47" y="203"/>
                  </a:lnTo>
                  <a:lnTo>
                    <a:pt x="43" y="203"/>
                  </a:lnTo>
                  <a:lnTo>
                    <a:pt x="42" y="202"/>
                  </a:lnTo>
                  <a:lnTo>
                    <a:pt x="39" y="202"/>
                  </a:lnTo>
                  <a:lnTo>
                    <a:pt x="37" y="203"/>
                  </a:lnTo>
                  <a:lnTo>
                    <a:pt x="31" y="204"/>
                  </a:lnTo>
                  <a:lnTo>
                    <a:pt x="29" y="205"/>
                  </a:lnTo>
                  <a:lnTo>
                    <a:pt x="25" y="205"/>
                  </a:lnTo>
                  <a:lnTo>
                    <a:pt x="23" y="209"/>
                  </a:lnTo>
                  <a:lnTo>
                    <a:pt x="25" y="211"/>
                  </a:lnTo>
                  <a:lnTo>
                    <a:pt x="29" y="211"/>
                  </a:lnTo>
                  <a:lnTo>
                    <a:pt x="31" y="211"/>
                  </a:lnTo>
                  <a:lnTo>
                    <a:pt x="29" y="212"/>
                  </a:lnTo>
                  <a:lnTo>
                    <a:pt x="31" y="214"/>
                  </a:lnTo>
                  <a:lnTo>
                    <a:pt x="34" y="215"/>
                  </a:lnTo>
                  <a:lnTo>
                    <a:pt x="38" y="215"/>
                  </a:lnTo>
                  <a:lnTo>
                    <a:pt x="40" y="213"/>
                  </a:lnTo>
                  <a:lnTo>
                    <a:pt x="42" y="212"/>
                  </a:lnTo>
                  <a:lnTo>
                    <a:pt x="42" y="212"/>
                  </a:lnTo>
                  <a:lnTo>
                    <a:pt x="45" y="210"/>
                  </a:lnTo>
                  <a:lnTo>
                    <a:pt x="48" y="210"/>
                  </a:lnTo>
                  <a:lnTo>
                    <a:pt x="45" y="211"/>
                  </a:lnTo>
                  <a:lnTo>
                    <a:pt x="42" y="213"/>
                  </a:lnTo>
                  <a:lnTo>
                    <a:pt x="42" y="216"/>
                  </a:lnTo>
                  <a:lnTo>
                    <a:pt x="45" y="216"/>
                  </a:lnTo>
                  <a:lnTo>
                    <a:pt x="48" y="218"/>
                  </a:lnTo>
                  <a:lnTo>
                    <a:pt x="50" y="218"/>
                  </a:lnTo>
                  <a:lnTo>
                    <a:pt x="54" y="219"/>
                  </a:lnTo>
                  <a:lnTo>
                    <a:pt x="59" y="219"/>
                  </a:lnTo>
                  <a:lnTo>
                    <a:pt x="63" y="219"/>
                  </a:lnTo>
                  <a:lnTo>
                    <a:pt x="65" y="219"/>
                  </a:lnTo>
                  <a:lnTo>
                    <a:pt x="67" y="218"/>
                  </a:lnTo>
                  <a:lnTo>
                    <a:pt x="69" y="221"/>
                  </a:lnTo>
                  <a:lnTo>
                    <a:pt x="66" y="221"/>
                  </a:lnTo>
                  <a:lnTo>
                    <a:pt x="64" y="221"/>
                  </a:lnTo>
                  <a:lnTo>
                    <a:pt x="60" y="221"/>
                  </a:lnTo>
                  <a:lnTo>
                    <a:pt x="58" y="222"/>
                  </a:lnTo>
                  <a:lnTo>
                    <a:pt x="56" y="223"/>
                  </a:lnTo>
                  <a:lnTo>
                    <a:pt x="52" y="224"/>
                  </a:lnTo>
                  <a:lnTo>
                    <a:pt x="49" y="226"/>
                  </a:lnTo>
                  <a:lnTo>
                    <a:pt x="49" y="228"/>
                  </a:lnTo>
                  <a:lnTo>
                    <a:pt x="51" y="229"/>
                  </a:lnTo>
                  <a:lnTo>
                    <a:pt x="55" y="230"/>
                  </a:lnTo>
                  <a:lnTo>
                    <a:pt x="58" y="231"/>
                  </a:lnTo>
                  <a:lnTo>
                    <a:pt x="60" y="233"/>
                  </a:lnTo>
                  <a:lnTo>
                    <a:pt x="64" y="233"/>
                  </a:lnTo>
                  <a:lnTo>
                    <a:pt x="64" y="236"/>
                  </a:lnTo>
                  <a:lnTo>
                    <a:pt x="67" y="236"/>
                  </a:lnTo>
                  <a:lnTo>
                    <a:pt x="72" y="237"/>
                  </a:lnTo>
                  <a:lnTo>
                    <a:pt x="75" y="237"/>
                  </a:lnTo>
                  <a:lnTo>
                    <a:pt x="77" y="237"/>
                  </a:lnTo>
                  <a:lnTo>
                    <a:pt x="81" y="238"/>
                  </a:lnTo>
                  <a:lnTo>
                    <a:pt x="83" y="238"/>
                  </a:lnTo>
                  <a:lnTo>
                    <a:pt x="86" y="239"/>
                  </a:lnTo>
                  <a:lnTo>
                    <a:pt x="89" y="238"/>
                  </a:lnTo>
                  <a:lnTo>
                    <a:pt x="86" y="237"/>
                  </a:lnTo>
                  <a:lnTo>
                    <a:pt x="83" y="235"/>
                  </a:lnTo>
                  <a:lnTo>
                    <a:pt x="81" y="232"/>
                  </a:lnTo>
                  <a:lnTo>
                    <a:pt x="83" y="230"/>
                  </a:lnTo>
                  <a:lnTo>
                    <a:pt x="86" y="231"/>
                  </a:lnTo>
                  <a:lnTo>
                    <a:pt x="89" y="235"/>
                  </a:lnTo>
                  <a:lnTo>
                    <a:pt x="92" y="235"/>
                  </a:lnTo>
                  <a:lnTo>
                    <a:pt x="92" y="232"/>
                  </a:lnTo>
                  <a:lnTo>
                    <a:pt x="94" y="230"/>
                  </a:lnTo>
                  <a:lnTo>
                    <a:pt x="98" y="230"/>
                  </a:lnTo>
                  <a:lnTo>
                    <a:pt x="100" y="230"/>
                  </a:lnTo>
                  <a:lnTo>
                    <a:pt x="103" y="231"/>
                  </a:lnTo>
                  <a:lnTo>
                    <a:pt x="100" y="232"/>
                  </a:lnTo>
                  <a:lnTo>
                    <a:pt x="100" y="236"/>
                  </a:lnTo>
                  <a:lnTo>
                    <a:pt x="103" y="237"/>
                  </a:lnTo>
                  <a:lnTo>
                    <a:pt x="106" y="237"/>
                  </a:lnTo>
                  <a:lnTo>
                    <a:pt x="106" y="233"/>
                  </a:lnTo>
                  <a:lnTo>
                    <a:pt x="111" y="235"/>
                  </a:lnTo>
                  <a:lnTo>
                    <a:pt x="113" y="232"/>
                  </a:lnTo>
                  <a:lnTo>
                    <a:pt x="115" y="233"/>
                  </a:lnTo>
                  <a:lnTo>
                    <a:pt x="116" y="230"/>
                  </a:lnTo>
                  <a:lnTo>
                    <a:pt x="119" y="230"/>
                  </a:lnTo>
                  <a:lnTo>
                    <a:pt x="120" y="228"/>
                  </a:lnTo>
                  <a:lnTo>
                    <a:pt x="122" y="230"/>
                  </a:lnTo>
                  <a:lnTo>
                    <a:pt x="123" y="233"/>
                  </a:lnTo>
                  <a:lnTo>
                    <a:pt x="125" y="233"/>
                  </a:lnTo>
                  <a:lnTo>
                    <a:pt x="128" y="231"/>
                  </a:lnTo>
                  <a:lnTo>
                    <a:pt x="131" y="229"/>
                  </a:lnTo>
                  <a:lnTo>
                    <a:pt x="134" y="227"/>
                  </a:lnTo>
                  <a:lnTo>
                    <a:pt x="140" y="229"/>
                  </a:lnTo>
                  <a:lnTo>
                    <a:pt x="142" y="230"/>
                  </a:lnTo>
                  <a:lnTo>
                    <a:pt x="145" y="230"/>
                  </a:lnTo>
                  <a:lnTo>
                    <a:pt x="148" y="230"/>
                  </a:lnTo>
                  <a:lnTo>
                    <a:pt x="151" y="231"/>
                  </a:lnTo>
                  <a:lnTo>
                    <a:pt x="153" y="231"/>
                  </a:lnTo>
                  <a:lnTo>
                    <a:pt x="156" y="232"/>
                  </a:lnTo>
                  <a:lnTo>
                    <a:pt x="159" y="233"/>
                  </a:lnTo>
                  <a:lnTo>
                    <a:pt x="161" y="232"/>
                  </a:lnTo>
                  <a:lnTo>
                    <a:pt x="165" y="233"/>
                  </a:lnTo>
                  <a:lnTo>
                    <a:pt x="167" y="235"/>
                  </a:lnTo>
                  <a:lnTo>
                    <a:pt x="168" y="237"/>
                  </a:lnTo>
                  <a:lnTo>
                    <a:pt x="176" y="237"/>
                  </a:lnTo>
                  <a:lnTo>
                    <a:pt x="179" y="238"/>
                  </a:lnTo>
                  <a:lnTo>
                    <a:pt x="179" y="239"/>
                  </a:lnTo>
                  <a:lnTo>
                    <a:pt x="182" y="239"/>
                  </a:lnTo>
                  <a:lnTo>
                    <a:pt x="185" y="240"/>
                  </a:lnTo>
                  <a:lnTo>
                    <a:pt x="182" y="243"/>
                  </a:lnTo>
                  <a:lnTo>
                    <a:pt x="185" y="243"/>
                  </a:lnTo>
                  <a:lnTo>
                    <a:pt x="187" y="241"/>
                  </a:lnTo>
                  <a:lnTo>
                    <a:pt x="191" y="241"/>
                  </a:lnTo>
                  <a:lnTo>
                    <a:pt x="190" y="244"/>
                  </a:lnTo>
                  <a:lnTo>
                    <a:pt x="192" y="245"/>
                  </a:lnTo>
                  <a:lnTo>
                    <a:pt x="195" y="246"/>
                  </a:lnTo>
                  <a:lnTo>
                    <a:pt x="197" y="245"/>
                  </a:lnTo>
                  <a:lnTo>
                    <a:pt x="201" y="245"/>
                  </a:lnTo>
                  <a:lnTo>
                    <a:pt x="202" y="248"/>
                  </a:lnTo>
                  <a:lnTo>
                    <a:pt x="203" y="250"/>
                  </a:lnTo>
                  <a:lnTo>
                    <a:pt x="203" y="253"/>
                  </a:lnTo>
                  <a:lnTo>
                    <a:pt x="200" y="254"/>
                  </a:lnTo>
                  <a:lnTo>
                    <a:pt x="197" y="255"/>
                  </a:lnTo>
                  <a:lnTo>
                    <a:pt x="200" y="255"/>
                  </a:lnTo>
                  <a:lnTo>
                    <a:pt x="203" y="254"/>
                  </a:lnTo>
                  <a:lnTo>
                    <a:pt x="201" y="257"/>
                  </a:lnTo>
                  <a:lnTo>
                    <a:pt x="203" y="260"/>
                  </a:lnTo>
                  <a:lnTo>
                    <a:pt x="205" y="260"/>
                  </a:lnTo>
                  <a:lnTo>
                    <a:pt x="205" y="263"/>
                  </a:lnTo>
                  <a:lnTo>
                    <a:pt x="208" y="264"/>
                  </a:lnTo>
                  <a:lnTo>
                    <a:pt x="211" y="265"/>
                  </a:lnTo>
                  <a:lnTo>
                    <a:pt x="212" y="266"/>
                  </a:lnTo>
                  <a:lnTo>
                    <a:pt x="216" y="267"/>
                  </a:lnTo>
                  <a:lnTo>
                    <a:pt x="218" y="267"/>
                  </a:lnTo>
                  <a:lnTo>
                    <a:pt x="221" y="270"/>
                  </a:lnTo>
                  <a:lnTo>
                    <a:pt x="218" y="271"/>
                  </a:lnTo>
                  <a:lnTo>
                    <a:pt x="220" y="274"/>
                  </a:lnTo>
                  <a:lnTo>
                    <a:pt x="222" y="274"/>
                  </a:lnTo>
                  <a:lnTo>
                    <a:pt x="226" y="275"/>
                  </a:lnTo>
                  <a:lnTo>
                    <a:pt x="228" y="278"/>
                  </a:lnTo>
                  <a:lnTo>
                    <a:pt x="231" y="278"/>
                  </a:lnTo>
                  <a:lnTo>
                    <a:pt x="228" y="280"/>
                  </a:lnTo>
                  <a:lnTo>
                    <a:pt x="226" y="280"/>
                  </a:lnTo>
                  <a:lnTo>
                    <a:pt x="222" y="280"/>
                  </a:lnTo>
                  <a:lnTo>
                    <a:pt x="226" y="281"/>
                  </a:lnTo>
                  <a:lnTo>
                    <a:pt x="231" y="281"/>
                  </a:lnTo>
                  <a:lnTo>
                    <a:pt x="229" y="283"/>
                  </a:lnTo>
                  <a:lnTo>
                    <a:pt x="226" y="283"/>
                  </a:lnTo>
                  <a:lnTo>
                    <a:pt x="228" y="284"/>
                  </a:lnTo>
                  <a:lnTo>
                    <a:pt x="226" y="286"/>
                  </a:lnTo>
                  <a:lnTo>
                    <a:pt x="222" y="287"/>
                  </a:lnTo>
                  <a:lnTo>
                    <a:pt x="220" y="288"/>
                  </a:lnTo>
                  <a:lnTo>
                    <a:pt x="218" y="288"/>
                  </a:lnTo>
                  <a:lnTo>
                    <a:pt x="220" y="289"/>
                  </a:lnTo>
                  <a:lnTo>
                    <a:pt x="224" y="289"/>
                  </a:lnTo>
                  <a:lnTo>
                    <a:pt x="226" y="288"/>
                  </a:lnTo>
                  <a:lnTo>
                    <a:pt x="229" y="287"/>
                  </a:lnTo>
                  <a:lnTo>
                    <a:pt x="231" y="284"/>
                  </a:lnTo>
                  <a:lnTo>
                    <a:pt x="230" y="288"/>
                  </a:lnTo>
                  <a:lnTo>
                    <a:pt x="229" y="290"/>
                  </a:lnTo>
                  <a:lnTo>
                    <a:pt x="233" y="291"/>
                  </a:lnTo>
                  <a:lnTo>
                    <a:pt x="235" y="293"/>
                  </a:lnTo>
                  <a:lnTo>
                    <a:pt x="237" y="296"/>
                  </a:lnTo>
                  <a:lnTo>
                    <a:pt x="235" y="298"/>
                  </a:lnTo>
                  <a:lnTo>
                    <a:pt x="238" y="300"/>
                  </a:lnTo>
                  <a:lnTo>
                    <a:pt x="236" y="299"/>
                  </a:lnTo>
                  <a:lnTo>
                    <a:pt x="233" y="301"/>
                  </a:lnTo>
                  <a:lnTo>
                    <a:pt x="236" y="303"/>
                  </a:lnTo>
                  <a:lnTo>
                    <a:pt x="238" y="304"/>
                  </a:lnTo>
                  <a:lnTo>
                    <a:pt x="241" y="306"/>
                  </a:lnTo>
                  <a:lnTo>
                    <a:pt x="243" y="307"/>
                  </a:lnTo>
                  <a:lnTo>
                    <a:pt x="246" y="308"/>
                  </a:lnTo>
                  <a:lnTo>
                    <a:pt x="246" y="309"/>
                  </a:lnTo>
                  <a:lnTo>
                    <a:pt x="243" y="309"/>
                  </a:lnTo>
                  <a:lnTo>
                    <a:pt x="242" y="312"/>
                  </a:lnTo>
                  <a:lnTo>
                    <a:pt x="244" y="313"/>
                  </a:lnTo>
                  <a:lnTo>
                    <a:pt x="242" y="314"/>
                  </a:lnTo>
                  <a:lnTo>
                    <a:pt x="238" y="315"/>
                  </a:lnTo>
                  <a:lnTo>
                    <a:pt x="242" y="317"/>
                  </a:lnTo>
                  <a:lnTo>
                    <a:pt x="244" y="318"/>
                  </a:lnTo>
                  <a:lnTo>
                    <a:pt x="247" y="317"/>
                  </a:lnTo>
                  <a:lnTo>
                    <a:pt x="250" y="318"/>
                  </a:lnTo>
                  <a:lnTo>
                    <a:pt x="252" y="321"/>
                  </a:lnTo>
                  <a:lnTo>
                    <a:pt x="252" y="324"/>
                  </a:lnTo>
                  <a:lnTo>
                    <a:pt x="250" y="324"/>
                  </a:lnTo>
                  <a:lnTo>
                    <a:pt x="252" y="325"/>
                  </a:lnTo>
                  <a:lnTo>
                    <a:pt x="251" y="327"/>
                  </a:lnTo>
                  <a:lnTo>
                    <a:pt x="247" y="330"/>
                  </a:lnTo>
                  <a:lnTo>
                    <a:pt x="251" y="332"/>
                  </a:lnTo>
                  <a:lnTo>
                    <a:pt x="253" y="332"/>
                  </a:lnTo>
                  <a:lnTo>
                    <a:pt x="255" y="332"/>
                  </a:lnTo>
                  <a:lnTo>
                    <a:pt x="253" y="332"/>
                  </a:lnTo>
                  <a:lnTo>
                    <a:pt x="251" y="332"/>
                  </a:lnTo>
                  <a:lnTo>
                    <a:pt x="247" y="332"/>
                  </a:lnTo>
                  <a:lnTo>
                    <a:pt x="243" y="332"/>
                  </a:lnTo>
                  <a:lnTo>
                    <a:pt x="239" y="332"/>
                  </a:lnTo>
                  <a:lnTo>
                    <a:pt x="243" y="334"/>
                  </a:lnTo>
                  <a:lnTo>
                    <a:pt x="245" y="335"/>
                  </a:lnTo>
                  <a:lnTo>
                    <a:pt x="247" y="334"/>
                  </a:lnTo>
                  <a:lnTo>
                    <a:pt x="251" y="335"/>
                  </a:lnTo>
                  <a:lnTo>
                    <a:pt x="248" y="338"/>
                  </a:lnTo>
                  <a:lnTo>
                    <a:pt x="246" y="340"/>
                  </a:lnTo>
                  <a:lnTo>
                    <a:pt x="246" y="340"/>
                  </a:lnTo>
                  <a:lnTo>
                    <a:pt x="244" y="343"/>
                  </a:lnTo>
                  <a:lnTo>
                    <a:pt x="242" y="346"/>
                  </a:lnTo>
                  <a:lnTo>
                    <a:pt x="244" y="347"/>
                  </a:lnTo>
                  <a:lnTo>
                    <a:pt x="247" y="347"/>
                  </a:lnTo>
                  <a:lnTo>
                    <a:pt x="250" y="346"/>
                  </a:lnTo>
                  <a:lnTo>
                    <a:pt x="253" y="344"/>
                  </a:lnTo>
                  <a:lnTo>
                    <a:pt x="254" y="341"/>
                  </a:lnTo>
                  <a:lnTo>
                    <a:pt x="253" y="344"/>
                  </a:lnTo>
                  <a:lnTo>
                    <a:pt x="251" y="346"/>
                  </a:lnTo>
                  <a:lnTo>
                    <a:pt x="248" y="348"/>
                  </a:lnTo>
                  <a:lnTo>
                    <a:pt x="245" y="348"/>
                  </a:lnTo>
                  <a:lnTo>
                    <a:pt x="243" y="348"/>
                  </a:lnTo>
                  <a:lnTo>
                    <a:pt x="244" y="350"/>
                  </a:lnTo>
                  <a:lnTo>
                    <a:pt x="241" y="350"/>
                  </a:lnTo>
                  <a:lnTo>
                    <a:pt x="238" y="351"/>
                  </a:lnTo>
                  <a:lnTo>
                    <a:pt x="235" y="354"/>
                  </a:lnTo>
                  <a:lnTo>
                    <a:pt x="238" y="355"/>
                  </a:lnTo>
                  <a:lnTo>
                    <a:pt x="239" y="357"/>
                  </a:lnTo>
                  <a:lnTo>
                    <a:pt x="243" y="360"/>
                  </a:lnTo>
                  <a:lnTo>
                    <a:pt x="245" y="358"/>
                  </a:lnTo>
                  <a:lnTo>
                    <a:pt x="247" y="359"/>
                  </a:lnTo>
                  <a:lnTo>
                    <a:pt x="251" y="361"/>
                  </a:lnTo>
                  <a:lnTo>
                    <a:pt x="253" y="361"/>
                  </a:lnTo>
                  <a:lnTo>
                    <a:pt x="256" y="360"/>
                  </a:lnTo>
                  <a:lnTo>
                    <a:pt x="259" y="360"/>
                  </a:lnTo>
                  <a:lnTo>
                    <a:pt x="261" y="359"/>
                  </a:lnTo>
                  <a:lnTo>
                    <a:pt x="263" y="357"/>
                  </a:lnTo>
                  <a:lnTo>
                    <a:pt x="262" y="354"/>
                  </a:lnTo>
                  <a:lnTo>
                    <a:pt x="264" y="354"/>
                  </a:lnTo>
                  <a:lnTo>
                    <a:pt x="264" y="351"/>
                  </a:lnTo>
                  <a:lnTo>
                    <a:pt x="267" y="351"/>
                  </a:lnTo>
                  <a:lnTo>
                    <a:pt x="269" y="349"/>
                  </a:lnTo>
                  <a:lnTo>
                    <a:pt x="268" y="346"/>
                  </a:lnTo>
                  <a:lnTo>
                    <a:pt x="267" y="343"/>
                  </a:lnTo>
                  <a:lnTo>
                    <a:pt x="264" y="341"/>
                  </a:lnTo>
                  <a:lnTo>
                    <a:pt x="263" y="339"/>
                  </a:lnTo>
                  <a:lnTo>
                    <a:pt x="263" y="335"/>
                  </a:lnTo>
                  <a:lnTo>
                    <a:pt x="267" y="335"/>
                  </a:lnTo>
                  <a:lnTo>
                    <a:pt x="263" y="337"/>
                  </a:lnTo>
                  <a:lnTo>
                    <a:pt x="264" y="340"/>
                  </a:lnTo>
                  <a:lnTo>
                    <a:pt x="267" y="342"/>
                  </a:lnTo>
                  <a:lnTo>
                    <a:pt x="269" y="344"/>
                  </a:lnTo>
                  <a:lnTo>
                    <a:pt x="270" y="347"/>
                  </a:lnTo>
                  <a:lnTo>
                    <a:pt x="272" y="349"/>
                  </a:lnTo>
                  <a:lnTo>
                    <a:pt x="276" y="349"/>
                  </a:lnTo>
                  <a:lnTo>
                    <a:pt x="276" y="346"/>
                  </a:lnTo>
                  <a:lnTo>
                    <a:pt x="279" y="344"/>
                  </a:lnTo>
                  <a:lnTo>
                    <a:pt x="276" y="347"/>
                  </a:lnTo>
                  <a:lnTo>
                    <a:pt x="275" y="350"/>
                  </a:lnTo>
                  <a:lnTo>
                    <a:pt x="271" y="352"/>
                  </a:lnTo>
                  <a:lnTo>
                    <a:pt x="275" y="352"/>
                  </a:lnTo>
                  <a:lnTo>
                    <a:pt x="280" y="352"/>
                  </a:lnTo>
                  <a:lnTo>
                    <a:pt x="282" y="354"/>
                  </a:lnTo>
                  <a:lnTo>
                    <a:pt x="286" y="355"/>
                  </a:lnTo>
                  <a:lnTo>
                    <a:pt x="288" y="354"/>
                  </a:lnTo>
                  <a:lnTo>
                    <a:pt x="290" y="354"/>
                  </a:lnTo>
                  <a:lnTo>
                    <a:pt x="294" y="352"/>
                  </a:lnTo>
                  <a:lnTo>
                    <a:pt x="291" y="355"/>
                  </a:lnTo>
                  <a:lnTo>
                    <a:pt x="286" y="356"/>
                  </a:lnTo>
                  <a:lnTo>
                    <a:pt x="284" y="356"/>
                  </a:lnTo>
                  <a:lnTo>
                    <a:pt x="280" y="357"/>
                  </a:lnTo>
                  <a:lnTo>
                    <a:pt x="278" y="358"/>
                  </a:lnTo>
                  <a:lnTo>
                    <a:pt x="276" y="359"/>
                  </a:lnTo>
                  <a:lnTo>
                    <a:pt x="278" y="360"/>
                  </a:lnTo>
                  <a:lnTo>
                    <a:pt x="281" y="360"/>
                  </a:lnTo>
                  <a:lnTo>
                    <a:pt x="284" y="360"/>
                  </a:lnTo>
                  <a:lnTo>
                    <a:pt x="286" y="359"/>
                  </a:lnTo>
                  <a:lnTo>
                    <a:pt x="289" y="358"/>
                  </a:lnTo>
                  <a:lnTo>
                    <a:pt x="291" y="357"/>
                  </a:lnTo>
                  <a:lnTo>
                    <a:pt x="295" y="357"/>
                  </a:lnTo>
                  <a:lnTo>
                    <a:pt x="297" y="358"/>
                  </a:lnTo>
                  <a:lnTo>
                    <a:pt x="295" y="358"/>
                  </a:lnTo>
                  <a:lnTo>
                    <a:pt x="289" y="359"/>
                  </a:lnTo>
                  <a:lnTo>
                    <a:pt x="286" y="360"/>
                  </a:lnTo>
                  <a:lnTo>
                    <a:pt x="285" y="363"/>
                  </a:lnTo>
                  <a:lnTo>
                    <a:pt x="282" y="364"/>
                  </a:lnTo>
                  <a:lnTo>
                    <a:pt x="285" y="365"/>
                  </a:lnTo>
                  <a:lnTo>
                    <a:pt x="288" y="364"/>
                  </a:lnTo>
                  <a:lnTo>
                    <a:pt x="290" y="361"/>
                  </a:lnTo>
                  <a:lnTo>
                    <a:pt x="294" y="361"/>
                  </a:lnTo>
                  <a:lnTo>
                    <a:pt x="295" y="364"/>
                  </a:lnTo>
                  <a:lnTo>
                    <a:pt x="291" y="364"/>
                  </a:lnTo>
                  <a:lnTo>
                    <a:pt x="289" y="365"/>
                  </a:lnTo>
                  <a:lnTo>
                    <a:pt x="286" y="366"/>
                  </a:lnTo>
                  <a:lnTo>
                    <a:pt x="289" y="367"/>
                  </a:lnTo>
                  <a:lnTo>
                    <a:pt x="291" y="366"/>
                  </a:lnTo>
                  <a:lnTo>
                    <a:pt x="295" y="367"/>
                  </a:lnTo>
                  <a:lnTo>
                    <a:pt x="297" y="366"/>
                  </a:lnTo>
                  <a:lnTo>
                    <a:pt x="298" y="369"/>
                  </a:lnTo>
                  <a:lnTo>
                    <a:pt x="302" y="369"/>
                  </a:lnTo>
                  <a:lnTo>
                    <a:pt x="298" y="370"/>
                  </a:lnTo>
                  <a:lnTo>
                    <a:pt x="296" y="369"/>
                  </a:lnTo>
                  <a:lnTo>
                    <a:pt x="293" y="369"/>
                  </a:lnTo>
                  <a:lnTo>
                    <a:pt x="290" y="368"/>
                  </a:lnTo>
                  <a:lnTo>
                    <a:pt x="293" y="370"/>
                  </a:lnTo>
                  <a:lnTo>
                    <a:pt x="296" y="372"/>
                  </a:lnTo>
                  <a:lnTo>
                    <a:pt x="298" y="373"/>
                  </a:lnTo>
                  <a:lnTo>
                    <a:pt x="302" y="374"/>
                  </a:lnTo>
                  <a:lnTo>
                    <a:pt x="304" y="373"/>
                  </a:lnTo>
                  <a:lnTo>
                    <a:pt x="306" y="376"/>
                  </a:lnTo>
                  <a:lnTo>
                    <a:pt x="303" y="376"/>
                  </a:lnTo>
                  <a:lnTo>
                    <a:pt x="301" y="375"/>
                  </a:lnTo>
                  <a:lnTo>
                    <a:pt x="297" y="376"/>
                  </a:lnTo>
                  <a:lnTo>
                    <a:pt x="299" y="377"/>
                  </a:lnTo>
                  <a:lnTo>
                    <a:pt x="306" y="378"/>
                  </a:lnTo>
                  <a:lnTo>
                    <a:pt x="303" y="380"/>
                  </a:lnTo>
                  <a:lnTo>
                    <a:pt x="305" y="381"/>
                  </a:lnTo>
                  <a:lnTo>
                    <a:pt x="303" y="382"/>
                  </a:lnTo>
                  <a:lnTo>
                    <a:pt x="299" y="381"/>
                  </a:lnTo>
                  <a:lnTo>
                    <a:pt x="303" y="383"/>
                  </a:lnTo>
                  <a:lnTo>
                    <a:pt x="305" y="384"/>
                  </a:lnTo>
                  <a:lnTo>
                    <a:pt x="308" y="382"/>
                  </a:lnTo>
                  <a:lnTo>
                    <a:pt x="307" y="384"/>
                  </a:lnTo>
                  <a:lnTo>
                    <a:pt x="304" y="386"/>
                  </a:lnTo>
                  <a:lnTo>
                    <a:pt x="302" y="385"/>
                  </a:lnTo>
                  <a:lnTo>
                    <a:pt x="298" y="385"/>
                  </a:lnTo>
                  <a:lnTo>
                    <a:pt x="296" y="384"/>
                  </a:lnTo>
                  <a:lnTo>
                    <a:pt x="294" y="383"/>
                  </a:lnTo>
                  <a:lnTo>
                    <a:pt x="290" y="382"/>
                  </a:lnTo>
                  <a:lnTo>
                    <a:pt x="288" y="381"/>
                  </a:lnTo>
                  <a:lnTo>
                    <a:pt x="285" y="380"/>
                  </a:lnTo>
                  <a:lnTo>
                    <a:pt x="282" y="377"/>
                  </a:lnTo>
                  <a:lnTo>
                    <a:pt x="279" y="376"/>
                  </a:lnTo>
                  <a:lnTo>
                    <a:pt x="277" y="376"/>
                  </a:lnTo>
                  <a:lnTo>
                    <a:pt x="273" y="375"/>
                  </a:lnTo>
                  <a:lnTo>
                    <a:pt x="271" y="376"/>
                  </a:lnTo>
                  <a:lnTo>
                    <a:pt x="268" y="376"/>
                  </a:lnTo>
                  <a:lnTo>
                    <a:pt x="265" y="375"/>
                  </a:lnTo>
                  <a:lnTo>
                    <a:pt x="262" y="375"/>
                  </a:lnTo>
                  <a:lnTo>
                    <a:pt x="260" y="374"/>
                  </a:lnTo>
                  <a:lnTo>
                    <a:pt x="256" y="375"/>
                  </a:lnTo>
                  <a:lnTo>
                    <a:pt x="254" y="376"/>
                  </a:lnTo>
                  <a:lnTo>
                    <a:pt x="254" y="380"/>
                  </a:lnTo>
                  <a:lnTo>
                    <a:pt x="258" y="381"/>
                  </a:lnTo>
                  <a:lnTo>
                    <a:pt x="260" y="384"/>
                  </a:lnTo>
                  <a:lnTo>
                    <a:pt x="263" y="385"/>
                  </a:lnTo>
                  <a:lnTo>
                    <a:pt x="265" y="385"/>
                  </a:lnTo>
                  <a:lnTo>
                    <a:pt x="269" y="386"/>
                  </a:lnTo>
                  <a:lnTo>
                    <a:pt x="271" y="386"/>
                  </a:lnTo>
                  <a:lnTo>
                    <a:pt x="273" y="387"/>
                  </a:lnTo>
                  <a:lnTo>
                    <a:pt x="277" y="387"/>
                  </a:lnTo>
                  <a:lnTo>
                    <a:pt x="280" y="389"/>
                  </a:lnTo>
                  <a:lnTo>
                    <a:pt x="282" y="392"/>
                  </a:lnTo>
                  <a:lnTo>
                    <a:pt x="285" y="393"/>
                  </a:lnTo>
                  <a:lnTo>
                    <a:pt x="288" y="393"/>
                  </a:lnTo>
                  <a:lnTo>
                    <a:pt x="290" y="394"/>
                  </a:lnTo>
                  <a:lnTo>
                    <a:pt x="294" y="394"/>
                  </a:lnTo>
                  <a:lnTo>
                    <a:pt x="295" y="394"/>
                  </a:lnTo>
                  <a:lnTo>
                    <a:pt x="295" y="395"/>
                  </a:lnTo>
                  <a:lnTo>
                    <a:pt x="297" y="394"/>
                  </a:lnTo>
                  <a:lnTo>
                    <a:pt x="299" y="393"/>
                  </a:lnTo>
                  <a:lnTo>
                    <a:pt x="303" y="394"/>
                  </a:lnTo>
                  <a:lnTo>
                    <a:pt x="301" y="394"/>
                  </a:lnTo>
                  <a:lnTo>
                    <a:pt x="303" y="395"/>
                  </a:lnTo>
                  <a:lnTo>
                    <a:pt x="306" y="394"/>
                  </a:lnTo>
                  <a:lnTo>
                    <a:pt x="307" y="394"/>
                  </a:lnTo>
                  <a:lnTo>
                    <a:pt x="310" y="393"/>
                  </a:lnTo>
                  <a:lnTo>
                    <a:pt x="312" y="393"/>
                  </a:lnTo>
                  <a:lnTo>
                    <a:pt x="313" y="394"/>
                  </a:lnTo>
                  <a:lnTo>
                    <a:pt x="312" y="395"/>
                  </a:lnTo>
                  <a:lnTo>
                    <a:pt x="308" y="397"/>
                  </a:lnTo>
                  <a:lnTo>
                    <a:pt x="312" y="398"/>
                  </a:lnTo>
                  <a:lnTo>
                    <a:pt x="313" y="401"/>
                  </a:lnTo>
                  <a:lnTo>
                    <a:pt x="311" y="400"/>
                  </a:lnTo>
                  <a:lnTo>
                    <a:pt x="307" y="400"/>
                  </a:lnTo>
                  <a:lnTo>
                    <a:pt x="305" y="402"/>
                  </a:lnTo>
                  <a:lnTo>
                    <a:pt x="307" y="402"/>
                  </a:lnTo>
                  <a:lnTo>
                    <a:pt x="311" y="404"/>
                  </a:lnTo>
                  <a:lnTo>
                    <a:pt x="307" y="403"/>
                  </a:lnTo>
                  <a:lnTo>
                    <a:pt x="305" y="404"/>
                  </a:lnTo>
                  <a:lnTo>
                    <a:pt x="304" y="408"/>
                  </a:lnTo>
                  <a:lnTo>
                    <a:pt x="307" y="407"/>
                  </a:lnTo>
                  <a:lnTo>
                    <a:pt x="310" y="406"/>
                  </a:lnTo>
                  <a:lnTo>
                    <a:pt x="312" y="407"/>
                  </a:lnTo>
                  <a:lnTo>
                    <a:pt x="310" y="407"/>
                  </a:lnTo>
                  <a:lnTo>
                    <a:pt x="307" y="408"/>
                  </a:lnTo>
                  <a:lnTo>
                    <a:pt x="304" y="409"/>
                  </a:lnTo>
                  <a:lnTo>
                    <a:pt x="303" y="411"/>
                  </a:lnTo>
                  <a:lnTo>
                    <a:pt x="302" y="415"/>
                  </a:lnTo>
                  <a:lnTo>
                    <a:pt x="304" y="415"/>
                  </a:lnTo>
                  <a:lnTo>
                    <a:pt x="307" y="414"/>
                  </a:lnTo>
                  <a:lnTo>
                    <a:pt x="310" y="411"/>
                  </a:lnTo>
                  <a:lnTo>
                    <a:pt x="310" y="415"/>
                  </a:lnTo>
                  <a:lnTo>
                    <a:pt x="312" y="416"/>
                  </a:lnTo>
                  <a:lnTo>
                    <a:pt x="310" y="416"/>
                  </a:lnTo>
                  <a:lnTo>
                    <a:pt x="307" y="417"/>
                  </a:lnTo>
                  <a:lnTo>
                    <a:pt x="310" y="418"/>
                  </a:lnTo>
                  <a:lnTo>
                    <a:pt x="312" y="418"/>
                  </a:lnTo>
                  <a:lnTo>
                    <a:pt x="310" y="418"/>
                  </a:lnTo>
                  <a:lnTo>
                    <a:pt x="312" y="421"/>
                  </a:lnTo>
                  <a:lnTo>
                    <a:pt x="308" y="419"/>
                  </a:lnTo>
                  <a:lnTo>
                    <a:pt x="307" y="417"/>
                  </a:lnTo>
                  <a:lnTo>
                    <a:pt x="304" y="416"/>
                  </a:lnTo>
                  <a:lnTo>
                    <a:pt x="302" y="416"/>
                  </a:lnTo>
                  <a:lnTo>
                    <a:pt x="301" y="419"/>
                  </a:lnTo>
                  <a:lnTo>
                    <a:pt x="302" y="421"/>
                  </a:lnTo>
                  <a:lnTo>
                    <a:pt x="303" y="420"/>
                  </a:lnTo>
                  <a:lnTo>
                    <a:pt x="299" y="423"/>
                  </a:lnTo>
                  <a:lnTo>
                    <a:pt x="299" y="425"/>
                  </a:lnTo>
                  <a:lnTo>
                    <a:pt x="303" y="424"/>
                  </a:lnTo>
                  <a:lnTo>
                    <a:pt x="305" y="424"/>
                  </a:lnTo>
                  <a:lnTo>
                    <a:pt x="304" y="427"/>
                  </a:lnTo>
                  <a:lnTo>
                    <a:pt x="302" y="427"/>
                  </a:lnTo>
                  <a:lnTo>
                    <a:pt x="299" y="429"/>
                  </a:lnTo>
                  <a:lnTo>
                    <a:pt x="297" y="429"/>
                  </a:lnTo>
                  <a:lnTo>
                    <a:pt x="295" y="431"/>
                  </a:lnTo>
                  <a:lnTo>
                    <a:pt x="291" y="431"/>
                  </a:lnTo>
                  <a:lnTo>
                    <a:pt x="289" y="429"/>
                  </a:lnTo>
                  <a:lnTo>
                    <a:pt x="284" y="429"/>
                  </a:lnTo>
                  <a:lnTo>
                    <a:pt x="280" y="431"/>
                  </a:lnTo>
                  <a:lnTo>
                    <a:pt x="284" y="431"/>
                  </a:lnTo>
                  <a:lnTo>
                    <a:pt x="280" y="432"/>
                  </a:lnTo>
                  <a:lnTo>
                    <a:pt x="278" y="434"/>
                  </a:lnTo>
                  <a:lnTo>
                    <a:pt x="275" y="435"/>
                  </a:lnTo>
                  <a:lnTo>
                    <a:pt x="272" y="435"/>
                  </a:lnTo>
                  <a:lnTo>
                    <a:pt x="275" y="436"/>
                  </a:lnTo>
                  <a:lnTo>
                    <a:pt x="278" y="435"/>
                  </a:lnTo>
                  <a:lnTo>
                    <a:pt x="280" y="435"/>
                  </a:lnTo>
                  <a:lnTo>
                    <a:pt x="278" y="436"/>
                  </a:lnTo>
                  <a:lnTo>
                    <a:pt x="280" y="436"/>
                  </a:lnTo>
                  <a:lnTo>
                    <a:pt x="284" y="438"/>
                  </a:lnTo>
                  <a:lnTo>
                    <a:pt x="286" y="437"/>
                  </a:lnTo>
                  <a:lnTo>
                    <a:pt x="288" y="437"/>
                  </a:lnTo>
                  <a:lnTo>
                    <a:pt x="291" y="437"/>
                  </a:lnTo>
                  <a:lnTo>
                    <a:pt x="294" y="436"/>
                  </a:lnTo>
                  <a:lnTo>
                    <a:pt x="297" y="434"/>
                  </a:lnTo>
                  <a:lnTo>
                    <a:pt x="294" y="433"/>
                  </a:lnTo>
                  <a:lnTo>
                    <a:pt x="297" y="433"/>
                  </a:lnTo>
                  <a:lnTo>
                    <a:pt x="299" y="433"/>
                  </a:lnTo>
                  <a:lnTo>
                    <a:pt x="303" y="432"/>
                  </a:lnTo>
                  <a:lnTo>
                    <a:pt x="305" y="432"/>
                  </a:lnTo>
                  <a:lnTo>
                    <a:pt x="303" y="432"/>
                  </a:lnTo>
                  <a:lnTo>
                    <a:pt x="299" y="433"/>
                  </a:lnTo>
                  <a:lnTo>
                    <a:pt x="299" y="436"/>
                  </a:lnTo>
                  <a:lnTo>
                    <a:pt x="297" y="436"/>
                  </a:lnTo>
                  <a:lnTo>
                    <a:pt x="299" y="437"/>
                  </a:lnTo>
                  <a:lnTo>
                    <a:pt x="303" y="438"/>
                  </a:lnTo>
                  <a:lnTo>
                    <a:pt x="299" y="438"/>
                  </a:lnTo>
                  <a:lnTo>
                    <a:pt x="297" y="438"/>
                  </a:lnTo>
                  <a:lnTo>
                    <a:pt x="299" y="440"/>
                  </a:lnTo>
                  <a:lnTo>
                    <a:pt x="303" y="441"/>
                  </a:lnTo>
                  <a:lnTo>
                    <a:pt x="305" y="442"/>
                  </a:lnTo>
                  <a:lnTo>
                    <a:pt x="308" y="443"/>
                  </a:lnTo>
                  <a:lnTo>
                    <a:pt x="313" y="444"/>
                  </a:lnTo>
                  <a:lnTo>
                    <a:pt x="311" y="444"/>
                  </a:lnTo>
                  <a:lnTo>
                    <a:pt x="308" y="445"/>
                  </a:lnTo>
                  <a:lnTo>
                    <a:pt x="305" y="444"/>
                  </a:lnTo>
                  <a:lnTo>
                    <a:pt x="303" y="443"/>
                  </a:lnTo>
                  <a:lnTo>
                    <a:pt x="299" y="441"/>
                  </a:lnTo>
                  <a:lnTo>
                    <a:pt x="294" y="441"/>
                  </a:lnTo>
                  <a:lnTo>
                    <a:pt x="291" y="442"/>
                  </a:lnTo>
                  <a:lnTo>
                    <a:pt x="289" y="441"/>
                  </a:lnTo>
                  <a:lnTo>
                    <a:pt x="286" y="441"/>
                  </a:lnTo>
                  <a:lnTo>
                    <a:pt x="284" y="440"/>
                  </a:lnTo>
                  <a:lnTo>
                    <a:pt x="280" y="438"/>
                  </a:lnTo>
                  <a:lnTo>
                    <a:pt x="278" y="438"/>
                  </a:lnTo>
                  <a:lnTo>
                    <a:pt x="280" y="440"/>
                  </a:lnTo>
                  <a:lnTo>
                    <a:pt x="284" y="441"/>
                  </a:lnTo>
                  <a:lnTo>
                    <a:pt x="280" y="441"/>
                  </a:lnTo>
                  <a:lnTo>
                    <a:pt x="278" y="440"/>
                  </a:lnTo>
                  <a:lnTo>
                    <a:pt x="275" y="438"/>
                  </a:lnTo>
                  <a:lnTo>
                    <a:pt x="272" y="438"/>
                  </a:lnTo>
                  <a:lnTo>
                    <a:pt x="269" y="438"/>
                  </a:lnTo>
                  <a:lnTo>
                    <a:pt x="272" y="440"/>
                  </a:lnTo>
                  <a:lnTo>
                    <a:pt x="275" y="441"/>
                  </a:lnTo>
                  <a:lnTo>
                    <a:pt x="278" y="443"/>
                  </a:lnTo>
                  <a:lnTo>
                    <a:pt x="280" y="443"/>
                  </a:lnTo>
                  <a:lnTo>
                    <a:pt x="286" y="444"/>
                  </a:lnTo>
                  <a:lnTo>
                    <a:pt x="284" y="444"/>
                  </a:lnTo>
                  <a:lnTo>
                    <a:pt x="280" y="444"/>
                  </a:lnTo>
                  <a:lnTo>
                    <a:pt x="278" y="443"/>
                  </a:lnTo>
                  <a:lnTo>
                    <a:pt x="275" y="442"/>
                  </a:lnTo>
                  <a:lnTo>
                    <a:pt x="272" y="442"/>
                  </a:lnTo>
                  <a:lnTo>
                    <a:pt x="275" y="443"/>
                  </a:lnTo>
                  <a:lnTo>
                    <a:pt x="272" y="443"/>
                  </a:lnTo>
                  <a:lnTo>
                    <a:pt x="271" y="446"/>
                  </a:lnTo>
                  <a:lnTo>
                    <a:pt x="269" y="445"/>
                  </a:lnTo>
                  <a:lnTo>
                    <a:pt x="271" y="446"/>
                  </a:lnTo>
                  <a:lnTo>
                    <a:pt x="269" y="448"/>
                  </a:lnTo>
                  <a:lnTo>
                    <a:pt x="265" y="448"/>
                  </a:lnTo>
                  <a:lnTo>
                    <a:pt x="268" y="450"/>
                  </a:lnTo>
                  <a:lnTo>
                    <a:pt x="264" y="452"/>
                  </a:lnTo>
                  <a:lnTo>
                    <a:pt x="268" y="453"/>
                  </a:lnTo>
                  <a:lnTo>
                    <a:pt x="270" y="452"/>
                  </a:lnTo>
                  <a:lnTo>
                    <a:pt x="273" y="450"/>
                  </a:lnTo>
                  <a:lnTo>
                    <a:pt x="276" y="449"/>
                  </a:lnTo>
                  <a:lnTo>
                    <a:pt x="278" y="448"/>
                  </a:lnTo>
                  <a:lnTo>
                    <a:pt x="281" y="448"/>
                  </a:lnTo>
                  <a:lnTo>
                    <a:pt x="284" y="445"/>
                  </a:lnTo>
                  <a:lnTo>
                    <a:pt x="286" y="445"/>
                  </a:lnTo>
                  <a:lnTo>
                    <a:pt x="289" y="445"/>
                  </a:lnTo>
                  <a:lnTo>
                    <a:pt x="291" y="444"/>
                  </a:lnTo>
                  <a:lnTo>
                    <a:pt x="289" y="445"/>
                  </a:lnTo>
                  <a:lnTo>
                    <a:pt x="286" y="445"/>
                  </a:lnTo>
                  <a:lnTo>
                    <a:pt x="289" y="449"/>
                  </a:lnTo>
                  <a:lnTo>
                    <a:pt x="291" y="448"/>
                  </a:lnTo>
                  <a:lnTo>
                    <a:pt x="294" y="449"/>
                  </a:lnTo>
                  <a:lnTo>
                    <a:pt x="297" y="449"/>
                  </a:lnTo>
                  <a:lnTo>
                    <a:pt x="296" y="445"/>
                  </a:lnTo>
                  <a:lnTo>
                    <a:pt x="298" y="444"/>
                  </a:lnTo>
                  <a:lnTo>
                    <a:pt x="302" y="443"/>
                  </a:lnTo>
                  <a:lnTo>
                    <a:pt x="298" y="445"/>
                  </a:lnTo>
                  <a:lnTo>
                    <a:pt x="299" y="448"/>
                  </a:lnTo>
                  <a:lnTo>
                    <a:pt x="302" y="448"/>
                  </a:lnTo>
                  <a:lnTo>
                    <a:pt x="304" y="448"/>
                  </a:lnTo>
                  <a:lnTo>
                    <a:pt x="305" y="445"/>
                  </a:lnTo>
                  <a:lnTo>
                    <a:pt x="308" y="445"/>
                  </a:lnTo>
                  <a:lnTo>
                    <a:pt x="311" y="446"/>
                  </a:lnTo>
                  <a:lnTo>
                    <a:pt x="308" y="446"/>
                  </a:lnTo>
                  <a:lnTo>
                    <a:pt x="305" y="448"/>
                  </a:lnTo>
                  <a:lnTo>
                    <a:pt x="303" y="449"/>
                  </a:lnTo>
                  <a:lnTo>
                    <a:pt x="299" y="449"/>
                  </a:lnTo>
                  <a:lnTo>
                    <a:pt x="303" y="451"/>
                  </a:lnTo>
                  <a:lnTo>
                    <a:pt x="305" y="451"/>
                  </a:lnTo>
                  <a:lnTo>
                    <a:pt x="308" y="450"/>
                  </a:lnTo>
                  <a:lnTo>
                    <a:pt x="311" y="449"/>
                  </a:lnTo>
                  <a:lnTo>
                    <a:pt x="313" y="449"/>
                  </a:lnTo>
                  <a:lnTo>
                    <a:pt x="316" y="450"/>
                  </a:lnTo>
                  <a:lnTo>
                    <a:pt x="316" y="450"/>
                  </a:lnTo>
                  <a:lnTo>
                    <a:pt x="313" y="449"/>
                  </a:lnTo>
                  <a:lnTo>
                    <a:pt x="311" y="450"/>
                  </a:lnTo>
                  <a:lnTo>
                    <a:pt x="308" y="451"/>
                  </a:lnTo>
                  <a:lnTo>
                    <a:pt x="305" y="452"/>
                  </a:lnTo>
                  <a:lnTo>
                    <a:pt x="308" y="454"/>
                  </a:lnTo>
                  <a:lnTo>
                    <a:pt x="311" y="454"/>
                  </a:lnTo>
                  <a:lnTo>
                    <a:pt x="313" y="454"/>
                  </a:lnTo>
                  <a:lnTo>
                    <a:pt x="311" y="454"/>
                  </a:lnTo>
                  <a:lnTo>
                    <a:pt x="308" y="454"/>
                  </a:lnTo>
                  <a:lnTo>
                    <a:pt x="305" y="454"/>
                  </a:lnTo>
                  <a:lnTo>
                    <a:pt x="303" y="452"/>
                  </a:lnTo>
                  <a:lnTo>
                    <a:pt x="299" y="451"/>
                  </a:lnTo>
                  <a:lnTo>
                    <a:pt x="297" y="450"/>
                  </a:lnTo>
                  <a:lnTo>
                    <a:pt x="294" y="451"/>
                  </a:lnTo>
                  <a:lnTo>
                    <a:pt x="291" y="451"/>
                  </a:lnTo>
                  <a:lnTo>
                    <a:pt x="288" y="450"/>
                  </a:lnTo>
                  <a:lnTo>
                    <a:pt x="286" y="449"/>
                  </a:lnTo>
                  <a:lnTo>
                    <a:pt x="284" y="449"/>
                  </a:lnTo>
                  <a:lnTo>
                    <a:pt x="280" y="449"/>
                  </a:lnTo>
                  <a:lnTo>
                    <a:pt x="278" y="449"/>
                  </a:lnTo>
                  <a:lnTo>
                    <a:pt x="280" y="449"/>
                  </a:lnTo>
                  <a:lnTo>
                    <a:pt x="275" y="450"/>
                  </a:lnTo>
                  <a:lnTo>
                    <a:pt x="272" y="452"/>
                  </a:lnTo>
                  <a:lnTo>
                    <a:pt x="269" y="454"/>
                  </a:lnTo>
                  <a:lnTo>
                    <a:pt x="267" y="454"/>
                  </a:lnTo>
                  <a:lnTo>
                    <a:pt x="264" y="457"/>
                  </a:lnTo>
                  <a:lnTo>
                    <a:pt x="263" y="459"/>
                  </a:lnTo>
                  <a:lnTo>
                    <a:pt x="265" y="461"/>
                  </a:lnTo>
                  <a:lnTo>
                    <a:pt x="271" y="459"/>
                  </a:lnTo>
                  <a:lnTo>
                    <a:pt x="275" y="459"/>
                  </a:lnTo>
                  <a:lnTo>
                    <a:pt x="277" y="459"/>
                  </a:lnTo>
                  <a:lnTo>
                    <a:pt x="280" y="458"/>
                  </a:lnTo>
                  <a:lnTo>
                    <a:pt x="282" y="458"/>
                  </a:lnTo>
                  <a:lnTo>
                    <a:pt x="285" y="457"/>
                  </a:lnTo>
                  <a:lnTo>
                    <a:pt x="288" y="458"/>
                  </a:lnTo>
                  <a:lnTo>
                    <a:pt x="294" y="458"/>
                  </a:lnTo>
                  <a:lnTo>
                    <a:pt x="296" y="457"/>
                  </a:lnTo>
                  <a:lnTo>
                    <a:pt x="299" y="457"/>
                  </a:lnTo>
                  <a:lnTo>
                    <a:pt x="296" y="458"/>
                  </a:lnTo>
                  <a:lnTo>
                    <a:pt x="297" y="460"/>
                  </a:lnTo>
                  <a:lnTo>
                    <a:pt x="299" y="462"/>
                  </a:lnTo>
                  <a:lnTo>
                    <a:pt x="303" y="462"/>
                  </a:lnTo>
                  <a:lnTo>
                    <a:pt x="305" y="461"/>
                  </a:lnTo>
                  <a:lnTo>
                    <a:pt x="308" y="461"/>
                  </a:lnTo>
                  <a:lnTo>
                    <a:pt x="311" y="461"/>
                  </a:lnTo>
                  <a:lnTo>
                    <a:pt x="308" y="462"/>
                  </a:lnTo>
                  <a:lnTo>
                    <a:pt x="305" y="462"/>
                  </a:lnTo>
                  <a:lnTo>
                    <a:pt x="303" y="462"/>
                  </a:lnTo>
                  <a:lnTo>
                    <a:pt x="299" y="463"/>
                  </a:lnTo>
                  <a:lnTo>
                    <a:pt x="297" y="461"/>
                  </a:lnTo>
                  <a:lnTo>
                    <a:pt x="295" y="459"/>
                  </a:lnTo>
                  <a:lnTo>
                    <a:pt x="293" y="458"/>
                  </a:lnTo>
                  <a:lnTo>
                    <a:pt x="289" y="458"/>
                  </a:lnTo>
                  <a:lnTo>
                    <a:pt x="287" y="458"/>
                  </a:lnTo>
                  <a:lnTo>
                    <a:pt x="285" y="458"/>
                  </a:lnTo>
                  <a:lnTo>
                    <a:pt x="281" y="459"/>
                  </a:lnTo>
                  <a:lnTo>
                    <a:pt x="279" y="459"/>
                  </a:lnTo>
                  <a:lnTo>
                    <a:pt x="276" y="460"/>
                  </a:lnTo>
                  <a:lnTo>
                    <a:pt x="271" y="460"/>
                  </a:lnTo>
                  <a:lnTo>
                    <a:pt x="268" y="460"/>
                  </a:lnTo>
                  <a:lnTo>
                    <a:pt x="265" y="462"/>
                  </a:lnTo>
                  <a:lnTo>
                    <a:pt x="263" y="462"/>
                  </a:lnTo>
                  <a:lnTo>
                    <a:pt x="265" y="463"/>
                  </a:lnTo>
                  <a:lnTo>
                    <a:pt x="268" y="463"/>
                  </a:lnTo>
                  <a:lnTo>
                    <a:pt x="265" y="464"/>
                  </a:lnTo>
                  <a:lnTo>
                    <a:pt x="268" y="466"/>
                  </a:lnTo>
                  <a:lnTo>
                    <a:pt x="271" y="466"/>
                  </a:lnTo>
                  <a:lnTo>
                    <a:pt x="268" y="467"/>
                  </a:lnTo>
                  <a:lnTo>
                    <a:pt x="265" y="467"/>
                  </a:lnTo>
                  <a:lnTo>
                    <a:pt x="268" y="468"/>
                  </a:lnTo>
                  <a:lnTo>
                    <a:pt x="271" y="468"/>
                  </a:lnTo>
                  <a:lnTo>
                    <a:pt x="273" y="468"/>
                  </a:lnTo>
                  <a:lnTo>
                    <a:pt x="277" y="468"/>
                  </a:lnTo>
                  <a:lnTo>
                    <a:pt x="279" y="468"/>
                  </a:lnTo>
                  <a:lnTo>
                    <a:pt x="281" y="467"/>
                  </a:lnTo>
                  <a:lnTo>
                    <a:pt x="285" y="468"/>
                  </a:lnTo>
                  <a:lnTo>
                    <a:pt x="281" y="469"/>
                  </a:lnTo>
                  <a:lnTo>
                    <a:pt x="279" y="469"/>
                  </a:lnTo>
                  <a:lnTo>
                    <a:pt x="277" y="470"/>
                  </a:lnTo>
                  <a:lnTo>
                    <a:pt x="273" y="470"/>
                  </a:lnTo>
                  <a:lnTo>
                    <a:pt x="277" y="470"/>
                  </a:lnTo>
                  <a:lnTo>
                    <a:pt x="279" y="470"/>
                  </a:lnTo>
                  <a:lnTo>
                    <a:pt x="277" y="471"/>
                  </a:lnTo>
                  <a:lnTo>
                    <a:pt x="273" y="471"/>
                  </a:lnTo>
                  <a:lnTo>
                    <a:pt x="277" y="472"/>
                  </a:lnTo>
                  <a:lnTo>
                    <a:pt x="279" y="472"/>
                  </a:lnTo>
                  <a:lnTo>
                    <a:pt x="277" y="474"/>
                  </a:lnTo>
                  <a:lnTo>
                    <a:pt x="273" y="474"/>
                  </a:lnTo>
                  <a:lnTo>
                    <a:pt x="271" y="474"/>
                  </a:lnTo>
                  <a:lnTo>
                    <a:pt x="269" y="475"/>
                  </a:lnTo>
                  <a:lnTo>
                    <a:pt x="271" y="476"/>
                  </a:lnTo>
                  <a:lnTo>
                    <a:pt x="273" y="476"/>
                  </a:lnTo>
                  <a:lnTo>
                    <a:pt x="277" y="476"/>
                  </a:lnTo>
                  <a:lnTo>
                    <a:pt x="279" y="476"/>
                  </a:lnTo>
                  <a:lnTo>
                    <a:pt x="281" y="476"/>
                  </a:lnTo>
                  <a:lnTo>
                    <a:pt x="279" y="477"/>
                  </a:lnTo>
                  <a:lnTo>
                    <a:pt x="277" y="476"/>
                  </a:lnTo>
                  <a:lnTo>
                    <a:pt x="273" y="477"/>
                  </a:lnTo>
                  <a:lnTo>
                    <a:pt x="271" y="477"/>
                  </a:lnTo>
                  <a:lnTo>
                    <a:pt x="269" y="477"/>
                  </a:lnTo>
                  <a:lnTo>
                    <a:pt x="265" y="479"/>
                  </a:lnTo>
                  <a:lnTo>
                    <a:pt x="265" y="483"/>
                  </a:lnTo>
                  <a:lnTo>
                    <a:pt x="269" y="483"/>
                  </a:lnTo>
                  <a:lnTo>
                    <a:pt x="271" y="483"/>
                  </a:lnTo>
                  <a:lnTo>
                    <a:pt x="269" y="484"/>
                  </a:lnTo>
                  <a:lnTo>
                    <a:pt x="265" y="486"/>
                  </a:lnTo>
                  <a:lnTo>
                    <a:pt x="267" y="486"/>
                  </a:lnTo>
                  <a:lnTo>
                    <a:pt x="269" y="486"/>
                  </a:lnTo>
                  <a:lnTo>
                    <a:pt x="272" y="486"/>
                  </a:lnTo>
                  <a:lnTo>
                    <a:pt x="275" y="485"/>
                  </a:lnTo>
                  <a:lnTo>
                    <a:pt x="277" y="483"/>
                  </a:lnTo>
                  <a:lnTo>
                    <a:pt x="280" y="480"/>
                  </a:lnTo>
                  <a:lnTo>
                    <a:pt x="282" y="479"/>
                  </a:lnTo>
                  <a:lnTo>
                    <a:pt x="286" y="477"/>
                  </a:lnTo>
                  <a:lnTo>
                    <a:pt x="288" y="475"/>
                  </a:lnTo>
                  <a:lnTo>
                    <a:pt x="290" y="474"/>
                  </a:lnTo>
                  <a:lnTo>
                    <a:pt x="294" y="471"/>
                  </a:lnTo>
                  <a:lnTo>
                    <a:pt x="296" y="470"/>
                  </a:lnTo>
                  <a:lnTo>
                    <a:pt x="299" y="468"/>
                  </a:lnTo>
                  <a:lnTo>
                    <a:pt x="302" y="467"/>
                  </a:lnTo>
                  <a:lnTo>
                    <a:pt x="304" y="466"/>
                  </a:lnTo>
                  <a:lnTo>
                    <a:pt x="307" y="466"/>
                  </a:lnTo>
                  <a:lnTo>
                    <a:pt x="310" y="464"/>
                  </a:lnTo>
                  <a:lnTo>
                    <a:pt x="307" y="466"/>
                  </a:lnTo>
                  <a:lnTo>
                    <a:pt x="310" y="466"/>
                  </a:lnTo>
                  <a:lnTo>
                    <a:pt x="313" y="467"/>
                  </a:lnTo>
                  <a:lnTo>
                    <a:pt x="315" y="467"/>
                  </a:lnTo>
                  <a:lnTo>
                    <a:pt x="313" y="467"/>
                  </a:lnTo>
                  <a:lnTo>
                    <a:pt x="307" y="466"/>
                  </a:lnTo>
                  <a:lnTo>
                    <a:pt x="305" y="467"/>
                  </a:lnTo>
                  <a:lnTo>
                    <a:pt x="304" y="469"/>
                  </a:lnTo>
                  <a:lnTo>
                    <a:pt x="307" y="469"/>
                  </a:lnTo>
                  <a:lnTo>
                    <a:pt x="310" y="469"/>
                  </a:lnTo>
                  <a:lnTo>
                    <a:pt x="307" y="469"/>
                  </a:lnTo>
                  <a:lnTo>
                    <a:pt x="304" y="470"/>
                  </a:lnTo>
                  <a:lnTo>
                    <a:pt x="302" y="469"/>
                  </a:lnTo>
                  <a:lnTo>
                    <a:pt x="299" y="469"/>
                  </a:lnTo>
                  <a:lnTo>
                    <a:pt x="296" y="471"/>
                  </a:lnTo>
                  <a:lnTo>
                    <a:pt x="294" y="472"/>
                  </a:lnTo>
                  <a:lnTo>
                    <a:pt x="290" y="474"/>
                  </a:lnTo>
                  <a:lnTo>
                    <a:pt x="288" y="477"/>
                  </a:lnTo>
                  <a:lnTo>
                    <a:pt x="286" y="478"/>
                  </a:lnTo>
                  <a:lnTo>
                    <a:pt x="282" y="479"/>
                  </a:lnTo>
                  <a:lnTo>
                    <a:pt x="280" y="481"/>
                  </a:lnTo>
                  <a:lnTo>
                    <a:pt x="277" y="484"/>
                  </a:lnTo>
                  <a:lnTo>
                    <a:pt x="275" y="485"/>
                  </a:lnTo>
                  <a:lnTo>
                    <a:pt x="272" y="486"/>
                  </a:lnTo>
                  <a:lnTo>
                    <a:pt x="269" y="487"/>
                  </a:lnTo>
                  <a:lnTo>
                    <a:pt x="272" y="488"/>
                  </a:lnTo>
                  <a:lnTo>
                    <a:pt x="269" y="489"/>
                  </a:lnTo>
                  <a:lnTo>
                    <a:pt x="272" y="491"/>
                  </a:lnTo>
                  <a:lnTo>
                    <a:pt x="275" y="488"/>
                  </a:lnTo>
                  <a:lnTo>
                    <a:pt x="272" y="491"/>
                  </a:lnTo>
                  <a:lnTo>
                    <a:pt x="275" y="492"/>
                  </a:lnTo>
                  <a:lnTo>
                    <a:pt x="280" y="489"/>
                  </a:lnTo>
                  <a:lnTo>
                    <a:pt x="282" y="491"/>
                  </a:lnTo>
                  <a:lnTo>
                    <a:pt x="286" y="489"/>
                  </a:lnTo>
                  <a:lnTo>
                    <a:pt x="288" y="488"/>
                  </a:lnTo>
                  <a:lnTo>
                    <a:pt x="290" y="487"/>
                  </a:lnTo>
                  <a:lnTo>
                    <a:pt x="293" y="491"/>
                  </a:lnTo>
                  <a:lnTo>
                    <a:pt x="290" y="488"/>
                  </a:lnTo>
                  <a:lnTo>
                    <a:pt x="287" y="489"/>
                  </a:lnTo>
                  <a:lnTo>
                    <a:pt x="285" y="493"/>
                  </a:lnTo>
                  <a:lnTo>
                    <a:pt x="281" y="492"/>
                  </a:lnTo>
                  <a:lnTo>
                    <a:pt x="279" y="491"/>
                  </a:lnTo>
                  <a:lnTo>
                    <a:pt x="277" y="492"/>
                  </a:lnTo>
                  <a:lnTo>
                    <a:pt x="273" y="493"/>
                  </a:lnTo>
                  <a:lnTo>
                    <a:pt x="277" y="493"/>
                  </a:lnTo>
                  <a:lnTo>
                    <a:pt x="273" y="495"/>
                  </a:lnTo>
                  <a:lnTo>
                    <a:pt x="277" y="496"/>
                  </a:lnTo>
                  <a:lnTo>
                    <a:pt x="279" y="493"/>
                  </a:lnTo>
                  <a:lnTo>
                    <a:pt x="279" y="496"/>
                  </a:lnTo>
                  <a:lnTo>
                    <a:pt x="278" y="498"/>
                  </a:lnTo>
                  <a:lnTo>
                    <a:pt x="281" y="498"/>
                  </a:lnTo>
                  <a:lnTo>
                    <a:pt x="280" y="501"/>
                  </a:lnTo>
                  <a:lnTo>
                    <a:pt x="282" y="502"/>
                  </a:lnTo>
                  <a:lnTo>
                    <a:pt x="286" y="501"/>
                  </a:lnTo>
                  <a:lnTo>
                    <a:pt x="288" y="500"/>
                  </a:lnTo>
                  <a:lnTo>
                    <a:pt x="289" y="497"/>
                  </a:lnTo>
                  <a:lnTo>
                    <a:pt x="291" y="496"/>
                  </a:lnTo>
                  <a:lnTo>
                    <a:pt x="295" y="495"/>
                  </a:lnTo>
                  <a:lnTo>
                    <a:pt x="297" y="494"/>
                  </a:lnTo>
                  <a:lnTo>
                    <a:pt x="299" y="494"/>
                  </a:lnTo>
                  <a:lnTo>
                    <a:pt x="303" y="494"/>
                  </a:lnTo>
                  <a:lnTo>
                    <a:pt x="305" y="494"/>
                  </a:lnTo>
                  <a:lnTo>
                    <a:pt x="306" y="494"/>
                  </a:lnTo>
                  <a:lnTo>
                    <a:pt x="306" y="496"/>
                  </a:lnTo>
                  <a:lnTo>
                    <a:pt x="304" y="494"/>
                  </a:lnTo>
                  <a:lnTo>
                    <a:pt x="298" y="494"/>
                  </a:lnTo>
                  <a:lnTo>
                    <a:pt x="295" y="495"/>
                  </a:lnTo>
                  <a:lnTo>
                    <a:pt x="293" y="496"/>
                  </a:lnTo>
                  <a:lnTo>
                    <a:pt x="290" y="498"/>
                  </a:lnTo>
                  <a:lnTo>
                    <a:pt x="288" y="501"/>
                  </a:lnTo>
                  <a:lnTo>
                    <a:pt x="286" y="502"/>
                  </a:lnTo>
                  <a:lnTo>
                    <a:pt x="282" y="503"/>
                  </a:lnTo>
                  <a:lnTo>
                    <a:pt x="284" y="505"/>
                  </a:lnTo>
                  <a:lnTo>
                    <a:pt x="286" y="504"/>
                  </a:lnTo>
                  <a:lnTo>
                    <a:pt x="286" y="506"/>
                  </a:lnTo>
                  <a:lnTo>
                    <a:pt x="288" y="505"/>
                  </a:lnTo>
                  <a:lnTo>
                    <a:pt x="286" y="508"/>
                  </a:lnTo>
                  <a:lnTo>
                    <a:pt x="286" y="510"/>
                  </a:lnTo>
                  <a:lnTo>
                    <a:pt x="287" y="513"/>
                  </a:lnTo>
                  <a:lnTo>
                    <a:pt x="286" y="515"/>
                  </a:lnTo>
                  <a:lnTo>
                    <a:pt x="288" y="515"/>
                  </a:lnTo>
                  <a:lnTo>
                    <a:pt x="291" y="513"/>
                  </a:lnTo>
                  <a:lnTo>
                    <a:pt x="293" y="511"/>
                  </a:lnTo>
                  <a:lnTo>
                    <a:pt x="295" y="513"/>
                  </a:lnTo>
                  <a:lnTo>
                    <a:pt x="298" y="512"/>
                  </a:lnTo>
                  <a:lnTo>
                    <a:pt x="295" y="514"/>
                  </a:lnTo>
                  <a:lnTo>
                    <a:pt x="293" y="514"/>
                  </a:lnTo>
                  <a:lnTo>
                    <a:pt x="289" y="515"/>
                  </a:lnTo>
                  <a:lnTo>
                    <a:pt x="287" y="518"/>
                  </a:lnTo>
                  <a:lnTo>
                    <a:pt x="288" y="520"/>
                  </a:lnTo>
                  <a:lnTo>
                    <a:pt x="287" y="523"/>
                  </a:lnTo>
                  <a:lnTo>
                    <a:pt x="288" y="526"/>
                  </a:lnTo>
                  <a:lnTo>
                    <a:pt x="289" y="529"/>
                  </a:lnTo>
                  <a:lnTo>
                    <a:pt x="291" y="528"/>
                  </a:lnTo>
                  <a:lnTo>
                    <a:pt x="293" y="525"/>
                  </a:lnTo>
                  <a:lnTo>
                    <a:pt x="296" y="522"/>
                  </a:lnTo>
                  <a:lnTo>
                    <a:pt x="296" y="520"/>
                  </a:lnTo>
                  <a:lnTo>
                    <a:pt x="298" y="518"/>
                  </a:lnTo>
                  <a:lnTo>
                    <a:pt x="301" y="517"/>
                  </a:lnTo>
                  <a:lnTo>
                    <a:pt x="301" y="520"/>
                  </a:lnTo>
                  <a:lnTo>
                    <a:pt x="304" y="518"/>
                  </a:lnTo>
                  <a:lnTo>
                    <a:pt x="306" y="515"/>
                  </a:lnTo>
                  <a:lnTo>
                    <a:pt x="306" y="513"/>
                  </a:lnTo>
                  <a:lnTo>
                    <a:pt x="304" y="510"/>
                  </a:lnTo>
                  <a:lnTo>
                    <a:pt x="304" y="508"/>
                  </a:lnTo>
                  <a:lnTo>
                    <a:pt x="306" y="508"/>
                  </a:lnTo>
                  <a:lnTo>
                    <a:pt x="305" y="510"/>
                  </a:lnTo>
                  <a:lnTo>
                    <a:pt x="306" y="512"/>
                  </a:lnTo>
                  <a:lnTo>
                    <a:pt x="308" y="515"/>
                  </a:lnTo>
                  <a:lnTo>
                    <a:pt x="311" y="517"/>
                  </a:lnTo>
                  <a:lnTo>
                    <a:pt x="313" y="515"/>
                  </a:lnTo>
                  <a:lnTo>
                    <a:pt x="316" y="514"/>
                  </a:lnTo>
                  <a:lnTo>
                    <a:pt x="316" y="514"/>
                  </a:lnTo>
                  <a:lnTo>
                    <a:pt x="315" y="514"/>
                  </a:lnTo>
                  <a:lnTo>
                    <a:pt x="313" y="518"/>
                  </a:lnTo>
                  <a:lnTo>
                    <a:pt x="316" y="518"/>
                  </a:lnTo>
                  <a:lnTo>
                    <a:pt x="316" y="519"/>
                  </a:lnTo>
                  <a:lnTo>
                    <a:pt x="314" y="519"/>
                  </a:lnTo>
                  <a:lnTo>
                    <a:pt x="316" y="522"/>
                  </a:lnTo>
                  <a:lnTo>
                    <a:pt x="319" y="523"/>
                  </a:lnTo>
                  <a:lnTo>
                    <a:pt x="321" y="526"/>
                  </a:lnTo>
                  <a:lnTo>
                    <a:pt x="319" y="525"/>
                  </a:lnTo>
                  <a:lnTo>
                    <a:pt x="316" y="523"/>
                  </a:lnTo>
                  <a:lnTo>
                    <a:pt x="313" y="522"/>
                  </a:lnTo>
                  <a:lnTo>
                    <a:pt x="312" y="519"/>
                  </a:lnTo>
                  <a:lnTo>
                    <a:pt x="310" y="518"/>
                  </a:lnTo>
                  <a:lnTo>
                    <a:pt x="307" y="518"/>
                  </a:lnTo>
                  <a:lnTo>
                    <a:pt x="310" y="519"/>
                  </a:lnTo>
                  <a:lnTo>
                    <a:pt x="307" y="519"/>
                  </a:lnTo>
                  <a:lnTo>
                    <a:pt x="304" y="519"/>
                  </a:lnTo>
                  <a:lnTo>
                    <a:pt x="307" y="520"/>
                  </a:lnTo>
                  <a:lnTo>
                    <a:pt x="310" y="521"/>
                  </a:lnTo>
                  <a:lnTo>
                    <a:pt x="311" y="523"/>
                  </a:lnTo>
                  <a:lnTo>
                    <a:pt x="313" y="523"/>
                  </a:lnTo>
                  <a:lnTo>
                    <a:pt x="311" y="525"/>
                  </a:lnTo>
                  <a:lnTo>
                    <a:pt x="307" y="523"/>
                  </a:lnTo>
                  <a:lnTo>
                    <a:pt x="305" y="523"/>
                  </a:lnTo>
                  <a:lnTo>
                    <a:pt x="303" y="527"/>
                  </a:lnTo>
                  <a:lnTo>
                    <a:pt x="299" y="529"/>
                  </a:lnTo>
                  <a:lnTo>
                    <a:pt x="297" y="529"/>
                  </a:lnTo>
                  <a:lnTo>
                    <a:pt x="295" y="528"/>
                  </a:lnTo>
                  <a:lnTo>
                    <a:pt x="297" y="530"/>
                  </a:lnTo>
                  <a:lnTo>
                    <a:pt x="295" y="530"/>
                  </a:lnTo>
                  <a:lnTo>
                    <a:pt x="297" y="531"/>
                  </a:lnTo>
                  <a:lnTo>
                    <a:pt x="299" y="531"/>
                  </a:lnTo>
                  <a:lnTo>
                    <a:pt x="303" y="530"/>
                  </a:lnTo>
                  <a:lnTo>
                    <a:pt x="308" y="528"/>
                  </a:lnTo>
                  <a:lnTo>
                    <a:pt x="311" y="526"/>
                  </a:lnTo>
                  <a:lnTo>
                    <a:pt x="308" y="528"/>
                  </a:lnTo>
                  <a:lnTo>
                    <a:pt x="312" y="529"/>
                  </a:lnTo>
                  <a:lnTo>
                    <a:pt x="314" y="528"/>
                  </a:lnTo>
                  <a:lnTo>
                    <a:pt x="315" y="531"/>
                  </a:lnTo>
                  <a:lnTo>
                    <a:pt x="312" y="529"/>
                  </a:lnTo>
                  <a:lnTo>
                    <a:pt x="310" y="530"/>
                  </a:lnTo>
                  <a:lnTo>
                    <a:pt x="307" y="529"/>
                  </a:lnTo>
                  <a:lnTo>
                    <a:pt x="304" y="531"/>
                  </a:lnTo>
                  <a:lnTo>
                    <a:pt x="302" y="531"/>
                  </a:lnTo>
                  <a:lnTo>
                    <a:pt x="299" y="531"/>
                  </a:lnTo>
                  <a:lnTo>
                    <a:pt x="296" y="532"/>
                  </a:lnTo>
                  <a:lnTo>
                    <a:pt x="295" y="532"/>
                  </a:lnTo>
                  <a:lnTo>
                    <a:pt x="297" y="534"/>
                  </a:lnTo>
                  <a:lnTo>
                    <a:pt x="297" y="537"/>
                  </a:lnTo>
                  <a:lnTo>
                    <a:pt x="299" y="536"/>
                  </a:lnTo>
                  <a:lnTo>
                    <a:pt x="303" y="535"/>
                  </a:lnTo>
                  <a:lnTo>
                    <a:pt x="299" y="537"/>
                  </a:lnTo>
                  <a:lnTo>
                    <a:pt x="297" y="538"/>
                  </a:lnTo>
                  <a:lnTo>
                    <a:pt x="295" y="540"/>
                  </a:lnTo>
                  <a:lnTo>
                    <a:pt x="298" y="541"/>
                  </a:lnTo>
                  <a:lnTo>
                    <a:pt x="301" y="540"/>
                  </a:lnTo>
                  <a:lnTo>
                    <a:pt x="304" y="541"/>
                  </a:lnTo>
                  <a:lnTo>
                    <a:pt x="306" y="540"/>
                  </a:lnTo>
                  <a:lnTo>
                    <a:pt x="308" y="540"/>
                  </a:lnTo>
                  <a:lnTo>
                    <a:pt x="306" y="541"/>
                  </a:lnTo>
                  <a:lnTo>
                    <a:pt x="304" y="541"/>
                  </a:lnTo>
                  <a:lnTo>
                    <a:pt x="301" y="541"/>
                  </a:lnTo>
                  <a:lnTo>
                    <a:pt x="304" y="544"/>
                  </a:lnTo>
                  <a:lnTo>
                    <a:pt x="301" y="545"/>
                  </a:lnTo>
                  <a:lnTo>
                    <a:pt x="304" y="547"/>
                  </a:lnTo>
                  <a:lnTo>
                    <a:pt x="306" y="546"/>
                  </a:lnTo>
                  <a:lnTo>
                    <a:pt x="308" y="546"/>
                  </a:lnTo>
                  <a:lnTo>
                    <a:pt x="312" y="546"/>
                  </a:lnTo>
                  <a:lnTo>
                    <a:pt x="308" y="547"/>
                  </a:lnTo>
                  <a:lnTo>
                    <a:pt x="306" y="547"/>
                  </a:lnTo>
                  <a:lnTo>
                    <a:pt x="304" y="547"/>
                  </a:lnTo>
                  <a:lnTo>
                    <a:pt x="301" y="547"/>
                  </a:lnTo>
                  <a:lnTo>
                    <a:pt x="302" y="551"/>
                  </a:lnTo>
                  <a:lnTo>
                    <a:pt x="304" y="549"/>
                  </a:lnTo>
                  <a:lnTo>
                    <a:pt x="307" y="551"/>
                  </a:lnTo>
                  <a:lnTo>
                    <a:pt x="310" y="551"/>
                  </a:lnTo>
                  <a:lnTo>
                    <a:pt x="312" y="549"/>
                  </a:lnTo>
                  <a:lnTo>
                    <a:pt x="315" y="549"/>
                  </a:lnTo>
                  <a:lnTo>
                    <a:pt x="312" y="551"/>
                  </a:lnTo>
                  <a:lnTo>
                    <a:pt x="310" y="552"/>
                  </a:lnTo>
                  <a:lnTo>
                    <a:pt x="308" y="555"/>
                  </a:lnTo>
                  <a:lnTo>
                    <a:pt x="312" y="555"/>
                  </a:lnTo>
                  <a:lnTo>
                    <a:pt x="311" y="558"/>
                  </a:lnTo>
                  <a:lnTo>
                    <a:pt x="313" y="556"/>
                  </a:lnTo>
                  <a:lnTo>
                    <a:pt x="316" y="555"/>
                  </a:lnTo>
                  <a:lnTo>
                    <a:pt x="319" y="554"/>
                  </a:lnTo>
                  <a:lnTo>
                    <a:pt x="316" y="555"/>
                  </a:lnTo>
                  <a:lnTo>
                    <a:pt x="314" y="556"/>
                  </a:lnTo>
                  <a:lnTo>
                    <a:pt x="313" y="560"/>
                  </a:lnTo>
                  <a:lnTo>
                    <a:pt x="316" y="558"/>
                  </a:lnTo>
                  <a:lnTo>
                    <a:pt x="316" y="558"/>
                  </a:lnTo>
                  <a:lnTo>
                    <a:pt x="315" y="560"/>
                  </a:lnTo>
                  <a:lnTo>
                    <a:pt x="313" y="562"/>
                  </a:lnTo>
                  <a:lnTo>
                    <a:pt x="312" y="565"/>
                  </a:lnTo>
                  <a:lnTo>
                    <a:pt x="313" y="568"/>
                  </a:lnTo>
                  <a:lnTo>
                    <a:pt x="316" y="570"/>
                  </a:lnTo>
                  <a:lnTo>
                    <a:pt x="318" y="569"/>
                  </a:lnTo>
                  <a:lnTo>
                    <a:pt x="319" y="571"/>
                  </a:lnTo>
                  <a:lnTo>
                    <a:pt x="321" y="571"/>
                  </a:lnTo>
                  <a:lnTo>
                    <a:pt x="323" y="571"/>
                  </a:lnTo>
                  <a:lnTo>
                    <a:pt x="321" y="573"/>
                  </a:lnTo>
                  <a:lnTo>
                    <a:pt x="323" y="574"/>
                  </a:lnTo>
                  <a:lnTo>
                    <a:pt x="321" y="573"/>
                  </a:lnTo>
                  <a:lnTo>
                    <a:pt x="322" y="577"/>
                  </a:lnTo>
                  <a:lnTo>
                    <a:pt x="325" y="577"/>
                  </a:lnTo>
                  <a:lnTo>
                    <a:pt x="328" y="575"/>
                  </a:lnTo>
                  <a:lnTo>
                    <a:pt x="329" y="573"/>
                  </a:lnTo>
                  <a:lnTo>
                    <a:pt x="330" y="575"/>
                  </a:lnTo>
                  <a:lnTo>
                    <a:pt x="327" y="577"/>
                  </a:lnTo>
                  <a:lnTo>
                    <a:pt x="324" y="578"/>
                  </a:lnTo>
                  <a:lnTo>
                    <a:pt x="324" y="580"/>
                  </a:lnTo>
                  <a:lnTo>
                    <a:pt x="327" y="580"/>
                  </a:lnTo>
                  <a:lnTo>
                    <a:pt x="330" y="578"/>
                  </a:lnTo>
                  <a:lnTo>
                    <a:pt x="332" y="577"/>
                  </a:lnTo>
                  <a:lnTo>
                    <a:pt x="330" y="579"/>
                  </a:lnTo>
                  <a:lnTo>
                    <a:pt x="329" y="582"/>
                  </a:lnTo>
                  <a:lnTo>
                    <a:pt x="331" y="581"/>
                  </a:lnTo>
                  <a:lnTo>
                    <a:pt x="331" y="585"/>
                  </a:lnTo>
                  <a:lnTo>
                    <a:pt x="333" y="585"/>
                  </a:lnTo>
                  <a:lnTo>
                    <a:pt x="331" y="585"/>
                  </a:lnTo>
                  <a:lnTo>
                    <a:pt x="329" y="585"/>
                  </a:lnTo>
                  <a:lnTo>
                    <a:pt x="325" y="586"/>
                  </a:lnTo>
                  <a:lnTo>
                    <a:pt x="329" y="587"/>
                  </a:lnTo>
                  <a:lnTo>
                    <a:pt x="331" y="587"/>
                  </a:lnTo>
                  <a:lnTo>
                    <a:pt x="333" y="587"/>
                  </a:lnTo>
                  <a:lnTo>
                    <a:pt x="337" y="586"/>
                  </a:lnTo>
                  <a:lnTo>
                    <a:pt x="339" y="586"/>
                  </a:lnTo>
                  <a:lnTo>
                    <a:pt x="337" y="587"/>
                  </a:lnTo>
                  <a:lnTo>
                    <a:pt x="333" y="588"/>
                  </a:lnTo>
                  <a:lnTo>
                    <a:pt x="331" y="589"/>
                  </a:lnTo>
                  <a:lnTo>
                    <a:pt x="333" y="589"/>
                  </a:lnTo>
                  <a:lnTo>
                    <a:pt x="337" y="589"/>
                  </a:lnTo>
                  <a:lnTo>
                    <a:pt x="337" y="591"/>
                  </a:lnTo>
                  <a:lnTo>
                    <a:pt x="338" y="595"/>
                  </a:lnTo>
                  <a:lnTo>
                    <a:pt x="340" y="592"/>
                  </a:lnTo>
                  <a:lnTo>
                    <a:pt x="342" y="591"/>
                  </a:lnTo>
                  <a:lnTo>
                    <a:pt x="340" y="594"/>
                  </a:lnTo>
                  <a:lnTo>
                    <a:pt x="342" y="595"/>
                  </a:lnTo>
                  <a:lnTo>
                    <a:pt x="346" y="594"/>
                  </a:lnTo>
                  <a:lnTo>
                    <a:pt x="342" y="596"/>
                  </a:lnTo>
                  <a:lnTo>
                    <a:pt x="340" y="597"/>
                  </a:lnTo>
                  <a:lnTo>
                    <a:pt x="342" y="597"/>
                  </a:lnTo>
                  <a:lnTo>
                    <a:pt x="346" y="598"/>
                  </a:lnTo>
                  <a:lnTo>
                    <a:pt x="342" y="599"/>
                  </a:lnTo>
                  <a:lnTo>
                    <a:pt x="340" y="602"/>
                  </a:lnTo>
                  <a:lnTo>
                    <a:pt x="342" y="600"/>
                  </a:lnTo>
                  <a:lnTo>
                    <a:pt x="346" y="600"/>
                  </a:lnTo>
                  <a:lnTo>
                    <a:pt x="348" y="602"/>
                  </a:lnTo>
                  <a:lnTo>
                    <a:pt x="352" y="599"/>
                  </a:lnTo>
                  <a:lnTo>
                    <a:pt x="346" y="599"/>
                  </a:lnTo>
                  <a:lnTo>
                    <a:pt x="352" y="598"/>
                  </a:lnTo>
                  <a:lnTo>
                    <a:pt x="354" y="599"/>
                  </a:lnTo>
                  <a:lnTo>
                    <a:pt x="357" y="598"/>
                  </a:lnTo>
                  <a:lnTo>
                    <a:pt x="356" y="600"/>
                  </a:lnTo>
                  <a:lnTo>
                    <a:pt x="359" y="602"/>
                  </a:lnTo>
                  <a:lnTo>
                    <a:pt x="361" y="598"/>
                  </a:lnTo>
                  <a:lnTo>
                    <a:pt x="364" y="597"/>
                  </a:lnTo>
                  <a:lnTo>
                    <a:pt x="366" y="596"/>
                  </a:lnTo>
                  <a:lnTo>
                    <a:pt x="369" y="596"/>
                  </a:lnTo>
                  <a:lnTo>
                    <a:pt x="372" y="595"/>
                  </a:lnTo>
                  <a:lnTo>
                    <a:pt x="372" y="592"/>
                  </a:lnTo>
                  <a:lnTo>
                    <a:pt x="374" y="590"/>
                  </a:lnTo>
                  <a:lnTo>
                    <a:pt x="373" y="592"/>
                  </a:lnTo>
                  <a:lnTo>
                    <a:pt x="375" y="596"/>
                  </a:lnTo>
                  <a:lnTo>
                    <a:pt x="373" y="596"/>
                  </a:lnTo>
                  <a:lnTo>
                    <a:pt x="370" y="598"/>
                  </a:lnTo>
                  <a:lnTo>
                    <a:pt x="373" y="598"/>
                  </a:lnTo>
                  <a:lnTo>
                    <a:pt x="375" y="597"/>
                  </a:lnTo>
                  <a:lnTo>
                    <a:pt x="378" y="595"/>
                  </a:lnTo>
                  <a:lnTo>
                    <a:pt x="378" y="592"/>
                  </a:lnTo>
                  <a:lnTo>
                    <a:pt x="379" y="595"/>
                  </a:lnTo>
                  <a:lnTo>
                    <a:pt x="382" y="592"/>
                  </a:lnTo>
                  <a:lnTo>
                    <a:pt x="379" y="596"/>
                  </a:lnTo>
                  <a:lnTo>
                    <a:pt x="376" y="598"/>
                  </a:lnTo>
                  <a:lnTo>
                    <a:pt x="374" y="598"/>
                  </a:lnTo>
                  <a:lnTo>
                    <a:pt x="371" y="599"/>
                  </a:lnTo>
                  <a:lnTo>
                    <a:pt x="369" y="602"/>
                  </a:lnTo>
                  <a:lnTo>
                    <a:pt x="371" y="600"/>
                  </a:lnTo>
                  <a:lnTo>
                    <a:pt x="370" y="603"/>
                  </a:lnTo>
                  <a:lnTo>
                    <a:pt x="373" y="603"/>
                  </a:lnTo>
                  <a:lnTo>
                    <a:pt x="375" y="602"/>
                  </a:lnTo>
                  <a:lnTo>
                    <a:pt x="378" y="599"/>
                  </a:lnTo>
                  <a:lnTo>
                    <a:pt x="381" y="599"/>
                  </a:lnTo>
                  <a:lnTo>
                    <a:pt x="378" y="600"/>
                  </a:lnTo>
                  <a:lnTo>
                    <a:pt x="375" y="603"/>
                  </a:lnTo>
                  <a:lnTo>
                    <a:pt x="373" y="604"/>
                  </a:lnTo>
                  <a:lnTo>
                    <a:pt x="375" y="604"/>
                  </a:lnTo>
                  <a:lnTo>
                    <a:pt x="373" y="606"/>
                  </a:lnTo>
                  <a:lnTo>
                    <a:pt x="375" y="605"/>
                  </a:lnTo>
                  <a:lnTo>
                    <a:pt x="376" y="607"/>
                  </a:lnTo>
                  <a:lnTo>
                    <a:pt x="378" y="605"/>
                  </a:lnTo>
                  <a:lnTo>
                    <a:pt x="381" y="605"/>
                  </a:lnTo>
                  <a:lnTo>
                    <a:pt x="380" y="607"/>
                  </a:lnTo>
                  <a:lnTo>
                    <a:pt x="382" y="606"/>
                  </a:lnTo>
                  <a:lnTo>
                    <a:pt x="381" y="608"/>
                  </a:lnTo>
                  <a:lnTo>
                    <a:pt x="383" y="608"/>
                  </a:lnTo>
                  <a:lnTo>
                    <a:pt x="387" y="606"/>
                  </a:lnTo>
                  <a:lnTo>
                    <a:pt x="389" y="603"/>
                  </a:lnTo>
                  <a:lnTo>
                    <a:pt x="388" y="606"/>
                  </a:lnTo>
                  <a:lnTo>
                    <a:pt x="384" y="612"/>
                  </a:lnTo>
                  <a:lnTo>
                    <a:pt x="383" y="614"/>
                  </a:lnTo>
                  <a:lnTo>
                    <a:pt x="386" y="614"/>
                  </a:lnTo>
                  <a:lnTo>
                    <a:pt x="388" y="611"/>
                  </a:lnTo>
                  <a:lnTo>
                    <a:pt x="390" y="608"/>
                  </a:lnTo>
                  <a:lnTo>
                    <a:pt x="388" y="612"/>
                  </a:lnTo>
                  <a:lnTo>
                    <a:pt x="387" y="614"/>
                  </a:lnTo>
                  <a:lnTo>
                    <a:pt x="383" y="616"/>
                  </a:lnTo>
                  <a:lnTo>
                    <a:pt x="387" y="615"/>
                  </a:lnTo>
                  <a:lnTo>
                    <a:pt x="388" y="617"/>
                  </a:lnTo>
                  <a:lnTo>
                    <a:pt x="390" y="617"/>
                  </a:lnTo>
                  <a:lnTo>
                    <a:pt x="391" y="615"/>
                  </a:lnTo>
                  <a:lnTo>
                    <a:pt x="395" y="615"/>
                  </a:lnTo>
                  <a:lnTo>
                    <a:pt x="396" y="612"/>
                  </a:lnTo>
                  <a:lnTo>
                    <a:pt x="398" y="612"/>
                  </a:lnTo>
                  <a:lnTo>
                    <a:pt x="398" y="614"/>
                  </a:lnTo>
                  <a:lnTo>
                    <a:pt x="401" y="615"/>
                  </a:lnTo>
                  <a:lnTo>
                    <a:pt x="404" y="615"/>
                  </a:lnTo>
                  <a:lnTo>
                    <a:pt x="406" y="615"/>
                  </a:lnTo>
                  <a:lnTo>
                    <a:pt x="409" y="615"/>
                  </a:lnTo>
                  <a:lnTo>
                    <a:pt x="409" y="613"/>
                  </a:lnTo>
                  <a:lnTo>
                    <a:pt x="408" y="609"/>
                  </a:lnTo>
                  <a:lnTo>
                    <a:pt x="405" y="611"/>
                  </a:lnTo>
                  <a:lnTo>
                    <a:pt x="406" y="608"/>
                  </a:lnTo>
                  <a:lnTo>
                    <a:pt x="402" y="607"/>
                  </a:lnTo>
                  <a:lnTo>
                    <a:pt x="400" y="606"/>
                  </a:lnTo>
                  <a:lnTo>
                    <a:pt x="397" y="606"/>
                  </a:lnTo>
                  <a:lnTo>
                    <a:pt x="400" y="606"/>
                  </a:lnTo>
                  <a:lnTo>
                    <a:pt x="402" y="604"/>
                  </a:lnTo>
                  <a:lnTo>
                    <a:pt x="404" y="607"/>
                  </a:lnTo>
                  <a:lnTo>
                    <a:pt x="407" y="607"/>
                  </a:lnTo>
                  <a:lnTo>
                    <a:pt x="409" y="607"/>
                  </a:lnTo>
                  <a:lnTo>
                    <a:pt x="413" y="606"/>
                  </a:lnTo>
                  <a:lnTo>
                    <a:pt x="415" y="604"/>
                  </a:lnTo>
                  <a:lnTo>
                    <a:pt x="413" y="605"/>
                  </a:lnTo>
                  <a:lnTo>
                    <a:pt x="409" y="604"/>
                  </a:lnTo>
                  <a:lnTo>
                    <a:pt x="413" y="605"/>
                  </a:lnTo>
                  <a:lnTo>
                    <a:pt x="413" y="602"/>
                  </a:lnTo>
                  <a:lnTo>
                    <a:pt x="409" y="602"/>
                  </a:lnTo>
                  <a:lnTo>
                    <a:pt x="407" y="600"/>
                  </a:lnTo>
                  <a:lnTo>
                    <a:pt x="410" y="602"/>
                  </a:lnTo>
                  <a:lnTo>
                    <a:pt x="413" y="600"/>
                  </a:lnTo>
                  <a:lnTo>
                    <a:pt x="410" y="600"/>
                  </a:lnTo>
                  <a:lnTo>
                    <a:pt x="407" y="599"/>
                  </a:lnTo>
                  <a:lnTo>
                    <a:pt x="410" y="599"/>
                  </a:lnTo>
                  <a:lnTo>
                    <a:pt x="413" y="599"/>
                  </a:lnTo>
                  <a:lnTo>
                    <a:pt x="416" y="598"/>
                  </a:lnTo>
                  <a:lnTo>
                    <a:pt x="416" y="596"/>
                  </a:lnTo>
                  <a:lnTo>
                    <a:pt x="413" y="596"/>
                  </a:lnTo>
                  <a:lnTo>
                    <a:pt x="410" y="595"/>
                  </a:lnTo>
                  <a:lnTo>
                    <a:pt x="408" y="595"/>
                  </a:lnTo>
                  <a:lnTo>
                    <a:pt x="406" y="595"/>
                  </a:lnTo>
                  <a:lnTo>
                    <a:pt x="408" y="595"/>
                  </a:lnTo>
                  <a:lnTo>
                    <a:pt x="414" y="595"/>
                  </a:lnTo>
                  <a:lnTo>
                    <a:pt x="416" y="595"/>
                  </a:lnTo>
                  <a:lnTo>
                    <a:pt x="412" y="592"/>
                  </a:lnTo>
                  <a:lnTo>
                    <a:pt x="414" y="592"/>
                  </a:lnTo>
                  <a:lnTo>
                    <a:pt x="416" y="591"/>
                  </a:lnTo>
                  <a:lnTo>
                    <a:pt x="412" y="590"/>
                  </a:lnTo>
                  <a:lnTo>
                    <a:pt x="414" y="590"/>
                  </a:lnTo>
                  <a:lnTo>
                    <a:pt x="416" y="590"/>
                  </a:lnTo>
                  <a:lnTo>
                    <a:pt x="419" y="588"/>
                  </a:lnTo>
                  <a:lnTo>
                    <a:pt x="417" y="586"/>
                  </a:lnTo>
                  <a:lnTo>
                    <a:pt x="414" y="586"/>
                  </a:lnTo>
                  <a:lnTo>
                    <a:pt x="412" y="585"/>
                  </a:lnTo>
                  <a:lnTo>
                    <a:pt x="414" y="586"/>
                  </a:lnTo>
                  <a:lnTo>
                    <a:pt x="417" y="586"/>
                  </a:lnTo>
                  <a:lnTo>
                    <a:pt x="419" y="585"/>
                  </a:lnTo>
                  <a:lnTo>
                    <a:pt x="421" y="582"/>
                  </a:lnTo>
                  <a:lnTo>
                    <a:pt x="418" y="582"/>
                  </a:lnTo>
                  <a:lnTo>
                    <a:pt x="416" y="581"/>
                  </a:lnTo>
                  <a:lnTo>
                    <a:pt x="418" y="582"/>
                  </a:lnTo>
                  <a:lnTo>
                    <a:pt x="421" y="581"/>
                  </a:lnTo>
                  <a:lnTo>
                    <a:pt x="421" y="579"/>
                  </a:lnTo>
                  <a:lnTo>
                    <a:pt x="422" y="575"/>
                  </a:lnTo>
                  <a:lnTo>
                    <a:pt x="419" y="577"/>
                  </a:lnTo>
                  <a:lnTo>
                    <a:pt x="419" y="575"/>
                  </a:lnTo>
                  <a:lnTo>
                    <a:pt x="422" y="572"/>
                  </a:lnTo>
                  <a:lnTo>
                    <a:pt x="421" y="570"/>
                  </a:lnTo>
                  <a:lnTo>
                    <a:pt x="418" y="569"/>
                  </a:lnTo>
                  <a:lnTo>
                    <a:pt x="415" y="568"/>
                  </a:lnTo>
                  <a:lnTo>
                    <a:pt x="413" y="565"/>
                  </a:lnTo>
                  <a:lnTo>
                    <a:pt x="415" y="565"/>
                  </a:lnTo>
                  <a:lnTo>
                    <a:pt x="418" y="568"/>
                  </a:lnTo>
                  <a:lnTo>
                    <a:pt x="421" y="566"/>
                  </a:lnTo>
                  <a:lnTo>
                    <a:pt x="418" y="565"/>
                  </a:lnTo>
                  <a:lnTo>
                    <a:pt x="421" y="566"/>
                  </a:lnTo>
                  <a:lnTo>
                    <a:pt x="418" y="563"/>
                  </a:lnTo>
                  <a:lnTo>
                    <a:pt x="416" y="563"/>
                  </a:lnTo>
                  <a:lnTo>
                    <a:pt x="413" y="562"/>
                  </a:lnTo>
                  <a:lnTo>
                    <a:pt x="410" y="560"/>
                  </a:lnTo>
                  <a:lnTo>
                    <a:pt x="413" y="561"/>
                  </a:lnTo>
                  <a:lnTo>
                    <a:pt x="416" y="560"/>
                  </a:lnTo>
                  <a:lnTo>
                    <a:pt x="418" y="561"/>
                  </a:lnTo>
                  <a:lnTo>
                    <a:pt x="418" y="557"/>
                  </a:lnTo>
                  <a:lnTo>
                    <a:pt x="421" y="557"/>
                  </a:lnTo>
                  <a:lnTo>
                    <a:pt x="424" y="558"/>
                  </a:lnTo>
                  <a:lnTo>
                    <a:pt x="426" y="558"/>
                  </a:lnTo>
                  <a:lnTo>
                    <a:pt x="429" y="558"/>
                  </a:lnTo>
                  <a:lnTo>
                    <a:pt x="431" y="555"/>
                  </a:lnTo>
                  <a:lnTo>
                    <a:pt x="429" y="554"/>
                  </a:lnTo>
                  <a:lnTo>
                    <a:pt x="425" y="554"/>
                  </a:lnTo>
                  <a:lnTo>
                    <a:pt x="423" y="551"/>
                  </a:lnTo>
                  <a:lnTo>
                    <a:pt x="426" y="554"/>
                  </a:lnTo>
                  <a:lnTo>
                    <a:pt x="429" y="554"/>
                  </a:lnTo>
                  <a:lnTo>
                    <a:pt x="432" y="554"/>
                  </a:lnTo>
                  <a:lnTo>
                    <a:pt x="429" y="552"/>
                  </a:lnTo>
                  <a:lnTo>
                    <a:pt x="426" y="551"/>
                  </a:lnTo>
                  <a:lnTo>
                    <a:pt x="429" y="551"/>
                  </a:lnTo>
                  <a:lnTo>
                    <a:pt x="432" y="553"/>
                  </a:lnTo>
                  <a:lnTo>
                    <a:pt x="433" y="551"/>
                  </a:lnTo>
                  <a:lnTo>
                    <a:pt x="430" y="548"/>
                  </a:lnTo>
                  <a:lnTo>
                    <a:pt x="427" y="546"/>
                  </a:lnTo>
                  <a:lnTo>
                    <a:pt x="429" y="544"/>
                  </a:lnTo>
                  <a:lnTo>
                    <a:pt x="432" y="546"/>
                  </a:lnTo>
                  <a:lnTo>
                    <a:pt x="434" y="547"/>
                  </a:lnTo>
                  <a:lnTo>
                    <a:pt x="438" y="548"/>
                  </a:lnTo>
                  <a:lnTo>
                    <a:pt x="434" y="546"/>
                  </a:lnTo>
                  <a:lnTo>
                    <a:pt x="432" y="545"/>
                  </a:lnTo>
                  <a:lnTo>
                    <a:pt x="434" y="546"/>
                  </a:lnTo>
                  <a:lnTo>
                    <a:pt x="433" y="543"/>
                  </a:lnTo>
                  <a:lnTo>
                    <a:pt x="436" y="545"/>
                  </a:lnTo>
                  <a:lnTo>
                    <a:pt x="439" y="546"/>
                  </a:lnTo>
                  <a:lnTo>
                    <a:pt x="436" y="544"/>
                  </a:lnTo>
                  <a:lnTo>
                    <a:pt x="439" y="545"/>
                  </a:lnTo>
                  <a:lnTo>
                    <a:pt x="441" y="544"/>
                  </a:lnTo>
                  <a:lnTo>
                    <a:pt x="441" y="541"/>
                  </a:lnTo>
                  <a:lnTo>
                    <a:pt x="439" y="540"/>
                  </a:lnTo>
                  <a:lnTo>
                    <a:pt x="436" y="540"/>
                  </a:lnTo>
                  <a:lnTo>
                    <a:pt x="433" y="538"/>
                  </a:lnTo>
                  <a:lnTo>
                    <a:pt x="435" y="538"/>
                  </a:lnTo>
                  <a:lnTo>
                    <a:pt x="439" y="539"/>
                  </a:lnTo>
                  <a:lnTo>
                    <a:pt x="441" y="540"/>
                  </a:lnTo>
                  <a:lnTo>
                    <a:pt x="444" y="539"/>
                  </a:lnTo>
                  <a:lnTo>
                    <a:pt x="446" y="537"/>
                  </a:lnTo>
                  <a:lnTo>
                    <a:pt x="442" y="535"/>
                  </a:lnTo>
                  <a:lnTo>
                    <a:pt x="446" y="532"/>
                  </a:lnTo>
                  <a:lnTo>
                    <a:pt x="442" y="530"/>
                  </a:lnTo>
                  <a:lnTo>
                    <a:pt x="440" y="530"/>
                  </a:lnTo>
                  <a:lnTo>
                    <a:pt x="436" y="530"/>
                  </a:lnTo>
                  <a:lnTo>
                    <a:pt x="434" y="529"/>
                  </a:lnTo>
                  <a:lnTo>
                    <a:pt x="432" y="528"/>
                  </a:lnTo>
                  <a:lnTo>
                    <a:pt x="434" y="526"/>
                  </a:lnTo>
                  <a:lnTo>
                    <a:pt x="436" y="527"/>
                  </a:lnTo>
                  <a:lnTo>
                    <a:pt x="440" y="527"/>
                  </a:lnTo>
                  <a:lnTo>
                    <a:pt x="442" y="526"/>
                  </a:lnTo>
                  <a:lnTo>
                    <a:pt x="446" y="526"/>
                  </a:lnTo>
                  <a:lnTo>
                    <a:pt x="448" y="526"/>
                  </a:lnTo>
                  <a:lnTo>
                    <a:pt x="446" y="523"/>
                  </a:lnTo>
                  <a:lnTo>
                    <a:pt x="444" y="521"/>
                  </a:lnTo>
                  <a:lnTo>
                    <a:pt x="443" y="518"/>
                  </a:lnTo>
                  <a:lnTo>
                    <a:pt x="441" y="515"/>
                  </a:lnTo>
                  <a:lnTo>
                    <a:pt x="438" y="513"/>
                  </a:lnTo>
                  <a:lnTo>
                    <a:pt x="439" y="511"/>
                  </a:lnTo>
                  <a:lnTo>
                    <a:pt x="442" y="510"/>
                  </a:lnTo>
                  <a:lnTo>
                    <a:pt x="444" y="508"/>
                  </a:lnTo>
                  <a:lnTo>
                    <a:pt x="447" y="511"/>
                  </a:lnTo>
                  <a:lnTo>
                    <a:pt x="450" y="510"/>
                  </a:lnTo>
                  <a:lnTo>
                    <a:pt x="452" y="510"/>
                  </a:lnTo>
                  <a:lnTo>
                    <a:pt x="452" y="510"/>
                  </a:lnTo>
                  <a:lnTo>
                    <a:pt x="452" y="506"/>
                  </a:lnTo>
                  <a:lnTo>
                    <a:pt x="456" y="506"/>
                  </a:lnTo>
                  <a:lnTo>
                    <a:pt x="453" y="503"/>
                  </a:lnTo>
                  <a:lnTo>
                    <a:pt x="452" y="502"/>
                  </a:lnTo>
                  <a:lnTo>
                    <a:pt x="450" y="501"/>
                  </a:lnTo>
                  <a:lnTo>
                    <a:pt x="452" y="498"/>
                  </a:lnTo>
                  <a:lnTo>
                    <a:pt x="456" y="500"/>
                  </a:lnTo>
                  <a:lnTo>
                    <a:pt x="457" y="497"/>
                  </a:lnTo>
                  <a:lnTo>
                    <a:pt x="459" y="497"/>
                  </a:lnTo>
                  <a:lnTo>
                    <a:pt x="463" y="500"/>
                  </a:lnTo>
                  <a:lnTo>
                    <a:pt x="464" y="496"/>
                  </a:lnTo>
                  <a:lnTo>
                    <a:pt x="467" y="498"/>
                  </a:lnTo>
                  <a:lnTo>
                    <a:pt x="469" y="496"/>
                  </a:lnTo>
                  <a:lnTo>
                    <a:pt x="473" y="497"/>
                  </a:lnTo>
                  <a:lnTo>
                    <a:pt x="475" y="497"/>
                  </a:lnTo>
                  <a:lnTo>
                    <a:pt x="477" y="495"/>
                  </a:lnTo>
                  <a:lnTo>
                    <a:pt x="477" y="493"/>
                  </a:lnTo>
                  <a:lnTo>
                    <a:pt x="475" y="492"/>
                  </a:lnTo>
                  <a:lnTo>
                    <a:pt x="475" y="488"/>
                  </a:lnTo>
                  <a:lnTo>
                    <a:pt x="477" y="489"/>
                  </a:lnTo>
                  <a:lnTo>
                    <a:pt x="481" y="488"/>
                  </a:lnTo>
                  <a:lnTo>
                    <a:pt x="481" y="486"/>
                  </a:lnTo>
                  <a:lnTo>
                    <a:pt x="481" y="484"/>
                  </a:lnTo>
                  <a:lnTo>
                    <a:pt x="483" y="483"/>
                  </a:lnTo>
                  <a:lnTo>
                    <a:pt x="481" y="480"/>
                  </a:lnTo>
                  <a:lnTo>
                    <a:pt x="483" y="480"/>
                  </a:lnTo>
                  <a:lnTo>
                    <a:pt x="486" y="481"/>
                  </a:lnTo>
                  <a:lnTo>
                    <a:pt x="489" y="481"/>
                  </a:lnTo>
                  <a:lnTo>
                    <a:pt x="491" y="481"/>
                  </a:lnTo>
                  <a:lnTo>
                    <a:pt x="489" y="484"/>
                  </a:lnTo>
                  <a:lnTo>
                    <a:pt x="486" y="486"/>
                  </a:lnTo>
                  <a:lnTo>
                    <a:pt x="483" y="488"/>
                  </a:lnTo>
                  <a:lnTo>
                    <a:pt x="483" y="491"/>
                  </a:lnTo>
                  <a:lnTo>
                    <a:pt x="486" y="491"/>
                  </a:lnTo>
                  <a:lnTo>
                    <a:pt x="489" y="493"/>
                  </a:lnTo>
                  <a:lnTo>
                    <a:pt x="491" y="494"/>
                  </a:lnTo>
                  <a:lnTo>
                    <a:pt x="492" y="491"/>
                  </a:lnTo>
                  <a:lnTo>
                    <a:pt x="493" y="488"/>
                  </a:lnTo>
                  <a:lnTo>
                    <a:pt x="493" y="491"/>
                  </a:lnTo>
                  <a:lnTo>
                    <a:pt x="495" y="491"/>
                  </a:lnTo>
                  <a:lnTo>
                    <a:pt x="499" y="489"/>
                  </a:lnTo>
                  <a:lnTo>
                    <a:pt x="501" y="487"/>
                  </a:lnTo>
                  <a:lnTo>
                    <a:pt x="503" y="489"/>
                  </a:lnTo>
                  <a:lnTo>
                    <a:pt x="507" y="491"/>
                  </a:lnTo>
                  <a:lnTo>
                    <a:pt x="509" y="488"/>
                  </a:lnTo>
                  <a:lnTo>
                    <a:pt x="509" y="486"/>
                  </a:lnTo>
                  <a:lnTo>
                    <a:pt x="512" y="486"/>
                  </a:lnTo>
                  <a:lnTo>
                    <a:pt x="514" y="484"/>
                  </a:lnTo>
                  <a:lnTo>
                    <a:pt x="511" y="480"/>
                  </a:lnTo>
                  <a:lnTo>
                    <a:pt x="514" y="483"/>
                  </a:lnTo>
                  <a:lnTo>
                    <a:pt x="517" y="483"/>
                  </a:lnTo>
                  <a:lnTo>
                    <a:pt x="519" y="484"/>
                  </a:lnTo>
                  <a:lnTo>
                    <a:pt x="518" y="480"/>
                  </a:lnTo>
                  <a:lnTo>
                    <a:pt x="521" y="481"/>
                  </a:lnTo>
                  <a:lnTo>
                    <a:pt x="524" y="480"/>
                  </a:lnTo>
                  <a:lnTo>
                    <a:pt x="526" y="480"/>
                  </a:lnTo>
                  <a:lnTo>
                    <a:pt x="528" y="478"/>
                  </a:lnTo>
                  <a:lnTo>
                    <a:pt x="528" y="475"/>
                  </a:lnTo>
                  <a:lnTo>
                    <a:pt x="529" y="472"/>
                  </a:lnTo>
                  <a:lnTo>
                    <a:pt x="529" y="475"/>
                  </a:lnTo>
                  <a:lnTo>
                    <a:pt x="533" y="474"/>
                  </a:lnTo>
                  <a:lnTo>
                    <a:pt x="534" y="471"/>
                  </a:lnTo>
                  <a:lnTo>
                    <a:pt x="535" y="469"/>
                  </a:lnTo>
                  <a:lnTo>
                    <a:pt x="536" y="467"/>
                  </a:lnTo>
                  <a:lnTo>
                    <a:pt x="538" y="464"/>
                  </a:lnTo>
                  <a:lnTo>
                    <a:pt x="541" y="463"/>
                  </a:lnTo>
                  <a:lnTo>
                    <a:pt x="541" y="461"/>
                  </a:lnTo>
                  <a:lnTo>
                    <a:pt x="544" y="460"/>
                  </a:lnTo>
                  <a:lnTo>
                    <a:pt x="542" y="458"/>
                  </a:lnTo>
                  <a:lnTo>
                    <a:pt x="544" y="457"/>
                  </a:lnTo>
                  <a:lnTo>
                    <a:pt x="544" y="453"/>
                  </a:lnTo>
                  <a:lnTo>
                    <a:pt x="546" y="453"/>
                  </a:lnTo>
                  <a:lnTo>
                    <a:pt x="549" y="450"/>
                  </a:lnTo>
                  <a:lnTo>
                    <a:pt x="551" y="449"/>
                  </a:lnTo>
                  <a:lnTo>
                    <a:pt x="554" y="448"/>
                  </a:lnTo>
                  <a:lnTo>
                    <a:pt x="557" y="445"/>
                  </a:lnTo>
                  <a:lnTo>
                    <a:pt x="559" y="446"/>
                  </a:lnTo>
                  <a:lnTo>
                    <a:pt x="562" y="444"/>
                  </a:lnTo>
                  <a:lnTo>
                    <a:pt x="560" y="442"/>
                  </a:lnTo>
                  <a:lnTo>
                    <a:pt x="561" y="440"/>
                  </a:lnTo>
                  <a:lnTo>
                    <a:pt x="558" y="437"/>
                  </a:lnTo>
                  <a:lnTo>
                    <a:pt x="561" y="437"/>
                  </a:lnTo>
                  <a:lnTo>
                    <a:pt x="559" y="434"/>
                  </a:lnTo>
                  <a:lnTo>
                    <a:pt x="557" y="434"/>
                  </a:lnTo>
                  <a:lnTo>
                    <a:pt x="555" y="431"/>
                  </a:lnTo>
                  <a:lnTo>
                    <a:pt x="558" y="429"/>
                  </a:lnTo>
                  <a:lnTo>
                    <a:pt x="559" y="433"/>
                  </a:lnTo>
                  <a:lnTo>
                    <a:pt x="561" y="434"/>
                  </a:lnTo>
                  <a:lnTo>
                    <a:pt x="563" y="436"/>
                  </a:lnTo>
                  <a:lnTo>
                    <a:pt x="567" y="437"/>
                  </a:lnTo>
                  <a:lnTo>
                    <a:pt x="568" y="441"/>
                  </a:lnTo>
                  <a:lnTo>
                    <a:pt x="570" y="440"/>
                  </a:lnTo>
                  <a:lnTo>
                    <a:pt x="572" y="441"/>
                  </a:lnTo>
                  <a:lnTo>
                    <a:pt x="576" y="442"/>
                  </a:lnTo>
                  <a:lnTo>
                    <a:pt x="578" y="441"/>
                  </a:lnTo>
                  <a:lnTo>
                    <a:pt x="581" y="441"/>
                  </a:lnTo>
                  <a:lnTo>
                    <a:pt x="584" y="441"/>
                  </a:lnTo>
                  <a:lnTo>
                    <a:pt x="581" y="437"/>
                  </a:lnTo>
                  <a:lnTo>
                    <a:pt x="579" y="436"/>
                  </a:lnTo>
                  <a:lnTo>
                    <a:pt x="581" y="437"/>
                  </a:lnTo>
                  <a:lnTo>
                    <a:pt x="584" y="437"/>
                  </a:lnTo>
                  <a:lnTo>
                    <a:pt x="586" y="441"/>
                  </a:lnTo>
                  <a:lnTo>
                    <a:pt x="589" y="440"/>
                  </a:lnTo>
                  <a:lnTo>
                    <a:pt x="587" y="436"/>
                  </a:lnTo>
                  <a:lnTo>
                    <a:pt x="589" y="437"/>
                  </a:lnTo>
                  <a:lnTo>
                    <a:pt x="589" y="434"/>
                  </a:lnTo>
                  <a:lnTo>
                    <a:pt x="592" y="433"/>
                  </a:lnTo>
                  <a:lnTo>
                    <a:pt x="594" y="436"/>
                  </a:lnTo>
                  <a:lnTo>
                    <a:pt x="597" y="436"/>
                  </a:lnTo>
                  <a:lnTo>
                    <a:pt x="600" y="435"/>
                  </a:lnTo>
                  <a:lnTo>
                    <a:pt x="603" y="434"/>
                  </a:lnTo>
                  <a:lnTo>
                    <a:pt x="605" y="435"/>
                  </a:lnTo>
                  <a:lnTo>
                    <a:pt x="608" y="434"/>
                  </a:lnTo>
                  <a:lnTo>
                    <a:pt x="611" y="432"/>
                  </a:lnTo>
                  <a:lnTo>
                    <a:pt x="613" y="431"/>
                  </a:lnTo>
                  <a:lnTo>
                    <a:pt x="617" y="432"/>
                  </a:lnTo>
                  <a:lnTo>
                    <a:pt x="619" y="432"/>
                  </a:lnTo>
                  <a:lnTo>
                    <a:pt x="622" y="431"/>
                  </a:lnTo>
                  <a:lnTo>
                    <a:pt x="625" y="431"/>
                  </a:lnTo>
                  <a:lnTo>
                    <a:pt x="628" y="428"/>
                  </a:lnTo>
                  <a:lnTo>
                    <a:pt x="630" y="429"/>
                  </a:lnTo>
                  <a:lnTo>
                    <a:pt x="631" y="427"/>
                  </a:lnTo>
                  <a:lnTo>
                    <a:pt x="635" y="426"/>
                  </a:lnTo>
                  <a:lnTo>
                    <a:pt x="637" y="427"/>
                  </a:lnTo>
                  <a:lnTo>
                    <a:pt x="639" y="427"/>
                  </a:lnTo>
                  <a:lnTo>
                    <a:pt x="643" y="424"/>
                  </a:lnTo>
                  <a:lnTo>
                    <a:pt x="645" y="424"/>
                  </a:lnTo>
                  <a:lnTo>
                    <a:pt x="647" y="423"/>
                  </a:lnTo>
                  <a:lnTo>
                    <a:pt x="649" y="419"/>
                  </a:lnTo>
                  <a:lnTo>
                    <a:pt x="652" y="419"/>
                  </a:lnTo>
                  <a:lnTo>
                    <a:pt x="651" y="417"/>
                  </a:lnTo>
                  <a:lnTo>
                    <a:pt x="653" y="418"/>
                  </a:lnTo>
                  <a:lnTo>
                    <a:pt x="656" y="416"/>
                  </a:lnTo>
                  <a:lnTo>
                    <a:pt x="658" y="414"/>
                  </a:lnTo>
                  <a:lnTo>
                    <a:pt x="655" y="414"/>
                  </a:lnTo>
                  <a:lnTo>
                    <a:pt x="658" y="412"/>
                  </a:lnTo>
                  <a:lnTo>
                    <a:pt x="661" y="412"/>
                  </a:lnTo>
                  <a:lnTo>
                    <a:pt x="663" y="412"/>
                  </a:lnTo>
                  <a:lnTo>
                    <a:pt x="663" y="410"/>
                  </a:lnTo>
                  <a:lnTo>
                    <a:pt x="665" y="410"/>
                  </a:lnTo>
                  <a:lnTo>
                    <a:pt x="669" y="408"/>
                  </a:lnTo>
                  <a:lnTo>
                    <a:pt x="671" y="408"/>
                  </a:lnTo>
                  <a:lnTo>
                    <a:pt x="669" y="406"/>
                  </a:lnTo>
                  <a:lnTo>
                    <a:pt x="671" y="406"/>
                  </a:lnTo>
                  <a:lnTo>
                    <a:pt x="673" y="407"/>
                  </a:lnTo>
                  <a:lnTo>
                    <a:pt x="677" y="406"/>
                  </a:lnTo>
                  <a:lnTo>
                    <a:pt x="677" y="403"/>
                  </a:lnTo>
                  <a:lnTo>
                    <a:pt x="674" y="401"/>
                  </a:lnTo>
                  <a:lnTo>
                    <a:pt x="677" y="401"/>
                  </a:lnTo>
                  <a:lnTo>
                    <a:pt x="680" y="401"/>
                  </a:lnTo>
                  <a:lnTo>
                    <a:pt x="682" y="401"/>
                  </a:lnTo>
                  <a:lnTo>
                    <a:pt x="686" y="401"/>
                  </a:lnTo>
                  <a:lnTo>
                    <a:pt x="682" y="398"/>
                  </a:lnTo>
                  <a:lnTo>
                    <a:pt x="686" y="398"/>
                  </a:lnTo>
                  <a:lnTo>
                    <a:pt x="688" y="398"/>
                  </a:lnTo>
                  <a:lnTo>
                    <a:pt x="690" y="397"/>
                  </a:lnTo>
                  <a:lnTo>
                    <a:pt x="692" y="394"/>
                  </a:lnTo>
                  <a:lnTo>
                    <a:pt x="695" y="394"/>
                  </a:lnTo>
                  <a:lnTo>
                    <a:pt x="698" y="392"/>
                  </a:lnTo>
                  <a:lnTo>
                    <a:pt x="695" y="392"/>
                  </a:lnTo>
                  <a:lnTo>
                    <a:pt x="692" y="392"/>
                  </a:lnTo>
                  <a:lnTo>
                    <a:pt x="690" y="393"/>
                  </a:lnTo>
                  <a:lnTo>
                    <a:pt x="687" y="393"/>
                  </a:lnTo>
                  <a:lnTo>
                    <a:pt x="685" y="392"/>
                  </a:lnTo>
                  <a:lnTo>
                    <a:pt x="681" y="392"/>
                  </a:lnTo>
                  <a:lnTo>
                    <a:pt x="679" y="392"/>
                  </a:lnTo>
                  <a:lnTo>
                    <a:pt x="677" y="391"/>
                  </a:lnTo>
                  <a:lnTo>
                    <a:pt x="673" y="391"/>
                  </a:lnTo>
                  <a:lnTo>
                    <a:pt x="671" y="390"/>
                  </a:lnTo>
                  <a:lnTo>
                    <a:pt x="668" y="390"/>
                  </a:lnTo>
                  <a:lnTo>
                    <a:pt x="665" y="389"/>
                  </a:lnTo>
                  <a:lnTo>
                    <a:pt x="662" y="387"/>
                  </a:lnTo>
                  <a:lnTo>
                    <a:pt x="660" y="387"/>
                  </a:lnTo>
                  <a:lnTo>
                    <a:pt x="657" y="386"/>
                  </a:lnTo>
                  <a:lnTo>
                    <a:pt x="654" y="387"/>
                  </a:lnTo>
                  <a:lnTo>
                    <a:pt x="655" y="385"/>
                  </a:lnTo>
                  <a:lnTo>
                    <a:pt x="652" y="385"/>
                  </a:lnTo>
                  <a:lnTo>
                    <a:pt x="649" y="386"/>
                  </a:lnTo>
                  <a:lnTo>
                    <a:pt x="647" y="387"/>
                  </a:lnTo>
                  <a:lnTo>
                    <a:pt x="644" y="389"/>
                  </a:lnTo>
                  <a:lnTo>
                    <a:pt x="642" y="390"/>
                  </a:lnTo>
                  <a:lnTo>
                    <a:pt x="638" y="390"/>
                  </a:lnTo>
                  <a:lnTo>
                    <a:pt x="636" y="389"/>
                  </a:lnTo>
                  <a:lnTo>
                    <a:pt x="634" y="389"/>
                  </a:lnTo>
                  <a:lnTo>
                    <a:pt x="630" y="390"/>
                  </a:lnTo>
                  <a:lnTo>
                    <a:pt x="628" y="393"/>
                  </a:lnTo>
                  <a:lnTo>
                    <a:pt x="627" y="394"/>
                  </a:lnTo>
                  <a:lnTo>
                    <a:pt x="625" y="395"/>
                  </a:lnTo>
                  <a:lnTo>
                    <a:pt x="623" y="394"/>
                  </a:lnTo>
                  <a:lnTo>
                    <a:pt x="623" y="393"/>
                  </a:lnTo>
                  <a:lnTo>
                    <a:pt x="620" y="394"/>
                  </a:lnTo>
                  <a:lnTo>
                    <a:pt x="618" y="394"/>
                  </a:lnTo>
                  <a:lnTo>
                    <a:pt x="615" y="393"/>
                  </a:lnTo>
                  <a:lnTo>
                    <a:pt x="612" y="393"/>
                  </a:lnTo>
                  <a:lnTo>
                    <a:pt x="610" y="392"/>
                  </a:lnTo>
                  <a:lnTo>
                    <a:pt x="612" y="392"/>
                  </a:lnTo>
                  <a:lnTo>
                    <a:pt x="614" y="391"/>
                  </a:lnTo>
                  <a:lnTo>
                    <a:pt x="618" y="392"/>
                  </a:lnTo>
                  <a:lnTo>
                    <a:pt x="620" y="392"/>
                  </a:lnTo>
                  <a:lnTo>
                    <a:pt x="623" y="391"/>
                  </a:lnTo>
                  <a:lnTo>
                    <a:pt x="626" y="390"/>
                  </a:lnTo>
                  <a:lnTo>
                    <a:pt x="629" y="387"/>
                  </a:lnTo>
                  <a:lnTo>
                    <a:pt x="631" y="386"/>
                  </a:lnTo>
                  <a:lnTo>
                    <a:pt x="634" y="387"/>
                  </a:lnTo>
                  <a:lnTo>
                    <a:pt x="637" y="387"/>
                  </a:lnTo>
                  <a:lnTo>
                    <a:pt x="639" y="386"/>
                  </a:lnTo>
                  <a:lnTo>
                    <a:pt x="638" y="383"/>
                  </a:lnTo>
                  <a:lnTo>
                    <a:pt x="635" y="383"/>
                  </a:lnTo>
                  <a:lnTo>
                    <a:pt x="632" y="384"/>
                  </a:lnTo>
                  <a:lnTo>
                    <a:pt x="630" y="384"/>
                  </a:lnTo>
                  <a:lnTo>
                    <a:pt x="627" y="384"/>
                  </a:lnTo>
                  <a:lnTo>
                    <a:pt x="625" y="384"/>
                  </a:lnTo>
                  <a:lnTo>
                    <a:pt x="621" y="384"/>
                  </a:lnTo>
                  <a:lnTo>
                    <a:pt x="619" y="385"/>
                  </a:lnTo>
                  <a:lnTo>
                    <a:pt x="615" y="385"/>
                  </a:lnTo>
                  <a:lnTo>
                    <a:pt x="613" y="385"/>
                  </a:lnTo>
                  <a:lnTo>
                    <a:pt x="613" y="382"/>
                  </a:lnTo>
                  <a:lnTo>
                    <a:pt x="611" y="382"/>
                  </a:lnTo>
                  <a:lnTo>
                    <a:pt x="608" y="383"/>
                  </a:lnTo>
                  <a:lnTo>
                    <a:pt x="605" y="384"/>
                  </a:lnTo>
                  <a:lnTo>
                    <a:pt x="602" y="383"/>
                  </a:lnTo>
                  <a:lnTo>
                    <a:pt x="605" y="382"/>
                  </a:lnTo>
                  <a:lnTo>
                    <a:pt x="608" y="382"/>
                  </a:lnTo>
                  <a:lnTo>
                    <a:pt x="611" y="382"/>
                  </a:lnTo>
                  <a:lnTo>
                    <a:pt x="613" y="380"/>
                  </a:lnTo>
                  <a:lnTo>
                    <a:pt x="615" y="378"/>
                  </a:lnTo>
                  <a:lnTo>
                    <a:pt x="618" y="375"/>
                  </a:lnTo>
                  <a:lnTo>
                    <a:pt x="617" y="373"/>
                  </a:lnTo>
                  <a:lnTo>
                    <a:pt x="614" y="372"/>
                  </a:lnTo>
                  <a:lnTo>
                    <a:pt x="612" y="370"/>
                  </a:lnTo>
                  <a:lnTo>
                    <a:pt x="614" y="370"/>
                  </a:lnTo>
                  <a:lnTo>
                    <a:pt x="617" y="370"/>
                  </a:lnTo>
                  <a:lnTo>
                    <a:pt x="620" y="370"/>
                  </a:lnTo>
                  <a:lnTo>
                    <a:pt x="622" y="370"/>
                  </a:lnTo>
                  <a:lnTo>
                    <a:pt x="620" y="369"/>
                  </a:lnTo>
                  <a:lnTo>
                    <a:pt x="620" y="366"/>
                  </a:lnTo>
                  <a:lnTo>
                    <a:pt x="622" y="369"/>
                  </a:lnTo>
                  <a:lnTo>
                    <a:pt x="625" y="372"/>
                  </a:lnTo>
                  <a:lnTo>
                    <a:pt x="628" y="372"/>
                  </a:lnTo>
                  <a:lnTo>
                    <a:pt x="630" y="372"/>
                  </a:lnTo>
                  <a:lnTo>
                    <a:pt x="634" y="372"/>
                  </a:lnTo>
                  <a:lnTo>
                    <a:pt x="636" y="372"/>
                  </a:lnTo>
                  <a:lnTo>
                    <a:pt x="638" y="370"/>
                  </a:lnTo>
                  <a:lnTo>
                    <a:pt x="642" y="369"/>
                  </a:lnTo>
                  <a:lnTo>
                    <a:pt x="644" y="368"/>
                  </a:lnTo>
                  <a:lnTo>
                    <a:pt x="647" y="367"/>
                  </a:lnTo>
                  <a:lnTo>
                    <a:pt x="647" y="367"/>
                  </a:lnTo>
                  <a:lnTo>
                    <a:pt x="649" y="364"/>
                  </a:lnTo>
                  <a:lnTo>
                    <a:pt x="653" y="363"/>
                  </a:lnTo>
                  <a:lnTo>
                    <a:pt x="651" y="360"/>
                  </a:lnTo>
                  <a:lnTo>
                    <a:pt x="648" y="358"/>
                  </a:lnTo>
                  <a:lnTo>
                    <a:pt x="645" y="358"/>
                  </a:lnTo>
                  <a:lnTo>
                    <a:pt x="643" y="358"/>
                  </a:lnTo>
                  <a:lnTo>
                    <a:pt x="639" y="357"/>
                  </a:lnTo>
                  <a:lnTo>
                    <a:pt x="637" y="358"/>
                  </a:lnTo>
                  <a:lnTo>
                    <a:pt x="634" y="357"/>
                  </a:lnTo>
                  <a:lnTo>
                    <a:pt x="631" y="357"/>
                  </a:lnTo>
                  <a:lnTo>
                    <a:pt x="629" y="356"/>
                  </a:lnTo>
                  <a:lnTo>
                    <a:pt x="626" y="355"/>
                  </a:lnTo>
                  <a:lnTo>
                    <a:pt x="623" y="355"/>
                  </a:lnTo>
                  <a:lnTo>
                    <a:pt x="620" y="355"/>
                  </a:lnTo>
                  <a:lnTo>
                    <a:pt x="618" y="356"/>
                  </a:lnTo>
                  <a:lnTo>
                    <a:pt x="614" y="356"/>
                  </a:lnTo>
                  <a:lnTo>
                    <a:pt x="612" y="356"/>
                  </a:lnTo>
                  <a:lnTo>
                    <a:pt x="614" y="356"/>
                  </a:lnTo>
                  <a:lnTo>
                    <a:pt x="617" y="355"/>
                  </a:lnTo>
                  <a:lnTo>
                    <a:pt x="620" y="355"/>
                  </a:lnTo>
                  <a:lnTo>
                    <a:pt x="622" y="354"/>
                  </a:lnTo>
                  <a:lnTo>
                    <a:pt x="626" y="354"/>
                  </a:lnTo>
                  <a:lnTo>
                    <a:pt x="625" y="351"/>
                  </a:lnTo>
                  <a:lnTo>
                    <a:pt x="621" y="350"/>
                  </a:lnTo>
                  <a:lnTo>
                    <a:pt x="619" y="347"/>
                  </a:lnTo>
                  <a:lnTo>
                    <a:pt x="617" y="347"/>
                  </a:lnTo>
                  <a:lnTo>
                    <a:pt x="613" y="347"/>
                  </a:lnTo>
                  <a:lnTo>
                    <a:pt x="611" y="346"/>
                  </a:lnTo>
                  <a:lnTo>
                    <a:pt x="611" y="343"/>
                  </a:lnTo>
                  <a:lnTo>
                    <a:pt x="608" y="342"/>
                  </a:lnTo>
                  <a:lnTo>
                    <a:pt x="611" y="342"/>
                  </a:lnTo>
                  <a:lnTo>
                    <a:pt x="613" y="343"/>
                  </a:lnTo>
                  <a:lnTo>
                    <a:pt x="617" y="346"/>
                  </a:lnTo>
                  <a:lnTo>
                    <a:pt x="619" y="346"/>
                  </a:lnTo>
                  <a:lnTo>
                    <a:pt x="621" y="347"/>
                  </a:lnTo>
                  <a:lnTo>
                    <a:pt x="625" y="349"/>
                  </a:lnTo>
                  <a:lnTo>
                    <a:pt x="627" y="350"/>
                  </a:lnTo>
                  <a:lnTo>
                    <a:pt x="629" y="354"/>
                  </a:lnTo>
                  <a:lnTo>
                    <a:pt x="632" y="356"/>
                  </a:lnTo>
                  <a:lnTo>
                    <a:pt x="635" y="356"/>
                  </a:lnTo>
                  <a:lnTo>
                    <a:pt x="637" y="356"/>
                  </a:lnTo>
                  <a:lnTo>
                    <a:pt x="640" y="356"/>
                  </a:lnTo>
                  <a:lnTo>
                    <a:pt x="643" y="355"/>
                  </a:lnTo>
                  <a:lnTo>
                    <a:pt x="646" y="356"/>
                  </a:lnTo>
                  <a:lnTo>
                    <a:pt x="648" y="357"/>
                  </a:lnTo>
                  <a:lnTo>
                    <a:pt x="649" y="357"/>
                  </a:lnTo>
                  <a:lnTo>
                    <a:pt x="655" y="360"/>
                  </a:lnTo>
                  <a:lnTo>
                    <a:pt x="657" y="363"/>
                  </a:lnTo>
                  <a:lnTo>
                    <a:pt x="660" y="363"/>
                  </a:lnTo>
                  <a:lnTo>
                    <a:pt x="663" y="363"/>
                  </a:lnTo>
                  <a:lnTo>
                    <a:pt x="665" y="366"/>
                  </a:lnTo>
                  <a:lnTo>
                    <a:pt x="669" y="368"/>
                  </a:lnTo>
                  <a:lnTo>
                    <a:pt x="669" y="370"/>
                  </a:lnTo>
                  <a:lnTo>
                    <a:pt x="669" y="374"/>
                  </a:lnTo>
                  <a:lnTo>
                    <a:pt x="670" y="376"/>
                  </a:lnTo>
                  <a:lnTo>
                    <a:pt x="672" y="378"/>
                  </a:lnTo>
                  <a:lnTo>
                    <a:pt x="674" y="381"/>
                  </a:lnTo>
                  <a:lnTo>
                    <a:pt x="678" y="382"/>
                  </a:lnTo>
                  <a:lnTo>
                    <a:pt x="680" y="384"/>
                  </a:lnTo>
                  <a:lnTo>
                    <a:pt x="683" y="384"/>
                  </a:lnTo>
                  <a:lnTo>
                    <a:pt x="689" y="384"/>
                  </a:lnTo>
                  <a:lnTo>
                    <a:pt x="691" y="382"/>
                  </a:lnTo>
                  <a:lnTo>
                    <a:pt x="691" y="380"/>
                  </a:lnTo>
                  <a:lnTo>
                    <a:pt x="691" y="377"/>
                  </a:lnTo>
                  <a:lnTo>
                    <a:pt x="694" y="375"/>
                  </a:lnTo>
                  <a:lnTo>
                    <a:pt x="692" y="378"/>
                  </a:lnTo>
                  <a:lnTo>
                    <a:pt x="694" y="381"/>
                  </a:lnTo>
                  <a:lnTo>
                    <a:pt x="696" y="384"/>
                  </a:lnTo>
                  <a:lnTo>
                    <a:pt x="699" y="383"/>
                  </a:lnTo>
                  <a:lnTo>
                    <a:pt x="702" y="384"/>
                  </a:lnTo>
                  <a:lnTo>
                    <a:pt x="704" y="384"/>
                  </a:lnTo>
                  <a:lnTo>
                    <a:pt x="705" y="381"/>
                  </a:lnTo>
                  <a:lnTo>
                    <a:pt x="704" y="378"/>
                  </a:lnTo>
                  <a:lnTo>
                    <a:pt x="704" y="375"/>
                  </a:lnTo>
                  <a:lnTo>
                    <a:pt x="703" y="373"/>
                  </a:lnTo>
                  <a:lnTo>
                    <a:pt x="703" y="370"/>
                  </a:lnTo>
                  <a:lnTo>
                    <a:pt x="700" y="370"/>
                  </a:lnTo>
                  <a:lnTo>
                    <a:pt x="704" y="368"/>
                  </a:lnTo>
                  <a:lnTo>
                    <a:pt x="697" y="369"/>
                  </a:lnTo>
                  <a:lnTo>
                    <a:pt x="695" y="368"/>
                  </a:lnTo>
                  <a:lnTo>
                    <a:pt x="697" y="368"/>
                  </a:lnTo>
                  <a:lnTo>
                    <a:pt x="704" y="367"/>
                  </a:lnTo>
                  <a:lnTo>
                    <a:pt x="704" y="365"/>
                  </a:lnTo>
                  <a:lnTo>
                    <a:pt x="700" y="363"/>
                  </a:lnTo>
                  <a:lnTo>
                    <a:pt x="704" y="363"/>
                  </a:lnTo>
                  <a:lnTo>
                    <a:pt x="704" y="359"/>
                  </a:lnTo>
                  <a:lnTo>
                    <a:pt x="702" y="357"/>
                  </a:lnTo>
                  <a:lnTo>
                    <a:pt x="698" y="358"/>
                  </a:lnTo>
                  <a:lnTo>
                    <a:pt x="696" y="359"/>
                  </a:lnTo>
                  <a:lnTo>
                    <a:pt x="695" y="361"/>
                  </a:lnTo>
                  <a:lnTo>
                    <a:pt x="692" y="359"/>
                  </a:lnTo>
                  <a:lnTo>
                    <a:pt x="692" y="356"/>
                  </a:lnTo>
                  <a:lnTo>
                    <a:pt x="695" y="355"/>
                  </a:lnTo>
                  <a:lnTo>
                    <a:pt x="698" y="355"/>
                  </a:lnTo>
                  <a:lnTo>
                    <a:pt x="700" y="352"/>
                  </a:lnTo>
                  <a:lnTo>
                    <a:pt x="697" y="352"/>
                  </a:lnTo>
                  <a:lnTo>
                    <a:pt x="695" y="354"/>
                  </a:lnTo>
                  <a:lnTo>
                    <a:pt x="692" y="354"/>
                  </a:lnTo>
                  <a:lnTo>
                    <a:pt x="692" y="351"/>
                  </a:lnTo>
                  <a:lnTo>
                    <a:pt x="690" y="351"/>
                  </a:lnTo>
                  <a:lnTo>
                    <a:pt x="688" y="352"/>
                  </a:lnTo>
                  <a:lnTo>
                    <a:pt x="685" y="354"/>
                  </a:lnTo>
                  <a:lnTo>
                    <a:pt x="686" y="351"/>
                  </a:lnTo>
                  <a:lnTo>
                    <a:pt x="688" y="350"/>
                  </a:lnTo>
                  <a:lnTo>
                    <a:pt x="691" y="348"/>
                  </a:lnTo>
                  <a:lnTo>
                    <a:pt x="689" y="346"/>
                  </a:lnTo>
                  <a:lnTo>
                    <a:pt x="686" y="344"/>
                  </a:lnTo>
                  <a:lnTo>
                    <a:pt x="683" y="344"/>
                  </a:lnTo>
                  <a:lnTo>
                    <a:pt x="680" y="342"/>
                  </a:lnTo>
                  <a:lnTo>
                    <a:pt x="678" y="341"/>
                  </a:lnTo>
                  <a:lnTo>
                    <a:pt x="674" y="342"/>
                  </a:lnTo>
                  <a:lnTo>
                    <a:pt x="675" y="339"/>
                  </a:lnTo>
                  <a:lnTo>
                    <a:pt x="673" y="338"/>
                  </a:lnTo>
                  <a:lnTo>
                    <a:pt x="671" y="338"/>
                  </a:lnTo>
                  <a:lnTo>
                    <a:pt x="668" y="337"/>
                  </a:lnTo>
                  <a:lnTo>
                    <a:pt x="665" y="334"/>
                  </a:lnTo>
                  <a:lnTo>
                    <a:pt x="662" y="334"/>
                  </a:lnTo>
                  <a:lnTo>
                    <a:pt x="660" y="334"/>
                  </a:lnTo>
                  <a:lnTo>
                    <a:pt x="658" y="335"/>
                  </a:lnTo>
                  <a:lnTo>
                    <a:pt x="656" y="335"/>
                  </a:lnTo>
                  <a:lnTo>
                    <a:pt x="654" y="338"/>
                  </a:lnTo>
                  <a:lnTo>
                    <a:pt x="652" y="340"/>
                  </a:lnTo>
                  <a:lnTo>
                    <a:pt x="653" y="337"/>
                  </a:lnTo>
                  <a:lnTo>
                    <a:pt x="653" y="334"/>
                  </a:lnTo>
                  <a:lnTo>
                    <a:pt x="651" y="334"/>
                  </a:lnTo>
                  <a:lnTo>
                    <a:pt x="647" y="333"/>
                  </a:lnTo>
                  <a:lnTo>
                    <a:pt x="649" y="333"/>
                  </a:lnTo>
                  <a:lnTo>
                    <a:pt x="653" y="333"/>
                  </a:lnTo>
                  <a:lnTo>
                    <a:pt x="655" y="333"/>
                  </a:lnTo>
                  <a:lnTo>
                    <a:pt x="658" y="333"/>
                  </a:lnTo>
                  <a:lnTo>
                    <a:pt x="661" y="332"/>
                  </a:lnTo>
                  <a:lnTo>
                    <a:pt x="662" y="330"/>
                  </a:lnTo>
                  <a:lnTo>
                    <a:pt x="662" y="326"/>
                  </a:lnTo>
                  <a:lnTo>
                    <a:pt x="658" y="326"/>
                  </a:lnTo>
                  <a:lnTo>
                    <a:pt x="656" y="325"/>
                  </a:lnTo>
                  <a:lnTo>
                    <a:pt x="653" y="324"/>
                  </a:lnTo>
                  <a:lnTo>
                    <a:pt x="651" y="323"/>
                  </a:lnTo>
                  <a:lnTo>
                    <a:pt x="647" y="325"/>
                  </a:lnTo>
                  <a:lnTo>
                    <a:pt x="645" y="326"/>
                  </a:lnTo>
                  <a:lnTo>
                    <a:pt x="643" y="326"/>
                  </a:lnTo>
                  <a:lnTo>
                    <a:pt x="639" y="329"/>
                  </a:lnTo>
                  <a:lnTo>
                    <a:pt x="639" y="325"/>
                  </a:lnTo>
                  <a:lnTo>
                    <a:pt x="637" y="326"/>
                  </a:lnTo>
                  <a:lnTo>
                    <a:pt x="634" y="326"/>
                  </a:lnTo>
                  <a:lnTo>
                    <a:pt x="637" y="324"/>
                  </a:lnTo>
                  <a:lnTo>
                    <a:pt x="635" y="323"/>
                  </a:lnTo>
                  <a:lnTo>
                    <a:pt x="631" y="323"/>
                  </a:lnTo>
                  <a:lnTo>
                    <a:pt x="629" y="324"/>
                  </a:lnTo>
                  <a:lnTo>
                    <a:pt x="626" y="323"/>
                  </a:lnTo>
                  <a:lnTo>
                    <a:pt x="629" y="323"/>
                  </a:lnTo>
                  <a:lnTo>
                    <a:pt x="631" y="323"/>
                  </a:lnTo>
                  <a:lnTo>
                    <a:pt x="634" y="322"/>
                  </a:lnTo>
                  <a:lnTo>
                    <a:pt x="637" y="323"/>
                  </a:lnTo>
                  <a:lnTo>
                    <a:pt x="639" y="324"/>
                  </a:lnTo>
                  <a:lnTo>
                    <a:pt x="643" y="324"/>
                  </a:lnTo>
                  <a:lnTo>
                    <a:pt x="645" y="324"/>
                  </a:lnTo>
                  <a:lnTo>
                    <a:pt x="647" y="322"/>
                  </a:lnTo>
                  <a:lnTo>
                    <a:pt x="651" y="322"/>
                  </a:lnTo>
                  <a:lnTo>
                    <a:pt x="653" y="322"/>
                  </a:lnTo>
                  <a:lnTo>
                    <a:pt x="656" y="321"/>
                  </a:lnTo>
                  <a:lnTo>
                    <a:pt x="658" y="318"/>
                  </a:lnTo>
                  <a:lnTo>
                    <a:pt x="656" y="316"/>
                  </a:lnTo>
                  <a:lnTo>
                    <a:pt x="653" y="316"/>
                  </a:lnTo>
                  <a:lnTo>
                    <a:pt x="651" y="316"/>
                  </a:lnTo>
                  <a:lnTo>
                    <a:pt x="647" y="314"/>
                  </a:lnTo>
                  <a:lnTo>
                    <a:pt x="645" y="314"/>
                  </a:lnTo>
                  <a:lnTo>
                    <a:pt x="642" y="314"/>
                  </a:lnTo>
                  <a:lnTo>
                    <a:pt x="638" y="314"/>
                  </a:lnTo>
                  <a:lnTo>
                    <a:pt x="636" y="316"/>
                  </a:lnTo>
                  <a:lnTo>
                    <a:pt x="634" y="316"/>
                  </a:lnTo>
                  <a:lnTo>
                    <a:pt x="630" y="315"/>
                  </a:lnTo>
                  <a:lnTo>
                    <a:pt x="628" y="315"/>
                  </a:lnTo>
                  <a:lnTo>
                    <a:pt x="626" y="318"/>
                  </a:lnTo>
                  <a:lnTo>
                    <a:pt x="626" y="315"/>
                  </a:lnTo>
                  <a:lnTo>
                    <a:pt x="622" y="315"/>
                  </a:lnTo>
                  <a:lnTo>
                    <a:pt x="626" y="315"/>
                  </a:lnTo>
                  <a:lnTo>
                    <a:pt x="628" y="314"/>
                  </a:lnTo>
                  <a:lnTo>
                    <a:pt x="630" y="314"/>
                  </a:lnTo>
                  <a:lnTo>
                    <a:pt x="634" y="315"/>
                  </a:lnTo>
                  <a:lnTo>
                    <a:pt x="636" y="314"/>
                  </a:lnTo>
                  <a:lnTo>
                    <a:pt x="637" y="312"/>
                  </a:lnTo>
                  <a:lnTo>
                    <a:pt x="634" y="310"/>
                  </a:lnTo>
                  <a:lnTo>
                    <a:pt x="631" y="309"/>
                  </a:lnTo>
                  <a:lnTo>
                    <a:pt x="628" y="309"/>
                  </a:lnTo>
                  <a:lnTo>
                    <a:pt x="626" y="306"/>
                  </a:lnTo>
                  <a:lnTo>
                    <a:pt x="628" y="307"/>
                  </a:lnTo>
                  <a:lnTo>
                    <a:pt x="631" y="309"/>
                  </a:lnTo>
                  <a:lnTo>
                    <a:pt x="634" y="310"/>
                  </a:lnTo>
                  <a:lnTo>
                    <a:pt x="637" y="310"/>
                  </a:lnTo>
                  <a:lnTo>
                    <a:pt x="639" y="310"/>
                  </a:lnTo>
                  <a:lnTo>
                    <a:pt x="643" y="313"/>
                  </a:lnTo>
                  <a:lnTo>
                    <a:pt x="647" y="313"/>
                  </a:lnTo>
                  <a:lnTo>
                    <a:pt x="651" y="310"/>
                  </a:lnTo>
                  <a:lnTo>
                    <a:pt x="652" y="308"/>
                  </a:lnTo>
                  <a:lnTo>
                    <a:pt x="655" y="306"/>
                  </a:lnTo>
                  <a:lnTo>
                    <a:pt x="657" y="306"/>
                  </a:lnTo>
                  <a:lnTo>
                    <a:pt x="661" y="306"/>
                  </a:lnTo>
                  <a:lnTo>
                    <a:pt x="658" y="304"/>
                  </a:lnTo>
                  <a:lnTo>
                    <a:pt x="657" y="300"/>
                  </a:lnTo>
                  <a:lnTo>
                    <a:pt x="654" y="299"/>
                  </a:lnTo>
                  <a:lnTo>
                    <a:pt x="652" y="298"/>
                  </a:lnTo>
                  <a:lnTo>
                    <a:pt x="649" y="295"/>
                  </a:lnTo>
                  <a:lnTo>
                    <a:pt x="652" y="296"/>
                  </a:lnTo>
                  <a:lnTo>
                    <a:pt x="655" y="298"/>
                  </a:lnTo>
                  <a:lnTo>
                    <a:pt x="657" y="299"/>
                  </a:lnTo>
                  <a:lnTo>
                    <a:pt x="658" y="303"/>
                  </a:lnTo>
                  <a:lnTo>
                    <a:pt x="661" y="304"/>
                  </a:lnTo>
                  <a:lnTo>
                    <a:pt x="664" y="304"/>
                  </a:lnTo>
                  <a:lnTo>
                    <a:pt x="666" y="305"/>
                  </a:lnTo>
                  <a:lnTo>
                    <a:pt x="665" y="301"/>
                  </a:lnTo>
                  <a:lnTo>
                    <a:pt x="668" y="299"/>
                  </a:lnTo>
                  <a:lnTo>
                    <a:pt x="670" y="298"/>
                  </a:lnTo>
                  <a:lnTo>
                    <a:pt x="673" y="298"/>
                  </a:lnTo>
                  <a:lnTo>
                    <a:pt x="675" y="299"/>
                  </a:lnTo>
                  <a:lnTo>
                    <a:pt x="678" y="299"/>
                  </a:lnTo>
                  <a:lnTo>
                    <a:pt x="681" y="300"/>
                  </a:lnTo>
                  <a:lnTo>
                    <a:pt x="683" y="301"/>
                  </a:lnTo>
                  <a:lnTo>
                    <a:pt x="687" y="303"/>
                  </a:lnTo>
                  <a:lnTo>
                    <a:pt x="689" y="304"/>
                  </a:lnTo>
                  <a:lnTo>
                    <a:pt x="691" y="304"/>
                  </a:lnTo>
                  <a:lnTo>
                    <a:pt x="695" y="303"/>
                  </a:lnTo>
                  <a:lnTo>
                    <a:pt x="691" y="304"/>
                  </a:lnTo>
                  <a:lnTo>
                    <a:pt x="689" y="305"/>
                  </a:lnTo>
                  <a:lnTo>
                    <a:pt x="683" y="303"/>
                  </a:lnTo>
                  <a:lnTo>
                    <a:pt x="680" y="301"/>
                  </a:lnTo>
                  <a:lnTo>
                    <a:pt x="678" y="300"/>
                  </a:lnTo>
                  <a:lnTo>
                    <a:pt x="674" y="300"/>
                  </a:lnTo>
                  <a:lnTo>
                    <a:pt x="672" y="300"/>
                  </a:lnTo>
                  <a:lnTo>
                    <a:pt x="672" y="303"/>
                  </a:lnTo>
                  <a:lnTo>
                    <a:pt x="674" y="305"/>
                  </a:lnTo>
                  <a:lnTo>
                    <a:pt x="678" y="306"/>
                  </a:lnTo>
                  <a:lnTo>
                    <a:pt x="680" y="308"/>
                  </a:lnTo>
                  <a:lnTo>
                    <a:pt x="682" y="308"/>
                  </a:lnTo>
                  <a:lnTo>
                    <a:pt x="686" y="309"/>
                  </a:lnTo>
                  <a:lnTo>
                    <a:pt x="688" y="310"/>
                  </a:lnTo>
                  <a:lnTo>
                    <a:pt x="691" y="312"/>
                  </a:lnTo>
                  <a:lnTo>
                    <a:pt x="694" y="312"/>
                  </a:lnTo>
                  <a:lnTo>
                    <a:pt x="697" y="313"/>
                  </a:lnTo>
                  <a:lnTo>
                    <a:pt x="699" y="310"/>
                  </a:lnTo>
                  <a:lnTo>
                    <a:pt x="703" y="309"/>
                  </a:lnTo>
                  <a:lnTo>
                    <a:pt x="705" y="308"/>
                  </a:lnTo>
                  <a:lnTo>
                    <a:pt x="708" y="306"/>
                  </a:lnTo>
                  <a:lnTo>
                    <a:pt x="711" y="307"/>
                  </a:lnTo>
                  <a:lnTo>
                    <a:pt x="713" y="307"/>
                  </a:lnTo>
                  <a:lnTo>
                    <a:pt x="716" y="307"/>
                  </a:lnTo>
                  <a:lnTo>
                    <a:pt x="719" y="307"/>
                  </a:lnTo>
                  <a:lnTo>
                    <a:pt x="722" y="305"/>
                  </a:lnTo>
                  <a:lnTo>
                    <a:pt x="721" y="303"/>
                  </a:lnTo>
                  <a:lnTo>
                    <a:pt x="721" y="299"/>
                  </a:lnTo>
                  <a:lnTo>
                    <a:pt x="723" y="297"/>
                  </a:lnTo>
                  <a:lnTo>
                    <a:pt x="721" y="296"/>
                  </a:lnTo>
                  <a:lnTo>
                    <a:pt x="717" y="296"/>
                  </a:lnTo>
                  <a:lnTo>
                    <a:pt x="715" y="295"/>
                  </a:lnTo>
                  <a:lnTo>
                    <a:pt x="712" y="293"/>
                  </a:lnTo>
                  <a:lnTo>
                    <a:pt x="709" y="292"/>
                  </a:lnTo>
                  <a:lnTo>
                    <a:pt x="706" y="291"/>
                  </a:lnTo>
                  <a:lnTo>
                    <a:pt x="704" y="291"/>
                  </a:lnTo>
                  <a:lnTo>
                    <a:pt x="700" y="291"/>
                  </a:lnTo>
                  <a:lnTo>
                    <a:pt x="700" y="295"/>
                  </a:lnTo>
                  <a:lnTo>
                    <a:pt x="703" y="297"/>
                  </a:lnTo>
                  <a:lnTo>
                    <a:pt x="704" y="300"/>
                  </a:lnTo>
                  <a:lnTo>
                    <a:pt x="702" y="297"/>
                  </a:lnTo>
                  <a:lnTo>
                    <a:pt x="700" y="295"/>
                  </a:lnTo>
                  <a:lnTo>
                    <a:pt x="698" y="292"/>
                  </a:lnTo>
                  <a:lnTo>
                    <a:pt x="696" y="291"/>
                  </a:lnTo>
                  <a:lnTo>
                    <a:pt x="692" y="290"/>
                  </a:lnTo>
                  <a:lnTo>
                    <a:pt x="696" y="290"/>
                  </a:lnTo>
                  <a:lnTo>
                    <a:pt x="697" y="287"/>
                  </a:lnTo>
                  <a:lnTo>
                    <a:pt x="698" y="284"/>
                  </a:lnTo>
                  <a:lnTo>
                    <a:pt x="696" y="284"/>
                  </a:lnTo>
                  <a:lnTo>
                    <a:pt x="692" y="284"/>
                  </a:lnTo>
                  <a:lnTo>
                    <a:pt x="696" y="284"/>
                  </a:lnTo>
                  <a:lnTo>
                    <a:pt x="698" y="283"/>
                  </a:lnTo>
                  <a:lnTo>
                    <a:pt x="702" y="283"/>
                  </a:lnTo>
                  <a:lnTo>
                    <a:pt x="702" y="280"/>
                  </a:lnTo>
                  <a:lnTo>
                    <a:pt x="699" y="278"/>
                  </a:lnTo>
                  <a:lnTo>
                    <a:pt x="702" y="279"/>
                  </a:lnTo>
                  <a:lnTo>
                    <a:pt x="704" y="280"/>
                  </a:lnTo>
                  <a:lnTo>
                    <a:pt x="707" y="280"/>
                  </a:lnTo>
                  <a:lnTo>
                    <a:pt x="709" y="280"/>
                  </a:lnTo>
                  <a:lnTo>
                    <a:pt x="713" y="280"/>
                  </a:lnTo>
                  <a:lnTo>
                    <a:pt x="716" y="280"/>
                  </a:lnTo>
                  <a:lnTo>
                    <a:pt x="719" y="280"/>
                  </a:lnTo>
                  <a:lnTo>
                    <a:pt x="721" y="280"/>
                  </a:lnTo>
                  <a:lnTo>
                    <a:pt x="723" y="283"/>
                  </a:lnTo>
                  <a:lnTo>
                    <a:pt x="726" y="286"/>
                  </a:lnTo>
                  <a:lnTo>
                    <a:pt x="726" y="286"/>
                  </a:lnTo>
                  <a:lnTo>
                    <a:pt x="729" y="286"/>
                  </a:lnTo>
                  <a:lnTo>
                    <a:pt x="731" y="286"/>
                  </a:lnTo>
                  <a:lnTo>
                    <a:pt x="734" y="286"/>
                  </a:lnTo>
                  <a:lnTo>
                    <a:pt x="737" y="284"/>
                  </a:lnTo>
                  <a:lnTo>
                    <a:pt x="739" y="282"/>
                  </a:lnTo>
                  <a:lnTo>
                    <a:pt x="740" y="279"/>
                  </a:lnTo>
                  <a:lnTo>
                    <a:pt x="737" y="277"/>
                  </a:lnTo>
                  <a:lnTo>
                    <a:pt x="734" y="274"/>
                  </a:lnTo>
                  <a:lnTo>
                    <a:pt x="732" y="275"/>
                  </a:lnTo>
                  <a:lnTo>
                    <a:pt x="730" y="277"/>
                  </a:lnTo>
                  <a:lnTo>
                    <a:pt x="726" y="275"/>
                  </a:lnTo>
                  <a:lnTo>
                    <a:pt x="724" y="274"/>
                  </a:lnTo>
                  <a:lnTo>
                    <a:pt x="721" y="274"/>
                  </a:lnTo>
                  <a:lnTo>
                    <a:pt x="719" y="274"/>
                  </a:lnTo>
                  <a:lnTo>
                    <a:pt x="715" y="275"/>
                  </a:lnTo>
                  <a:lnTo>
                    <a:pt x="713" y="275"/>
                  </a:lnTo>
                  <a:lnTo>
                    <a:pt x="715" y="274"/>
                  </a:lnTo>
                  <a:lnTo>
                    <a:pt x="719" y="273"/>
                  </a:lnTo>
                  <a:lnTo>
                    <a:pt x="716" y="270"/>
                  </a:lnTo>
                  <a:lnTo>
                    <a:pt x="717" y="267"/>
                  </a:lnTo>
                  <a:lnTo>
                    <a:pt x="717" y="264"/>
                  </a:lnTo>
                  <a:lnTo>
                    <a:pt x="712" y="263"/>
                  </a:lnTo>
                  <a:lnTo>
                    <a:pt x="709" y="264"/>
                  </a:lnTo>
                  <a:lnTo>
                    <a:pt x="706" y="266"/>
                  </a:lnTo>
                  <a:lnTo>
                    <a:pt x="704" y="266"/>
                  </a:lnTo>
                  <a:lnTo>
                    <a:pt x="700" y="266"/>
                  </a:lnTo>
                  <a:lnTo>
                    <a:pt x="699" y="263"/>
                  </a:lnTo>
                  <a:lnTo>
                    <a:pt x="696" y="262"/>
                  </a:lnTo>
                  <a:lnTo>
                    <a:pt x="698" y="262"/>
                  </a:lnTo>
                  <a:lnTo>
                    <a:pt x="702" y="264"/>
                  </a:lnTo>
                  <a:lnTo>
                    <a:pt x="704" y="265"/>
                  </a:lnTo>
                  <a:lnTo>
                    <a:pt x="707" y="264"/>
                  </a:lnTo>
                  <a:lnTo>
                    <a:pt x="709" y="263"/>
                  </a:lnTo>
                  <a:lnTo>
                    <a:pt x="713" y="262"/>
                  </a:lnTo>
                  <a:lnTo>
                    <a:pt x="715" y="262"/>
                  </a:lnTo>
                  <a:lnTo>
                    <a:pt x="717" y="262"/>
                  </a:lnTo>
                  <a:lnTo>
                    <a:pt x="717" y="260"/>
                  </a:lnTo>
                  <a:lnTo>
                    <a:pt x="715" y="258"/>
                  </a:lnTo>
                  <a:lnTo>
                    <a:pt x="713" y="256"/>
                  </a:lnTo>
                  <a:lnTo>
                    <a:pt x="709" y="255"/>
                  </a:lnTo>
                  <a:lnTo>
                    <a:pt x="707" y="253"/>
                  </a:lnTo>
                  <a:lnTo>
                    <a:pt x="704" y="253"/>
                  </a:lnTo>
                  <a:lnTo>
                    <a:pt x="702" y="253"/>
                  </a:lnTo>
                  <a:lnTo>
                    <a:pt x="698" y="253"/>
                  </a:lnTo>
                  <a:lnTo>
                    <a:pt x="696" y="252"/>
                  </a:lnTo>
                  <a:lnTo>
                    <a:pt x="692" y="252"/>
                  </a:lnTo>
                  <a:lnTo>
                    <a:pt x="696" y="252"/>
                  </a:lnTo>
                  <a:lnTo>
                    <a:pt x="698" y="253"/>
                  </a:lnTo>
                  <a:lnTo>
                    <a:pt x="702" y="253"/>
                  </a:lnTo>
                  <a:lnTo>
                    <a:pt x="704" y="253"/>
                  </a:lnTo>
                  <a:lnTo>
                    <a:pt x="707" y="253"/>
                  </a:lnTo>
                  <a:lnTo>
                    <a:pt x="704" y="250"/>
                  </a:lnTo>
                  <a:lnTo>
                    <a:pt x="702" y="249"/>
                  </a:lnTo>
                  <a:lnTo>
                    <a:pt x="698" y="248"/>
                  </a:lnTo>
                  <a:lnTo>
                    <a:pt x="696" y="248"/>
                  </a:lnTo>
                  <a:lnTo>
                    <a:pt x="699" y="247"/>
                  </a:lnTo>
                  <a:lnTo>
                    <a:pt x="702" y="248"/>
                  </a:lnTo>
                  <a:lnTo>
                    <a:pt x="704" y="249"/>
                  </a:lnTo>
                  <a:lnTo>
                    <a:pt x="707" y="250"/>
                  </a:lnTo>
                  <a:lnTo>
                    <a:pt x="709" y="253"/>
                  </a:lnTo>
                  <a:lnTo>
                    <a:pt x="713" y="255"/>
                  </a:lnTo>
                  <a:lnTo>
                    <a:pt x="715" y="256"/>
                  </a:lnTo>
                  <a:lnTo>
                    <a:pt x="719" y="257"/>
                  </a:lnTo>
                  <a:lnTo>
                    <a:pt x="721" y="257"/>
                  </a:lnTo>
                  <a:lnTo>
                    <a:pt x="724" y="256"/>
                  </a:lnTo>
                  <a:lnTo>
                    <a:pt x="726" y="257"/>
                  </a:lnTo>
                  <a:lnTo>
                    <a:pt x="726" y="261"/>
                  </a:lnTo>
                  <a:lnTo>
                    <a:pt x="730" y="262"/>
                  </a:lnTo>
                  <a:lnTo>
                    <a:pt x="732" y="262"/>
                  </a:lnTo>
                  <a:lnTo>
                    <a:pt x="734" y="258"/>
                  </a:lnTo>
                  <a:lnTo>
                    <a:pt x="736" y="256"/>
                  </a:lnTo>
                  <a:lnTo>
                    <a:pt x="736" y="254"/>
                  </a:lnTo>
                  <a:lnTo>
                    <a:pt x="736" y="250"/>
                  </a:lnTo>
                  <a:lnTo>
                    <a:pt x="733" y="248"/>
                  </a:lnTo>
                  <a:lnTo>
                    <a:pt x="732" y="245"/>
                  </a:lnTo>
                  <a:lnTo>
                    <a:pt x="736" y="245"/>
                  </a:lnTo>
                  <a:lnTo>
                    <a:pt x="732" y="244"/>
                  </a:lnTo>
                  <a:lnTo>
                    <a:pt x="730" y="240"/>
                  </a:lnTo>
                  <a:lnTo>
                    <a:pt x="728" y="239"/>
                  </a:lnTo>
                  <a:lnTo>
                    <a:pt x="726" y="239"/>
                  </a:lnTo>
                  <a:lnTo>
                    <a:pt x="724" y="240"/>
                  </a:lnTo>
                  <a:lnTo>
                    <a:pt x="721" y="239"/>
                  </a:lnTo>
                  <a:lnTo>
                    <a:pt x="719" y="239"/>
                  </a:lnTo>
                  <a:lnTo>
                    <a:pt x="715" y="239"/>
                  </a:lnTo>
                  <a:lnTo>
                    <a:pt x="713" y="238"/>
                  </a:lnTo>
                  <a:lnTo>
                    <a:pt x="709" y="239"/>
                  </a:lnTo>
                  <a:lnTo>
                    <a:pt x="707" y="239"/>
                  </a:lnTo>
                  <a:lnTo>
                    <a:pt x="702" y="239"/>
                  </a:lnTo>
                  <a:lnTo>
                    <a:pt x="704" y="238"/>
                  </a:lnTo>
                  <a:lnTo>
                    <a:pt x="707" y="238"/>
                  </a:lnTo>
                  <a:lnTo>
                    <a:pt x="709" y="238"/>
                  </a:lnTo>
                  <a:lnTo>
                    <a:pt x="713" y="238"/>
                  </a:lnTo>
                  <a:lnTo>
                    <a:pt x="715" y="238"/>
                  </a:lnTo>
                  <a:lnTo>
                    <a:pt x="717" y="238"/>
                  </a:lnTo>
                  <a:lnTo>
                    <a:pt x="721" y="238"/>
                  </a:lnTo>
                  <a:lnTo>
                    <a:pt x="723" y="238"/>
                  </a:lnTo>
                  <a:lnTo>
                    <a:pt x="726" y="236"/>
                  </a:lnTo>
                  <a:lnTo>
                    <a:pt x="726" y="236"/>
                  </a:lnTo>
                  <a:lnTo>
                    <a:pt x="730" y="236"/>
                  </a:lnTo>
                  <a:lnTo>
                    <a:pt x="731" y="233"/>
                  </a:lnTo>
                  <a:lnTo>
                    <a:pt x="729" y="231"/>
                  </a:lnTo>
                  <a:lnTo>
                    <a:pt x="726" y="230"/>
                  </a:lnTo>
                  <a:lnTo>
                    <a:pt x="724" y="231"/>
                  </a:lnTo>
                  <a:lnTo>
                    <a:pt x="721" y="231"/>
                  </a:lnTo>
                  <a:lnTo>
                    <a:pt x="715" y="229"/>
                  </a:lnTo>
                  <a:lnTo>
                    <a:pt x="713" y="229"/>
                  </a:lnTo>
                  <a:lnTo>
                    <a:pt x="715" y="231"/>
                  </a:lnTo>
                  <a:lnTo>
                    <a:pt x="719" y="232"/>
                  </a:lnTo>
                  <a:lnTo>
                    <a:pt x="721" y="233"/>
                  </a:lnTo>
                  <a:lnTo>
                    <a:pt x="719" y="235"/>
                  </a:lnTo>
                  <a:lnTo>
                    <a:pt x="715" y="231"/>
                  </a:lnTo>
                  <a:lnTo>
                    <a:pt x="713" y="230"/>
                  </a:lnTo>
                  <a:lnTo>
                    <a:pt x="709" y="230"/>
                  </a:lnTo>
                  <a:lnTo>
                    <a:pt x="707" y="230"/>
                  </a:lnTo>
                  <a:lnTo>
                    <a:pt x="704" y="231"/>
                  </a:lnTo>
                  <a:lnTo>
                    <a:pt x="704" y="228"/>
                  </a:lnTo>
                  <a:lnTo>
                    <a:pt x="705" y="226"/>
                  </a:lnTo>
                  <a:lnTo>
                    <a:pt x="703" y="226"/>
                  </a:lnTo>
                  <a:lnTo>
                    <a:pt x="699" y="226"/>
                  </a:lnTo>
                  <a:lnTo>
                    <a:pt x="697" y="226"/>
                  </a:lnTo>
                  <a:lnTo>
                    <a:pt x="695" y="226"/>
                  </a:lnTo>
                  <a:lnTo>
                    <a:pt x="697" y="226"/>
                  </a:lnTo>
                  <a:lnTo>
                    <a:pt x="699" y="226"/>
                  </a:lnTo>
                  <a:lnTo>
                    <a:pt x="703" y="226"/>
                  </a:lnTo>
                  <a:lnTo>
                    <a:pt x="699" y="224"/>
                  </a:lnTo>
                  <a:lnTo>
                    <a:pt x="703" y="223"/>
                  </a:lnTo>
                  <a:lnTo>
                    <a:pt x="699" y="223"/>
                  </a:lnTo>
                  <a:lnTo>
                    <a:pt x="700" y="220"/>
                  </a:lnTo>
                  <a:lnTo>
                    <a:pt x="697" y="220"/>
                  </a:lnTo>
                  <a:lnTo>
                    <a:pt x="695" y="222"/>
                  </a:lnTo>
                  <a:lnTo>
                    <a:pt x="694" y="220"/>
                  </a:lnTo>
                  <a:lnTo>
                    <a:pt x="690" y="219"/>
                  </a:lnTo>
                  <a:lnTo>
                    <a:pt x="694" y="216"/>
                  </a:lnTo>
                  <a:lnTo>
                    <a:pt x="695" y="214"/>
                  </a:lnTo>
                  <a:lnTo>
                    <a:pt x="697" y="213"/>
                  </a:lnTo>
                  <a:lnTo>
                    <a:pt x="699" y="215"/>
                  </a:lnTo>
                  <a:lnTo>
                    <a:pt x="703" y="219"/>
                  </a:lnTo>
                  <a:lnTo>
                    <a:pt x="705" y="219"/>
                  </a:lnTo>
                  <a:lnTo>
                    <a:pt x="707" y="218"/>
                  </a:lnTo>
                  <a:lnTo>
                    <a:pt x="711" y="215"/>
                  </a:lnTo>
                  <a:lnTo>
                    <a:pt x="713" y="214"/>
                  </a:lnTo>
                  <a:lnTo>
                    <a:pt x="716" y="214"/>
                  </a:lnTo>
                  <a:lnTo>
                    <a:pt x="713" y="213"/>
                  </a:lnTo>
                  <a:lnTo>
                    <a:pt x="711" y="213"/>
                  </a:lnTo>
                  <a:lnTo>
                    <a:pt x="708" y="213"/>
                  </a:lnTo>
                  <a:lnTo>
                    <a:pt x="705" y="213"/>
                  </a:lnTo>
                  <a:lnTo>
                    <a:pt x="708" y="212"/>
                  </a:lnTo>
                  <a:lnTo>
                    <a:pt x="711" y="212"/>
                  </a:lnTo>
                  <a:lnTo>
                    <a:pt x="714" y="212"/>
                  </a:lnTo>
                  <a:lnTo>
                    <a:pt x="716" y="213"/>
                  </a:lnTo>
                  <a:lnTo>
                    <a:pt x="714" y="211"/>
                  </a:lnTo>
                  <a:lnTo>
                    <a:pt x="716" y="210"/>
                  </a:lnTo>
                  <a:lnTo>
                    <a:pt x="720" y="210"/>
                  </a:lnTo>
                  <a:lnTo>
                    <a:pt x="722" y="210"/>
                  </a:lnTo>
                  <a:lnTo>
                    <a:pt x="725" y="211"/>
                  </a:lnTo>
                  <a:lnTo>
                    <a:pt x="726" y="210"/>
                  </a:lnTo>
                  <a:lnTo>
                    <a:pt x="729" y="211"/>
                  </a:lnTo>
                  <a:lnTo>
                    <a:pt x="732" y="212"/>
                  </a:lnTo>
                  <a:lnTo>
                    <a:pt x="734" y="213"/>
                  </a:lnTo>
                  <a:lnTo>
                    <a:pt x="738" y="213"/>
                  </a:lnTo>
                  <a:lnTo>
                    <a:pt x="740" y="213"/>
                  </a:lnTo>
                  <a:lnTo>
                    <a:pt x="743" y="214"/>
                  </a:lnTo>
                  <a:lnTo>
                    <a:pt x="746" y="214"/>
                  </a:lnTo>
                  <a:lnTo>
                    <a:pt x="748" y="214"/>
                  </a:lnTo>
                  <a:lnTo>
                    <a:pt x="751" y="213"/>
                  </a:lnTo>
                  <a:lnTo>
                    <a:pt x="753" y="210"/>
                  </a:lnTo>
                  <a:lnTo>
                    <a:pt x="753" y="207"/>
                  </a:lnTo>
                  <a:lnTo>
                    <a:pt x="751" y="205"/>
                  </a:lnTo>
                  <a:lnTo>
                    <a:pt x="751" y="202"/>
                  </a:lnTo>
                  <a:lnTo>
                    <a:pt x="749" y="200"/>
                  </a:lnTo>
                  <a:lnTo>
                    <a:pt x="746" y="200"/>
                  </a:lnTo>
                  <a:lnTo>
                    <a:pt x="743" y="198"/>
                  </a:lnTo>
                  <a:lnTo>
                    <a:pt x="740" y="200"/>
                  </a:lnTo>
                  <a:lnTo>
                    <a:pt x="738" y="202"/>
                  </a:lnTo>
                  <a:lnTo>
                    <a:pt x="734" y="201"/>
                  </a:lnTo>
                  <a:lnTo>
                    <a:pt x="732" y="198"/>
                  </a:lnTo>
                  <a:lnTo>
                    <a:pt x="730" y="197"/>
                  </a:lnTo>
                  <a:lnTo>
                    <a:pt x="726" y="197"/>
                  </a:lnTo>
                  <a:lnTo>
                    <a:pt x="724" y="198"/>
                  </a:lnTo>
                  <a:lnTo>
                    <a:pt x="721" y="197"/>
                  </a:lnTo>
                  <a:lnTo>
                    <a:pt x="719" y="197"/>
                  </a:lnTo>
                  <a:lnTo>
                    <a:pt x="721" y="197"/>
                  </a:lnTo>
                  <a:lnTo>
                    <a:pt x="724" y="197"/>
                  </a:lnTo>
                  <a:lnTo>
                    <a:pt x="726" y="196"/>
                  </a:lnTo>
                  <a:lnTo>
                    <a:pt x="724" y="196"/>
                  </a:lnTo>
                  <a:lnTo>
                    <a:pt x="721" y="195"/>
                  </a:lnTo>
                  <a:lnTo>
                    <a:pt x="719" y="195"/>
                  </a:lnTo>
                  <a:lnTo>
                    <a:pt x="715" y="194"/>
                  </a:lnTo>
                  <a:lnTo>
                    <a:pt x="713" y="194"/>
                  </a:lnTo>
                  <a:lnTo>
                    <a:pt x="715" y="194"/>
                  </a:lnTo>
                  <a:lnTo>
                    <a:pt x="719" y="194"/>
                  </a:lnTo>
                  <a:lnTo>
                    <a:pt x="721" y="195"/>
                  </a:lnTo>
                  <a:lnTo>
                    <a:pt x="719" y="193"/>
                  </a:lnTo>
                  <a:lnTo>
                    <a:pt x="721" y="193"/>
                  </a:lnTo>
                  <a:lnTo>
                    <a:pt x="719" y="190"/>
                  </a:lnTo>
                  <a:lnTo>
                    <a:pt x="715" y="189"/>
                  </a:lnTo>
                  <a:lnTo>
                    <a:pt x="719" y="188"/>
                  </a:lnTo>
                  <a:lnTo>
                    <a:pt x="721" y="189"/>
                  </a:lnTo>
                  <a:lnTo>
                    <a:pt x="724" y="188"/>
                  </a:lnTo>
                  <a:lnTo>
                    <a:pt x="726" y="188"/>
                  </a:lnTo>
                  <a:lnTo>
                    <a:pt x="730" y="189"/>
                  </a:lnTo>
                  <a:lnTo>
                    <a:pt x="732" y="192"/>
                  </a:lnTo>
                  <a:lnTo>
                    <a:pt x="736" y="193"/>
                  </a:lnTo>
                  <a:lnTo>
                    <a:pt x="739" y="192"/>
                  </a:lnTo>
                  <a:lnTo>
                    <a:pt x="741" y="192"/>
                  </a:lnTo>
                  <a:lnTo>
                    <a:pt x="739" y="188"/>
                  </a:lnTo>
                  <a:lnTo>
                    <a:pt x="736" y="187"/>
                  </a:lnTo>
                  <a:lnTo>
                    <a:pt x="733" y="186"/>
                  </a:lnTo>
                  <a:lnTo>
                    <a:pt x="730" y="186"/>
                  </a:lnTo>
                  <a:lnTo>
                    <a:pt x="728" y="185"/>
                  </a:lnTo>
                  <a:lnTo>
                    <a:pt x="726" y="185"/>
                  </a:lnTo>
                  <a:lnTo>
                    <a:pt x="724" y="184"/>
                  </a:lnTo>
                  <a:lnTo>
                    <a:pt x="721" y="184"/>
                  </a:lnTo>
                  <a:lnTo>
                    <a:pt x="719" y="183"/>
                  </a:lnTo>
                  <a:lnTo>
                    <a:pt x="715" y="179"/>
                  </a:lnTo>
                  <a:lnTo>
                    <a:pt x="713" y="180"/>
                  </a:lnTo>
                  <a:lnTo>
                    <a:pt x="709" y="184"/>
                  </a:lnTo>
                  <a:lnTo>
                    <a:pt x="708" y="186"/>
                  </a:lnTo>
                  <a:lnTo>
                    <a:pt x="707" y="189"/>
                  </a:lnTo>
                  <a:lnTo>
                    <a:pt x="706" y="192"/>
                  </a:lnTo>
                  <a:lnTo>
                    <a:pt x="704" y="194"/>
                  </a:lnTo>
                  <a:lnTo>
                    <a:pt x="706" y="190"/>
                  </a:lnTo>
                  <a:lnTo>
                    <a:pt x="703" y="189"/>
                  </a:lnTo>
                  <a:lnTo>
                    <a:pt x="700" y="189"/>
                  </a:lnTo>
                  <a:lnTo>
                    <a:pt x="700" y="187"/>
                  </a:lnTo>
                  <a:lnTo>
                    <a:pt x="703" y="184"/>
                  </a:lnTo>
                  <a:lnTo>
                    <a:pt x="705" y="181"/>
                  </a:lnTo>
                  <a:lnTo>
                    <a:pt x="703" y="183"/>
                  </a:lnTo>
                  <a:lnTo>
                    <a:pt x="704" y="179"/>
                  </a:lnTo>
                  <a:lnTo>
                    <a:pt x="706" y="178"/>
                  </a:lnTo>
                  <a:lnTo>
                    <a:pt x="704" y="176"/>
                  </a:lnTo>
                  <a:lnTo>
                    <a:pt x="706" y="176"/>
                  </a:lnTo>
                  <a:lnTo>
                    <a:pt x="709" y="173"/>
                  </a:lnTo>
                  <a:lnTo>
                    <a:pt x="708" y="171"/>
                  </a:lnTo>
                  <a:lnTo>
                    <a:pt x="709" y="168"/>
                  </a:lnTo>
                  <a:lnTo>
                    <a:pt x="711" y="166"/>
                  </a:lnTo>
                  <a:lnTo>
                    <a:pt x="713" y="162"/>
                  </a:lnTo>
                  <a:lnTo>
                    <a:pt x="711" y="161"/>
                  </a:lnTo>
                  <a:lnTo>
                    <a:pt x="707" y="161"/>
                  </a:lnTo>
                  <a:lnTo>
                    <a:pt x="711" y="160"/>
                  </a:lnTo>
                  <a:lnTo>
                    <a:pt x="713" y="160"/>
                  </a:lnTo>
                  <a:lnTo>
                    <a:pt x="712" y="158"/>
                  </a:lnTo>
                  <a:lnTo>
                    <a:pt x="714" y="155"/>
                  </a:lnTo>
                  <a:lnTo>
                    <a:pt x="717" y="154"/>
                  </a:lnTo>
                  <a:lnTo>
                    <a:pt x="720" y="153"/>
                  </a:lnTo>
                  <a:lnTo>
                    <a:pt x="723" y="154"/>
                  </a:lnTo>
                  <a:lnTo>
                    <a:pt x="725" y="154"/>
                  </a:lnTo>
                  <a:lnTo>
                    <a:pt x="726" y="153"/>
                  </a:lnTo>
                  <a:lnTo>
                    <a:pt x="728" y="151"/>
                  </a:lnTo>
                  <a:lnTo>
                    <a:pt x="726" y="149"/>
                  </a:lnTo>
                  <a:lnTo>
                    <a:pt x="726" y="147"/>
                  </a:lnTo>
                  <a:lnTo>
                    <a:pt x="728" y="146"/>
                  </a:lnTo>
                  <a:lnTo>
                    <a:pt x="731" y="146"/>
                  </a:lnTo>
                  <a:lnTo>
                    <a:pt x="733" y="144"/>
                  </a:lnTo>
                  <a:lnTo>
                    <a:pt x="736" y="142"/>
                  </a:lnTo>
                  <a:lnTo>
                    <a:pt x="739" y="143"/>
                  </a:lnTo>
                  <a:lnTo>
                    <a:pt x="739" y="141"/>
                  </a:lnTo>
                  <a:lnTo>
                    <a:pt x="732" y="141"/>
                  </a:lnTo>
                  <a:lnTo>
                    <a:pt x="730" y="143"/>
                  </a:lnTo>
                  <a:lnTo>
                    <a:pt x="732" y="141"/>
                  </a:lnTo>
                  <a:lnTo>
                    <a:pt x="732" y="137"/>
                  </a:lnTo>
                  <a:lnTo>
                    <a:pt x="731" y="135"/>
                  </a:lnTo>
                  <a:lnTo>
                    <a:pt x="733" y="132"/>
                  </a:lnTo>
                  <a:lnTo>
                    <a:pt x="732" y="129"/>
                  </a:lnTo>
                  <a:lnTo>
                    <a:pt x="736" y="127"/>
                  </a:lnTo>
                  <a:lnTo>
                    <a:pt x="739" y="126"/>
                  </a:lnTo>
                  <a:lnTo>
                    <a:pt x="741" y="126"/>
                  </a:lnTo>
                  <a:lnTo>
                    <a:pt x="743" y="127"/>
                  </a:lnTo>
                  <a:lnTo>
                    <a:pt x="747" y="127"/>
                  </a:lnTo>
                  <a:lnTo>
                    <a:pt x="749" y="127"/>
                  </a:lnTo>
                  <a:lnTo>
                    <a:pt x="753" y="127"/>
                  </a:lnTo>
                  <a:lnTo>
                    <a:pt x="755" y="125"/>
                  </a:lnTo>
                  <a:lnTo>
                    <a:pt x="758" y="122"/>
                  </a:lnTo>
                  <a:lnTo>
                    <a:pt x="760" y="120"/>
                  </a:lnTo>
                  <a:lnTo>
                    <a:pt x="760" y="119"/>
                  </a:lnTo>
                  <a:lnTo>
                    <a:pt x="762" y="117"/>
                  </a:lnTo>
                  <a:lnTo>
                    <a:pt x="759" y="116"/>
                  </a:lnTo>
                  <a:lnTo>
                    <a:pt x="756" y="115"/>
                  </a:lnTo>
                  <a:lnTo>
                    <a:pt x="753" y="115"/>
                  </a:lnTo>
                  <a:lnTo>
                    <a:pt x="747" y="116"/>
                  </a:lnTo>
                  <a:lnTo>
                    <a:pt x="743" y="117"/>
                  </a:lnTo>
                  <a:lnTo>
                    <a:pt x="741" y="117"/>
                  </a:lnTo>
                  <a:lnTo>
                    <a:pt x="739" y="116"/>
                  </a:lnTo>
                  <a:lnTo>
                    <a:pt x="736" y="117"/>
                  </a:lnTo>
                  <a:lnTo>
                    <a:pt x="733" y="118"/>
                  </a:lnTo>
                  <a:lnTo>
                    <a:pt x="730" y="118"/>
                  </a:lnTo>
                  <a:lnTo>
                    <a:pt x="728" y="119"/>
                  </a:lnTo>
                  <a:lnTo>
                    <a:pt x="726" y="119"/>
                  </a:lnTo>
                  <a:lnTo>
                    <a:pt x="725" y="122"/>
                  </a:lnTo>
                  <a:lnTo>
                    <a:pt x="724" y="125"/>
                  </a:lnTo>
                  <a:lnTo>
                    <a:pt x="726" y="125"/>
                  </a:lnTo>
                  <a:lnTo>
                    <a:pt x="726" y="125"/>
                  </a:lnTo>
                  <a:lnTo>
                    <a:pt x="724" y="126"/>
                  </a:lnTo>
                  <a:lnTo>
                    <a:pt x="721" y="125"/>
                  </a:lnTo>
                  <a:lnTo>
                    <a:pt x="719" y="124"/>
                  </a:lnTo>
                  <a:lnTo>
                    <a:pt x="720" y="120"/>
                  </a:lnTo>
                  <a:lnTo>
                    <a:pt x="720" y="119"/>
                  </a:lnTo>
                  <a:lnTo>
                    <a:pt x="721"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3" name="Freeform 219">
              <a:extLst>
                <a:ext uri="{FF2B5EF4-FFF2-40B4-BE49-F238E27FC236}">
                  <a16:creationId xmlns:a16="http://schemas.microsoft.com/office/drawing/2014/main" id="{62116CA0-A57E-2637-D9EB-A9D66FF4C48B}"/>
                </a:ext>
              </a:extLst>
            </p:cNvPr>
            <p:cNvSpPr/>
            <p:nvPr userDrawn="1"/>
          </p:nvSpPr>
          <p:spPr bwMode="auto">
            <a:xfrm>
              <a:off x="2099406" y="1795411"/>
              <a:ext cx="2561758" cy="1835538"/>
            </a:xfrm>
            <a:custGeom>
              <a:avLst/>
              <a:gdLst>
                <a:gd name="T0" fmla="*/ 1511 w 1538"/>
                <a:gd name="T1" fmla="*/ 384 h 1102"/>
                <a:gd name="T2" fmla="*/ 1448 w 1538"/>
                <a:gd name="T3" fmla="*/ 324 h 1102"/>
                <a:gd name="T4" fmla="*/ 1401 w 1538"/>
                <a:gd name="T5" fmla="*/ 296 h 1102"/>
                <a:gd name="T6" fmla="*/ 1350 w 1538"/>
                <a:gd name="T7" fmla="*/ 256 h 1102"/>
                <a:gd name="T8" fmla="*/ 1239 w 1538"/>
                <a:gd name="T9" fmla="*/ 280 h 1102"/>
                <a:gd name="T10" fmla="*/ 1191 w 1538"/>
                <a:gd name="T11" fmla="*/ 427 h 1102"/>
                <a:gd name="T12" fmla="*/ 1019 w 1538"/>
                <a:gd name="T13" fmla="*/ 298 h 1102"/>
                <a:gd name="T14" fmla="*/ 1029 w 1538"/>
                <a:gd name="T15" fmla="*/ 193 h 1102"/>
                <a:gd name="T16" fmla="*/ 1095 w 1538"/>
                <a:gd name="T17" fmla="*/ 159 h 1102"/>
                <a:gd name="T18" fmla="*/ 1187 w 1538"/>
                <a:gd name="T19" fmla="*/ 114 h 1102"/>
                <a:gd name="T20" fmla="*/ 1138 w 1538"/>
                <a:gd name="T21" fmla="*/ 74 h 1102"/>
                <a:gd name="T22" fmla="*/ 1052 w 1538"/>
                <a:gd name="T23" fmla="*/ 62 h 1102"/>
                <a:gd name="T24" fmla="*/ 979 w 1538"/>
                <a:gd name="T25" fmla="*/ 42 h 1102"/>
                <a:gd name="T26" fmla="*/ 984 w 1538"/>
                <a:gd name="T27" fmla="*/ 116 h 1102"/>
                <a:gd name="T28" fmla="*/ 842 w 1538"/>
                <a:gd name="T29" fmla="*/ 79 h 1102"/>
                <a:gd name="T30" fmla="*/ 799 w 1538"/>
                <a:gd name="T31" fmla="*/ 106 h 1102"/>
                <a:gd name="T32" fmla="*/ 589 w 1538"/>
                <a:gd name="T33" fmla="*/ 50 h 1102"/>
                <a:gd name="T34" fmla="*/ 481 w 1538"/>
                <a:gd name="T35" fmla="*/ 72 h 1102"/>
                <a:gd name="T36" fmla="*/ 442 w 1538"/>
                <a:gd name="T37" fmla="*/ 77 h 1102"/>
                <a:gd name="T38" fmla="*/ 276 w 1538"/>
                <a:gd name="T39" fmla="*/ 45 h 1102"/>
                <a:gd name="T40" fmla="*/ 106 w 1538"/>
                <a:gd name="T41" fmla="*/ 39 h 1102"/>
                <a:gd name="T42" fmla="*/ 82 w 1538"/>
                <a:gd name="T43" fmla="*/ 130 h 1102"/>
                <a:gd name="T44" fmla="*/ 67 w 1538"/>
                <a:gd name="T45" fmla="*/ 181 h 1102"/>
                <a:gd name="T46" fmla="*/ 45 w 1538"/>
                <a:gd name="T47" fmla="*/ 241 h 1102"/>
                <a:gd name="T48" fmla="*/ 100 w 1538"/>
                <a:gd name="T49" fmla="*/ 296 h 1102"/>
                <a:gd name="T50" fmla="*/ 65 w 1538"/>
                <a:gd name="T51" fmla="*/ 370 h 1102"/>
                <a:gd name="T52" fmla="*/ 200 w 1538"/>
                <a:gd name="T53" fmla="*/ 297 h 1102"/>
                <a:gd name="T54" fmla="*/ 250 w 1538"/>
                <a:gd name="T55" fmla="*/ 279 h 1102"/>
                <a:gd name="T56" fmla="*/ 347 w 1538"/>
                <a:gd name="T57" fmla="*/ 271 h 1102"/>
                <a:gd name="T58" fmla="*/ 445 w 1538"/>
                <a:gd name="T59" fmla="*/ 289 h 1102"/>
                <a:gd name="T60" fmla="*/ 511 w 1538"/>
                <a:gd name="T61" fmla="*/ 376 h 1102"/>
                <a:gd name="T62" fmla="*/ 548 w 1538"/>
                <a:gd name="T63" fmla="*/ 422 h 1102"/>
                <a:gd name="T64" fmla="*/ 591 w 1538"/>
                <a:gd name="T65" fmla="*/ 448 h 1102"/>
                <a:gd name="T66" fmla="*/ 596 w 1538"/>
                <a:gd name="T67" fmla="*/ 493 h 1102"/>
                <a:gd name="T68" fmla="*/ 626 w 1538"/>
                <a:gd name="T69" fmla="*/ 672 h 1102"/>
                <a:gd name="T70" fmla="*/ 734 w 1538"/>
                <a:gd name="T71" fmla="*/ 821 h 1102"/>
                <a:gd name="T72" fmla="*/ 768 w 1538"/>
                <a:gd name="T73" fmla="*/ 835 h 1102"/>
                <a:gd name="T74" fmla="*/ 803 w 1538"/>
                <a:gd name="T75" fmla="*/ 852 h 1102"/>
                <a:gd name="T76" fmla="*/ 1017 w 1538"/>
                <a:gd name="T77" fmla="*/ 994 h 1102"/>
                <a:gd name="T78" fmla="*/ 1161 w 1538"/>
                <a:gd name="T79" fmla="*/ 1094 h 1102"/>
                <a:gd name="T80" fmla="*/ 1120 w 1538"/>
                <a:gd name="T81" fmla="*/ 994 h 1102"/>
                <a:gd name="T82" fmla="*/ 1040 w 1538"/>
                <a:gd name="T83" fmla="*/ 954 h 1102"/>
                <a:gd name="T84" fmla="*/ 964 w 1538"/>
                <a:gd name="T85" fmla="*/ 828 h 1102"/>
                <a:gd name="T86" fmla="*/ 1082 w 1538"/>
                <a:gd name="T87" fmla="*/ 802 h 1102"/>
                <a:gd name="T88" fmla="*/ 1168 w 1538"/>
                <a:gd name="T89" fmla="*/ 803 h 1102"/>
                <a:gd name="T90" fmla="*/ 1205 w 1538"/>
                <a:gd name="T91" fmla="*/ 750 h 1102"/>
                <a:gd name="T92" fmla="*/ 1251 w 1538"/>
                <a:gd name="T93" fmla="*/ 675 h 1102"/>
                <a:gd name="T94" fmla="*/ 1272 w 1538"/>
                <a:gd name="T95" fmla="*/ 656 h 1102"/>
                <a:gd name="T96" fmla="*/ 1339 w 1538"/>
                <a:gd name="T97" fmla="*/ 573 h 1102"/>
                <a:gd name="T98" fmla="*/ 1397 w 1538"/>
                <a:gd name="T99" fmla="*/ 559 h 1102"/>
                <a:gd name="T100" fmla="*/ 1402 w 1538"/>
                <a:gd name="T101" fmla="*/ 507 h 1102"/>
                <a:gd name="T102" fmla="*/ 1379 w 1538"/>
                <a:gd name="T103" fmla="*/ 475 h 1102"/>
                <a:gd name="T104" fmla="*/ 665 w 1538"/>
                <a:gd name="T105" fmla="*/ 160 h 1102"/>
                <a:gd name="T106" fmla="*/ 590 w 1538"/>
                <a:gd name="T107" fmla="*/ 139 h 1102"/>
                <a:gd name="T108" fmla="*/ 797 w 1538"/>
                <a:gd name="T109" fmla="*/ 217 h 1102"/>
                <a:gd name="T110" fmla="*/ 722 w 1538"/>
                <a:gd name="T111" fmla="*/ 219 h 1102"/>
                <a:gd name="T112" fmla="*/ 945 w 1538"/>
                <a:gd name="T113" fmla="*/ 397 h 1102"/>
                <a:gd name="T114" fmla="*/ 1129 w 1538"/>
                <a:gd name="T115" fmla="*/ 554 h 1102"/>
                <a:gd name="T116" fmla="*/ 1128 w 1538"/>
                <a:gd name="T117" fmla="*/ 534 h 1102"/>
                <a:gd name="T118" fmla="*/ 1076 w 1538"/>
                <a:gd name="T119" fmla="*/ 498 h 1102"/>
                <a:gd name="T120" fmla="*/ 1206 w 1538"/>
                <a:gd name="T121" fmla="*/ 552 h 1102"/>
                <a:gd name="T122" fmla="*/ 1161 w 1538"/>
                <a:gd name="T123" fmla="*/ 601 h 1102"/>
                <a:gd name="T124" fmla="*/ 1224 w 1538"/>
                <a:gd name="T125" fmla="*/ 57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38" h="1102">
                  <a:moveTo>
                    <a:pt x="1531" y="421"/>
                  </a:moveTo>
                  <a:lnTo>
                    <a:pt x="1537" y="422"/>
                  </a:lnTo>
                  <a:lnTo>
                    <a:pt x="1536" y="419"/>
                  </a:lnTo>
                  <a:lnTo>
                    <a:pt x="1533" y="418"/>
                  </a:lnTo>
                  <a:lnTo>
                    <a:pt x="1529" y="418"/>
                  </a:lnTo>
                  <a:lnTo>
                    <a:pt x="1527" y="417"/>
                  </a:lnTo>
                  <a:lnTo>
                    <a:pt x="1530" y="418"/>
                  </a:lnTo>
                  <a:lnTo>
                    <a:pt x="1534" y="416"/>
                  </a:lnTo>
                  <a:lnTo>
                    <a:pt x="1536" y="416"/>
                  </a:lnTo>
                  <a:lnTo>
                    <a:pt x="1534" y="414"/>
                  </a:lnTo>
                  <a:lnTo>
                    <a:pt x="1536" y="414"/>
                  </a:lnTo>
                  <a:lnTo>
                    <a:pt x="1535" y="410"/>
                  </a:lnTo>
                  <a:lnTo>
                    <a:pt x="1533" y="409"/>
                  </a:lnTo>
                  <a:lnTo>
                    <a:pt x="1535" y="409"/>
                  </a:lnTo>
                  <a:lnTo>
                    <a:pt x="1537" y="406"/>
                  </a:lnTo>
                  <a:lnTo>
                    <a:pt x="1536" y="404"/>
                  </a:lnTo>
                  <a:lnTo>
                    <a:pt x="1530" y="399"/>
                  </a:lnTo>
                  <a:lnTo>
                    <a:pt x="1533" y="399"/>
                  </a:lnTo>
                  <a:lnTo>
                    <a:pt x="1530" y="399"/>
                  </a:lnTo>
                  <a:lnTo>
                    <a:pt x="1525" y="397"/>
                  </a:lnTo>
                  <a:lnTo>
                    <a:pt x="1528" y="396"/>
                  </a:lnTo>
                  <a:lnTo>
                    <a:pt x="1525" y="397"/>
                  </a:lnTo>
                  <a:lnTo>
                    <a:pt x="1522" y="397"/>
                  </a:lnTo>
                  <a:lnTo>
                    <a:pt x="1519" y="397"/>
                  </a:lnTo>
                  <a:lnTo>
                    <a:pt x="1518" y="400"/>
                  </a:lnTo>
                  <a:lnTo>
                    <a:pt x="1516" y="401"/>
                  </a:lnTo>
                  <a:lnTo>
                    <a:pt x="1514" y="399"/>
                  </a:lnTo>
                  <a:lnTo>
                    <a:pt x="1514" y="398"/>
                  </a:lnTo>
                  <a:lnTo>
                    <a:pt x="1517" y="397"/>
                  </a:lnTo>
                  <a:lnTo>
                    <a:pt x="1518" y="393"/>
                  </a:lnTo>
                  <a:lnTo>
                    <a:pt x="1514" y="389"/>
                  </a:lnTo>
                  <a:lnTo>
                    <a:pt x="1509" y="388"/>
                  </a:lnTo>
                  <a:lnTo>
                    <a:pt x="1507" y="387"/>
                  </a:lnTo>
                  <a:lnTo>
                    <a:pt x="1504" y="387"/>
                  </a:lnTo>
                  <a:lnTo>
                    <a:pt x="1501" y="388"/>
                  </a:lnTo>
                  <a:lnTo>
                    <a:pt x="1504" y="389"/>
                  </a:lnTo>
                  <a:lnTo>
                    <a:pt x="1507" y="389"/>
                  </a:lnTo>
                  <a:lnTo>
                    <a:pt x="1504" y="390"/>
                  </a:lnTo>
                  <a:lnTo>
                    <a:pt x="1496" y="392"/>
                  </a:lnTo>
                  <a:lnTo>
                    <a:pt x="1493" y="395"/>
                  </a:lnTo>
                  <a:lnTo>
                    <a:pt x="1492" y="397"/>
                  </a:lnTo>
                  <a:lnTo>
                    <a:pt x="1490" y="398"/>
                  </a:lnTo>
                  <a:lnTo>
                    <a:pt x="1484" y="400"/>
                  </a:lnTo>
                  <a:lnTo>
                    <a:pt x="1480" y="400"/>
                  </a:lnTo>
                  <a:lnTo>
                    <a:pt x="1480" y="401"/>
                  </a:lnTo>
                  <a:lnTo>
                    <a:pt x="1476" y="405"/>
                  </a:lnTo>
                  <a:lnTo>
                    <a:pt x="1474" y="405"/>
                  </a:lnTo>
                  <a:lnTo>
                    <a:pt x="1476" y="405"/>
                  </a:lnTo>
                  <a:lnTo>
                    <a:pt x="1477" y="401"/>
                  </a:lnTo>
                  <a:lnTo>
                    <a:pt x="1475" y="399"/>
                  </a:lnTo>
                  <a:lnTo>
                    <a:pt x="1471" y="397"/>
                  </a:lnTo>
                  <a:lnTo>
                    <a:pt x="1466" y="397"/>
                  </a:lnTo>
                  <a:lnTo>
                    <a:pt x="1467" y="395"/>
                  </a:lnTo>
                  <a:lnTo>
                    <a:pt x="1470" y="397"/>
                  </a:lnTo>
                  <a:lnTo>
                    <a:pt x="1473" y="397"/>
                  </a:lnTo>
                  <a:lnTo>
                    <a:pt x="1475" y="399"/>
                  </a:lnTo>
                  <a:lnTo>
                    <a:pt x="1478" y="400"/>
                  </a:lnTo>
                  <a:lnTo>
                    <a:pt x="1478" y="397"/>
                  </a:lnTo>
                  <a:lnTo>
                    <a:pt x="1479" y="396"/>
                  </a:lnTo>
                  <a:lnTo>
                    <a:pt x="1487" y="395"/>
                  </a:lnTo>
                  <a:lnTo>
                    <a:pt x="1495" y="390"/>
                  </a:lnTo>
                  <a:lnTo>
                    <a:pt x="1499" y="390"/>
                  </a:lnTo>
                  <a:lnTo>
                    <a:pt x="1501" y="388"/>
                  </a:lnTo>
                  <a:lnTo>
                    <a:pt x="1490" y="391"/>
                  </a:lnTo>
                  <a:lnTo>
                    <a:pt x="1486" y="391"/>
                  </a:lnTo>
                  <a:lnTo>
                    <a:pt x="1486" y="390"/>
                  </a:lnTo>
                  <a:lnTo>
                    <a:pt x="1490" y="390"/>
                  </a:lnTo>
                  <a:lnTo>
                    <a:pt x="1494" y="389"/>
                  </a:lnTo>
                  <a:lnTo>
                    <a:pt x="1497" y="388"/>
                  </a:lnTo>
                  <a:lnTo>
                    <a:pt x="1500" y="387"/>
                  </a:lnTo>
                  <a:lnTo>
                    <a:pt x="1503" y="387"/>
                  </a:lnTo>
                  <a:lnTo>
                    <a:pt x="1505" y="384"/>
                  </a:lnTo>
                  <a:lnTo>
                    <a:pt x="1511" y="384"/>
                  </a:lnTo>
                  <a:lnTo>
                    <a:pt x="1513" y="382"/>
                  </a:lnTo>
                  <a:lnTo>
                    <a:pt x="1511" y="383"/>
                  </a:lnTo>
                  <a:lnTo>
                    <a:pt x="1512" y="382"/>
                  </a:lnTo>
                  <a:lnTo>
                    <a:pt x="1514" y="380"/>
                  </a:lnTo>
                  <a:lnTo>
                    <a:pt x="1507" y="378"/>
                  </a:lnTo>
                  <a:lnTo>
                    <a:pt x="1504" y="378"/>
                  </a:lnTo>
                  <a:lnTo>
                    <a:pt x="1501" y="376"/>
                  </a:lnTo>
                  <a:lnTo>
                    <a:pt x="1496" y="375"/>
                  </a:lnTo>
                  <a:lnTo>
                    <a:pt x="1492" y="371"/>
                  </a:lnTo>
                  <a:lnTo>
                    <a:pt x="1490" y="371"/>
                  </a:lnTo>
                  <a:lnTo>
                    <a:pt x="1491" y="368"/>
                  </a:lnTo>
                  <a:lnTo>
                    <a:pt x="1487" y="371"/>
                  </a:lnTo>
                  <a:lnTo>
                    <a:pt x="1482" y="374"/>
                  </a:lnTo>
                  <a:lnTo>
                    <a:pt x="1479" y="378"/>
                  </a:lnTo>
                  <a:lnTo>
                    <a:pt x="1482" y="374"/>
                  </a:lnTo>
                  <a:lnTo>
                    <a:pt x="1484" y="372"/>
                  </a:lnTo>
                  <a:lnTo>
                    <a:pt x="1485" y="370"/>
                  </a:lnTo>
                  <a:lnTo>
                    <a:pt x="1482" y="368"/>
                  </a:lnTo>
                  <a:lnTo>
                    <a:pt x="1482" y="366"/>
                  </a:lnTo>
                  <a:lnTo>
                    <a:pt x="1479" y="367"/>
                  </a:lnTo>
                  <a:lnTo>
                    <a:pt x="1477" y="370"/>
                  </a:lnTo>
                  <a:lnTo>
                    <a:pt x="1475" y="372"/>
                  </a:lnTo>
                  <a:lnTo>
                    <a:pt x="1477" y="371"/>
                  </a:lnTo>
                  <a:lnTo>
                    <a:pt x="1478" y="367"/>
                  </a:lnTo>
                  <a:lnTo>
                    <a:pt x="1475" y="368"/>
                  </a:lnTo>
                  <a:lnTo>
                    <a:pt x="1469" y="372"/>
                  </a:lnTo>
                  <a:lnTo>
                    <a:pt x="1475" y="363"/>
                  </a:lnTo>
                  <a:lnTo>
                    <a:pt x="1473" y="365"/>
                  </a:lnTo>
                  <a:lnTo>
                    <a:pt x="1473" y="363"/>
                  </a:lnTo>
                  <a:lnTo>
                    <a:pt x="1473" y="361"/>
                  </a:lnTo>
                  <a:lnTo>
                    <a:pt x="1475" y="357"/>
                  </a:lnTo>
                  <a:lnTo>
                    <a:pt x="1471" y="358"/>
                  </a:lnTo>
                  <a:lnTo>
                    <a:pt x="1470" y="362"/>
                  </a:lnTo>
                  <a:lnTo>
                    <a:pt x="1469" y="358"/>
                  </a:lnTo>
                  <a:lnTo>
                    <a:pt x="1466" y="358"/>
                  </a:lnTo>
                  <a:lnTo>
                    <a:pt x="1467" y="356"/>
                  </a:lnTo>
                  <a:lnTo>
                    <a:pt x="1465" y="356"/>
                  </a:lnTo>
                  <a:lnTo>
                    <a:pt x="1462" y="354"/>
                  </a:lnTo>
                  <a:lnTo>
                    <a:pt x="1459" y="353"/>
                  </a:lnTo>
                  <a:lnTo>
                    <a:pt x="1462" y="353"/>
                  </a:lnTo>
                  <a:lnTo>
                    <a:pt x="1459" y="353"/>
                  </a:lnTo>
                  <a:lnTo>
                    <a:pt x="1458" y="349"/>
                  </a:lnTo>
                  <a:lnTo>
                    <a:pt x="1454" y="349"/>
                  </a:lnTo>
                  <a:lnTo>
                    <a:pt x="1451" y="347"/>
                  </a:lnTo>
                  <a:lnTo>
                    <a:pt x="1454" y="348"/>
                  </a:lnTo>
                  <a:lnTo>
                    <a:pt x="1457" y="347"/>
                  </a:lnTo>
                  <a:lnTo>
                    <a:pt x="1451" y="344"/>
                  </a:lnTo>
                  <a:lnTo>
                    <a:pt x="1454" y="342"/>
                  </a:lnTo>
                  <a:lnTo>
                    <a:pt x="1449" y="341"/>
                  </a:lnTo>
                  <a:lnTo>
                    <a:pt x="1452" y="341"/>
                  </a:lnTo>
                  <a:lnTo>
                    <a:pt x="1448" y="340"/>
                  </a:lnTo>
                  <a:lnTo>
                    <a:pt x="1447" y="339"/>
                  </a:lnTo>
                  <a:lnTo>
                    <a:pt x="1445" y="338"/>
                  </a:lnTo>
                  <a:lnTo>
                    <a:pt x="1447" y="338"/>
                  </a:lnTo>
                  <a:lnTo>
                    <a:pt x="1445" y="337"/>
                  </a:lnTo>
                  <a:lnTo>
                    <a:pt x="1451" y="337"/>
                  </a:lnTo>
                  <a:lnTo>
                    <a:pt x="1448" y="337"/>
                  </a:lnTo>
                  <a:lnTo>
                    <a:pt x="1447" y="338"/>
                  </a:lnTo>
                  <a:lnTo>
                    <a:pt x="1447" y="339"/>
                  </a:lnTo>
                  <a:lnTo>
                    <a:pt x="1453" y="340"/>
                  </a:lnTo>
                  <a:lnTo>
                    <a:pt x="1456" y="340"/>
                  </a:lnTo>
                  <a:lnTo>
                    <a:pt x="1453" y="338"/>
                  </a:lnTo>
                  <a:lnTo>
                    <a:pt x="1457" y="337"/>
                  </a:lnTo>
                  <a:lnTo>
                    <a:pt x="1458" y="335"/>
                  </a:lnTo>
                  <a:lnTo>
                    <a:pt x="1460" y="335"/>
                  </a:lnTo>
                  <a:lnTo>
                    <a:pt x="1460" y="333"/>
                  </a:lnTo>
                  <a:lnTo>
                    <a:pt x="1459" y="331"/>
                  </a:lnTo>
                  <a:lnTo>
                    <a:pt x="1453" y="328"/>
                  </a:lnTo>
                  <a:lnTo>
                    <a:pt x="1453" y="325"/>
                  </a:lnTo>
                  <a:lnTo>
                    <a:pt x="1450" y="324"/>
                  </a:lnTo>
                  <a:lnTo>
                    <a:pt x="1448" y="325"/>
                  </a:lnTo>
                  <a:lnTo>
                    <a:pt x="1444" y="324"/>
                  </a:lnTo>
                  <a:lnTo>
                    <a:pt x="1448" y="324"/>
                  </a:lnTo>
                  <a:lnTo>
                    <a:pt x="1450" y="323"/>
                  </a:lnTo>
                  <a:lnTo>
                    <a:pt x="1453" y="321"/>
                  </a:lnTo>
                  <a:lnTo>
                    <a:pt x="1450" y="319"/>
                  </a:lnTo>
                  <a:lnTo>
                    <a:pt x="1449" y="315"/>
                  </a:lnTo>
                  <a:lnTo>
                    <a:pt x="1445" y="316"/>
                  </a:lnTo>
                  <a:lnTo>
                    <a:pt x="1444" y="314"/>
                  </a:lnTo>
                  <a:lnTo>
                    <a:pt x="1448" y="313"/>
                  </a:lnTo>
                  <a:lnTo>
                    <a:pt x="1444" y="311"/>
                  </a:lnTo>
                  <a:lnTo>
                    <a:pt x="1437" y="313"/>
                  </a:lnTo>
                  <a:lnTo>
                    <a:pt x="1435" y="313"/>
                  </a:lnTo>
                  <a:lnTo>
                    <a:pt x="1437" y="311"/>
                  </a:lnTo>
                  <a:lnTo>
                    <a:pt x="1440" y="311"/>
                  </a:lnTo>
                  <a:lnTo>
                    <a:pt x="1443" y="310"/>
                  </a:lnTo>
                  <a:lnTo>
                    <a:pt x="1441" y="308"/>
                  </a:lnTo>
                  <a:lnTo>
                    <a:pt x="1443" y="307"/>
                  </a:lnTo>
                  <a:lnTo>
                    <a:pt x="1442" y="304"/>
                  </a:lnTo>
                  <a:lnTo>
                    <a:pt x="1439" y="305"/>
                  </a:lnTo>
                  <a:lnTo>
                    <a:pt x="1436" y="305"/>
                  </a:lnTo>
                  <a:lnTo>
                    <a:pt x="1434" y="305"/>
                  </a:lnTo>
                  <a:lnTo>
                    <a:pt x="1431" y="307"/>
                  </a:lnTo>
                  <a:lnTo>
                    <a:pt x="1433" y="304"/>
                  </a:lnTo>
                  <a:lnTo>
                    <a:pt x="1435" y="304"/>
                  </a:lnTo>
                  <a:lnTo>
                    <a:pt x="1439" y="303"/>
                  </a:lnTo>
                  <a:lnTo>
                    <a:pt x="1437" y="301"/>
                  </a:lnTo>
                  <a:lnTo>
                    <a:pt x="1439" y="297"/>
                  </a:lnTo>
                  <a:lnTo>
                    <a:pt x="1435" y="297"/>
                  </a:lnTo>
                  <a:lnTo>
                    <a:pt x="1434" y="295"/>
                  </a:lnTo>
                  <a:lnTo>
                    <a:pt x="1434" y="293"/>
                  </a:lnTo>
                  <a:lnTo>
                    <a:pt x="1430" y="294"/>
                  </a:lnTo>
                  <a:lnTo>
                    <a:pt x="1424" y="293"/>
                  </a:lnTo>
                  <a:lnTo>
                    <a:pt x="1430" y="293"/>
                  </a:lnTo>
                  <a:lnTo>
                    <a:pt x="1433" y="291"/>
                  </a:lnTo>
                  <a:lnTo>
                    <a:pt x="1432" y="288"/>
                  </a:lnTo>
                  <a:lnTo>
                    <a:pt x="1430" y="289"/>
                  </a:lnTo>
                  <a:lnTo>
                    <a:pt x="1430" y="287"/>
                  </a:lnTo>
                  <a:lnTo>
                    <a:pt x="1427" y="287"/>
                  </a:lnTo>
                  <a:lnTo>
                    <a:pt x="1425" y="286"/>
                  </a:lnTo>
                  <a:lnTo>
                    <a:pt x="1427" y="285"/>
                  </a:lnTo>
                  <a:lnTo>
                    <a:pt x="1425" y="281"/>
                  </a:lnTo>
                  <a:lnTo>
                    <a:pt x="1423" y="284"/>
                  </a:lnTo>
                  <a:lnTo>
                    <a:pt x="1424" y="280"/>
                  </a:lnTo>
                  <a:lnTo>
                    <a:pt x="1420" y="279"/>
                  </a:lnTo>
                  <a:lnTo>
                    <a:pt x="1422" y="277"/>
                  </a:lnTo>
                  <a:lnTo>
                    <a:pt x="1422" y="273"/>
                  </a:lnTo>
                  <a:lnTo>
                    <a:pt x="1417" y="273"/>
                  </a:lnTo>
                  <a:lnTo>
                    <a:pt x="1417" y="272"/>
                  </a:lnTo>
                  <a:lnTo>
                    <a:pt x="1414" y="273"/>
                  </a:lnTo>
                  <a:lnTo>
                    <a:pt x="1413" y="273"/>
                  </a:lnTo>
                  <a:lnTo>
                    <a:pt x="1418" y="271"/>
                  </a:lnTo>
                  <a:lnTo>
                    <a:pt x="1417" y="269"/>
                  </a:lnTo>
                  <a:lnTo>
                    <a:pt x="1415" y="269"/>
                  </a:lnTo>
                  <a:lnTo>
                    <a:pt x="1417" y="268"/>
                  </a:lnTo>
                  <a:lnTo>
                    <a:pt x="1415" y="268"/>
                  </a:lnTo>
                  <a:lnTo>
                    <a:pt x="1413" y="269"/>
                  </a:lnTo>
                  <a:lnTo>
                    <a:pt x="1415" y="271"/>
                  </a:lnTo>
                  <a:lnTo>
                    <a:pt x="1413" y="273"/>
                  </a:lnTo>
                  <a:lnTo>
                    <a:pt x="1409" y="273"/>
                  </a:lnTo>
                  <a:lnTo>
                    <a:pt x="1408" y="278"/>
                  </a:lnTo>
                  <a:lnTo>
                    <a:pt x="1410" y="279"/>
                  </a:lnTo>
                  <a:lnTo>
                    <a:pt x="1406" y="278"/>
                  </a:lnTo>
                  <a:lnTo>
                    <a:pt x="1403" y="280"/>
                  </a:lnTo>
                  <a:lnTo>
                    <a:pt x="1405" y="282"/>
                  </a:lnTo>
                  <a:lnTo>
                    <a:pt x="1407" y="285"/>
                  </a:lnTo>
                  <a:lnTo>
                    <a:pt x="1408" y="285"/>
                  </a:lnTo>
                  <a:lnTo>
                    <a:pt x="1410" y="287"/>
                  </a:lnTo>
                  <a:lnTo>
                    <a:pt x="1407" y="285"/>
                  </a:lnTo>
                  <a:lnTo>
                    <a:pt x="1405" y="286"/>
                  </a:lnTo>
                  <a:lnTo>
                    <a:pt x="1403" y="289"/>
                  </a:lnTo>
                  <a:lnTo>
                    <a:pt x="1400" y="290"/>
                  </a:lnTo>
                  <a:lnTo>
                    <a:pt x="1403" y="293"/>
                  </a:lnTo>
                  <a:lnTo>
                    <a:pt x="1406" y="294"/>
                  </a:lnTo>
                  <a:lnTo>
                    <a:pt x="1403" y="293"/>
                  </a:lnTo>
                  <a:lnTo>
                    <a:pt x="1401" y="296"/>
                  </a:lnTo>
                  <a:lnTo>
                    <a:pt x="1399" y="295"/>
                  </a:lnTo>
                  <a:lnTo>
                    <a:pt x="1399" y="297"/>
                  </a:lnTo>
                  <a:lnTo>
                    <a:pt x="1399" y="297"/>
                  </a:lnTo>
                  <a:lnTo>
                    <a:pt x="1397" y="297"/>
                  </a:lnTo>
                  <a:lnTo>
                    <a:pt x="1397" y="299"/>
                  </a:lnTo>
                  <a:lnTo>
                    <a:pt x="1399" y="303"/>
                  </a:lnTo>
                  <a:lnTo>
                    <a:pt x="1398" y="305"/>
                  </a:lnTo>
                  <a:lnTo>
                    <a:pt x="1396" y="307"/>
                  </a:lnTo>
                  <a:lnTo>
                    <a:pt x="1397" y="306"/>
                  </a:lnTo>
                  <a:lnTo>
                    <a:pt x="1397" y="303"/>
                  </a:lnTo>
                  <a:lnTo>
                    <a:pt x="1396" y="301"/>
                  </a:lnTo>
                  <a:lnTo>
                    <a:pt x="1393" y="298"/>
                  </a:lnTo>
                  <a:lnTo>
                    <a:pt x="1390" y="299"/>
                  </a:lnTo>
                  <a:lnTo>
                    <a:pt x="1388" y="304"/>
                  </a:lnTo>
                  <a:lnTo>
                    <a:pt x="1383" y="305"/>
                  </a:lnTo>
                  <a:lnTo>
                    <a:pt x="1381" y="307"/>
                  </a:lnTo>
                  <a:lnTo>
                    <a:pt x="1375" y="310"/>
                  </a:lnTo>
                  <a:lnTo>
                    <a:pt x="1373" y="315"/>
                  </a:lnTo>
                  <a:lnTo>
                    <a:pt x="1373" y="315"/>
                  </a:lnTo>
                  <a:lnTo>
                    <a:pt x="1374" y="310"/>
                  </a:lnTo>
                  <a:lnTo>
                    <a:pt x="1372" y="306"/>
                  </a:lnTo>
                  <a:lnTo>
                    <a:pt x="1372" y="310"/>
                  </a:lnTo>
                  <a:lnTo>
                    <a:pt x="1368" y="311"/>
                  </a:lnTo>
                  <a:lnTo>
                    <a:pt x="1372" y="308"/>
                  </a:lnTo>
                  <a:lnTo>
                    <a:pt x="1369" y="303"/>
                  </a:lnTo>
                  <a:lnTo>
                    <a:pt x="1367" y="305"/>
                  </a:lnTo>
                  <a:lnTo>
                    <a:pt x="1367" y="307"/>
                  </a:lnTo>
                  <a:lnTo>
                    <a:pt x="1364" y="313"/>
                  </a:lnTo>
                  <a:lnTo>
                    <a:pt x="1364" y="313"/>
                  </a:lnTo>
                  <a:lnTo>
                    <a:pt x="1362" y="314"/>
                  </a:lnTo>
                  <a:lnTo>
                    <a:pt x="1356" y="315"/>
                  </a:lnTo>
                  <a:lnTo>
                    <a:pt x="1351" y="319"/>
                  </a:lnTo>
                  <a:lnTo>
                    <a:pt x="1352" y="318"/>
                  </a:lnTo>
                  <a:lnTo>
                    <a:pt x="1355" y="315"/>
                  </a:lnTo>
                  <a:lnTo>
                    <a:pt x="1356" y="315"/>
                  </a:lnTo>
                  <a:lnTo>
                    <a:pt x="1364" y="313"/>
                  </a:lnTo>
                  <a:lnTo>
                    <a:pt x="1365" y="311"/>
                  </a:lnTo>
                  <a:lnTo>
                    <a:pt x="1366" y="305"/>
                  </a:lnTo>
                  <a:lnTo>
                    <a:pt x="1365" y="302"/>
                  </a:lnTo>
                  <a:lnTo>
                    <a:pt x="1364" y="299"/>
                  </a:lnTo>
                  <a:lnTo>
                    <a:pt x="1362" y="297"/>
                  </a:lnTo>
                  <a:lnTo>
                    <a:pt x="1359" y="296"/>
                  </a:lnTo>
                  <a:lnTo>
                    <a:pt x="1357" y="297"/>
                  </a:lnTo>
                  <a:lnTo>
                    <a:pt x="1354" y="296"/>
                  </a:lnTo>
                  <a:lnTo>
                    <a:pt x="1351" y="297"/>
                  </a:lnTo>
                  <a:lnTo>
                    <a:pt x="1346" y="301"/>
                  </a:lnTo>
                  <a:lnTo>
                    <a:pt x="1343" y="301"/>
                  </a:lnTo>
                  <a:lnTo>
                    <a:pt x="1341" y="299"/>
                  </a:lnTo>
                  <a:lnTo>
                    <a:pt x="1339" y="298"/>
                  </a:lnTo>
                  <a:lnTo>
                    <a:pt x="1339" y="298"/>
                  </a:lnTo>
                  <a:lnTo>
                    <a:pt x="1342" y="298"/>
                  </a:lnTo>
                  <a:lnTo>
                    <a:pt x="1345" y="296"/>
                  </a:lnTo>
                  <a:lnTo>
                    <a:pt x="1343" y="293"/>
                  </a:lnTo>
                  <a:lnTo>
                    <a:pt x="1347" y="296"/>
                  </a:lnTo>
                  <a:lnTo>
                    <a:pt x="1348" y="298"/>
                  </a:lnTo>
                  <a:lnTo>
                    <a:pt x="1349" y="296"/>
                  </a:lnTo>
                  <a:lnTo>
                    <a:pt x="1351" y="288"/>
                  </a:lnTo>
                  <a:lnTo>
                    <a:pt x="1347" y="286"/>
                  </a:lnTo>
                  <a:lnTo>
                    <a:pt x="1346" y="284"/>
                  </a:lnTo>
                  <a:lnTo>
                    <a:pt x="1348" y="281"/>
                  </a:lnTo>
                  <a:lnTo>
                    <a:pt x="1347" y="277"/>
                  </a:lnTo>
                  <a:lnTo>
                    <a:pt x="1345" y="274"/>
                  </a:lnTo>
                  <a:lnTo>
                    <a:pt x="1335" y="274"/>
                  </a:lnTo>
                  <a:lnTo>
                    <a:pt x="1328" y="272"/>
                  </a:lnTo>
                  <a:lnTo>
                    <a:pt x="1333" y="273"/>
                  </a:lnTo>
                  <a:lnTo>
                    <a:pt x="1346" y="273"/>
                  </a:lnTo>
                  <a:lnTo>
                    <a:pt x="1345" y="272"/>
                  </a:lnTo>
                  <a:lnTo>
                    <a:pt x="1347" y="272"/>
                  </a:lnTo>
                  <a:lnTo>
                    <a:pt x="1347" y="269"/>
                  </a:lnTo>
                  <a:lnTo>
                    <a:pt x="1346" y="267"/>
                  </a:lnTo>
                  <a:lnTo>
                    <a:pt x="1345" y="264"/>
                  </a:lnTo>
                  <a:lnTo>
                    <a:pt x="1348" y="259"/>
                  </a:lnTo>
                  <a:lnTo>
                    <a:pt x="1350" y="256"/>
                  </a:lnTo>
                  <a:lnTo>
                    <a:pt x="1349" y="253"/>
                  </a:lnTo>
                  <a:lnTo>
                    <a:pt x="1347" y="253"/>
                  </a:lnTo>
                  <a:lnTo>
                    <a:pt x="1345" y="255"/>
                  </a:lnTo>
                  <a:lnTo>
                    <a:pt x="1342" y="256"/>
                  </a:lnTo>
                  <a:lnTo>
                    <a:pt x="1339" y="252"/>
                  </a:lnTo>
                  <a:lnTo>
                    <a:pt x="1337" y="253"/>
                  </a:lnTo>
                  <a:lnTo>
                    <a:pt x="1333" y="253"/>
                  </a:lnTo>
                  <a:lnTo>
                    <a:pt x="1331" y="252"/>
                  </a:lnTo>
                  <a:lnTo>
                    <a:pt x="1329" y="251"/>
                  </a:lnTo>
                  <a:lnTo>
                    <a:pt x="1323" y="250"/>
                  </a:lnTo>
                  <a:lnTo>
                    <a:pt x="1321" y="248"/>
                  </a:lnTo>
                  <a:lnTo>
                    <a:pt x="1317" y="245"/>
                  </a:lnTo>
                  <a:lnTo>
                    <a:pt x="1321" y="245"/>
                  </a:lnTo>
                  <a:lnTo>
                    <a:pt x="1317" y="243"/>
                  </a:lnTo>
                  <a:lnTo>
                    <a:pt x="1317" y="242"/>
                  </a:lnTo>
                  <a:lnTo>
                    <a:pt x="1320" y="241"/>
                  </a:lnTo>
                  <a:lnTo>
                    <a:pt x="1317" y="239"/>
                  </a:lnTo>
                  <a:lnTo>
                    <a:pt x="1315" y="241"/>
                  </a:lnTo>
                  <a:lnTo>
                    <a:pt x="1312" y="241"/>
                  </a:lnTo>
                  <a:lnTo>
                    <a:pt x="1315" y="239"/>
                  </a:lnTo>
                  <a:lnTo>
                    <a:pt x="1312" y="238"/>
                  </a:lnTo>
                  <a:lnTo>
                    <a:pt x="1312" y="235"/>
                  </a:lnTo>
                  <a:lnTo>
                    <a:pt x="1306" y="234"/>
                  </a:lnTo>
                  <a:lnTo>
                    <a:pt x="1306" y="236"/>
                  </a:lnTo>
                  <a:lnTo>
                    <a:pt x="1304" y="236"/>
                  </a:lnTo>
                  <a:lnTo>
                    <a:pt x="1305" y="235"/>
                  </a:lnTo>
                  <a:lnTo>
                    <a:pt x="1306" y="231"/>
                  </a:lnTo>
                  <a:lnTo>
                    <a:pt x="1305" y="229"/>
                  </a:lnTo>
                  <a:lnTo>
                    <a:pt x="1302" y="229"/>
                  </a:lnTo>
                  <a:lnTo>
                    <a:pt x="1299" y="227"/>
                  </a:lnTo>
                  <a:lnTo>
                    <a:pt x="1296" y="225"/>
                  </a:lnTo>
                  <a:lnTo>
                    <a:pt x="1294" y="224"/>
                  </a:lnTo>
                  <a:lnTo>
                    <a:pt x="1291" y="222"/>
                  </a:lnTo>
                  <a:lnTo>
                    <a:pt x="1288" y="224"/>
                  </a:lnTo>
                  <a:lnTo>
                    <a:pt x="1286" y="225"/>
                  </a:lnTo>
                  <a:lnTo>
                    <a:pt x="1280" y="227"/>
                  </a:lnTo>
                  <a:lnTo>
                    <a:pt x="1278" y="227"/>
                  </a:lnTo>
                  <a:lnTo>
                    <a:pt x="1279" y="230"/>
                  </a:lnTo>
                  <a:lnTo>
                    <a:pt x="1273" y="227"/>
                  </a:lnTo>
                  <a:lnTo>
                    <a:pt x="1270" y="226"/>
                  </a:lnTo>
                  <a:lnTo>
                    <a:pt x="1268" y="226"/>
                  </a:lnTo>
                  <a:lnTo>
                    <a:pt x="1262" y="229"/>
                  </a:lnTo>
                  <a:lnTo>
                    <a:pt x="1262" y="228"/>
                  </a:lnTo>
                  <a:lnTo>
                    <a:pt x="1263" y="226"/>
                  </a:lnTo>
                  <a:lnTo>
                    <a:pt x="1261" y="225"/>
                  </a:lnTo>
                  <a:lnTo>
                    <a:pt x="1247" y="221"/>
                  </a:lnTo>
                  <a:lnTo>
                    <a:pt x="1241" y="220"/>
                  </a:lnTo>
                  <a:lnTo>
                    <a:pt x="1238" y="221"/>
                  </a:lnTo>
                  <a:lnTo>
                    <a:pt x="1234" y="224"/>
                  </a:lnTo>
                  <a:lnTo>
                    <a:pt x="1230" y="227"/>
                  </a:lnTo>
                  <a:lnTo>
                    <a:pt x="1230" y="231"/>
                  </a:lnTo>
                  <a:lnTo>
                    <a:pt x="1234" y="238"/>
                  </a:lnTo>
                  <a:lnTo>
                    <a:pt x="1236" y="239"/>
                  </a:lnTo>
                  <a:lnTo>
                    <a:pt x="1238" y="241"/>
                  </a:lnTo>
                  <a:lnTo>
                    <a:pt x="1238" y="244"/>
                  </a:lnTo>
                  <a:lnTo>
                    <a:pt x="1236" y="244"/>
                  </a:lnTo>
                  <a:lnTo>
                    <a:pt x="1236" y="246"/>
                  </a:lnTo>
                  <a:lnTo>
                    <a:pt x="1236" y="250"/>
                  </a:lnTo>
                  <a:lnTo>
                    <a:pt x="1235" y="252"/>
                  </a:lnTo>
                  <a:lnTo>
                    <a:pt x="1231" y="254"/>
                  </a:lnTo>
                  <a:lnTo>
                    <a:pt x="1231" y="258"/>
                  </a:lnTo>
                  <a:lnTo>
                    <a:pt x="1234" y="256"/>
                  </a:lnTo>
                  <a:lnTo>
                    <a:pt x="1234" y="259"/>
                  </a:lnTo>
                  <a:lnTo>
                    <a:pt x="1237" y="259"/>
                  </a:lnTo>
                  <a:lnTo>
                    <a:pt x="1236" y="262"/>
                  </a:lnTo>
                  <a:lnTo>
                    <a:pt x="1238" y="263"/>
                  </a:lnTo>
                  <a:lnTo>
                    <a:pt x="1236" y="265"/>
                  </a:lnTo>
                  <a:lnTo>
                    <a:pt x="1240" y="271"/>
                  </a:lnTo>
                  <a:lnTo>
                    <a:pt x="1238" y="272"/>
                  </a:lnTo>
                  <a:lnTo>
                    <a:pt x="1243" y="273"/>
                  </a:lnTo>
                  <a:lnTo>
                    <a:pt x="1240" y="276"/>
                  </a:lnTo>
                  <a:lnTo>
                    <a:pt x="1241" y="278"/>
                  </a:lnTo>
                  <a:lnTo>
                    <a:pt x="1239" y="280"/>
                  </a:lnTo>
                  <a:lnTo>
                    <a:pt x="1241" y="282"/>
                  </a:lnTo>
                  <a:lnTo>
                    <a:pt x="1239" y="280"/>
                  </a:lnTo>
                  <a:lnTo>
                    <a:pt x="1236" y="281"/>
                  </a:lnTo>
                  <a:lnTo>
                    <a:pt x="1235" y="284"/>
                  </a:lnTo>
                  <a:lnTo>
                    <a:pt x="1235" y="287"/>
                  </a:lnTo>
                  <a:lnTo>
                    <a:pt x="1234" y="288"/>
                  </a:lnTo>
                  <a:lnTo>
                    <a:pt x="1229" y="293"/>
                  </a:lnTo>
                  <a:lnTo>
                    <a:pt x="1228" y="296"/>
                  </a:lnTo>
                  <a:lnTo>
                    <a:pt x="1226" y="297"/>
                  </a:lnTo>
                  <a:lnTo>
                    <a:pt x="1226" y="299"/>
                  </a:lnTo>
                  <a:lnTo>
                    <a:pt x="1226" y="302"/>
                  </a:lnTo>
                  <a:lnTo>
                    <a:pt x="1231" y="305"/>
                  </a:lnTo>
                  <a:lnTo>
                    <a:pt x="1232" y="306"/>
                  </a:lnTo>
                  <a:lnTo>
                    <a:pt x="1238" y="308"/>
                  </a:lnTo>
                  <a:lnTo>
                    <a:pt x="1244" y="313"/>
                  </a:lnTo>
                  <a:lnTo>
                    <a:pt x="1249" y="321"/>
                  </a:lnTo>
                  <a:lnTo>
                    <a:pt x="1253" y="332"/>
                  </a:lnTo>
                  <a:lnTo>
                    <a:pt x="1253" y="345"/>
                  </a:lnTo>
                  <a:lnTo>
                    <a:pt x="1253" y="347"/>
                  </a:lnTo>
                  <a:lnTo>
                    <a:pt x="1251" y="353"/>
                  </a:lnTo>
                  <a:lnTo>
                    <a:pt x="1245" y="358"/>
                  </a:lnTo>
                  <a:lnTo>
                    <a:pt x="1244" y="361"/>
                  </a:lnTo>
                  <a:lnTo>
                    <a:pt x="1236" y="367"/>
                  </a:lnTo>
                  <a:lnTo>
                    <a:pt x="1230" y="370"/>
                  </a:lnTo>
                  <a:lnTo>
                    <a:pt x="1228" y="372"/>
                  </a:lnTo>
                  <a:lnTo>
                    <a:pt x="1224" y="372"/>
                  </a:lnTo>
                  <a:lnTo>
                    <a:pt x="1223" y="373"/>
                  </a:lnTo>
                  <a:lnTo>
                    <a:pt x="1218" y="375"/>
                  </a:lnTo>
                  <a:lnTo>
                    <a:pt x="1215" y="376"/>
                  </a:lnTo>
                  <a:lnTo>
                    <a:pt x="1212" y="378"/>
                  </a:lnTo>
                  <a:lnTo>
                    <a:pt x="1210" y="379"/>
                  </a:lnTo>
                  <a:lnTo>
                    <a:pt x="1212" y="382"/>
                  </a:lnTo>
                  <a:lnTo>
                    <a:pt x="1212" y="384"/>
                  </a:lnTo>
                  <a:lnTo>
                    <a:pt x="1214" y="387"/>
                  </a:lnTo>
                  <a:lnTo>
                    <a:pt x="1215" y="390"/>
                  </a:lnTo>
                  <a:lnTo>
                    <a:pt x="1219" y="390"/>
                  </a:lnTo>
                  <a:lnTo>
                    <a:pt x="1218" y="393"/>
                  </a:lnTo>
                  <a:lnTo>
                    <a:pt x="1220" y="395"/>
                  </a:lnTo>
                  <a:lnTo>
                    <a:pt x="1218" y="397"/>
                  </a:lnTo>
                  <a:lnTo>
                    <a:pt x="1220" y="405"/>
                  </a:lnTo>
                  <a:lnTo>
                    <a:pt x="1220" y="408"/>
                  </a:lnTo>
                  <a:lnTo>
                    <a:pt x="1221" y="410"/>
                  </a:lnTo>
                  <a:lnTo>
                    <a:pt x="1220" y="412"/>
                  </a:lnTo>
                  <a:lnTo>
                    <a:pt x="1221" y="415"/>
                  </a:lnTo>
                  <a:lnTo>
                    <a:pt x="1223" y="417"/>
                  </a:lnTo>
                  <a:lnTo>
                    <a:pt x="1224" y="418"/>
                  </a:lnTo>
                  <a:lnTo>
                    <a:pt x="1226" y="422"/>
                  </a:lnTo>
                  <a:lnTo>
                    <a:pt x="1227" y="424"/>
                  </a:lnTo>
                  <a:lnTo>
                    <a:pt x="1224" y="425"/>
                  </a:lnTo>
                  <a:lnTo>
                    <a:pt x="1219" y="433"/>
                  </a:lnTo>
                  <a:lnTo>
                    <a:pt x="1223" y="438"/>
                  </a:lnTo>
                  <a:lnTo>
                    <a:pt x="1220" y="441"/>
                  </a:lnTo>
                  <a:lnTo>
                    <a:pt x="1221" y="443"/>
                  </a:lnTo>
                  <a:lnTo>
                    <a:pt x="1220" y="443"/>
                  </a:lnTo>
                  <a:lnTo>
                    <a:pt x="1219" y="438"/>
                  </a:lnTo>
                  <a:lnTo>
                    <a:pt x="1213" y="435"/>
                  </a:lnTo>
                  <a:lnTo>
                    <a:pt x="1211" y="439"/>
                  </a:lnTo>
                  <a:lnTo>
                    <a:pt x="1211" y="439"/>
                  </a:lnTo>
                  <a:lnTo>
                    <a:pt x="1210" y="441"/>
                  </a:lnTo>
                  <a:lnTo>
                    <a:pt x="1209" y="444"/>
                  </a:lnTo>
                  <a:lnTo>
                    <a:pt x="1213" y="449"/>
                  </a:lnTo>
                  <a:lnTo>
                    <a:pt x="1214" y="451"/>
                  </a:lnTo>
                  <a:lnTo>
                    <a:pt x="1212" y="448"/>
                  </a:lnTo>
                  <a:lnTo>
                    <a:pt x="1205" y="442"/>
                  </a:lnTo>
                  <a:lnTo>
                    <a:pt x="1200" y="441"/>
                  </a:lnTo>
                  <a:lnTo>
                    <a:pt x="1196" y="443"/>
                  </a:lnTo>
                  <a:lnTo>
                    <a:pt x="1192" y="445"/>
                  </a:lnTo>
                  <a:lnTo>
                    <a:pt x="1196" y="441"/>
                  </a:lnTo>
                  <a:lnTo>
                    <a:pt x="1200" y="440"/>
                  </a:lnTo>
                  <a:lnTo>
                    <a:pt x="1198" y="438"/>
                  </a:lnTo>
                  <a:lnTo>
                    <a:pt x="1195" y="432"/>
                  </a:lnTo>
                  <a:lnTo>
                    <a:pt x="1193" y="430"/>
                  </a:lnTo>
                  <a:lnTo>
                    <a:pt x="1191" y="427"/>
                  </a:lnTo>
                  <a:lnTo>
                    <a:pt x="1187" y="427"/>
                  </a:lnTo>
                  <a:lnTo>
                    <a:pt x="1185" y="424"/>
                  </a:lnTo>
                  <a:lnTo>
                    <a:pt x="1181" y="424"/>
                  </a:lnTo>
                  <a:lnTo>
                    <a:pt x="1179" y="425"/>
                  </a:lnTo>
                  <a:lnTo>
                    <a:pt x="1179" y="424"/>
                  </a:lnTo>
                  <a:lnTo>
                    <a:pt x="1185" y="423"/>
                  </a:lnTo>
                  <a:lnTo>
                    <a:pt x="1184" y="419"/>
                  </a:lnTo>
                  <a:lnTo>
                    <a:pt x="1176" y="412"/>
                  </a:lnTo>
                  <a:lnTo>
                    <a:pt x="1174" y="410"/>
                  </a:lnTo>
                  <a:lnTo>
                    <a:pt x="1175" y="406"/>
                  </a:lnTo>
                  <a:lnTo>
                    <a:pt x="1176" y="404"/>
                  </a:lnTo>
                  <a:lnTo>
                    <a:pt x="1175" y="401"/>
                  </a:lnTo>
                  <a:lnTo>
                    <a:pt x="1175" y="398"/>
                  </a:lnTo>
                  <a:lnTo>
                    <a:pt x="1176" y="396"/>
                  </a:lnTo>
                  <a:lnTo>
                    <a:pt x="1176" y="392"/>
                  </a:lnTo>
                  <a:lnTo>
                    <a:pt x="1174" y="390"/>
                  </a:lnTo>
                  <a:lnTo>
                    <a:pt x="1172" y="387"/>
                  </a:lnTo>
                  <a:lnTo>
                    <a:pt x="1172" y="384"/>
                  </a:lnTo>
                  <a:lnTo>
                    <a:pt x="1175" y="376"/>
                  </a:lnTo>
                  <a:lnTo>
                    <a:pt x="1174" y="370"/>
                  </a:lnTo>
                  <a:lnTo>
                    <a:pt x="1168" y="370"/>
                  </a:lnTo>
                  <a:lnTo>
                    <a:pt x="1166" y="370"/>
                  </a:lnTo>
                  <a:lnTo>
                    <a:pt x="1164" y="371"/>
                  </a:lnTo>
                  <a:lnTo>
                    <a:pt x="1162" y="368"/>
                  </a:lnTo>
                  <a:lnTo>
                    <a:pt x="1157" y="367"/>
                  </a:lnTo>
                  <a:lnTo>
                    <a:pt x="1154" y="368"/>
                  </a:lnTo>
                  <a:lnTo>
                    <a:pt x="1151" y="366"/>
                  </a:lnTo>
                  <a:lnTo>
                    <a:pt x="1149" y="367"/>
                  </a:lnTo>
                  <a:lnTo>
                    <a:pt x="1146" y="366"/>
                  </a:lnTo>
                  <a:lnTo>
                    <a:pt x="1143" y="367"/>
                  </a:lnTo>
                  <a:lnTo>
                    <a:pt x="1135" y="367"/>
                  </a:lnTo>
                  <a:lnTo>
                    <a:pt x="1133" y="370"/>
                  </a:lnTo>
                  <a:lnTo>
                    <a:pt x="1130" y="373"/>
                  </a:lnTo>
                  <a:lnTo>
                    <a:pt x="1132" y="371"/>
                  </a:lnTo>
                  <a:lnTo>
                    <a:pt x="1134" y="367"/>
                  </a:lnTo>
                  <a:lnTo>
                    <a:pt x="1133" y="365"/>
                  </a:lnTo>
                  <a:lnTo>
                    <a:pt x="1129" y="363"/>
                  </a:lnTo>
                  <a:lnTo>
                    <a:pt x="1127" y="361"/>
                  </a:lnTo>
                  <a:lnTo>
                    <a:pt x="1125" y="359"/>
                  </a:lnTo>
                  <a:lnTo>
                    <a:pt x="1121" y="359"/>
                  </a:lnTo>
                  <a:lnTo>
                    <a:pt x="1119" y="358"/>
                  </a:lnTo>
                  <a:lnTo>
                    <a:pt x="1116" y="357"/>
                  </a:lnTo>
                  <a:lnTo>
                    <a:pt x="1111" y="355"/>
                  </a:lnTo>
                  <a:lnTo>
                    <a:pt x="1106" y="354"/>
                  </a:lnTo>
                  <a:lnTo>
                    <a:pt x="1102" y="353"/>
                  </a:lnTo>
                  <a:lnTo>
                    <a:pt x="1101" y="354"/>
                  </a:lnTo>
                  <a:lnTo>
                    <a:pt x="1100" y="350"/>
                  </a:lnTo>
                  <a:lnTo>
                    <a:pt x="1095" y="345"/>
                  </a:lnTo>
                  <a:lnTo>
                    <a:pt x="1090" y="342"/>
                  </a:lnTo>
                  <a:lnTo>
                    <a:pt x="1085" y="338"/>
                  </a:lnTo>
                  <a:lnTo>
                    <a:pt x="1082" y="337"/>
                  </a:lnTo>
                  <a:lnTo>
                    <a:pt x="1076" y="336"/>
                  </a:lnTo>
                  <a:lnTo>
                    <a:pt x="1068" y="333"/>
                  </a:lnTo>
                  <a:lnTo>
                    <a:pt x="1060" y="330"/>
                  </a:lnTo>
                  <a:lnTo>
                    <a:pt x="1055" y="329"/>
                  </a:lnTo>
                  <a:lnTo>
                    <a:pt x="1039" y="333"/>
                  </a:lnTo>
                  <a:lnTo>
                    <a:pt x="1035" y="335"/>
                  </a:lnTo>
                  <a:lnTo>
                    <a:pt x="1034" y="336"/>
                  </a:lnTo>
                  <a:lnTo>
                    <a:pt x="1038" y="333"/>
                  </a:lnTo>
                  <a:lnTo>
                    <a:pt x="1034" y="333"/>
                  </a:lnTo>
                  <a:lnTo>
                    <a:pt x="1032" y="335"/>
                  </a:lnTo>
                  <a:lnTo>
                    <a:pt x="1029" y="336"/>
                  </a:lnTo>
                  <a:lnTo>
                    <a:pt x="1032" y="335"/>
                  </a:lnTo>
                  <a:lnTo>
                    <a:pt x="1033" y="331"/>
                  </a:lnTo>
                  <a:lnTo>
                    <a:pt x="1035" y="329"/>
                  </a:lnTo>
                  <a:lnTo>
                    <a:pt x="1034" y="327"/>
                  </a:lnTo>
                  <a:lnTo>
                    <a:pt x="1031" y="319"/>
                  </a:lnTo>
                  <a:lnTo>
                    <a:pt x="1030" y="313"/>
                  </a:lnTo>
                  <a:lnTo>
                    <a:pt x="1029" y="310"/>
                  </a:lnTo>
                  <a:lnTo>
                    <a:pt x="1025" y="304"/>
                  </a:lnTo>
                  <a:lnTo>
                    <a:pt x="1025" y="299"/>
                  </a:lnTo>
                  <a:lnTo>
                    <a:pt x="1022" y="301"/>
                  </a:lnTo>
                  <a:lnTo>
                    <a:pt x="1019" y="298"/>
                  </a:lnTo>
                  <a:lnTo>
                    <a:pt x="1012" y="299"/>
                  </a:lnTo>
                  <a:lnTo>
                    <a:pt x="1010" y="302"/>
                  </a:lnTo>
                  <a:lnTo>
                    <a:pt x="1010" y="307"/>
                  </a:lnTo>
                  <a:lnTo>
                    <a:pt x="1008" y="310"/>
                  </a:lnTo>
                  <a:lnTo>
                    <a:pt x="1010" y="299"/>
                  </a:lnTo>
                  <a:lnTo>
                    <a:pt x="1007" y="299"/>
                  </a:lnTo>
                  <a:lnTo>
                    <a:pt x="1004" y="295"/>
                  </a:lnTo>
                  <a:lnTo>
                    <a:pt x="1000" y="293"/>
                  </a:lnTo>
                  <a:lnTo>
                    <a:pt x="1002" y="293"/>
                  </a:lnTo>
                  <a:lnTo>
                    <a:pt x="1002" y="289"/>
                  </a:lnTo>
                  <a:lnTo>
                    <a:pt x="1005" y="287"/>
                  </a:lnTo>
                  <a:lnTo>
                    <a:pt x="1002" y="281"/>
                  </a:lnTo>
                  <a:lnTo>
                    <a:pt x="1002" y="279"/>
                  </a:lnTo>
                  <a:lnTo>
                    <a:pt x="1002" y="273"/>
                  </a:lnTo>
                  <a:lnTo>
                    <a:pt x="1004" y="271"/>
                  </a:lnTo>
                  <a:lnTo>
                    <a:pt x="1004" y="269"/>
                  </a:lnTo>
                  <a:lnTo>
                    <a:pt x="1005" y="265"/>
                  </a:lnTo>
                  <a:lnTo>
                    <a:pt x="1002" y="263"/>
                  </a:lnTo>
                  <a:lnTo>
                    <a:pt x="1004" y="263"/>
                  </a:lnTo>
                  <a:lnTo>
                    <a:pt x="1006" y="263"/>
                  </a:lnTo>
                  <a:lnTo>
                    <a:pt x="1008" y="256"/>
                  </a:lnTo>
                  <a:lnTo>
                    <a:pt x="1012" y="253"/>
                  </a:lnTo>
                  <a:lnTo>
                    <a:pt x="1013" y="251"/>
                  </a:lnTo>
                  <a:lnTo>
                    <a:pt x="1013" y="248"/>
                  </a:lnTo>
                  <a:lnTo>
                    <a:pt x="1012" y="246"/>
                  </a:lnTo>
                  <a:lnTo>
                    <a:pt x="1015" y="247"/>
                  </a:lnTo>
                  <a:lnTo>
                    <a:pt x="1014" y="245"/>
                  </a:lnTo>
                  <a:lnTo>
                    <a:pt x="1015" y="242"/>
                  </a:lnTo>
                  <a:lnTo>
                    <a:pt x="1018" y="241"/>
                  </a:lnTo>
                  <a:lnTo>
                    <a:pt x="1024" y="238"/>
                  </a:lnTo>
                  <a:lnTo>
                    <a:pt x="1022" y="236"/>
                  </a:lnTo>
                  <a:lnTo>
                    <a:pt x="1019" y="236"/>
                  </a:lnTo>
                  <a:lnTo>
                    <a:pt x="1022" y="235"/>
                  </a:lnTo>
                  <a:lnTo>
                    <a:pt x="1022" y="231"/>
                  </a:lnTo>
                  <a:lnTo>
                    <a:pt x="1025" y="231"/>
                  </a:lnTo>
                  <a:lnTo>
                    <a:pt x="1029" y="230"/>
                  </a:lnTo>
                  <a:lnTo>
                    <a:pt x="1030" y="227"/>
                  </a:lnTo>
                  <a:lnTo>
                    <a:pt x="1025" y="225"/>
                  </a:lnTo>
                  <a:lnTo>
                    <a:pt x="1030" y="226"/>
                  </a:lnTo>
                  <a:lnTo>
                    <a:pt x="1033" y="229"/>
                  </a:lnTo>
                  <a:lnTo>
                    <a:pt x="1033" y="226"/>
                  </a:lnTo>
                  <a:lnTo>
                    <a:pt x="1030" y="225"/>
                  </a:lnTo>
                  <a:lnTo>
                    <a:pt x="1033" y="222"/>
                  </a:lnTo>
                  <a:lnTo>
                    <a:pt x="1033" y="220"/>
                  </a:lnTo>
                  <a:lnTo>
                    <a:pt x="1035" y="221"/>
                  </a:lnTo>
                  <a:lnTo>
                    <a:pt x="1038" y="219"/>
                  </a:lnTo>
                  <a:lnTo>
                    <a:pt x="1040" y="221"/>
                  </a:lnTo>
                  <a:lnTo>
                    <a:pt x="1042" y="219"/>
                  </a:lnTo>
                  <a:lnTo>
                    <a:pt x="1039" y="218"/>
                  </a:lnTo>
                  <a:lnTo>
                    <a:pt x="1036" y="217"/>
                  </a:lnTo>
                  <a:lnTo>
                    <a:pt x="1035" y="214"/>
                  </a:lnTo>
                  <a:lnTo>
                    <a:pt x="1039" y="214"/>
                  </a:lnTo>
                  <a:lnTo>
                    <a:pt x="1041" y="214"/>
                  </a:lnTo>
                  <a:lnTo>
                    <a:pt x="1050" y="216"/>
                  </a:lnTo>
                  <a:lnTo>
                    <a:pt x="1052" y="213"/>
                  </a:lnTo>
                  <a:lnTo>
                    <a:pt x="1055" y="212"/>
                  </a:lnTo>
                  <a:lnTo>
                    <a:pt x="1058" y="212"/>
                  </a:lnTo>
                  <a:lnTo>
                    <a:pt x="1059" y="209"/>
                  </a:lnTo>
                  <a:lnTo>
                    <a:pt x="1059" y="207"/>
                  </a:lnTo>
                  <a:lnTo>
                    <a:pt x="1058" y="204"/>
                  </a:lnTo>
                  <a:lnTo>
                    <a:pt x="1052" y="201"/>
                  </a:lnTo>
                  <a:lnTo>
                    <a:pt x="1050" y="201"/>
                  </a:lnTo>
                  <a:lnTo>
                    <a:pt x="1047" y="199"/>
                  </a:lnTo>
                  <a:lnTo>
                    <a:pt x="1044" y="196"/>
                  </a:lnTo>
                  <a:lnTo>
                    <a:pt x="1042" y="196"/>
                  </a:lnTo>
                  <a:lnTo>
                    <a:pt x="1036" y="199"/>
                  </a:lnTo>
                  <a:lnTo>
                    <a:pt x="1033" y="199"/>
                  </a:lnTo>
                  <a:lnTo>
                    <a:pt x="1036" y="196"/>
                  </a:lnTo>
                  <a:lnTo>
                    <a:pt x="1039" y="196"/>
                  </a:lnTo>
                  <a:lnTo>
                    <a:pt x="1036" y="195"/>
                  </a:lnTo>
                  <a:lnTo>
                    <a:pt x="1033" y="193"/>
                  </a:lnTo>
                  <a:lnTo>
                    <a:pt x="1031" y="193"/>
                  </a:lnTo>
                  <a:lnTo>
                    <a:pt x="1029" y="193"/>
                  </a:lnTo>
                  <a:lnTo>
                    <a:pt x="1022" y="190"/>
                  </a:lnTo>
                  <a:lnTo>
                    <a:pt x="1023" y="193"/>
                  </a:lnTo>
                  <a:lnTo>
                    <a:pt x="1021" y="193"/>
                  </a:lnTo>
                  <a:lnTo>
                    <a:pt x="1016" y="191"/>
                  </a:lnTo>
                  <a:lnTo>
                    <a:pt x="1016" y="190"/>
                  </a:lnTo>
                  <a:lnTo>
                    <a:pt x="1019" y="190"/>
                  </a:lnTo>
                  <a:lnTo>
                    <a:pt x="1016" y="185"/>
                  </a:lnTo>
                  <a:lnTo>
                    <a:pt x="1019" y="187"/>
                  </a:lnTo>
                  <a:lnTo>
                    <a:pt x="1022" y="190"/>
                  </a:lnTo>
                  <a:lnTo>
                    <a:pt x="1031" y="192"/>
                  </a:lnTo>
                  <a:lnTo>
                    <a:pt x="1035" y="194"/>
                  </a:lnTo>
                  <a:lnTo>
                    <a:pt x="1039" y="195"/>
                  </a:lnTo>
                  <a:lnTo>
                    <a:pt x="1041" y="193"/>
                  </a:lnTo>
                  <a:lnTo>
                    <a:pt x="1044" y="195"/>
                  </a:lnTo>
                  <a:lnTo>
                    <a:pt x="1049" y="195"/>
                  </a:lnTo>
                  <a:lnTo>
                    <a:pt x="1051" y="197"/>
                  </a:lnTo>
                  <a:lnTo>
                    <a:pt x="1057" y="199"/>
                  </a:lnTo>
                  <a:lnTo>
                    <a:pt x="1063" y="196"/>
                  </a:lnTo>
                  <a:lnTo>
                    <a:pt x="1065" y="197"/>
                  </a:lnTo>
                  <a:lnTo>
                    <a:pt x="1068" y="194"/>
                  </a:lnTo>
                  <a:lnTo>
                    <a:pt x="1068" y="193"/>
                  </a:lnTo>
                  <a:lnTo>
                    <a:pt x="1066" y="190"/>
                  </a:lnTo>
                  <a:lnTo>
                    <a:pt x="1068" y="190"/>
                  </a:lnTo>
                  <a:lnTo>
                    <a:pt x="1069" y="187"/>
                  </a:lnTo>
                  <a:lnTo>
                    <a:pt x="1067" y="186"/>
                  </a:lnTo>
                  <a:lnTo>
                    <a:pt x="1068" y="186"/>
                  </a:lnTo>
                  <a:lnTo>
                    <a:pt x="1070" y="185"/>
                  </a:lnTo>
                  <a:lnTo>
                    <a:pt x="1072" y="187"/>
                  </a:lnTo>
                  <a:lnTo>
                    <a:pt x="1074" y="190"/>
                  </a:lnTo>
                  <a:lnTo>
                    <a:pt x="1075" y="191"/>
                  </a:lnTo>
                  <a:lnTo>
                    <a:pt x="1074" y="188"/>
                  </a:lnTo>
                  <a:lnTo>
                    <a:pt x="1077" y="188"/>
                  </a:lnTo>
                  <a:lnTo>
                    <a:pt x="1079" y="190"/>
                  </a:lnTo>
                  <a:lnTo>
                    <a:pt x="1078" y="187"/>
                  </a:lnTo>
                  <a:lnTo>
                    <a:pt x="1082" y="188"/>
                  </a:lnTo>
                  <a:lnTo>
                    <a:pt x="1084" y="190"/>
                  </a:lnTo>
                  <a:lnTo>
                    <a:pt x="1087" y="190"/>
                  </a:lnTo>
                  <a:lnTo>
                    <a:pt x="1095" y="185"/>
                  </a:lnTo>
                  <a:lnTo>
                    <a:pt x="1098" y="179"/>
                  </a:lnTo>
                  <a:lnTo>
                    <a:pt x="1102" y="176"/>
                  </a:lnTo>
                  <a:lnTo>
                    <a:pt x="1103" y="173"/>
                  </a:lnTo>
                  <a:lnTo>
                    <a:pt x="1108" y="168"/>
                  </a:lnTo>
                  <a:lnTo>
                    <a:pt x="1109" y="166"/>
                  </a:lnTo>
                  <a:lnTo>
                    <a:pt x="1109" y="162"/>
                  </a:lnTo>
                  <a:lnTo>
                    <a:pt x="1106" y="161"/>
                  </a:lnTo>
                  <a:lnTo>
                    <a:pt x="1103" y="161"/>
                  </a:lnTo>
                  <a:lnTo>
                    <a:pt x="1100" y="161"/>
                  </a:lnTo>
                  <a:lnTo>
                    <a:pt x="1094" y="161"/>
                  </a:lnTo>
                  <a:lnTo>
                    <a:pt x="1086" y="160"/>
                  </a:lnTo>
                  <a:lnTo>
                    <a:pt x="1082" y="160"/>
                  </a:lnTo>
                  <a:lnTo>
                    <a:pt x="1078" y="158"/>
                  </a:lnTo>
                  <a:lnTo>
                    <a:pt x="1076" y="156"/>
                  </a:lnTo>
                  <a:lnTo>
                    <a:pt x="1074" y="153"/>
                  </a:lnTo>
                  <a:lnTo>
                    <a:pt x="1070" y="151"/>
                  </a:lnTo>
                  <a:lnTo>
                    <a:pt x="1068" y="149"/>
                  </a:lnTo>
                  <a:lnTo>
                    <a:pt x="1060" y="148"/>
                  </a:lnTo>
                  <a:lnTo>
                    <a:pt x="1055" y="147"/>
                  </a:lnTo>
                  <a:lnTo>
                    <a:pt x="1051" y="148"/>
                  </a:lnTo>
                  <a:lnTo>
                    <a:pt x="1049" y="147"/>
                  </a:lnTo>
                  <a:lnTo>
                    <a:pt x="1055" y="147"/>
                  </a:lnTo>
                  <a:lnTo>
                    <a:pt x="1060" y="148"/>
                  </a:lnTo>
                  <a:lnTo>
                    <a:pt x="1063" y="147"/>
                  </a:lnTo>
                  <a:lnTo>
                    <a:pt x="1066" y="148"/>
                  </a:lnTo>
                  <a:lnTo>
                    <a:pt x="1068" y="148"/>
                  </a:lnTo>
                  <a:lnTo>
                    <a:pt x="1070" y="149"/>
                  </a:lnTo>
                  <a:lnTo>
                    <a:pt x="1068" y="147"/>
                  </a:lnTo>
                  <a:lnTo>
                    <a:pt x="1074" y="147"/>
                  </a:lnTo>
                  <a:lnTo>
                    <a:pt x="1082" y="151"/>
                  </a:lnTo>
                  <a:lnTo>
                    <a:pt x="1090" y="153"/>
                  </a:lnTo>
                  <a:lnTo>
                    <a:pt x="1084" y="153"/>
                  </a:lnTo>
                  <a:lnTo>
                    <a:pt x="1090" y="156"/>
                  </a:lnTo>
                  <a:lnTo>
                    <a:pt x="1092" y="158"/>
                  </a:lnTo>
                  <a:lnTo>
                    <a:pt x="1095" y="159"/>
                  </a:lnTo>
                  <a:lnTo>
                    <a:pt x="1098" y="160"/>
                  </a:lnTo>
                  <a:lnTo>
                    <a:pt x="1103" y="160"/>
                  </a:lnTo>
                  <a:lnTo>
                    <a:pt x="1106" y="159"/>
                  </a:lnTo>
                  <a:lnTo>
                    <a:pt x="1108" y="157"/>
                  </a:lnTo>
                  <a:lnTo>
                    <a:pt x="1116" y="151"/>
                  </a:lnTo>
                  <a:lnTo>
                    <a:pt x="1117" y="150"/>
                  </a:lnTo>
                  <a:lnTo>
                    <a:pt x="1117" y="149"/>
                  </a:lnTo>
                  <a:lnTo>
                    <a:pt x="1121" y="145"/>
                  </a:lnTo>
                  <a:lnTo>
                    <a:pt x="1123" y="142"/>
                  </a:lnTo>
                  <a:lnTo>
                    <a:pt x="1123" y="140"/>
                  </a:lnTo>
                  <a:lnTo>
                    <a:pt x="1119" y="139"/>
                  </a:lnTo>
                  <a:lnTo>
                    <a:pt x="1118" y="139"/>
                  </a:lnTo>
                  <a:lnTo>
                    <a:pt x="1113" y="137"/>
                  </a:lnTo>
                  <a:lnTo>
                    <a:pt x="1113" y="134"/>
                  </a:lnTo>
                  <a:lnTo>
                    <a:pt x="1116" y="133"/>
                  </a:lnTo>
                  <a:lnTo>
                    <a:pt x="1119" y="133"/>
                  </a:lnTo>
                  <a:lnTo>
                    <a:pt x="1121" y="133"/>
                  </a:lnTo>
                  <a:lnTo>
                    <a:pt x="1125" y="133"/>
                  </a:lnTo>
                  <a:lnTo>
                    <a:pt x="1127" y="133"/>
                  </a:lnTo>
                  <a:lnTo>
                    <a:pt x="1129" y="132"/>
                  </a:lnTo>
                  <a:lnTo>
                    <a:pt x="1132" y="134"/>
                  </a:lnTo>
                  <a:lnTo>
                    <a:pt x="1133" y="136"/>
                  </a:lnTo>
                  <a:lnTo>
                    <a:pt x="1137" y="139"/>
                  </a:lnTo>
                  <a:lnTo>
                    <a:pt x="1137" y="139"/>
                  </a:lnTo>
                  <a:lnTo>
                    <a:pt x="1138" y="139"/>
                  </a:lnTo>
                  <a:lnTo>
                    <a:pt x="1141" y="140"/>
                  </a:lnTo>
                  <a:lnTo>
                    <a:pt x="1144" y="141"/>
                  </a:lnTo>
                  <a:lnTo>
                    <a:pt x="1143" y="139"/>
                  </a:lnTo>
                  <a:lnTo>
                    <a:pt x="1143" y="135"/>
                  </a:lnTo>
                  <a:lnTo>
                    <a:pt x="1145" y="139"/>
                  </a:lnTo>
                  <a:lnTo>
                    <a:pt x="1147" y="137"/>
                  </a:lnTo>
                  <a:lnTo>
                    <a:pt x="1151" y="140"/>
                  </a:lnTo>
                  <a:lnTo>
                    <a:pt x="1153" y="141"/>
                  </a:lnTo>
                  <a:lnTo>
                    <a:pt x="1153" y="139"/>
                  </a:lnTo>
                  <a:lnTo>
                    <a:pt x="1153" y="137"/>
                  </a:lnTo>
                  <a:lnTo>
                    <a:pt x="1152" y="135"/>
                  </a:lnTo>
                  <a:lnTo>
                    <a:pt x="1150" y="133"/>
                  </a:lnTo>
                  <a:lnTo>
                    <a:pt x="1149" y="130"/>
                  </a:lnTo>
                  <a:lnTo>
                    <a:pt x="1146" y="130"/>
                  </a:lnTo>
                  <a:lnTo>
                    <a:pt x="1143" y="126"/>
                  </a:lnTo>
                  <a:lnTo>
                    <a:pt x="1141" y="125"/>
                  </a:lnTo>
                  <a:lnTo>
                    <a:pt x="1137" y="124"/>
                  </a:lnTo>
                  <a:lnTo>
                    <a:pt x="1135" y="126"/>
                  </a:lnTo>
                  <a:lnTo>
                    <a:pt x="1136" y="123"/>
                  </a:lnTo>
                  <a:lnTo>
                    <a:pt x="1137" y="123"/>
                  </a:lnTo>
                  <a:lnTo>
                    <a:pt x="1137" y="123"/>
                  </a:lnTo>
                  <a:lnTo>
                    <a:pt x="1141" y="123"/>
                  </a:lnTo>
                  <a:lnTo>
                    <a:pt x="1138" y="123"/>
                  </a:lnTo>
                  <a:lnTo>
                    <a:pt x="1142" y="122"/>
                  </a:lnTo>
                  <a:lnTo>
                    <a:pt x="1144" y="123"/>
                  </a:lnTo>
                  <a:lnTo>
                    <a:pt x="1142" y="123"/>
                  </a:lnTo>
                  <a:lnTo>
                    <a:pt x="1145" y="124"/>
                  </a:lnTo>
                  <a:lnTo>
                    <a:pt x="1145" y="126"/>
                  </a:lnTo>
                  <a:lnTo>
                    <a:pt x="1147" y="128"/>
                  </a:lnTo>
                  <a:lnTo>
                    <a:pt x="1151" y="127"/>
                  </a:lnTo>
                  <a:lnTo>
                    <a:pt x="1152" y="130"/>
                  </a:lnTo>
                  <a:lnTo>
                    <a:pt x="1152" y="132"/>
                  </a:lnTo>
                  <a:lnTo>
                    <a:pt x="1154" y="133"/>
                  </a:lnTo>
                  <a:lnTo>
                    <a:pt x="1157" y="135"/>
                  </a:lnTo>
                  <a:lnTo>
                    <a:pt x="1160" y="136"/>
                  </a:lnTo>
                  <a:lnTo>
                    <a:pt x="1162" y="135"/>
                  </a:lnTo>
                  <a:lnTo>
                    <a:pt x="1164" y="132"/>
                  </a:lnTo>
                  <a:lnTo>
                    <a:pt x="1168" y="132"/>
                  </a:lnTo>
                  <a:lnTo>
                    <a:pt x="1170" y="131"/>
                  </a:lnTo>
                  <a:lnTo>
                    <a:pt x="1172" y="128"/>
                  </a:lnTo>
                  <a:lnTo>
                    <a:pt x="1176" y="128"/>
                  </a:lnTo>
                  <a:lnTo>
                    <a:pt x="1177" y="126"/>
                  </a:lnTo>
                  <a:lnTo>
                    <a:pt x="1178" y="123"/>
                  </a:lnTo>
                  <a:lnTo>
                    <a:pt x="1180" y="122"/>
                  </a:lnTo>
                  <a:lnTo>
                    <a:pt x="1184" y="122"/>
                  </a:lnTo>
                  <a:lnTo>
                    <a:pt x="1186" y="119"/>
                  </a:lnTo>
                  <a:lnTo>
                    <a:pt x="1186" y="116"/>
                  </a:lnTo>
                  <a:lnTo>
                    <a:pt x="1187" y="114"/>
                  </a:lnTo>
                  <a:lnTo>
                    <a:pt x="1188" y="110"/>
                  </a:lnTo>
                  <a:lnTo>
                    <a:pt x="1186" y="108"/>
                  </a:lnTo>
                  <a:lnTo>
                    <a:pt x="1183" y="107"/>
                  </a:lnTo>
                  <a:lnTo>
                    <a:pt x="1180" y="105"/>
                  </a:lnTo>
                  <a:lnTo>
                    <a:pt x="1178" y="101"/>
                  </a:lnTo>
                  <a:lnTo>
                    <a:pt x="1176" y="99"/>
                  </a:lnTo>
                  <a:lnTo>
                    <a:pt x="1176" y="97"/>
                  </a:lnTo>
                  <a:lnTo>
                    <a:pt x="1177" y="93"/>
                  </a:lnTo>
                  <a:lnTo>
                    <a:pt x="1175" y="96"/>
                  </a:lnTo>
                  <a:lnTo>
                    <a:pt x="1174" y="93"/>
                  </a:lnTo>
                  <a:lnTo>
                    <a:pt x="1171" y="92"/>
                  </a:lnTo>
                  <a:lnTo>
                    <a:pt x="1171" y="89"/>
                  </a:lnTo>
                  <a:lnTo>
                    <a:pt x="1169" y="89"/>
                  </a:lnTo>
                  <a:lnTo>
                    <a:pt x="1169" y="87"/>
                  </a:lnTo>
                  <a:lnTo>
                    <a:pt x="1172" y="88"/>
                  </a:lnTo>
                  <a:lnTo>
                    <a:pt x="1175" y="88"/>
                  </a:lnTo>
                  <a:lnTo>
                    <a:pt x="1178" y="89"/>
                  </a:lnTo>
                  <a:lnTo>
                    <a:pt x="1178" y="89"/>
                  </a:lnTo>
                  <a:lnTo>
                    <a:pt x="1181" y="87"/>
                  </a:lnTo>
                  <a:lnTo>
                    <a:pt x="1184" y="87"/>
                  </a:lnTo>
                  <a:lnTo>
                    <a:pt x="1186" y="84"/>
                  </a:lnTo>
                  <a:lnTo>
                    <a:pt x="1188" y="82"/>
                  </a:lnTo>
                  <a:lnTo>
                    <a:pt x="1187" y="79"/>
                  </a:lnTo>
                  <a:lnTo>
                    <a:pt x="1185" y="79"/>
                  </a:lnTo>
                  <a:lnTo>
                    <a:pt x="1181" y="77"/>
                  </a:lnTo>
                  <a:lnTo>
                    <a:pt x="1179" y="77"/>
                  </a:lnTo>
                  <a:lnTo>
                    <a:pt x="1181" y="76"/>
                  </a:lnTo>
                  <a:lnTo>
                    <a:pt x="1184" y="74"/>
                  </a:lnTo>
                  <a:lnTo>
                    <a:pt x="1187" y="73"/>
                  </a:lnTo>
                  <a:lnTo>
                    <a:pt x="1186" y="70"/>
                  </a:lnTo>
                  <a:lnTo>
                    <a:pt x="1184" y="70"/>
                  </a:lnTo>
                  <a:lnTo>
                    <a:pt x="1180" y="68"/>
                  </a:lnTo>
                  <a:lnTo>
                    <a:pt x="1178" y="68"/>
                  </a:lnTo>
                  <a:lnTo>
                    <a:pt x="1175" y="70"/>
                  </a:lnTo>
                  <a:lnTo>
                    <a:pt x="1174" y="66"/>
                  </a:lnTo>
                  <a:lnTo>
                    <a:pt x="1171" y="64"/>
                  </a:lnTo>
                  <a:lnTo>
                    <a:pt x="1170" y="64"/>
                  </a:lnTo>
                  <a:lnTo>
                    <a:pt x="1167" y="63"/>
                  </a:lnTo>
                  <a:lnTo>
                    <a:pt x="1164" y="63"/>
                  </a:lnTo>
                  <a:lnTo>
                    <a:pt x="1161" y="62"/>
                  </a:lnTo>
                  <a:lnTo>
                    <a:pt x="1164" y="62"/>
                  </a:lnTo>
                  <a:lnTo>
                    <a:pt x="1167" y="63"/>
                  </a:lnTo>
                  <a:lnTo>
                    <a:pt x="1170" y="63"/>
                  </a:lnTo>
                  <a:lnTo>
                    <a:pt x="1169" y="60"/>
                  </a:lnTo>
                  <a:lnTo>
                    <a:pt x="1171" y="59"/>
                  </a:lnTo>
                  <a:lnTo>
                    <a:pt x="1175" y="59"/>
                  </a:lnTo>
                  <a:lnTo>
                    <a:pt x="1171" y="59"/>
                  </a:lnTo>
                  <a:lnTo>
                    <a:pt x="1169" y="58"/>
                  </a:lnTo>
                  <a:lnTo>
                    <a:pt x="1166" y="58"/>
                  </a:lnTo>
                  <a:lnTo>
                    <a:pt x="1163" y="58"/>
                  </a:lnTo>
                  <a:lnTo>
                    <a:pt x="1160" y="58"/>
                  </a:lnTo>
                  <a:lnTo>
                    <a:pt x="1158" y="58"/>
                  </a:lnTo>
                  <a:lnTo>
                    <a:pt x="1155" y="58"/>
                  </a:lnTo>
                  <a:lnTo>
                    <a:pt x="1152" y="57"/>
                  </a:lnTo>
                  <a:lnTo>
                    <a:pt x="1146" y="55"/>
                  </a:lnTo>
                  <a:lnTo>
                    <a:pt x="1144" y="54"/>
                  </a:lnTo>
                  <a:lnTo>
                    <a:pt x="1141" y="55"/>
                  </a:lnTo>
                  <a:lnTo>
                    <a:pt x="1138" y="54"/>
                  </a:lnTo>
                  <a:lnTo>
                    <a:pt x="1135" y="56"/>
                  </a:lnTo>
                  <a:lnTo>
                    <a:pt x="1133" y="55"/>
                  </a:lnTo>
                  <a:lnTo>
                    <a:pt x="1129" y="54"/>
                  </a:lnTo>
                  <a:lnTo>
                    <a:pt x="1128" y="55"/>
                  </a:lnTo>
                  <a:lnTo>
                    <a:pt x="1132" y="55"/>
                  </a:lnTo>
                  <a:lnTo>
                    <a:pt x="1130" y="57"/>
                  </a:lnTo>
                  <a:lnTo>
                    <a:pt x="1130" y="60"/>
                  </a:lnTo>
                  <a:lnTo>
                    <a:pt x="1129" y="63"/>
                  </a:lnTo>
                  <a:lnTo>
                    <a:pt x="1130" y="66"/>
                  </a:lnTo>
                  <a:lnTo>
                    <a:pt x="1130" y="68"/>
                  </a:lnTo>
                  <a:lnTo>
                    <a:pt x="1134" y="71"/>
                  </a:lnTo>
                  <a:lnTo>
                    <a:pt x="1136" y="71"/>
                  </a:lnTo>
                  <a:lnTo>
                    <a:pt x="1138" y="73"/>
                  </a:lnTo>
                  <a:lnTo>
                    <a:pt x="1142" y="74"/>
                  </a:lnTo>
                  <a:lnTo>
                    <a:pt x="1138" y="74"/>
                  </a:lnTo>
                  <a:lnTo>
                    <a:pt x="1137" y="75"/>
                  </a:lnTo>
                  <a:lnTo>
                    <a:pt x="1140" y="76"/>
                  </a:lnTo>
                  <a:lnTo>
                    <a:pt x="1137" y="76"/>
                  </a:lnTo>
                  <a:lnTo>
                    <a:pt x="1134" y="77"/>
                  </a:lnTo>
                  <a:lnTo>
                    <a:pt x="1137" y="80"/>
                  </a:lnTo>
                  <a:lnTo>
                    <a:pt x="1140" y="80"/>
                  </a:lnTo>
                  <a:lnTo>
                    <a:pt x="1137" y="81"/>
                  </a:lnTo>
                  <a:lnTo>
                    <a:pt x="1134" y="81"/>
                  </a:lnTo>
                  <a:lnTo>
                    <a:pt x="1133" y="81"/>
                  </a:lnTo>
                  <a:lnTo>
                    <a:pt x="1129" y="81"/>
                  </a:lnTo>
                  <a:lnTo>
                    <a:pt x="1126" y="84"/>
                  </a:lnTo>
                  <a:lnTo>
                    <a:pt x="1127" y="87"/>
                  </a:lnTo>
                  <a:lnTo>
                    <a:pt x="1127" y="90"/>
                  </a:lnTo>
                  <a:lnTo>
                    <a:pt x="1125" y="92"/>
                  </a:lnTo>
                  <a:lnTo>
                    <a:pt x="1125" y="94"/>
                  </a:lnTo>
                  <a:lnTo>
                    <a:pt x="1125" y="98"/>
                  </a:lnTo>
                  <a:lnTo>
                    <a:pt x="1121" y="99"/>
                  </a:lnTo>
                  <a:lnTo>
                    <a:pt x="1118" y="102"/>
                  </a:lnTo>
                  <a:lnTo>
                    <a:pt x="1116" y="106"/>
                  </a:lnTo>
                  <a:lnTo>
                    <a:pt x="1117" y="108"/>
                  </a:lnTo>
                  <a:lnTo>
                    <a:pt x="1117" y="111"/>
                  </a:lnTo>
                  <a:lnTo>
                    <a:pt x="1116" y="114"/>
                  </a:lnTo>
                  <a:lnTo>
                    <a:pt x="1113" y="113"/>
                  </a:lnTo>
                  <a:lnTo>
                    <a:pt x="1110" y="114"/>
                  </a:lnTo>
                  <a:lnTo>
                    <a:pt x="1109" y="116"/>
                  </a:lnTo>
                  <a:lnTo>
                    <a:pt x="1107" y="116"/>
                  </a:lnTo>
                  <a:lnTo>
                    <a:pt x="1106" y="119"/>
                  </a:lnTo>
                  <a:lnTo>
                    <a:pt x="1102" y="119"/>
                  </a:lnTo>
                  <a:lnTo>
                    <a:pt x="1103" y="117"/>
                  </a:lnTo>
                  <a:lnTo>
                    <a:pt x="1103" y="114"/>
                  </a:lnTo>
                  <a:lnTo>
                    <a:pt x="1100" y="111"/>
                  </a:lnTo>
                  <a:lnTo>
                    <a:pt x="1098" y="109"/>
                  </a:lnTo>
                  <a:lnTo>
                    <a:pt x="1094" y="107"/>
                  </a:lnTo>
                  <a:lnTo>
                    <a:pt x="1091" y="101"/>
                  </a:lnTo>
                  <a:lnTo>
                    <a:pt x="1091" y="99"/>
                  </a:lnTo>
                  <a:lnTo>
                    <a:pt x="1092" y="97"/>
                  </a:lnTo>
                  <a:lnTo>
                    <a:pt x="1091" y="93"/>
                  </a:lnTo>
                  <a:lnTo>
                    <a:pt x="1092" y="91"/>
                  </a:lnTo>
                  <a:lnTo>
                    <a:pt x="1094" y="93"/>
                  </a:lnTo>
                  <a:lnTo>
                    <a:pt x="1098" y="93"/>
                  </a:lnTo>
                  <a:lnTo>
                    <a:pt x="1098" y="92"/>
                  </a:lnTo>
                  <a:lnTo>
                    <a:pt x="1099" y="90"/>
                  </a:lnTo>
                  <a:lnTo>
                    <a:pt x="1096" y="84"/>
                  </a:lnTo>
                  <a:lnTo>
                    <a:pt x="1096" y="82"/>
                  </a:lnTo>
                  <a:lnTo>
                    <a:pt x="1094" y="79"/>
                  </a:lnTo>
                  <a:lnTo>
                    <a:pt x="1092" y="76"/>
                  </a:lnTo>
                  <a:lnTo>
                    <a:pt x="1086" y="73"/>
                  </a:lnTo>
                  <a:lnTo>
                    <a:pt x="1081" y="68"/>
                  </a:lnTo>
                  <a:lnTo>
                    <a:pt x="1078" y="68"/>
                  </a:lnTo>
                  <a:lnTo>
                    <a:pt x="1073" y="74"/>
                  </a:lnTo>
                  <a:lnTo>
                    <a:pt x="1072" y="76"/>
                  </a:lnTo>
                  <a:lnTo>
                    <a:pt x="1073" y="79"/>
                  </a:lnTo>
                  <a:lnTo>
                    <a:pt x="1072" y="82"/>
                  </a:lnTo>
                  <a:lnTo>
                    <a:pt x="1069" y="84"/>
                  </a:lnTo>
                  <a:lnTo>
                    <a:pt x="1070" y="85"/>
                  </a:lnTo>
                  <a:lnTo>
                    <a:pt x="1068" y="89"/>
                  </a:lnTo>
                  <a:lnTo>
                    <a:pt x="1068" y="90"/>
                  </a:lnTo>
                  <a:lnTo>
                    <a:pt x="1067" y="91"/>
                  </a:lnTo>
                  <a:lnTo>
                    <a:pt x="1064" y="92"/>
                  </a:lnTo>
                  <a:lnTo>
                    <a:pt x="1063" y="89"/>
                  </a:lnTo>
                  <a:lnTo>
                    <a:pt x="1060" y="84"/>
                  </a:lnTo>
                  <a:lnTo>
                    <a:pt x="1061" y="79"/>
                  </a:lnTo>
                  <a:lnTo>
                    <a:pt x="1059" y="73"/>
                  </a:lnTo>
                  <a:lnTo>
                    <a:pt x="1051" y="68"/>
                  </a:lnTo>
                  <a:lnTo>
                    <a:pt x="1053" y="67"/>
                  </a:lnTo>
                  <a:lnTo>
                    <a:pt x="1053" y="68"/>
                  </a:lnTo>
                  <a:lnTo>
                    <a:pt x="1056" y="68"/>
                  </a:lnTo>
                  <a:lnTo>
                    <a:pt x="1058" y="66"/>
                  </a:lnTo>
                  <a:lnTo>
                    <a:pt x="1060" y="65"/>
                  </a:lnTo>
                  <a:lnTo>
                    <a:pt x="1063" y="65"/>
                  </a:lnTo>
                  <a:lnTo>
                    <a:pt x="1060" y="63"/>
                  </a:lnTo>
                  <a:lnTo>
                    <a:pt x="1058" y="63"/>
                  </a:lnTo>
                  <a:lnTo>
                    <a:pt x="1052" y="62"/>
                  </a:lnTo>
                  <a:lnTo>
                    <a:pt x="1049" y="62"/>
                  </a:lnTo>
                  <a:lnTo>
                    <a:pt x="1052" y="60"/>
                  </a:lnTo>
                  <a:lnTo>
                    <a:pt x="1049" y="59"/>
                  </a:lnTo>
                  <a:lnTo>
                    <a:pt x="1047" y="60"/>
                  </a:lnTo>
                  <a:lnTo>
                    <a:pt x="1046" y="62"/>
                  </a:lnTo>
                  <a:lnTo>
                    <a:pt x="1042" y="63"/>
                  </a:lnTo>
                  <a:lnTo>
                    <a:pt x="1040" y="62"/>
                  </a:lnTo>
                  <a:lnTo>
                    <a:pt x="1034" y="58"/>
                  </a:lnTo>
                  <a:lnTo>
                    <a:pt x="1032" y="59"/>
                  </a:lnTo>
                  <a:lnTo>
                    <a:pt x="1029" y="59"/>
                  </a:lnTo>
                  <a:lnTo>
                    <a:pt x="1032" y="58"/>
                  </a:lnTo>
                  <a:lnTo>
                    <a:pt x="1030" y="58"/>
                  </a:lnTo>
                  <a:lnTo>
                    <a:pt x="1038" y="54"/>
                  </a:lnTo>
                  <a:lnTo>
                    <a:pt x="1040" y="51"/>
                  </a:lnTo>
                  <a:lnTo>
                    <a:pt x="1041" y="50"/>
                  </a:lnTo>
                  <a:lnTo>
                    <a:pt x="1038" y="49"/>
                  </a:lnTo>
                  <a:lnTo>
                    <a:pt x="1035" y="49"/>
                  </a:lnTo>
                  <a:lnTo>
                    <a:pt x="1036" y="46"/>
                  </a:lnTo>
                  <a:lnTo>
                    <a:pt x="1039" y="47"/>
                  </a:lnTo>
                  <a:lnTo>
                    <a:pt x="1042" y="48"/>
                  </a:lnTo>
                  <a:lnTo>
                    <a:pt x="1047" y="47"/>
                  </a:lnTo>
                  <a:lnTo>
                    <a:pt x="1043" y="41"/>
                  </a:lnTo>
                  <a:lnTo>
                    <a:pt x="1040" y="43"/>
                  </a:lnTo>
                  <a:lnTo>
                    <a:pt x="1040" y="40"/>
                  </a:lnTo>
                  <a:lnTo>
                    <a:pt x="1038" y="39"/>
                  </a:lnTo>
                  <a:lnTo>
                    <a:pt x="1039" y="36"/>
                  </a:lnTo>
                  <a:lnTo>
                    <a:pt x="1033" y="33"/>
                  </a:lnTo>
                  <a:lnTo>
                    <a:pt x="1030" y="31"/>
                  </a:lnTo>
                  <a:lnTo>
                    <a:pt x="1027" y="30"/>
                  </a:lnTo>
                  <a:lnTo>
                    <a:pt x="1029" y="26"/>
                  </a:lnTo>
                  <a:lnTo>
                    <a:pt x="1029" y="22"/>
                  </a:lnTo>
                  <a:lnTo>
                    <a:pt x="1029" y="19"/>
                  </a:lnTo>
                  <a:lnTo>
                    <a:pt x="1025" y="16"/>
                  </a:lnTo>
                  <a:lnTo>
                    <a:pt x="1024" y="14"/>
                  </a:lnTo>
                  <a:lnTo>
                    <a:pt x="1018" y="12"/>
                  </a:lnTo>
                  <a:lnTo>
                    <a:pt x="1017" y="8"/>
                  </a:lnTo>
                  <a:lnTo>
                    <a:pt x="1014" y="7"/>
                  </a:lnTo>
                  <a:lnTo>
                    <a:pt x="1012" y="7"/>
                  </a:lnTo>
                  <a:lnTo>
                    <a:pt x="1009" y="8"/>
                  </a:lnTo>
                  <a:lnTo>
                    <a:pt x="1008" y="5"/>
                  </a:lnTo>
                  <a:lnTo>
                    <a:pt x="1006" y="7"/>
                  </a:lnTo>
                  <a:lnTo>
                    <a:pt x="1006" y="5"/>
                  </a:lnTo>
                  <a:lnTo>
                    <a:pt x="1007" y="2"/>
                  </a:lnTo>
                  <a:lnTo>
                    <a:pt x="1004" y="0"/>
                  </a:lnTo>
                  <a:lnTo>
                    <a:pt x="998" y="2"/>
                  </a:lnTo>
                  <a:lnTo>
                    <a:pt x="997" y="5"/>
                  </a:lnTo>
                  <a:lnTo>
                    <a:pt x="1002" y="5"/>
                  </a:lnTo>
                  <a:lnTo>
                    <a:pt x="1005" y="4"/>
                  </a:lnTo>
                  <a:lnTo>
                    <a:pt x="1002" y="5"/>
                  </a:lnTo>
                  <a:lnTo>
                    <a:pt x="997" y="5"/>
                  </a:lnTo>
                  <a:lnTo>
                    <a:pt x="995" y="8"/>
                  </a:lnTo>
                  <a:lnTo>
                    <a:pt x="989" y="11"/>
                  </a:lnTo>
                  <a:lnTo>
                    <a:pt x="989" y="13"/>
                  </a:lnTo>
                  <a:lnTo>
                    <a:pt x="991" y="14"/>
                  </a:lnTo>
                  <a:lnTo>
                    <a:pt x="995" y="13"/>
                  </a:lnTo>
                  <a:lnTo>
                    <a:pt x="992" y="16"/>
                  </a:lnTo>
                  <a:lnTo>
                    <a:pt x="992" y="19"/>
                  </a:lnTo>
                  <a:lnTo>
                    <a:pt x="990" y="19"/>
                  </a:lnTo>
                  <a:lnTo>
                    <a:pt x="987" y="15"/>
                  </a:lnTo>
                  <a:lnTo>
                    <a:pt x="983" y="16"/>
                  </a:lnTo>
                  <a:lnTo>
                    <a:pt x="981" y="19"/>
                  </a:lnTo>
                  <a:lnTo>
                    <a:pt x="979" y="26"/>
                  </a:lnTo>
                  <a:lnTo>
                    <a:pt x="978" y="30"/>
                  </a:lnTo>
                  <a:lnTo>
                    <a:pt x="980" y="32"/>
                  </a:lnTo>
                  <a:lnTo>
                    <a:pt x="982" y="34"/>
                  </a:lnTo>
                  <a:lnTo>
                    <a:pt x="984" y="34"/>
                  </a:lnTo>
                  <a:lnTo>
                    <a:pt x="988" y="33"/>
                  </a:lnTo>
                  <a:lnTo>
                    <a:pt x="985" y="36"/>
                  </a:lnTo>
                  <a:lnTo>
                    <a:pt x="988" y="37"/>
                  </a:lnTo>
                  <a:lnTo>
                    <a:pt x="985" y="36"/>
                  </a:lnTo>
                  <a:lnTo>
                    <a:pt x="982" y="37"/>
                  </a:lnTo>
                  <a:lnTo>
                    <a:pt x="981" y="40"/>
                  </a:lnTo>
                  <a:lnTo>
                    <a:pt x="979" y="42"/>
                  </a:lnTo>
                  <a:lnTo>
                    <a:pt x="979" y="45"/>
                  </a:lnTo>
                  <a:lnTo>
                    <a:pt x="979" y="48"/>
                  </a:lnTo>
                  <a:lnTo>
                    <a:pt x="981" y="50"/>
                  </a:lnTo>
                  <a:lnTo>
                    <a:pt x="984" y="51"/>
                  </a:lnTo>
                  <a:lnTo>
                    <a:pt x="984" y="55"/>
                  </a:lnTo>
                  <a:lnTo>
                    <a:pt x="988" y="56"/>
                  </a:lnTo>
                  <a:lnTo>
                    <a:pt x="990" y="56"/>
                  </a:lnTo>
                  <a:lnTo>
                    <a:pt x="992" y="57"/>
                  </a:lnTo>
                  <a:lnTo>
                    <a:pt x="1001" y="60"/>
                  </a:lnTo>
                  <a:lnTo>
                    <a:pt x="1004" y="58"/>
                  </a:lnTo>
                  <a:lnTo>
                    <a:pt x="1007" y="62"/>
                  </a:lnTo>
                  <a:lnTo>
                    <a:pt x="1009" y="64"/>
                  </a:lnTo>
                  <a:lnTo>
                    <a:pt x="1015" y="65"/>
                  </a:lnTo>
                  <a:lnTo>
                    <a:pt x="1017" y="63"/>
                  </a:lnTo>
                  <a:lnTo>
                    <a:pt x="1021" y="63"/>
                  </a:lnTo>
                  <a:lnTo>
                    <a:pt x="1019" y="65"/>
                  </a:lnTo>
                  <a:lnTo>
                    <a:pt x="1022" y="66"/>
                  </a:lnTo>
                  <a:lnTo>
                    <a:pt x="1016" y="71"/>
                  </a:lnTo>
                  <a:lnTo>
                    <a:pt x="1016" y="67"/>
                  </a:lnTo>
                  <a:lnTo>
                    <a:pt x="1018" y="65"/>
                  </a:lnTo>
                  <a:lnTo>
                    <a:pt x="1016" y="66"/>
                  </a:lnTo>
                  <a:lnTo>
                    <a:pt x="1014" y="66"/>
                  </a:lnTo>
                  <a:lnTo>
                    <a:pt x="1010" y="67"/>
                  </a:lnTo>
                  <a:lnTo>
                    <a:pt x="1009" y="70"/>
                  </a:lnTo>
                  <a:lnTo>
                    <a:pt x="1012" y="72"/>
                  </a:lnTo>
                  <a:lnTo>
                    <a:pt x="1010" y="74"/>
                  </a:lnTo>
                  <a:lnTo>
                    <a:pt x="1008" y="76"/>
                  </a:lnTo>
                  <a:lnTo>
                    <a:pt x="1006" y="79"/>
                  </a:lnTo>
                  <a:lnTo>
                    <a:pt x="1006" y="82"/>
                  </a:lnTo>
                  <a:lnTo>
                    <a:pt x="1010" y="81"/>
                  </a:lnTo>
                  <a:lnTo>
                    <a:pt x="1016" y="77"/>
                  </a:lnTo>
                  <a:lnTo>
                    <a:pt x="1013" y="79"/>
                  </a:lnTo>
                  <a:lnTo>
                    <a:pt x="1014" y="76"/>
                  </a:lnTo>
                  <a:lnTo>
                    <a:pt x="1016" y="73"/>
                  </a:lnTo>
                  <a:lnTo>
                    <a:pt x="1018" y="76"/>
                  </a:lnTo>
                  <a:lnTo>
                    <a:pt x="1019" y="79"/>
                  </a:lnTo>
                  <a:lnTo>
                    <a:pt x="1017" y="84"/>
                  </a:lnTo>
                  <a:lnTo>
                    <a:pt x="1019" y="84"/>
                  </a:lnTo>
                  <a:lnTo>
                    <a:pt x="1019" y="85"/>
                  </a:lnTo>
                  <a:lnTo>
                    <a:pt x="1014" y="88"/>
                  </a:lnTo>
                  <a:lnTo>
                    <a:pt x="1012" y="89"/>
                  </a:lnTo>
                  <a:lnTo>
                    <a:pt x="1010" y="92"/>
                  </a:lnTo>
                  <a:lnTo>
                    <a:pt x="1006" y="94"/>
                  </a:lnTo>
                  <a:lnTo>
                    <a:pt x="1002" y="98"/>
                  </a:lnTo>
                  <a:lnTo>
                    <a:pt x="998" y="97"/>
                  </a:lnTo>
                  <a:lnTo>
                    <a:pt x="995" y="97"/>
                  </a:lnTo>
                  <a:lnTo>
                    <a:pt x="992" y="100"/>
                  </a:lnTo>
                  <a:lnTo>
                    <a:pt x="992" y="102"/>
                  </a:lnTo>
                  <a:lnTo>
                    <a:pt x="990" y="106"/>
                  </a:lnTo>
                  <a:lnTo>
                    <a:pt x="993" y="107"/>
                  </a:lnTo>
                  <a:lnTo>
                    <a:pt x="996" y="109"/>
                  </a:lnTo>
                  <a:lnTo>
                    <a:pt x="995" y="113"/>
                  </a:lnTo>
                  <a:lnTo>
                    <a:pt x="997" y="115"/>
                  </a:lnTo>
                  <a:lnTo>
                    <a:pt x="995" y="119"/>
                  </a:lnTo>
                  <a:lnTo>
                    <a:pt x="996" y="123"/>
                  </a:lnTo>
                  <a:lnTo>
                    <a:pt x="991" y="124"/>
                  </a:lnTo>
                  <a:lnTo>
                    <a:pt x="985" y="123"/>
                  </a:lnTo>
                  <a:lnTo>
                    <a:pt x="989" y="128"/>
                  </a:lnTo>
                  <a:lnTo>
                    <a:pt x="989" y="132"/>
                  </a:lnTo>
                  <a:lnTo>
                    <a:pt x="989" y="128"/>
                  </a:lnTo>
                  <a:lnTo>
                    <a:pt x="981" y="122"/>
                  </a:lnTo>
                  <a:lnTo>
                    <a:pt x="983" y="123"/>
                  </a:lnTo>
                  <a:lnTo>
                    <a:pt x="985" y="120"/>
                  </a:lnTo>
                  <a:lnTo>
                    <a:pt x="989" y="123"/>
                  </a:lnTo>
                  <a:lnTo>
                    <a:pt x="991" y="123"/>
                  </a:lnTo>
                  <a:lnTo>
                    <a:pt x="995" y="123"/>
                  </a:lnTo>
                  <a:lnTo>
                    <a:pt x="995" y="119"/>
                  </a:lnTo>
                  <a:lnTo>
                    <a:pt x="993" y="117"/>
                  </a:lnTo>
                  <a:lnTo>
                    <a:pt x="990" y="117"/>
                  </a:lnTo>
                  <a:lnTo>
                    <a:pt x="992" y="115"/>
                  </a:lnTo>
                  <a:lnTo>
                    <a:pt x="990" y="114"/>
                  </a:lnTo>
                  <a:lnTo>
                    <a:pt x="987" y="115"/>
                  </a:lnTo>
                  <a:lnTo>
                    <a:pt x="984" y="116"/>
                  </a:lnTo>
                  <a:lnTo>
                    <a:pt x="984" y="114"/>
                  </a:lnTo>
                  <a:lnTo>
                    <a:pt x="982" y="111"/>
                  </a:lnTo>
                  <a:lnTo>
                    <a:pt x="980" y="109"/>
                  </a:lnTo>
                  <a:lnTo>
                    <a:pt x="983" y="104"/>
                  </a:lnTo>
                  <a:lnTo>
                    <a:pt x="987" y="93"/>
                  </a:lnTo>
                  <a:lnTo>
                    <a:pt x="983" y="93"/>
                  </a:lnTo>
                  <a:lnTo>
                    <a:pt x="981" y="94"/>
                  </a:lnTo>
                  <a:lnTo>
                    <a:pt x="980" y="98"/>
                  </a:lnTo>
                  <a:lnTo>
                    <a:pt x="976" y="98"/>
                  </a:lnTo>
                  <a:lnTo>
                    <a:pt x="980" y="92"/>
                  </a:lnTo>
                  <a:lnTo>
                    <a:pt x="976" y="94"/>
                  </a:lnTo>
                  <a:lnTo>
                    <a:pt x="974" y="92"/>
                  </a:lnTo>
                  <a:lnTo>
                    <a:pt x="972" y="92"/>
                  </a:lnTo>
                  <a:lnTo>
                    <a:pt x="971" y="90"/>
                  </a:lnTo>
                  <a:lnTo>
                    <a:pt x="967" y="88"/>
                  </a:lnTo>
                  <a:lnTo>
                    <a:pt x="965" y="87"/>
                  </a:lnTo>
                  <a:lnTo>
                    <a:pt x="959" y="85"/>
                  </a:lnTo>
                  <a:lnTo>
                    <a:pt x="959" y="90"/>
                  </a:lnTo>
                  <a:lnTo>
                    <a:pt x="955" y="91"/>
                  </a:lnTo>
                  <a:lnTo>
                    <a:pt x="951" y="89"/>
                  </a:lnTo>
                  <a:lnTo>
                    <a:pt x="949" y="90"/>
                  </a:lnTo>
                  <a:lnTo>
                    <a:pt x="951" y="92"/>
                  </a:lnTo>
                  <a:lnTo>
                    <a:pt x="954" y="94"/>
                  </a:lnTo>
                  <a:lnTo>
                    <a:pt x="951" y="94"/>
                  </a:lnTo>
                  <a:lnTo>
                    <a:pt x="953" y="98"/>
                  </a:lnTo>
                  <a:lnTo>
                    <a:pt x="955" y="100"/>
                  </a:lnTo>
                  <a:lnTo>
                    <a:pt x="958" y="100"/>
                  </a:lnTo>
                  <a:lnTo>
                    <a:pt x="964" y="99"/>
                  </a:lnTo>
                  <a:lnTo>
                    <a:pt x="966" y="101"/>
                  </a:lnTo>
                  <a:lnTo>
                    <a:pt x="968" y="100"/>
                  </a:lnTo>
                  <a:lnTo>
                    <a:pt x="971" y="106"/>
                  </a:lnTo>
                  <a:lnTo>
                    <a:pt x="970" y="107"/>
                  </a:lnTo>
                  <a:lnTo>
                    <a:pt x="964" y="108"/>
                  </a:lnTo>
                  <a:lnTo>
                    <a:pt x="958" y="105"/>
                  </a:lnTo>
                  <a:lnTo>
                    <a:pt x="953" y="99"/>
                  </a:lnTo>
                  <a:lnTo>
                    <a:pt x="950" y="97"/>
                  </a:lnTo>
                  <a:lnTo>
                    <a:pt x="949" y="100"/>
                  </a:lnTo>
                  <a:lnTo>
                    <a:pt x="951" y="101"/>
                  </a:lnTo>
                  <a:lnTo>
                    <a:pt x="949" y="105"/>
                  </a:lnTo>
                  <a:lnTo>
                    <a:pt x="946" y="106"/>
                  </a:lnTo>
                  <a:lnTo>
                    <a:pt x="938" y="104"/>
                  </a:lnTo>
                  <a:lnTo>
                    <a:pt x="932" y="102"/>
                  </a:lnTo>
                  <a:lnTo>
                    <a:pt x="931" y="104"/>
                  </a:lnTo>
                  <a:lnTo>
                    <a:pt x="929" y="102"/>
                  </a:lnTo>
                  <a:lnTo>
                    <a:pt x="925" y="102"/>
                  </a:lnTo>
                  <a:lnTo>
                    <a:pt x="923" y="104"/>
                  </a:lnTo>
                  <a:lnTo>
                    <a:pt x="921" y="102"/>
                  </a:lnTo>
                  <a:lnTo>
                    <a:pt x="918" y="105"/>
                  </a:lnTo>
                  <a:lnTo>
                    <a:pt x="915" y="105"/>
                  </a:lnTo>
                  <a:lnTo>
                    <a:pt x="910" y="106"/>
                  </a:lnTo>
                  <a:lnTo>
                    <a:pt x="906" y="106"/>
                  </a:lnTo>
                  <a:lnTo>
                    <a:pt x="904" y="104"/>
                  </a:lnTo>
                  <a:lnTo>
                    <a:pt x="902" y="105"/>
                  </a:lnTo>
                  <a:lnTo>
                    <a:pt x="893" y="102"/>
                  </a:lnTo>
                  <a:lnTo>
                    <a:pt x="890" y="101"/>
                  </a:lnTo>
                  <a:lnTo>
                    <a:pt x="887" y="100"/>
                  </a:lnTo>
                  <a:lnTo>
                    <a:pt x="885" y="97"/>
                  </a:lnTo>
                  <a:lnTo>
                    <a:pt x="879" y="98"/>
                  </a:lnTo>
                  <a:lnTo>
                    <a:pt x="877" y="98"/>
                  </a:lnTo>
                  <a:lnTo>
                    <a:pt x="874" y="98"/>
                  </a:lnTo>
                  <a:lnTo>
                    <a:pt x="871" y="98"/>
                  </a:lnTo>
                  <a:lnTo>
                    <a:pt x="869" y="97"/>
                  </a:lnTo>
                  <a:lnTo>
                    <a:pt x="868" y="94"/>
                  </a:lnTo>
                  <a:lnTo>
                    <a:pt x="865" y="92"/>
                  </a:lnTo>
                  <a:lnTo>
                    <a:pt x="862" y="91"/>
                  </a:lnTo>
                  <a:lnTo>
                    <a:pt x="860" y="91"/>
                  </a:lnTo>
                  <a:lnTo>
                    <a:pt x="857" y="89"/>
                  </a:lnTo>
                  <a:lnTo>
                    <a:pt x="857" y="87"/>
                  </a:lnTo>
                  <a:lnTo>
                    <a:pt x="855" y="83"/>
                  </a:lnTo>
                  <a:lnTo>
                    <a:pt x="855" y="81"/>
                  </a:lnTo>
                  <a:lnTo>
                    <a:pt x="853" y="79"/>
                  </a:lnTo>
                  <a:lnTo>
                    <a:pt x="847" y="76"/>
                  </a:lnTo>
                  <a:lnTo>
                    <a:pt x="842" y="79"/>
                  </a:lnTo>
                  <a:lnTo>
                    <a:pt x="836" y="80"/>
                  </a:lnTo>
                  <a:lnTo>
                    <a:pt x="830" y="82"/>
                  </a:lnTo>
                  <a:lnTo>
                    <a:pt x="825" y="83"/>
                  </a:lnTo>
                  <a:lnTo>
                    <a:pt x="820" y="83"/>
                  </a:lnTo>
                  <a:lnTo>
                    <a:pt x="817" y="84"/>
                  </a:lnTo>
                  <a:lnTo>
                    <a:pt x="812" y="90"/>
                  </a:lnTo>
                  <a:lnTo>
                    <a:pt x="811" y="92"/>
                  </a:lnTo>
                  <a:lnTo>
                    <a:pt x="813" y="92"/>
                  </a:lnTo>
                  <a:lnTo>
                    <a:pt x="817" y="93"/>
                  </a:lnTo>
                  <a:lnTo>
                    <a:pt x="819" y="94"/>
                  </a:lnTo>
                  <a:lnTo>
                    <a:pt x="822" y="94"/>
                  </a:lnTo>
                  <a:lnTo>
                    <a:pt x="825" y="94"/>
                  </a:lnTo>
                  <a:lnTo>
                    <a:pt x="823" y="92"/>
                  </a:lnTo>
                  <a:lnTo>
                    <a:pt x="827" y="91"/>
                  </a:lnTo>
                  <a:lnTo>
                    <a:pt x="829" y="91"/>
                  </a:lnTo>
                  <a:lnTo>
                    <a:pt x="831" y="92"/>
                  </a:lnTo>
                  <a:lnTo>
                    <a:pt x="837" y="90"/>
                  </a:lnTo>
                  <a:lnTo>
                    <a:pt x="839" y="90"/>
                  </a:lnTo>
                  <a:lnTo>
                    <a:pt x="840" y="88"/>
                  </a:lnTo>
                  <a:lnTo>
                    <a:pt x="843" y="87"/>
                  </a:lnTo>
                  <a:lnTo>
                    <a:pt x="848" y="84"/>
                  </a:lnTo>
                  <a:lnTo>
                    <a:pt x="852" y="84"/>
                  </a:lnTo>
                  <a:lnTo>
                    <a:pt x="853" y="87"/>
                  </a:lnTo>
                  <a:lnTo>
                    <a:pt x="851" y="89"/>
                  </a:lnTo>
                  <a:lnTo>
                    <a:pt x="847" y="90"/>
                  </a:lnTo>
                  <a:lnTo>
                    <a:pt x="845" y="90"/>
                  </a:lnTo>
                  <a:lnTo>
                    <a:pt x="843" y="92"/>
                  </a:lnTo>
                  <a:lnTo>
                    <a:pt x="839" y="94"/>
                  </a:lnTo>
                  <a:lnTo>
                    <a:pt x="838" y="97"/>
                  </a:lnTo>
                  <a:lnTo>
                    <a:pt x="834" y="96"/>
                  </a:lnTo>
                  <a:lnTo>
                    <a:pt x="830" y="98"/>
                  </a:lnTo>
                  <a:lnTo>
                    <a:pt x="828" y="97"/>
                  </a:lnTo>
                  <a:lnTo>
                    <a:pt x="825" y="99"/>
                  </a:lnTo>
                  <a:lnTo>
                    <a:pt x="823" y="97"/>
                  </a:lnTo>
                  <a:lnTo>
                    <a:pt x="823" y="99"/>
                  </a:lnTo>
                  <a:lnTo>
                    <a:pt x="826" y="100"/>
                  </a:lnTo>
                  <a:lnTo>
                    <a:pt x="822" y="102"/>
                  </a:lnTo>
                  <a:lnTo>
                    <a:pt x="821" y="105"/>
                  </a:lnTo>
                  <a:lnTo>
                    <a:pt x="826" y="109"/>
                  </a:lnTo>
                  <a:lnTo>
                    <a:pt x="827" y="115"/>
                  </a:lnTo>
                  <a:lnTo>
                    <a:pt x="829" y="118"/>
                  </a:lnTo>
                  <a:lnTo>
                    <a:pt x="831" y="119"/>
                  </a:lnTo>
                  <a:lnTo>
                    <a:pt x="831" y="122"/>
                  </a:lnTo>
                  <a:lnTo>
                    <a:pt x="834" y="125"/>
                  </a:lnTo>
                  <a:lnTo>
                    <a:pt x="830" y="123"/>
                  </a:lnTo>
                  <a:lnTo>
                    <a:pt x="829" y="126"/>
                  </a:lnTo>
                  <a:lnTo>
                    <a:pt x="827" y="125"/>
                  </a:lnTo>
                  <a:lnTo>
                    <a:pt x="828" y="122"/>
                  </a:lnTo>
                  <a:lnTo>
                    <a:pt x="826" y="123"/>
                  </a:lnTo>
                  <a:lnTo>
                    <a:pt x="826" y="125"/>
                  </a:lnTo>
                  <a:lnTo>
                    <a:pt x="826" y="127"/>
                  </a:lnTo>
                  <a:lnTo>
                    <a:pt x="827" y="131"/>
                  </a:lnTo>
                  <a:lnTo>
                    <a:pt x="829" y="133"/>
                  </a:lnTo>
                  <a:lnTo>
                    <a:pt x="833" y="135"/>
                  </a:lnTo>
                  <a:lnTo>
                    <a:pt x="829" y="134"/>
                  </a:lnTo>
                  <a:lnTo>
                    <a:pt x="822" y="126"/>
                  </a:lnTo>
                  <a:lnTo>
                    <a:pt x="819" y="125"/>
                  </a:lnTo>
                  <a:lnTo>
                    <a:pt x="819" y="123"/>
                  </a:lnTo>
                  <a:lnTo>
                    <a:pt x="817" y="122"/>
                  </a:lnTo>
                  <a:lnTo>
                    <a:pt x="814" y="119"/>
                  </a:lnTo>
                  <a:lnTo>
                    <a:pt x="817" y="120"/>
                  </a:lnTo>
                  <a:lnTo>
                    <a:pt x="822" y="120"/>
                  </a:lnTo>
                  <a:lnTo>
                    <a:pt x="823" y="118"/>
                  </a:lnTo>
                  <a:lnTo>
                    <a:pt x="821" y="115"/>
                  </a:lnTo>
                  <a:lnTo>
                    <a:pt x="816" y="111"/>
                  </a:lnTo>
                  <a:lnTo>
                    <a:pt x="814" y="109"/>
                  </a:lnTo>
                  <a:lnTo>
                    <a:pt x="811" y="111"/>
                  </a:lnTo>
                  <a:lnTo>
                    <a:pt x="809" y="111"/>
                  </a:lnTo>
                  <a:lnTo>
                    <a:pt x="808" y="110"/>
                  </a:lnTo>
                  <a:lnTo>
                    <a:pt x="808" y="108"/>
                  </a:lnTo>
                  <a:lnTo>
                    <a:pt x="808" y="105"/>
                  </a:lnTo>
                  <a:lnTo>
                    <a:pt x="802" y="105"/>
                  </a:lnTo>
                  <a:lnTo>
                    <a:pt x="799" y="106"/>
                  </a:lnTo>
                  <a:lnTo>
                    <a:pt x="797" y="102"/>
                  </a:lnTo>
                  <a:lnTo>
                    <a:pt x="795" y="101"/>
                  </a:lnTo>
                  <a:lnTo>
                    <a:pt x="794" y="102"/>
                  </a:lnTo>
                  <a:lnTo>
                    <a:pt x="794" y="99"/>
                  </a:lnTo>
                  <a:lnTo>
                    <a:pt x="788" y="100"/>
                  </a:lnTo>
                  <a:lnTo>
                    <a:pt x="780" y="105"/>
                  </a:lnTo>
                  <a:lnTo>
                    <a:pt x="773" y="105"/>
                  </a:lnTo>
                  <a:lnTo>
                    <a:pt x="769" y="105"/>
                  </a:lnTo>
                  <a:lnTo>
                    <a:pt x="768" y="106"/>
                  </a:lnTo>
                  <a:lnTo>
                    <a:pt x="766" y="105"/>
                  </a:lnTo>
                  <a:lnTo>
                    <a:pt x="763" y="105"/>
                  </a:lnTo>
                  <a:lnTo>
                    <a:pt x="760" y="106"/>
                  </a:lnTo>
                  <a:lnTo>
                    <a:pt x="741" y="106"/>
                  </a:lnTo>
                  <a:lnTo>
                    <a:pt x="739" y="105"/>
                  </a:lnTo>
                  <a:lnTo>
                    <a:pt x="735" y="105"/>
                  </a:lnTo>
                  <a:lnTo>
                    <a:pt x="733" y="104"/>
                  </a:lnTo>
                  <a:lnTo>
                    <a:pt x="729" y="104"/>
                  </a:lnTo>
                  <a:lnTo>
                    <a:pt x="725" y="104"/>
                  </a:lnTo>
                  <a:lnTo>
                    <a:pt x="722" y="101"/>
                  </a:lnTo>
                  <a:lnTo>
                    <a:pt x="719" y="101"/>
                  </a:lnTo>
                  <a:lnTo>
                    <a:pt x="724" y="99"/>
                  </a:lnTo>
                  <a:lnTo>
                    <a:pt x="724" y="96"/>
                  </a:lnTo>
                  <a:lnTo>
                    <a:pt x="726" y="96"/>
                  </a:lnTo>
                  <a:lnTo>
                    <a:pt x="728" y="94"/>
                  </a:lnTo>
                  <a:lnTo>
                    <a:pt x="728" y="93"/>
                  </a:lnTo>
                  <a:lnTo>
                    <a:pt x="733" y="92"/>
                  </a:lnTo>
                  <a:lnTo>
                    <a:pt x="736" y="93"/>
                  </a:lnTo>
                  <a:lnTo>
                    <a:pt x="739" y="93"/>
                  </a:lnTo>
                  <a:lnTo>
                    <a:pt x="740" y="90"/>
                  </a:lnTo>
                  <a:lnTo>
                    <a:pt x="739" y="88"/>
                  </a:lnTo>
                  <a:lnTo>
                    <a:pt x="736" y="85"/>
                  </a:lnTo>
                  <a:lnTo>
                    <a:pt x="728" y="79"/>
                  </a:lnTo>
                  <a:lnTo>
                    <a:pt x="719" y="76"/>
                  </a:lnTo>
                  <a:lnTo>
                    <a:pt x="714" y="75"/>
                  </a:lnTo>
                  <a:lnTo>
                    <a:pt x="711" y="75"/>
                  </a:lnTo>
                  <a:lnTo>
                    <a:pt x="708" y="75"/>
                  </a:lnTo>
                  <a:lnTo>
                    <a:pt x="710" y="79"/>
                  </a:lnTo>
                  <a:lnTo>
                    <a:pt x="705" y="79"/>
                  </a:lnTo>
                  <a:lnTo>
                    <a:pt x="702" y="77"/>
                  </a:lnTo>
                  <a:lnTo>
                    <a:pt x="700" y="76"/>
                  </a:lnTo>
                  <a:lnTo>
                    <a:pt x="697" y="77"/>
                  </a:lnTo>
                  <a:lnTo>
                    <a:pt x="691" y="75"/>
                  </a:lnTo>
                  <a:lnTo>
                    <a:pt x="685" y="75"/>
                  </a:lnTo>
                  <a:lnTo>
                    <a:pt x="677" y="72"/>
                  </a:lnTo>
                  <a:lnTo>
                    <a:pt x="675" y="70"/>
                  </a:lnTo>
                  <a:lnTo>
                    <a:pt x="658" y="66"/>
                  </a:lnTo>
                  <a:lnTo>
                    <a:pt x="655" y="66"/>
                  </a:lnTo>
                  <a:lnTo>
                    <a:pt x="651" y="64"/>
                  </a:lnTo>
                  <a:lnTo>
                    <a:pt x="647" y="60"/>
                  </a:lnTo>
                  <a:lnTo>
                    <a:pt x="638" y="57"/>
                  </a:lnTo>
                  <a:lnTo>
                    <a:pt x="630" y="55"/>
                  </a:lnTo>
                  <a:lnTo>
                    <a:pt x="628" y="56"/>
                  </a:lnTo>
                  <a:lnTo>
                    <a:pt x="624" y="55"/>
                  </a:lnTo>
                  <a:lnTo>
                    <a:pt x="618" y="56"/>
                  </a:lnTo>
                  <a:lnTo>
                    <a:pt x="616" y="55"/>
                  </a:lnTo>
                  <a:lnTo>
                    <a:pt x="615" y="57"/>
                  </a:lnTo>
                  <a:lnTo>
                    <a:pt x="614" y="60"/>
                  </a:lnTo>
                  <a:lnTo>
                    <a:pt x="612" y="63"/>
                  </a:lnTo>
                  <a:lnTo>
                    <a:pt x="611" y="66"/>
                  </a:lnTo>
                  <a:lnTo>
                    <a:pt x="607" y="66"/>
                  </a:lnTo>
                  <a:lnTo>
                    <a:pt x="598" y="66"/>
                  </a:lnTo>
                  <a:lnTo>
                    <a:pt x="596" y="66"/>
                  </a:lnTo>
                  <a:lnTo>
                    <a:pt x="597" y="63"/>
                  </a:lnTo>
                  <a:lnTo>
                    <a:pt x="601" y="57"/>
                  </a:lnTo>
                  <a:lnTo>
                    <a:pt x="596" y="57"/>
                  </a:lnTo>
                  <a:lnTo>
                    <a:pt x="597" y="53"/>
                  </a:lnTo>
                  <a:lnTo>
                    <a:pt x="597" y="48"/>
                  </a:lnTo>
                  <a:lnTo>
                    <a:pt x="594" y="47"/>
                  </a:lnTo>
                  <a:lnTo>
                    <a:pt x="597" y="49"/>
                  </a:lnTo>
                  <a:lnTo>
                    <a:pt x="591" y="49"/>
                  </a:lnTo>
                  <a:lnTo>
                    <a:pt x="586" y="50"/>
                  </a:lnTo>
                  <a:lnTo>
                    <a:pt x="586" y="53"/>
                  </a:lnTo>
                  <a:lnTo>
                    <a:pt x="589" y="50"/>
                  </a:lnTo>
                  <a:lnTo>
                    <a:pt x="594" y="50"/>
                  </a:lnTo>
                  <a:lnTo>
                    <a:pt x="590" y="53"/>
                  </a:lnTo>
                  <a:lnTo>
                    <a:pt x="589" y="55"/>
                  </a:lnTo>
                  <a:lnTo>
                    <a:pt x="586" y="57"/>
                  </a:lnTo>
                  <a:lnTo>
                    <a:pt x="589" y="57"/>
                  </a:lnTo>
                  <a:lnTo>
                    <a:pt x="591" y="57"/>
                  </a:lnTo>
                  <a:lnTo>
                    <a:pt x="589" y="57"/>
                  </a:lnTo>
                  <a:lnTo>
                    <a:pt x="586" y="58"/>
                  </a:lnTo>
                  <a:lnTo>
                    <a:pt x="583" y="60"/>
                  </a:lnTo>
                  <a:lnTo>
                    <a:pt x="586" y="63"/>
                  </a:lnTo>
                  <a:lnTo>
                    <a:pt x="583" y="64"/>
                  </a:lnTo>
                  <a:lnTo>
                    <a:pt x="586" y="66"/>
                  </a:lnTo>
                  <a:lnTo>
                    <a:pt x="582" y="67"/>
                  </a:lnTo>
                  <a:lnTo>
                    <a:pt x="578" y="66"/>
                  </a:lnTo>
                  <a:lnTo>
                    <a:pt x="572" y="63"/>
                  </a:lnTo>
                  <a:lnTo>
                    <a:pt x="566" y="57"/>
                  </a:lnTo>
                  <a:lnTo>
                    <a:pt x="565" y="55"/>
                  </a:lnTo>
                  <a:lnTo>
                    <a:pt x="564" y="53"/>
                  </a:lnTo>
                  <a:lnTo>
                    <a:pt x="560" y="43"/>
                  </a:lnTo>
                  <a:lnTo>
                    <a:pt x="556" y="41"/>
                  </a:lnTo>
                  <a:lnTo>
                    <a:pt x="555" y="40"/>
                  </a:lnTo>
                  <a:lnTo>
                    <a:pt x="548" y="37"/>
                  </a:lnTo>
                  <a:lnTo>
                    <a:pt x="546" y="39"/>
                  </a:lnTo>
                  <a:lnTo>
                    <a:pt x="546" y="41"/>
                  </a:lnTo>
                  <a:lnTo>
                    <a:pt x="549" y="41"/>
                  </a:lnTo>
                  <a:lnTo>
                    <a:pt x="548" y="43"/>
                  </a:lnTo>
                  <a:lnTo>
                    <a:pt x="554" y="45"/>
                  </a:lnTo>
                  <a:lnTo>
                    <a:pt x="546" y="47"/>
                  </a:lnTo>
                  <a:lnTo>
                    <a:pt x="543" y="48"/>
                  </a:lnTo>
                  <a:lnTo>
                    <a:pt x="544" y="50"/>
                  </a:lnTo>
                  <a:lnTo>
                    <a:pt x="543" y="53"/>
                  </a:lnTo>
                  <a:lnTo>
                    <a:pt x="540" y="54"/>
                  </a:lnTo>
                  <a:lnTo>
                    <a:pt x="538" y="56"/>
                  </a:lnTo>
                  <a:lnTo>
                    <a:pt x="535" y="58"/>
                  </a:lnTo>
                  <a:lnTo>
                    <a:pt x="532" y="57"/>
                  </a:lnTo>
                  <a:lnTo>
                    <a:pt x="532" y="55"/>
                  </a:lnTo>
                  <a:lnTo>
                    <a:pt x="534" y="53"/>
                  </a:lnTo>
                  <a:lnTo>
                    <a:pt x="531" y="55"/>
                  </a:lnTo>
                  <a:lnTo>
                    <a:pt x="526" y="55"/>
                  </a:lnTo>
                  <a:lnTo>
                    <a:pt x="515" y="58"/>
                  </a:lnTo>
                  <a:lnTo>
                    <a:pt x="511" y="64"/>
                  </a:lnTo>
                  <a:lnTo>
                    <a:pt x="510" y="66"/>
                  </a:lnTo>
                  <a:lnTo>
                    <a:pt x="507" y="70"/>
                  </a:lnTo>
                  <a:lnTo>
                    <a:pt x="506" y="66"/>
                  </a:lnTo>
                  <a:lnTo>
                    <a:pt x="507" y="64"/>
                  </a:lnTo>
                  <a:lnTo>
                    <a:pt x="505" y="66"/>
                  </a:lnTo>
                  <a:lnTo>
                    <a:pt x="506" y="64"/>
                  </a:lnTo>
                  <a:lnTo>
                    <a:pt x="504" y="62"/>
                  </a:lnTo>
                  <a:lnTo>
                    <a:pt x="505" y="64"/>
                  </a:lnTo>
                  <a:lnTo>
                    <a:pt x="503" y="62"/>
                  </a:lnTo>
                  <a:lnTo>
                    <a:pt x="504" y="64"/>
                  </a:lnTo>
                  <a:lnTo>
                    <a:pt x="502" y="66"/>
                  </a:lnTo>
                  <a:lnTo>
                    <a:pt x="502" y="64"/>
                  </a:lnTo>
                  <a:lnTo>
                    <a:pt x="500" y="66"/>
                  </a:lnTo>
                  <a:lnTo>
                    <a:pt x="500" y="64"/>
                  </a:lnTo>
                  <a:lnTo>
                    <a:pt x="495" y="65"/>
                  </a:lnTo>
                  <a:lnTo>
                    <a:pt x="495" y="67"/>
                  </a:lnTo>
                  <a:lnTo>
                    <a:pt x="492" y="70"/>
                  </a:lnTo>
                  <a:lnTo>
                    <a:pt x="487" y="71"/>
                  </a:lnTo>
                  <a:lnTo>
                    <a:pt x="481" y="74"/>
                  </a:lnTo>
                  <a:lnTo>
                    <a:pt x="481" y="77"/>
                  </a:lnTo>
                  <a:lnTo>
                    <a:pt x="485" y="77"/>
                  </a:lnTo>
                  <a:lnTo>
                    <a:pt x="487" y="79"/>
                  </a:lnTo>
                  <a:lnTo>
                    <a:pt x="485" y="80"/>
                  </a:lnTo>
                  <a:lnTo>
                    <a:pt x="479" y="79"/>
                  </a:lnTo>
                  <a:lnTo>
                    <a:pt x="476" y="81"/>
                  </a:lnTo>
                  <a:lnTo>
                    <a:pt x="479" y="82"/>
                  </a:lnTo>
                  <a:lnTo>
                    <a:pt x="473" y="80"/>
                  </a:lnTo>
                  <a:lnTo>
                    <a:pt x="473" y="77"/>
                  </a:lnTo>
                  <a:lnTo>
                    <a:pt x="476" y="76"/>
                  </a:lnTo>
                  <a:lnTo>
                    <a:pt x="478" y="73"/>
                  </a:lnTo>
                  <a:lnTo>
                    <a:pt x="480" y="74"/>
                  </a:lnTo>
                  <a:lnTo>
                    <a:pt x="481" y="72"/>
                  </a:lnTo>
                  <a:lnTo>
                    <a:pt x="484" y="68"/>
                  </a:lnTo>
                  <a:lnTo>
                    <a:pt x="486" y="70"/>
                  </a:lnTo>
                  <a:lnTo>
                    <a:pt x="489" y="67"/>
                  </a:lnTo>
                  <a:lnTo>
                    <a:pt x="492" y="65"/>
                  </a:lnTo>
                  <a:lnTo>
                    <a:pt x="493" y="62"/>
                  </a:lnTo>
                  <a:lnTo>
                    <a:pt x="496" y="62"/>
                  </a:lnTo>
                  <a:lnTo>
                    <a:pt x="502" y="62"/>
                  </a:lnTo>
                  <a:lnTo>
                    <a:pt x="504" y="60"/>
                  </a:lnTo>
                  <a:lnTo>
                    <a:pt x="506" y="60"/>
                  </a:lnTo>
                  <a:lnTo>
                    <a:pt x="510" y="58"/>
                  </a:lnTo>
                  <a:lnTo>
                    <a:pt x="512" y="58"/>
                  </a:lnTo>
                  <a:lnTo>
                    <a:pt x="515" y="56"/>
                  </a:lnTo>
                  <a:lnTo>
                    <a:pt x="527" y="50"/>
                  </a:lnTo>
                  <a:lnTo>
                    <a:pt x="528" y="48"/>
                  </a:lnTo>
                  <a:lnTo>
                    <a:pt x="526" y="46"/>
                  </a:lnTo>
                  <a:lnTo>
                    <a:pt x="520" y="49"/>
                  </a:lnTo>
                  <a:lnTo>
                    <a:pt x="518" y="49"/>
                  </a:lnTo>
                  <a:lnTo>
                    <a:pt x="515" y="48"/>
                  </a:lnTo>
                  <a:lnTo>
                    <a:pt x="512" y="48"/>
                  </a:lnTo>
                  <a:lnTo>
                    <a:pt x="510" y="48"/>
                  </a:lnTo>
                  <a:lnTo>
                    <a:pt x="506" y="50"/>
                  </a:lnTo>
                  <a:lnTo>
                    <a:pt x="506" y="53"/>
                  </a:lnTo>
                  <a:lnTo>
                    <a:pt x="504" y="55"/>
                  </a:lnTo>
                  <a:lnTo>
                    <a:pt x="503" y="53"/>
                  </a:lnTo>
                  <a:lnTo>
                    <a:pt x="497" y="55"/>
                  </a:lnTo>
                  <a:lnTo>
                    <a:pt x="495" y="56"/>
                  </a:lnTo>
                  <a:lnTo>
                    <a:pt x="492" y="57"/>
                  </a:lnTo>
                  <a:lnTo>
                    <a:pt x="489" y="58"/>
                  </a:lnTo>
                  <a:lnTo>
                    <a:pt x="487" y="57"/>
                  </a:lnTo>
                  <a:lnTo>
                    <a:pt x="489" y="56"/>
                  </a:lnTo>
                  <a:lnTo>
                    <a:pt x="486" y="57"/>
                  </a:lnTo>
                  <a:lnTo>
                    <a:pt x="487" y="59"/>
                  </a:lnTo>
                  <a:lnTo>
                    <a:pt x="481" y="59"/>
                  </a:lnTo>
                  <a:lnTo>
                    <a:pt x="478" y="65"/>
                  </a:lnTo>
                  <a:lnTo>
                    <a:pt x="472" y="65"/>
                  </a:lnTo>
                  <a:lnTo>
                    <a:pt x="469" y="67"/>
                  </a:lnTo>
                  <a:lnTo>
                    <a:pt x="467" y="68"/>
                  </a:lnTo>
                  <a:lnTo>
                    <a:pt x="463" y="68"/>
                  </a:lnTo>
                  <a:lnTo>
                    <a:pt x="461" y="71"/>
                  </a:lnTo>
                  <a:lnTo>
                    <a:pt x="459" y="72"/>
                  </a:lnTo>
                  <a:lnTo>
                    <a:pt x="459" y="72"/>
                  </a:lnTo>
                  <a:lnTo>
                    <a:pt x="462" y="70"/>
                  </a:lnTo>
                  <a:lnTo>
                    <a:pt x="464" y="66"/>
                  </a:lnTo>
                  <a:lnTo>
                    <a:pt x="468" y="65"/>
                  </a:lnTo>
                  <a:lnTo>
                    <a:pt x="469" y="62"/>
                  </a:lnTo>
                  <a:lnTo>
                    <a:pt x="467" y="63"/>
                  </a:lnTo>
                  <a:lnTo>
                    <a:pt x="463" y="62"/>
                  </a:lnTo>
                  <a:lnTo>
                    <a:pt x="463" y="58"/>
                  </a:lnTo>
                  <a:lnTo>
                    <a:pt x="460" y="57"/>
                  </a:lnTo>
                  <a:lnTo>
                    <a:pt x="460" y="60"/>
                  </a:lnTo>
                  <a:lnTo>
                    <a:pt x="458" y="63"/>
                  </a:lnTo>
                  <a:lnTo>
                    <a:pt x="455" y="64"/>
                  </a:lnTo>
                  <a:lnTo>
                    <a:pt x="452" y="64"/>
                  </a:lnTo>
                  <a:lnTo>
                    <a:pt x="451" y="63"/>
                  </a:lnTo>
                  <a:lnTo>
                    <a:pt x="449" y="64"/>
                  </a:lnTo>
                  <a:lnTo>
                    <a:pt x="449" y="67"/>
                  </a:lnTo>
                  <a:lnTo>
                    <a:pt x="450" y="68"/>
                  </a:lnTo>
                  <a:lnTo>
                    <a:pt x="446" y="67"/>
                  </a:lnTo>
                  <a:lnTo>
                    <a:pt x="444" y="66"/>
                  </a:lnTo>
                  <a:lnTo>
                    <a:pt x="444" y="70"/>
                  </a:lnTo>
                  <a:lnTo>
                    <a:pt x="442" y="67"/>
                  </a:lnTo>
                  <a:lnTo>
                    <a:pt x="442" y="70"/>
                  </a:lnTo>
                  <a:lnTo>
                    <a:pt x="445" y="72"/>
                  </a:lnTo>
                  <a:lnTo>
                    <a:pt x="442" y="71"/>
                  </a:lnTo>
                  <a:lnTo>
                    <a:pt x="440" y="70"/>
                  </a:lnTo>
                  <a:lnTo>
                    <a:pt x="440" y="72"/>
                  </a:lnTo>
                  <a:lnTo>
                    <a:pt x="442" y="74"/>
                  </a:lnTo>
                  <a:lnTo>
                    <a:pt x="444" y="74"/>
                  </a:lnTo>
                  <a:lnTo>
                    <a:pt x="445" y="74"/>
                  </a:lnTo>
                  <a:lnTo>
                    <a:pt x="442" y="75"/>
                  </a:lnTo>
                  <a:lnTo>
                    <a:pt x="441" y="75"/>
                  </a:lnTo>
                  <a:lnTo>
                    <a:pt x="440" y="75"/>
                  </a:lnTo>
                  <a:lnTo>
                    <a:pt x="442" y="77"/>
                  </a:lnTo>
                  <a:lnTo>
                    <a:pt x="445" y="77"/>
                  </a:lnTo>
                  <a:lnTo>
                    <a:pt x="446" y="75"/>
                  </a:lnTo>
                  <a:lnTo>
                    <a:pt x="449" y="76"/>
                  </a:lnTo>
                  <a:lnTo>
                    <a:pt x="451" y="77"/>
                  </a:lnTo>
                  <a:lnTo>
                    <a:pt x="454" y="75"/>
                  </a:lnTo>
                  <a:lnTo>
                    <a:pt x="454" y="75"/>
                  </a:lnTo>
                  <a:lnTo>
                    <a:pt x="455" y="75"/>
                  </a:lnTo>
                  <a:lnTo>
                    <a:pt x="458" y="79"/>
                  </a:lnTo>
                  <a:lnTo>
                    <a:pt x="459" y="81"/>
                  </a:lnTo>
                  <a:lnTo>
                    <a:pt x="462" y="82"/>
                  </a:lnTo>
                  <a:lnTo>
                    <a:pt x="460" y="80"/>
                  </a:lnTo>
                  <a:lnTo>
                    <a:pt x="458" y="76"/>
                  </a:lnTo>
                  <a:lnTo>
                    <a:pt x="456" y="74"/>
                  </a:lnTo>
                  <a:lnTo>
                    <a:pt x="459" y="73"/>
                  </a:lnTo>
                  <a:lnTo>
                    <a:pt x="458" y="75"/>
                  </a:lnTo>
                  <a:lnTo>
                    <a:pt x="462" y="82"/>
                  </a:lnTo>
                  <a:lnTo>
                    <a:pt x="462" y="83"/>
                  </a:lnTo>
                  <a:lnTo>
                    <a:pt x="459" y="81"/>
                  </a:lnTo>
                  <a:lnTo>
                    <a:pt x="456" y="79"/>
                  </a:lnTo>
                  <a:lnTo>
                    <a:pt x="454" y="76"/>
                  </a:lnTo>
                  <a:lnTo>
                    <a:pt x="451" y="77"/>
                  </a:lnTo>
                  <a:lnTo>
                    <a:pt x="449" y="76"/>
                  </a:lnTo>
                  <a:lnTo>
                    <a:pt x="446" y="79"/>
                  </a:lnTo>
                  <a:lnTo>
                    <a:pt x="447" y="81"/>
                  </a:lnTo>
                  <a:lnTo>
                    <a:pt x="450" y="83"/>
                  </a:lnTo>
                  <a:lnTo>
                    <a:pt x="449" y="83"/>
                  </a:lnTo>
                  <a:lnTo>
                    <a:pt x="449" y="82"/>
                  </a:lnTo>
                  <a:lnTo>
                    <a:pt x="443" y="81"/>
                  </a:lnTo>
                  <a:lnTo>
                    <a:pt x="441" y="79"/>
                  </a:lnTo>
                  <a:lnTo>
                    <a:pt x="436" y="77"/>
                  </a:lnTo>
                  <a:lnTo>
                    <a:pt x="433" y="77"/>
                  </a:lnTo>
                  <a:lnTo>
                    <a:pt x="433" y="77"/>
                  </a:lnTo>
                  <a:lnTo>
                    <a:pt x="429" y="77"/>
                  </a:lnTo>
                  <a:lnTo>
                    <a:pt x="427" y="77"/>
                  </a:lnTo>
                  <a:lnTo>
                    <a:pt x="424" y="76"/>
                  </a:lnTo>
                  <a:lnTo>
                    <a:pt x="421" y="76"/>
                  </a:lnTo>
                  <a:lnTo>
                    <a:pt x="419" y="74"/>
                  </a:lnTo>
                  <a:lnTo>
                    <a:pt x="410" y="72"/>
                  </a:lnTo>
                  <a:lnTo>
                    <a:pt x="404" y="70"/>
                  </a:lnTo>
                  <a:lnTo>
                    <a:pt x="402" y="70"/>
                  </a:lnTo>
                  <a:lnTo>
                    <a:pt x="400" y="66"/>
                  </a:lnTo>
                  <a:lnTo>
                    <a:pt x="398" y="65"/>
                  </a:lnTo>
                  <a:lnTo>
                    <a:pt x="394" y="63"/>
                  </a:lnTo>
                  <a:lnTo>
                    <a:pt x="386" y="60"/>
                  </a:lnTo>
                  <a:lnTo>
                    <a:pt x="384" y="60"/>
                  </a:lnTo>
                  <a:lnTo>
                    <a:pt x="378" y="60"/>
                  </a:lnTo>
                  <a:lnTo>
                    <a:pt x="369" y="59"/>
                  </a:lnTo>
                  <a:lnTo>
                    <a:pt x="369" y="59"/>
                  </a:lnTo>
                  <a:lnTo>
                    <a:pt x="366" y="59"/>
                  </a:lnTo>
                  <a:lnTo>
                    <a:pt x="366" y="59"/>
                  </a:lnTo>
                  <a:lnTo>
                    <a:pt x="364" y="58"/>
                  </a:lnTo>
                  <a:lnTo>
                    <a:pt x="360" y="56"/>
                  </a:lnTo>
                  <a:lnTo>
                    <a:pt x="357" y="55"/>
                  </a:lnTo>
                  <a:lnTo>
                    <a:pt x="357" y="56"/>
                  </a:lnTo>
                  <a:lnTo>
                    <a:pt x="349" y="51"/>
                  </a:lnTo>
                  <a:lnTo>
                    <a:pt x="348" y="50"/>
                  </a:lnTo>
                  <a:lnTo>
                    <a:pt x="344" y="49"/>
                  </a:lnTo>
                  <a:lnTo>
                    <a:pt x="339" y="48"/>
                  </a:lnTo>
                  <a:lnTo>
                    <a:pt x="331" y="49"/>
                  </a:lnTo>
                  <a:lnTo>
                    <a:pt x="328" y="50"/>
                  </a:lnTo>
                  <a:lnTo>
                    <a:pt x="327" y="49"/>
                  </a:lnTo>
                  <a:lnTo>
                    <a:pt x="324" y="49"/>
                  </a:lnTo>
                  <a:lnTo>
                    <a:pt x="321" y="51"/>
                  </a:lnTo>
                  <a:lnTo>
                    <a:pt x="315" y="51"/>
                  </a:lnTo>
                  <a:lnTo>
                    <a:pt x="312" y="50"/>
                  </a:lnTo>
                  <a:lnTo>
                    <a:pt x="309" y="49"/>
                  </a:lnTo>
                  <a:lnTo>
                    <a:pt x="307" y="49"/>
                  </a:lnTo>
                  <a:lnTo>
                    <a:pt x="305" y="47"/>
                  </a:lnTo>
                  <a:lnTo>
                    <a:pt x="296" y="46"/>
                  </a:lnTo>
                  <a:lnTo>
                    <a:pt x="290" y="46"/>
                  </a:lnTo>
                  <a:lnTo>
                    <a:pt x="288" y="47"/>
                  </a:lnTo>
                  <a:lnTo>
                    <a:pt x="280" y="46"/>
                  </a:lnTo>
                  <a:lnTo>
                    <a:pt x="276" y="45"/>
                  </a:lnTo>
                  <a:lnTo>
                    <a:pt x="275" y="43"/>
                  </a:lnTo>
                  <a:lnTo>
                    <a:pt x="273" y="42"/>
                  </a:lnTo>
                  <a:lnTo>
                    <a:pt x="272" y="42"/>
                  </a:lnTo>
                  <a:lnTo>
                    <a:pt x="268" y="43"/>
                  </a:lnTo>
                  <a:lnTo>
                    <a:pt x="266" y="41"/>
                  </a:lnTo>
                  <a:lnTo>
                    <a:pt x="264" y="40"/>
                  </a:lnTo>
                  <a:lnTo>
                    <a:pt x="261" y="40"/>
                  </a:lnTo>
                  <a:lnTo>
                    <a:pt x="258" y="39"/>
                  </a:lnTo>
                  <a:lnTo>
                    <a:pt x="255" y="39"/>
                  </a:lnTo>
                  <a:lnTo>
                    <a:pt x="253" y="38"/>
                  </a:lnTo>
                  <a:lnTo>
                    <a:pt x="247" y="39"/>
                  </a:lnTo>
                  <a:lnTo>
                    <a:pt x="244" y="40"/>
                  </a:lnTo>
                  <a:lnTo>
                    <a:pt x="241" y="40"/>
                  </a:lnTo>
                  <a:lnTo>
                    <a:pt x="239" y="38"/>
                  </a:lnTo>
                  <a:lnTo>
                    <a:pt x="231" y="40"/>
                  </a:lnTo>
                  <a:lnTo>
                    <a:pt x="230" y="41"/>
                  </a:lnTo>
                  <a:lnTo>
                    <a:pt x="225" y="40"/>
                  </a:lnTo>
                  <a:lnTo>
                    <a:pt x="220" y="40"/>
                  </a:lnTo>
                  <a:lnTo>
                    <a:pt x="222" y="37"/>
                  </a:lnTo>
                  <a:lnTo>
                    <a:pt x="219" y="37"/>
                  </a:lnTo>
                  <a:lnTo>
                    <a:pt x="216" y="37"/>
                  </a:lnTo>
                  <a:lnTo>
                    <a:pt x="211" y="37"/>
                  </a:lnTo>
                  <a:lnTo>
                    <a:pt x="216" y="36"/>
                  </a:lnTo>
                  <a:lnTo>
                    <a:pt x="213" y="36"/>
                  </a:lnTo>
                  <a:lnTo>
                    <a:pt x="214" y="32"/>
                  </a:lnTo>
                  <a:lnTo>
                    <a:pt x="215" y="30"/>
                  </a:lnTo>
                  <a:lnTo>
                    <a:pt x="213" y="29"/>
                  </a:lnTo>
                  <a:lnTo>
                    <a:pt x="211" y="30"/>
                  </a:lnTo>
                  <a:lnTo>
                    <a:pt x="207" y="30"/>
                  </a:lnTo>
                  <a:lnTo>
                    <a:pt x="202" y="28"/>
                  </a:lnTo>
                  <a:lnTo>
                    <a:pt x="199" y="29"/>
                  </a:lnTo>
                  <a:lnTo>
                    <a:pt x="194" y="29"/>
                  </a:lnTo>
                  <a:lnTo>
                    <a:pt x="190" y="31"/>
                  </a:lnTo>
                  <a:lnTo>
                    <a:pt x="185" y="30"/>
                  </a:lnTo>
                  <a:lnTo>
                    <a:pt x="182" y="28"/>
                  </a:lnTo>
                  <a:lnTo>
                    <a:pt x="184" y="25"/>
                  </a:lnTo>
                  <a:lnTo>
                    <a:pt x="180" y="23"/>
                  </a:lnTo>
                  <a:lnTo>
                    <a:pt x="178" y="25"/>
                  </a:lnTo>
                  <a:lnTo>
                    <a:pt x="176" y="23"/>
                  </a:lnTo>
                  <a:lnTo>
                    <a:pt x="171" y="28"/>
                  </a:lnTo>
                  <a:lnTo>
                    <a:pt x="170" y="30"/>
                  </a:lnTo>
                  <a:lnTo>
                    <a:pt x="164" y="30"/>
                  </a:lnTo>
                  <a:lnTo>
                    <a:pt x="165" y="30"/>
                  </a:lnTo>
                  <a:lnTo>
                    <a:pt x="162" y="28"/>
                  </a:lnTo>
                  <a:lnTo>
                    <a:pt x="165" y="26"/>
                  </a:lnTo>
                  <a:lnTo>
                    <a:pt x="168" y="26"/>
                  </a:lnTo>
                  <a:lnTo>
                    <a:pt x="171" y="23"/>
                  </a:lnTo>
                  <a:lnTo>
                    <a:pt x="168" y="21"/>
                  </a:lnTo>
                  <a:lnTo>
                    <a:pt x="157" y="19"/>
                  </a:lnTo>
                  <a:lnTo>
                    <a:pt x="159" y="16"/>
                  </a:lnTo>
                  <a:lnTo>
                    <a:pt x="153" y="19"/>
                  </a:lnTo>
                  <a:lnTo>
                    <a:pt x="151" y="21"/>
                  </a:lnTo>
                  <a:lnTo>
                    <a:pt x="148" y="24"/>
                  </a:lnTo>
                  <a:lnTo>
                    <a:pt x="144" y="26"/>
                  </a:lnTo>
                  <a:lnTo>
                    <a:pt x="139" y="29"/>
                  </a:lnTo>
                  <a:lnTo>
                    <a:pt x="137" y="30"/>
                  </a:lnTo>
                  <a:lnTo>
                    <a:pt x="123" y="31"/>
                  </a:lnTo>
                  <a:lnTo>
                    <a:pt x="120" y="32"/>
                  </a:lnTo>
                  <a:lnTo>
                    <a:pt x="118" y="31"/>
                  </a:lnTo>
                  <a:lnTo>
                    <a:pt x="120" y="29"/>
                  </a:lnTo>
                  <a:lnTo>
                    <a:pt x="116" y="31"/>
                  </a:lnTo>
                  <a:lnTo>
                    <a:pt x="110" y="34"/>
                  </a:lnTo>
                  <a:lnTo>
                    <a:pt x="110" y="36"/>
                  </a:lnTo>
                  <a:lnTo>
                    <a:pt x="112" y="37"/>
                  </a:lnTo>
                  <a:lnTo>
                    <a:pt x="118" y="39"/>
                  </a:lnTo>
                  <a:lnTo>
                    <a:pt x="112" y="39"/>
                  </a:lnTo>
                  <a:lnTo>
                    <a:pt x="111" y="42"/>
                  </a:lnTo>
                  <a:lnTo>
                    <a:pt x="112" y="45"/>
                  </a:lnTo>
                  <a:lnTo>
                    <a:pt x="110" y="42"/>
                  </a:lnTo>
                  <a:lnTo>
                    <a:pt x="108" y="42"/>
                  </a:lnTo>
                  <a:lnTo>
                    <a:pt x="110" y="40"/>
                  </a:lnTo>
                  <a:lnTo>
                    <a:pt x="110" y="39"/>
                  </a:lnTo>
                  <a:lnTo>
                    <a:pt x="106" y="39"/>
                  </a:lnTo>
                  <a:lnTo>
                    <a:pt x="110" y="38"/>
                  </a:lnTo>
                  <a:lnTo>
                    <a:pt x="110" y="36"/>
                  </a:lnTo>
                  <a:lnTo>
                    <a:pt x="108" y="36"/>
                  </a:lnTo>
                  <a:lnTo>
                    <a:pt x="96" y="43"/>
                  </a:lnTo>
                  <a:lnTo>
                    <a:pt x="93" y="43"/>
                  </a:lnTo>
                  <a:lnTo>
                    <a:pt x="88" y="45"/>
                  </a:lnTo>
                  <a:lnTo>
                    <a:pt x="85" y="46"/>
                  </a:lnTo>
                  <a:lnTo>
                    <a:pt x="83" y="46"/>
                  </a:lnTo>
                  <a:lnTo>
                    <a:pt x="85" y="45"/>
                  </a:lnTo>
                  <a:lnTo>
                    <a:pt x="86" y="43"/>
                  </a:lnTo>
                  <a:lnTo>
                    <a:pt x="83" y="43"/>
                  </a:lnTo>
                  <a:lnTo>
                    <a:pt x="80" y="46"/>
                  </a:lnTo>
                  <a:lnTo>
                    <a:pt x="77" y="48"/>
                  </a:lnTo>
                  <a:lnTo>
                    <a:pt x="76" y="51"/>
                  </a:lnTo>
                  <a:lnTo>
                    <a:pt x="70" y="56"/>
                  </a:lnTo>
                  <a:lnTo>
                    <a:pt x="69" y="58"/>
                  </a:lnTo>
                  <a:lnTo>
                    <a:pt x="68" y="59"/>
                  </a:lnTo>
                  <a:lnTo>
                    <a:pt x="67" y="60"/>
                  </a:lnTo>
                  <a:lnTo>
                    <a:pt x="67" y="63"/>
                  </a:lnTo>
                  <a:lnTo>
                    <a:pt x="66" y="66"/>
                  </a:lnTo>
                  <a:lnTo>
                    <a:pt x="61" y="72"/>
                  </a:lnTo>
                  <a:lnTo>
                    <a:pt x="56" y="75"/>
                  </a:lnTo>
                  <a:lnTo>
                    <a:pt x="53" y="76"/>
                  </a:lnTo>
                  <a:lnTo>
                    <a:pt x="49" y="76"/>
                  </a:lnTo>
                  <a:lnTo>
                    <a:pt x="33" y="79"/>
                  </a:lnTo>
                  <a:lnTo>
                    <a:pt x="27" y="77"/>
                  </a:lnTo>
                  <a:lnTo>
                    <a:pt x="24" y="79"/>
                  </a:lnTo>
                  <a:lnTo>
                    <a:pt x="25" y="81"/>
                  </a:lnTo>
                  <a:lnTo>
                    <a:pt x="23" y="89"/>
                  </a:lnTo>
                  <a:lnTo>
                    <a:pt x="19" y="90"/>
                  </a:lnTo>
                  <a:lnTo>
                    <a:pt x="18" y="90"/>
                  </a:lnTo>
                  <a:lnTo>
                    <a:pt x="18" y="91"/>
                  </a:lnTo>
                  <a:lnTo>
                    <a:pt x="20" y="91"/>
                  </a:lnTo>
                  <a:lnTo>
                    <a:pt x="24" y="92"/>
                  </a:lnTo>
                  <a:lnTo>
                    <a:pt x="26" y="93"/>
                  </a:lnTo>
                  <a:lnTo>
                    <a:pt x="28" y="96"/>
                  </a:lnTo>
                  <a:lnTo>
                    <a:pt x="32" y="97"/>
                  </a:lnTo>
                  <a:lnTo>
                    <a:pt x="36" y="98"/>
                  </a:lnTo>
                  <a:lnTo>
                    <a:pt x="42" y="101"/>
                  </a:lnTo>
                  <a:lnTo>
                    <a:pt x="45" y="104"/>
                  </a:lnTo>
                  <a:lnTo>
                    <a:pt x="45" y="104"/>
                  </a:lnTo>
                  <a:lnTo>
                    <a:pt x="54" y="108"/>
                  </a:lnTo>
                  <a:lnTo>
                    <a:pt x="58" y="114"/>
                  </a:lnTo>
                  <a:lnTo>
                    <a:pt x="59" y="119"/>
                  </a:lnTo>
                  <a:lnTo>
                    <a:pt x="67" y="120"/>
                  </a:lnTo>
                  <a:lnTo>
                    <a:pt x="72" y="120"/>
                  </a:lnTo>
                  <a:lnTo>
                    <a:pt x="72" y="122"/>
                  </a:lnTo>
                  <a:lnTo>
                    <a:pt x="76" y="120"/>
                  </a:lnTo>
                  <a:lnTo>
                    <a:pt x="76" y="118"/>
                  </a:lnTo>
                  <a:lnTo>
                    <a:pt x="78" y="120"/>
                  </a:lnTo>
                  <a:lnTo>
                    <a:pt x="80" y="122"/>
                  </a:lnTo>
                  <a:lnTo>
                    <a:pt x="84" y="120"/>
                  </a:lnTo>
                  <a:lnTo>
                    <a:pt x="86" y="122"/>
                  </a:lnTo>
                  <a:lnTo>
                    <a:pt x="89" y="123"/>
                  </a:lnTo>
                  <a:lnTo>
                    <a:pt x="86" y="123"/>
                  </a:lnTo>
                  <a:lnTo>
                    <a:pt x="84" y="126"/>
                  </a:lnTo>
                  <a:lnTo>
                    <a:pt x="85" y="130"/>
                  </a:lnTo>
                  <a:lnTo>
                    <a:pt x="88" y="132"/>
                  </a:lnTo>
                  <a:lnTo>
                    <a:pt x="92" y="133"/>
                  </a:lnTo>
                  <a:lnTo>
                    <a:pt x="94" y="130"/>
                  </a:lnTo>
                  <a:lnTo>
                    <a:pt x="97" y="130"/>
                  </a:lnTo>
                  <a:lnTo>
                    <a:pt x="100" y="131"/>
                  </a:lnTo>
                  <a:lnTo>
                    <a:pt x="105" y="131"/>
                  </a:lnTo>
                  <a:lnTo>
                    <a:pt x="106" y="133"/>
                  </a:lnTo>
                  <a:lnTo>
                    <a:pt x="105" y="135"/>
                  </a:lnTo>
                  <a:lnTo>
                    <a:pt x="100" y="136"/>
                  </a:lnTo>
                  <a:lnTo>
                    <a:pt x="97" y="135"/>
                  </a:lnTo>
                  <a:lnTo>
                    <a:pt x="94" y="134"/>
                  </a:lnTo>
                  <a:lnTo>
                    <a:pt x="92" y="133"/>
                  </a:lnTo>
                  <a:lnTo>
                    <a:pt x="89" y="134"/>
                  </a:lnTo>
                  <a:lnTo>
                    <a:pt x="86" y="134"/>
                  </a:lnTo>
                  <a:lnTo>
                    <a:pt x="84" y="132"/>
                  </a:lnTo>
                  <a:lnTo>
                    <a:pt x="82" y="130"/>
                  </a:lnTo>
                  <a:lnTo>
                    <a:pt x="82" y="127"/>
                  </a:lnTo>
                  <a:lnTo>
                    <a:pt x="79" y="125"/>
                  </a:lnTo>
                  <a:lnTo>
                    <a:pt x="76" y="124"/>
                  </a:lnTo>
                  <a:lnTo>
                    <a:pt x="74" y="125"/>
                  </a:lnTo>
                  <a:lnTo>
                    <a:pt x="76" y="128"/>
                  </a:lnTo>
                  <a:lnTo>
                    <a:pt x="78" y="128"/>
                  </a:lnTo>
                  <a:lnTo>
                    <a:pt x="84" y="134"/>
                  </a:lnTo>
                  <a:lnTo>
                    <a:pt x="84" y="136"/>
                  </a:lnTo>
                  <a:lnTo>
                    <a:pt x="87" y="135"/>
                  </a:lnTo>
                  <a:lnTo>
                    <a:pt x="93" y="136"/>
                  </a:lnTo>
                  <a:lnTo>
                    <a:pt x="95" y="139"/>
                  </a:lnTo>
                  <a:lnTo>
                    <a:pt x="95" y="141"/>
                  </a:lnTo>
                  <a:lnTo>
                    <a:pt x="89" y="139"/>
                  </a:lnTo>
                  <a:lnTo>
                    <a:pt x="87" y="140"/>
                  </a:lnTo>
                  <a:lnTo>
                    <a:pt x="85" y="143"/>
                  </a:lnTo>
                  <a:lnTo>
                    <a:pt x="85" y="143"/>
                  </a:lnTo>
                  <a:lnTo>
                    <a:pt x="83" y="144"/>
                  </a:lnTo>
                  <a:lnTo>
                    <a:pt x="80" y="143"/>
                  </a:lnTo>
                  <a:lnTo>
                    <a:pt x="77" y="144"/>
                  </a:lnTo>
                  <a:lnTo>
                    <a:pt x="75" y="144"/>
                  </a:lnTo>
                  <a:lnTo>
                    <a:pt x="71" y="142"/>
                  </a:lnTo>
                  <a:lnTo>
                    <a:pt x="69" y="142"/>
                  </a:lnTo>
                  <a:lnTo>
                    <a:pt x="67" y="143"/>
                  </a:lnTo>
                  <a:lnTo>
                    <a:pt x="63" y="143"/>
                  </a:lnTo>
                  <a:lnTo>
                    <a:pt x="58" y="143"/>
                  </a:lnTo>
                  <a:lnTo>
                    <a:pt x="56" y="140"/>
                  </a:lnTo>
                  <a:lnTo>
                    <a:pt x="53" y="140"/>
                  </a:lnTo>
                  <a:lnTo>
                    <a:pt x="56" y="140"/>
                  </a:lnTo>
                  <a:lnTo>
                    <a:pt x="58" y="134"/>
                  </a:lnTo>
                  <a:lnTo>
                    <a:pt x="58" y="132"/>
                  </a:lnTo>
                  <a:lnTo>
                    <a:pt x="50" y="132"/>
                  </a:lnTo>
                  <a:lnTo>
                    <a:pt x="48" y="132"/>
                  </a:lnTo>
                  <a:lnTo>
                    <a:pt x="42" y="134"/>
                  </a:lnTo>
                  <a:lnTo>
                    <a:pt x="36" y="135"/>
                  </a:lnTo>
                  <a:lnTo>
                    <a:pt x="32" y="137"/>
                  </a:lnTo>
                  <a:lnTo>
                    <a:pt x="31" y="140"/>
                  </a:lnTo>
                  <a:lnTo>
                    <a:pt x="34" y="141"/>
                  </a:lnTo>
                  <a:lnTo>
                    <a:pt x="31" y="142"/>
                  </a:lnTo>
                  <a:lnTo>
                    <a:pt x="26" y="141"/>
                  </a:lnTo>
                  <a:lnTo>
                    <a:pt x="23" y="141"/>
                  </a:lnTo>
                  <a:lnTo>
                    <a:pt x="17" y="144"/>
                  </a:lnTo>
                  <a:lnTo>
                    <a:pt x="15" y="147"/>
                  </a:lnTo>
                  <a:lnTo>
                    <a:pt x="12" y="148"/>
                  </a:lnTo>
                  <a:lnTo>
                    <a:pt x="10" y="148"/>
                  </a:lnTo>
                  <a:lnTo>
                    <a:pt x="7" y="149"/>
                  </a:lnTo>
                  <a:lnTo>
                    <a:pt x="6" y="151"/>
                  </a:lnTo>
                  <a:lnTo>
                    <a:pt x="2" y="151"/>
                  </a:lnTo>
                  <a:lnTo>
                    <a:pt x="0" y="153"/>
                  </a:lnTo>
                  <a:lnTo>
                    <a:pt x="0" y="154"/>
                  </a:lnTo>
                  <a:lnTo>
                    <a:pt x="8" y="158"/>
                  </a:lnTo>
                  <a:lnTo>
                    <a:pt x="14" y="159"/>
                  </a:lnTo>
                  <a:lnTo>
                    <a:pt x="16" y="159"/>
                  </a:lnTo>
                  <a:lnTo>
                    <a:pt x="18" y="160"/>
                  </a:lnTo>
                  <a:lnTo>
                    <a:pt x="16" y="159"/>
                  </a:lnTo>
                  <a:lnTo>
                    <a:pt x="24" y="160"/>
                  </a:lnTo>
                  <a:lnTo>
                    <a:pt x="27" y="162"/>
                  </a:lnTo>
                  <a:lnTo>
                    <a:pt x="22" y="162"/>
                  </a:lnTo>
                  <a:lnTo>
                    <a:pt x="19" y="165"/>
                  </a:lnTo>
                  <a:lnTo>
                    <a:pt x="17" y="165"/>
                  </a:lnTo>
                  <a:lnTo>
                    <a:pt x="15" y="162"/>
                  </a:lnTo>
                  <a:lnTo>
                    <a:pt x="16" y="166"/>
                  </a:lnTo>
                  <a:lnTo>
                    <a:pt x="18" y="168"/>
                  </a:lnTo>
                  <a:lnTo>
                    <a:pt x="22" y="170"/>
                  </a:lnTo>
                  <a:lnTo>
                    <a:pt x="20" y="173"/>
                  </a:lnTo>
                  <a:lnTo>
                    <a:pt x="23" y="175"/>
                  </a:lnTo>
                  <a:lnTo>
                    <a:pt x="25" y="176"/>
                  </a:lnTo>
                  <a:lnTo>
                    <a:pt x="36" y="178"/>
                  </a:lnTo>
                  <a:lnTo>
                    <a:pt x="39" y="179"/>
                  </a:lnTo>
                  <a:lnTo>
                    <a:pt x="50" y="177"/>
                  </a:lnTo>
                  <a:lnTo>
                    <a:pt x="59" y="176"/>
                  </a:lnTo>
                  <a:lnTo>
                    <a:pt x="61" y="177"/>
                  </a:lnTo>
                  <a:lnTo>
                    <a:pt x="63" y="178"/>
                  </a:lnTo>
                  <a:lnTo>
                    <a:pt x="67" y="181"/>
                  </a:lnTo>
                  <a:lnTo>
                    <a:pt x="66" y="175"/>
                  </a:lnTo>
                  <a:lnTo>
                    <a:pt x="71" y="179"/>
                  </a:lnTo>
                  <a:lnTo>
                    <a:pt x="74" y="181"/>
                  </a:lnTo>
                  <a:lnTo>
                    <a:pt x="75" y="178"/>
                  </a:lnTo>
                  <a:lnTo>
                    <a:pt x="77" y="176"/>
                  </a:lnTo>
                  <a:lnTo>
                    <a:pt x="80" y="174"/>
                  </a:lnTo>
                  <a:lnTo>
                    <a:pt x="83" y="174"/>
                  </a:lnTo>
                  <a:lnTo>
                    <a:pt x="85" y="171"/>
                  </a:lnTo>
                  <a:lnTo>
                    <a:pt x="88" y="173"/>
                  </a:lnTo>
                  <a:lnTo>
                    <a:pt x="91" y="171"/>
                  </a:lnTo>
                  <a:lnTo>
                    <a:pt x="93" y="169"/>
                  </a:lnTo>
                  <a:lnTo>
                    <a:pt x="96" y="168"/>
                  </a:lnTo>
                  <a:lnTo>
                    <a:pt x="95" y="170"/>
                  </a:lnTo>
                  <a:lnTo>
                    <a:pt x="97" y="171"/>
                  </a:lnTo>
                  <a:lnTo>
                    <a:pt x="99" y="175"/>
                  </a:lnTo>
                  <a:lnTo>
                    <a:pt x="96" y="177"/>
                  </a:lnTo>
                  <a:lnTo>
                    <a:pt x="94" y="178"/>
                  </a:lnTo>
                  <a:lnTo>
                    <a:pt x="91" y="177"/>
                  </a:lnTo>
                  <a:lnTo>
                    <a:pt x="91" y="179"/>
                  </a:lnTo>
                  <a:lnTo>
                    <a:pt x="93" y="181"/>
                  </a:lnTo>
                  <a:lnTo>
                    <a:pt x="96" y="185"/>
                  </a:lnTo>
                  <a:lnTo>
                    <a:pt x="97" y="188"/>
                  </a:lnTo>
                  <a:lnTo>
                    <a:pt x="99" y="191"/>
                  </a:lnTo>
                  <a:lnTo>
                    <a:pt x="99" y="194"/>
                  </a:lnTo>
                  <a:lnTo>
                    <a:pt x="97" y="196"/>
                  </a:lnTo>
                  <a:lnTo>
                    <a:pt x="95" y="199"/>
                  </a:lnTo>
                  <a:lnTo>
                    <a:pt x="92" y="201"/>
                  </a:lnTo>
                  <a:lnTo>
                    <a:pt x="84" y="201"/>
                  </a:lnTo>
                  <a:lnTo>
                    <a:pt x="80" y="200"/>
                  </a:lnTo>
                  <a:lnTo>
                    <a:pt x="78" y="200"/>
                  </a:lnTo>
                  <a:lnTo>
                    <a:pt x="74" y="205"/>
                  </a:lnTo>
                  <a:lnTo>
                    <a:pt x="71" y="207"/>
                  </a:lnTo>
                  <a:lnTo>
                    <a:pt x="68" y="209"/>
                  </a:lnTo>
                  <a:lnTo>
                    <a:pt x="66" y="210"/>
                  </a:lnTo>
                  <a:lnTo>
                    <a:pt x="63" y="210"/>
                  </a:lnTo>
                  <a:lnTo>
                    <a:pt x="60" y="210"/>
                  </a:lnTo>
                  <a:lnTo>
                    <a:pt x="58" y="211"/>
                  </a:lnTo>
                  <a:lnTo>
                    <a:pt x="60" y="209"/>
                  </a:lnTo>
                  <a:lnTo>
                    <a:pt x="59" y="207"/>
                  </a:lnTo>
                  <a:lnTo>
                    <a:pt x="54" y="205"/>
                  </a:lnTo>
                  <a:lnTo>
                    <a:pt x="49" y="207"/>
                  </a:lnTo>
                  <a:lnTo>
                    <a:pt x="48" y="209"/>
                  </a:lnTo>
                  <a:lnTo>
                    <a:pt x="50" y="211"/>
                  </a:lnTo>
                  <a:lnTo>
                    <a:pt x="46" y="210"/>
                  </a:lnTo>
                  <a:lnTo>
                    <a:pt x="44" y="213"/>
                  </a:lnTo>
                  <a:lnTo>
                    <a:pt x="44" y="216"/>
                  </a:lnTo>
                  <a:lnTo>
                    <a:pt x="43" y="216"/>
                  </a:lnTo>
                  <a:lnTo>
                    <a:pt x="45" y="219"/>
                  </a:lnTo>
                  <a:lnTo>
                    <a:pt x="49" y="217"/>
                  </a:lnTo>
                  <a:lnTo>
                    <a:pt x="45" y="219"/>
                  </a:lnTo>
                  <a:lnTo>
                    <a:pt x="44" y="222"/>
                  </a:lnTo>
                  <a:lnTo>
                    <a:pt x="46" y="222"/>
                  </a:lnTo>
                  <a:lnTo>
                    <a:pt x="44" y="222"/>
                  </a:lnTo>
                  <a:lnTo>
                    <a:pt x="42" y="221"/>
                  </a:lnTo>
                  <a:lnTo>
                    <a:pt x="40" y="221"/>
                  </a:lnTo>
                  <a:lnTo>
                    <a:pt x="32" y="230"/>
                  </a:lnTo>
                  <a:lnTo>
                    <a:pt x="31" y="233"/>
                  </a:lnTo>
                  <a:lnTo>
                    <a:pt x="33" y="235"/>
                  </a:lnTo>
                  <a:lnTo>
                    <a:pt x="31" y="236"/>
                  </a:lnTo>
                  <a:lnTo>
                    <a:pt x="28" y="238"/>
                  </a:lnTo>
                  <a:lnTo>
                    <a:pt x="31" y="239"/>
                  </a:lnTo>
                  <a:lnTo>
                    <a:pt x="28" y="239"/>
                  </a:lnTo>
                  <a:lnTo>
                    <a:pt x="25" y="239"/>
                  </a:lnTo>
                  <a:lnTo>
                    <a:pt x="27" y="242"/>
                  </a:lnTo>
                  <a:lnTo>
                    <a:pt x="29" y="244"/>
                  </a:lnTo>
                  <a:lnTo>
                    <a:pt x="29" y="246"/>
                  </a:lnTo>
                  <a:lnTo>
                    <a:pt x="33" y="248"/>
                  </a:lnTo>
                  <a:lnTo>
                    <a:pt x="33" y="251"/>
                  </a:lnTo>
                  <a:lnTo>
                    <a:pt x="36" y="250"/>
                  </a:lnTo>
                  <a:lnTo>
                    <a:pt x="39" y="247"/>
                  </a:lnTo>
                  <a:lnTo>
                    <a:pt x="39" y="244"/>
                  </a:lnTo>
                  <a:lnTo>
                    <a:pt x="44" y="241"/>
                  </a:lnTo>
                  <a:lnTo>
                    <a:pt x="45" y="241"/>
                  </a:lnTo>
                  <a:lnTo>
                    <a:pt x="43" y="243"/>
                  </a:lnTo>
                  <a:lnTo>
                    <a:pt x="41" y="244"/>
                  </a:lnTo>
                  <a:lnTo>
                    <a:pt x="36" y="250"/>
                  </a:lnTo>
                  <a:lnTo>
                    <a:pt x="40" y="248"/>
                  </a:lnTo>
                  <a:lnTo>
                    <a:pt x="40" y="251"/>
                  </a:lnTo>
                  <a:lnTo>
                    <a:pt x="42" y="253"/>
                  </a:lnTo>
                  <a:lnTo>
                    <a:pt x="40" y="255"/>
                  </a:lnTo>
                  <a:lnTo>
                    <a:pt x="43" y="254"/>
                  </a:lnTo>
                  <a:lnTo>
                    <a:pt x="45" y="254"/>
                  </a:lnTo>
                  <a:lnTo>
                    <a:pt x="49" y="256"/>
                  </a:lnTo>
                  <a:lnTo>
                    <a:pt x="54" y="256"/>
                  </a:lnTo>
                  <a:lnTo>
                    <a:pt x="59" y="253"/>
                  </a:lnTo>
                  <a:lnTo>
                    <a:pt x="59" y="256"/>
                  </a:lnTo>
                  <a:lnTo>
                    <a:pt x="57" y="256"/>
                  </a:lnTo>
                  <a:lnTo>
                    <a:pt x="59" y="256"/>
                  </a:lnTo>
                  <a:lnTo>
                    <a:pt x="61" y="258"/>
                  </a:lnTo>
                  <a:lnTo>
                    <a:pt x="62" y="260"/>
                  </a:lnTo>
                  <a:lnTo>
                    <a:pt x="59" y="262"/>
                  </a:lnTo>
                  <a:lnTo>
                    <a:pt x="57" y="261"/>
                  </a:lnTo>
                  <a:lnTo>
                    <a:pt x="57" y="258"/>
                  </a:lnTo>
                  <a:lnTo>
                    <a:pt x="54" y="259"/>
                  </a:lnTo>
                  <a:lnTo>
                    <a:pt x="49" y="262"/>
                  </a:lnTo>
                  <a:lnTo>
                    <a:pt x="51" y="260"/>
                  </a:lnTo>
                  <a:lnTo>
                    <a:pt x="50" y="258"/>
                  </a:lnTo>
                  <a:lnTo>
                    <a:pt x="48" y="258"/>
                  </a:lnTo>
                  <a:lnTo>
                    <a:pt x="44" y="255"/>
                  </a:lnTo>
                  <a:lnTo>
                    <a:pt x="42" y="255"/>
                  </a:lnTo>
                  <a:lnTo>
                    <a:pt x="41" y="258"/>
                  </a:lnTo>
                  <a:lnTo>
                    <a:pt x="36" y="263"/>
                  </a:lnTo>
                  <a:lnTo>
                    <a:pt x="42" y="263"/>
                  </a:lnTo>
                  <a:lnTo>
                    <a:pt x="40" y="265"/>
                  </a:lnTo>
                  <a:lnTo>
                    <a:pt x="42" y="267"/>
                  </a:lnTo>
                  <a:lnTo>
                    <a:pt x="44" y="268"/>
                  </a:lnTo>
                  <a:lnTo>
                    <a:pt x="45" y="268"/>
                  </a:lnTo>
                  <a:lnTo>
                    <a:pt x="51" y="272"/>
                  </a:lnTo>
                  <a:lnTo>
                    <a:pt x="53" y="273"/>
                  </a:lnTo>
                  <a:lnTo>
                    <a:pt x="53" y="277"/>
                  </a:lnTo>
                  <a:lnTo>
                    <a:pt x="56" y="278"/>
                  </a:lnTo>
                  <a:lnTo>
                    <a:pt x="58" y="278"/>
                  </a:lnTo>
                  <a:lnTo>
                    <a:pt x="63" y="278"/>
                  </a:lnTo>
                  <a:lnTo>
                    <a:pt x="67" y="277"/>
                  </a:lnTo>
                  <a:lnTo>
                    <a:pt x="69" y="276"/>
                  </a:lnTo>
                  <a:lnTo>
                    <a:pt x="71" y="273"/>
                  </a:lnTo>
                  <a:lnTo>
                    <a:pt x="75" y="273"/>
                  </a:lnTo>
                  <a:lnTo>
                    <a:pt x="76" y="272"/>
                  </a:lnTo>
                  <a:lnTo>
                    <a:pt x="76" y="270"/>
                  </a:lnTo>
                  <a:lnTo>
                    <a:pt x="75" y="267"/>
                  </a:lnTo>
                  <a:lnTo>
                    <a:pt x="77" y="264"/>
                  </a:lnTo>
                  <a:lnTo>
                    <a:pt x="80" y="259"/>
                  </a:lnTo>
                  <a:lnTo>
                    <a:pt x="82" y="260"/>
                  </a:lnTo>
                  <a:lnTo>
                    <a:pt x="84" y="260"/>
                  </a:lnTo>
                  <a:lnTo>
                    <a:pt x="82" y="261"/>
                  </a:lnTo>
                  <a:lnTo>
                    <a:pt x="79" y="263"/>
                  </a:lnTo>
                  <a:lnTo>
                    <a:pt x="77" y="267"/>
                  </a:lnTo>
                  <a:lnTo>
                    <a:pt x="77" y="269"/>
                  </a:lnTo>
                  <a:lnTo>
                    <a:pt x="79" y="271"/>
                  </a:lnTo>
                  <a:lnTo>
                    <a:pt x="79" y="273"/>
                  </a:lnTo>
                  <a:lnTo>
                    <a:pt x="83" y="279"/>
                  </a:lnTo>
                  <a:lnTo>
                    <a:pt x="84" y="281"/>
                  </a:lnTo>
                  <a:lnTo>
                    <a:pt x="86" y="284"/>
                  </a:lnTo>
                  <a:lnTo>
                    <a:pt x="84" y="286"/>
                  </a:lnTo>
                  <a:lnTo>
                    <a:pt x="82" y="289"/>
                  </a:lnTo>
                  <a:lnTo>
                    <a:pt x="84" y="291"/>
                  </a:lnTo>
                  <a:lnTo>
                    <a:pt x="87" y="293"/>
                  </a:lnTo>
                  <a:lnTo>
                    <a:pt x="84" y="294"/>
                  </a:lnTo>
                  <a:lnTo>
                    <a:pt x="85" y="299"/>
                  </a:lnTo>
                  <a:lnTo>
                    <a:pt x="83" y="301"/>
                  </a:lnTo>
                  <a:lnTo>
                    <a:pt x="80" y="301"/>
                  </a:lnTo>
                  <a:lnTo>
                    <a:pt x="88" y="302"/>
                  </a:lnTo>
                  <a:lnTo>
                    <a:pt x="91" y="301"/>
                  </a:lnTo>
                  <a:lnTo>
                    <a:pt x="92" y="298"/>
                  </a:lnTo>
                  <a:lnTo>
                    <a:pt x="94" y="298"/>
                  </a:lnTo>
                  <a:lnTo>
                    <a:pt x="100" y="296"/>
                  </a:lnTo>
                  <a:lnTo>
                    <a:pt x="102" y="294"/>
                  </a:lnTo>
                  <a:lnTo>
                    <a:pt x="105" y="293"/>
                  </a:lnTo>
                  <a:lnTo>
                    <a:pt x="106" y="296"/>
                  </a:lnTo>
                  <a:lnTo>
                    <a:pt x="110" y="297"/>
                  </a:lnTo>
                  <a:lnTo>
                    <a:pt x="112" y="298"/>
                  </a:lnTo>
                  <a:lnTo>
                    <a:pt x="113" y="296"/>
                  </a:lnTo>
                  <a:lnTo>
                    <a:pt x="116" y="297"/>
                  </a:lnTo>
                  <a:lnTo>
                    <a:pt x="119" y="301"/>
                  </a:lnTo>
                  <a:lnTo>
                    <a:pt x="122" y="305"/>
                  </a:lnTo>
                  <a:lnTo>
                    <a:pt x="123" y="306"/>
                  </a:lnTo>
                  <a:lnTo>
                    <a:pt x="127" y="304"/>
                  </a:lnTo>
                  <a:lnTo>
                    <a:pt x="125" y="301"/>
                  </a:lnTo>
                  <a:lnTo>
                    <a:pt x="130" y="293"/>
                  </a:lnTo>
                  <a:lnTo>
                    <a:pt x="129" y="290"/>
                  </a:lnTo>
                  <a:lnTo>
                    <a:pt x="131" y="293"/>
                  </a:lnTo>
                  <a:lnTo>
                    <a:pt x="135" y="294"/>
                  </a:lnTo>
                  <a:lnTo>
                    <a:pt x="136" y="295"/>
                  </a:lnTo>
                  <a:lnTo>
                    <a:pt x="133" y="294"/>
                  </a:lnTo>
                  <a:lnTo>
                    <a:pt x="130" y="296"/>
                  </a:lnTo>
                  <a:lnTo>
                    <a:pt x="129" y="298"/>
                  </a:lnTo>
                  <a:lnTo>
                    <a:pt x="134" y="302"/>
                  </a:lnTo>
                  <a:lnTo>
                    <a:pt x="136" y="302"/>
                  </a:lnTo>
                  <a:lnTo>
                    <a:pt x="142" y="299"/>
                  </a:lnTo>
                  <a:lnTo>
                    <a:pt x="150" y="296"/>
                  </a:lnTo>
                  <a:lnTo>
                    <a:pt x="153" y="294"/>
                  </a:lnTo>
                  <a:lnTo>
                    <a:pt x="154" y="291"/>
                  </a:lnTo>
                  <a:lnTo>
                    <a:pt x="153" y="294"/>
                  </a:lnTo>
                  <a:lnTo>
                    <a:pt x="151" y="297"/>
                  </a:lnTo>
                  <a:lnTo>
                    <a:pt x="152" y="299"/>
                  </a:lnTo>
                  <a:lnTo>
                    <a:pt x="148" y="301"/>
                  </a:lnTo>
                  <a:lnTo>
                    <a:pt x="143" y="306"/>
                  </a:lnTo>
                  <a:lnTo>
                    <a:pt x="144" y="308"/>
                  </a:lnTo>
                  <a:lnTo>
                    <a:pt x="146" y="310"/>
                  </a:lnTo>
                  <a:lnTo>
                    <a:pt x="148" y="311"/>
                  </a:lnTo>
                  <a:lnTo>
                    <a:pt x="146" y="310"/>
                  </a:lnTo>
                  <a:lnTo>
                    <a:pt x="143" y="311"/>
                  </a:lnTo>
                  <a:lnTo>
                    <a:pt x="143" y="313"/>
                  </a:lnTo>
                  <a:lnTo>
                    <a:pt x="142" y="316"/>
                  </a:lnTo>
                  <a:lnTo>
                    <a:pt x="142" y="319"/>
                  </a:lnTo>
                  <a:lnTo>
                    <a:pt x="143" y="324"/>
                  </a:lnTo>
                  <a:lnTo>
                    <a:pt x="145" y="323"/>
                  </a:lnTo>
                  <a:lnTo>
                    <a:pt x="145" y="324"/>
                  </a:lnTo>
                  <a:lnTo>
                    <a:pt x="142" y="324"/>
                  </a:lnTo>
                  <a:lnTo>
                    <a:pt x="142" y="323"/>
                  </a:lnTo>
                  <a:lnTo>
                    <a:pt x="138" y="324"/>
                  </a:lnTo>
                  <a:lnTo>
                    <a:pt x="136" y="327"/>
                  </a:lnTo>
                  <a:lnTo>
                    <a:pt x="133" y="328"/>
                  </a:lnTo>
                  <a:lnTo>
                    <a:pt x="128" y="332"/>
                  </a:lnTo>
                  <a:lnTo>
                    <a:pt x="128" y="336"/>
                  </a:lnTo>
                  <a:lnTo>
                    <a:pt x="126" y="338"/>
                  </a:lnTo>
                  <a:lnTo>
                    <a:pt x="123" y="337"/>
                  </a:lnTo>
                  <a:lnTo>
                    <a:pt x="120" y="340"/>
                  </a:lnTo>
                  <a:lnTo>
                    <a:pt x="112" y="342"/>
                  </a:lnTo>
                  <a:lnTo>
                    <a:pt x="106" y="347"/>
                  </a:lnTo>
                  <a:lnTo>
                    <a:pt x="104" y="349"/>
                  </a:lnTo>
                  <a:lnTo>
                    <a:pt x="103" y="352"/>
                  </a:lnTo>
                  <a:lnTo>
                    <a:pt x="103" y="355"/>
                  </a:lnTo>
                  <a:lnTo>
                    <a:pt x="104" y="357"/>
                  </a:lnTo>
                  <a:lnTo>
                    <a:pt x="102" y="356"/>
                  </a:lnTo>
                  <a:lnTo>
                    <a:pt x="99" y="356"/>
                  </a:lnTo>
                  <a:lnTo>
                    <a:pt x="99" y="358"/>
                  </a:lnTo>
                  <a:lnTo>
                    <a:pt x="97" y="356"/>
                  </a:lnTo>
                  <a:lnTo>
                    <a:pt x="97" y="354"/>
                  </a:lnTo>
                  <a:lnTo>
                    <a:pt x="95" y="355"/>
                  </a:lnTo>
                  <a:lnTo>
                    <a:pt x="92" y="354"/>
                  </a:lnTo>
                  <a:lnTo>
                    <a:pt x="80" y="357"/>
                  </a:lnTo>
                  <a:lnTo>
                    <a:pt x="78" y="359"/>
                  </a:lnTo>
                  <a:lnTo>
                    <a:pt x="76" y="363"/>
                  </a:lnTo>
                  <a:lnTo>
                    <a:pt x="76" y="365"/>
                  </a:lnTo>
                  <a:lnTo>
                    <a:pt x="72" y="366"/>
                  </a:lnTo>
                  <a:lnTo>
                    <a:pt x="70" y="368"/>
                  </a:lnTo>
                  <a:lnTo>
                    <a:pt x="67" y="368"/>
                  </a:lnTo>
                  <a:lnTo>
                    <a:pt x="65" y="370"/>
                  </a:lnTo>
                  <a:lnTo>
                    <a:pt x="65" y="373"/>
                  </a:lnTo>
                  <a:lnTo>
                    <a:pt x="66" y="375"/>
                  </a:lnTo>
                  <a:lnTo>
                    <a:pt x="67" y="373"/>
                  </a:lnTo>
                  <a:lnTo>
                    <a:pt x="66" y="370"/>
                  </a:lnTo>
                  <a:lnTo>
                    <a:pt x="69" y="373"/>
                  </a:lnTo>
                  <a:lnTo>
                    <a:pt x="71" y="374"/>
                  </a:lnTo>
                  <a:lnTo>
                    <a:pt x="75" y="373"/>
                  </a:lnTo>
                  <a:lnTo>
                    <a:pt x="74" y="370"/>
                  </a:lnTo>
                  <a:lnTo>
                    <a:pt x="72" y="367"/>
                  </a:lnTo>
                  <a:lnTo>
                    <a:pt x="76" y="368"/>
                  </a:lnTo>
                  <a:lnTo>
                    <a:pt x="77" y="372"/>
                  </a:lnTo>
                  <a:lnTo>
                    <a:pt x="80" y="370"/>
                  </a:lnTo>
                  <a:lnTo>
                    <a:pt x="83" y="370"/>
                  </a:lnTo>
                  <a:lnTo>
                    <a:pt x="84" y="367"/>
                  </a:lnTo>
                  <a:lnTo>
                    <a:pt x="86" y="364"/>
                  </a:lnTo>
                  <a:lnTo>
                    <a:pt x="87" y="362"/>
                  </a:lnTo>
                  <a:lnTo>
                    <a:pt x="89" y="361"/>
                  </a:lnTo>
                  <a:lnTo>
                    <a:pt x="93" y="362"/>
                  </a:lnTo>
                  <a:lnTo>
                    <a:pt x="89" y="363"/>
                  </a:lnTo>
                  <a:lnTo>
                    <a:pt x="89" y="365"/>
                  </a:lnTo>
                  <a:lnTo>
                    <a:pt x="93" y="366"/>
                  </a:lnTo>
                  <a:lnTo>
                    <a:pt x="97" y="363"/>
                  </a:lnTo>
                  <a:lnTo>
                    <a:pt x="101" y="362"/>
                  </a:lnTo>
                  <a:lnTo>
                    <a:pt x="103" y="363"/>
                  </a:lnTo>
                  <a:lnTo>
                    <a:pt x="104" y="359"/>
                  </a:lnTo>
                  <a:lnTo>
                    <a:pt x="106" y="359"/>
                  </a:lnTo>
                  <a:lnTo>
                    <a:pt x="110" y="357"/>
                  </a:lnTo>
                  <a:lnTo>
                    <a:pt x="111" y="357"/>
                  </a:lnTo>
                  <a:lnTo>
                    <a:pt x="114" y="358"/>
                  </a:lnTo>
                  <a:lnTo>
                    <a:pt x="113" y="361"/>
                  </a:lnTo>
                  <a:lnTo>
                    <a:pt x="116" y="361"/>
                  </a:lnTo>
                  <a:lnTo>
                    <a:pt x="117" y="357"/>
                  </a:lnTo>
                  <a:lnTo>
                    <a:pt x="120" y="355"/>
                  </a:lnTo>
                  <a:lnTo>
                    <a:pt x="122" y="355"/>
                  </a:lnTo>
                  <a:lnTo>
                    <a:pt x="126" y="353"/>
                  </a:lnTo>
                  <a:lnTo>
                    <a:pt x="128" y="354"/>
                  </a:lnTo>
                  <a:lnTo>
                    <a:pt x="129" y="350"/>
                  </a:lnTo>
                  <a:lnTo>
                    <a:pt x="130" y="354"/>
                  </a:lnTo>
                  <a:lnTo>
                    <a:pt x="131" y="353"/>
                  </a:lnTo>
                  <a:lnTo>
                    <a:pt x="133" y="350"/>
                  </a:lnTo>
                  <a:lnTo>
                    <a:pt x="135" y="349"/>
                  </a:lnTo>
                  <a:lnTo>
                    <a:pt x="133" y="349"/>
                  </a:lnTo>
                  <a:lnTo>
                    <a:pt x="133" y="347"/>
                  </a:lnTo>
                  <a:lnTo>
                    <a:pt x="129" y="347"/>
                  </a:lnTo>
                  <a:lnTo>
                    <a:pt x="133" y="344"/>
                  </a:lnTo>
                  <a:lnTo>
                    <a:pt x="135" y="344"/>
                  </a:lnTo>
                  <a:lnTo>
                    <a:pt x="138" y="342"/>
                  </a:lnTo>
                  <a:lnTo>
                    <a:pt x="135" y="342"/>
                  </a:lnTo>
                  <a:lnTo>
                    <a:pt x="138" y="341"/>
                  </a:lnTo>
                  <a:lnTo>
                    <a:pt x="140" y="340"/>
                  </a:lnTo>
                  <a:lnTo>
                    <a:pt x="143" y="339"/>
                  </a:lnTo>
                  <a:lnTo>
                    <a:pt x="146" y="337"/>
                  </a:lnTo>
                  <a:lnTo>
                    <a:pt x="150" y="337"/>
                  </a:lnTo>
                  <a:lnTo>
                    <a:pt x="152" y="335"/>
                  </a:lnTo>
                  <a:lnTo>
                    <a:pt x="157" y="332"/>
                  </a:lnTo>
                  <a:lnTo>
                    <a:pt x="159" y="330"/>
                  </a:lnTo>
                  <a:lnTo>
                    <a:pt x="157" y="328"/>
                  </a:lnTo>
                  <a:lnTo>
                    <a:pt x="160" y="325"/>
                  </a:lnTo>
                  <a:lnTo>
                    <a:pt x="165" y="323"/>
                  </a:lnTo>
                  <a:lnTo>
                    <a:pt x="168" y="323"/>
                  </a:lnTo>
                  <a:lnTo>
                    <a:pt x="169" y="321"/>
                  </a:lnTo>
                  <a:lnTo>
                    <a:pt x="172" y="319"/>
                  </a:lnTo>
                  <a:lnTo>
                    <a:pt x="177" y="316"/>
                  </a:lnTo>
                  <a:lnTo>
                    <a:pt x="179" y="314"/>
                  </a:lnTo>
                  <a:lnTo>
                    <a:pt x="185" y="312"/>
                  </a:lnTo>
                  <a:lnTo>
                    <a:pt x="187" y="313"/>
                  </a:lnTo>
                  <a:lnTo>
                    <a:pt x="189" y="310"/>
                  </a:lnTo>
                  <a:lnTo>
                    <a:pt x="189" y="307"/>
                  </a:lnTo>
                  <a:lnTo>
                    <a:pt x="190" y="305"/>
                  </a:lnTo>
                  <a:lnTo>
                    <a:pt x="194" y="302"/>
                  </a:lnTo>
                  <a:lnTo>
                    <a:pt x="196" y="302"/>
                  </a:lnTo>
                  <a:lnTo>
                    <a:pt x="198" y="301"/>
                  </a:lnTo>
                  <a:lnTo>
                    <a:pt x="200" y="297"/>
                  </a:lnTo>
                  <a:lnTo>
                    <a:pt x="199" y="295"/>
                  </a:lnTo>
                  <a:lnTo>
                    <a:pt x="197" y="294"/>
                  </a:lnTo>
                  <a:lnTo>
                    <a:pt x="195" y="293"/>
                  </a:lnTo>
                  <a:lnTo>
                    <a:pt x="189" y="293"/>
                  </a:lnTo>
                  <a:lnTo>
                    <a:pt x="189" y="291"/>
                  </a:lnTo>
                  <a:lnTo>
                    <a:pt x="190" y="287"/>
                  </a:lnTo>
                  <a:lnTo>
                    <a:pt x="193" y="286"/>
                  </a:lnTo>
                  <a:lnTo>
                    <a:pt x="194" y="284"/>
                  </a:lnTo>
                  <a:lnTo>
                    <a:pt x="196" y="281"/>
                  </a:lnTo>
                  <a:lnTo>
                    <a:pt x="202" y="280"/>
                  </a:lnTo>
                  <a:lnTo>
                    <a:pt x="204" y="280"/>
                  </a:lnTo>
                  <a:lnTo>
                    <a:pt x="205" y="277"/>
                  </a:lnTo>
                  <a:lnTo>
                    <a:pt x="202" y="277"/>
                  </a:lnTo>
                  <a:lnTo>
                    <a:pt x="207" y="276"/>
                  </a:lnTo>
                  <a:lnTo>
                    <a:pt x="211" y="273"/>
                  </a:lnTo>
                  <a:lnTo>
                    <a:pt x="211" y="272"/>
                  </a:lnTo>
                  <a:lnTo>
                    <a:pt x="206" y="268"/>
                  </a:lnTo>
                  <a:lnTo>
                    <a:pt x="208" y="269"/>
                  </a:lnTo>
                  <a:lnTo>
                    <a:pt x="211" y="269"/>
                  </a:lnTo>
                  <a:lnTo>
                    <a:pt x="214" y="268"/>
                  </a:lnTo>
                  <a:lnTo>
                    <a:pt x="214" y="264"/>
                  </a:lnTo>
                  <a:lnTo>
                    <a:pt x="216" y="262"/>
                  </a:lnTo>
                  <a:lnTo>
                    <a:pt x="220" y="260"/>
                  </a:lnTo>
                  <a:lnTo>
                    <a:pt x="222" y="258"/>
                  </a:lnTo>
                  <a:lnTo>
                    <a:pt x="223" y="255"/>
                  </a:lnTo>
                  <a:lnTo>
                    <a:pt x="225" y="253"/>
                  </a:lnTo>
                  <a:lnTo>
                    <a:pt x="231" y="252"/>
                  </a:lnTo>
                  <a:lnTo>
                    <a:pt x="233" y="248"/>
                  </a:lnTo>
                  <a:lnTo>
                    <a:pt x="237" y="248"/>
                  </a:lnTo>
                  <a:lnTo>
                    <a:pt x="239" y="245"/>
                  </a:lnTo>
                  <a:lnTo>
                    <a:pt x="241" y="248"/>
                  </a:lnTo>
                  <a:lnTo>
                    <a:pt x="247" y="248"/>
                  </a:lnTo>
                  <a:lnTo>
                    <a:pt x="249" y="245"/>
                  </a:lnTo>
                  <a:lnTo>
                    <a:pt x="251" y="243"/>
                  </a:lnTo>
                  <a:lnTo>
                    <a:pt x="255" y="244"/>
                  </a:lnTo>
                  <a:lnTo>
                    <a:pt x="249" y="246"/>
                  </a:lnTo>
                  <a:lnTo>
                    <a:pt x="247" y="248"/>
                  </a:lnTo>
                  <a:lnTo>
                    <a:pt x="247" y="251"/>
                  </a:lnTo>
                  <a:lnTo>
                    <a:pt x="251" y="253"/>
                  </a:lnTo>
                  <a:lnTo>
                    <a:pt x="257" y="255"/>
                  </a:lnTo>
                  <a:lnTo>
                    <a:pt x="249" y="254"/>
                  </a:lnTo>
                  <a:lnTo>
                    <a:pt x="246" y="255"/>
                  </a:lnTo>
                  <a:lnTo>
                    <a:pt x="240" y="253"/>
                  </a:lnTo>
                  <a:lnTo>
                    <a:pt x="237" y="254"/>
                  </a:lnTo>
                  <a:lnTo>
                    <a:pt x="232" y="258"/>
                  </a:lnTo>
                  <a:lnTo>
                    <a:pt x="229" y="258"/>
                  </a:lnTo>
                  <a:lnTo>
                    <a:pt x="228" y="261"/>
                  </a:lnTo>
                  <a:lnTo>
                    <a:pt x="229" y="263"/>
                  </a:lnTo>
                  <a:lnTo>
                    <a:pt x="229" y="267"/>
                  </a:lnTo>
                  <a:lnTo>
                    <a:pt x="228" y="269"/>
                  </a:lnTo>
                  <a:lnTo>
                    <a:pt x="223" y="273"/>
                  </a:lnTo>
                  <a:lnTo>
                    <a:pt x="221" y="278"/>
                  </a:lnTo>
                  <a:lnTo>
                    <a:pt x="223" y="280"/>
                  </a:lnTo>
                  <a:lnTo>
                    <a:pt x="225" y="281"/>
                  </a:lnTo>
                  <a:lnTo>
                    <a:pt x="229" y="280"/>
                  </a:lnTo>
                  <a:lnTo>
                    <a:pt x="231" y="280"/>
                  </a:lnTo>
                  <a:lnTo>
                    <a:pt x="229" y="282"/>
                  </a:lnTo>
                  <a:lnTo>
                    <a:pt x="227" y="285"/>
                  </a:lnTo>
                  <a:lnTo>
                    <a:pt x="223" y="285"/>
                  </a:lnTo>
                  <a:lnTo>
                    <a:pt x="221" y="286"/>
                  </a:lnTo>
                  <a:lnTo>
                    <a:pt x="220" y="289"/>
                  </a:lnTo>
                  <a:lnTo>
                    <a:pt x="222" y="290"/>
                  </a:lnTo>
                  <a:lnTo>
                    <a:pt x="231" y="288"/>
                  </a:lnTo>
                  <a:lnTo>
                    <a:pt x="233" y="289"/>
                  </a:lnTo>
                  <a:lnTo>
                    <a:pt x="236" y="287"/>
                  </a:lnTo>
                  <a:lnTo>
                    <a:pt x="238" y="285"/>
                  </a:lnTo>
                  <a:lnTo>
                    <a:pt x="239" y="282"/>
                  </a:lnTo>
                  <a:lnTo>
                    <a:pt x="241" y="282"/>
                  </a:lnTo>
                  <a:lnTo>
                    <a:pt x="244" y="279"/>
                  </a:lnTo>
                  <a:lnTo>
                    <a:pt x="244" y="282"/>
                  </a:lnTo>
                  <a:lnTo>
                    <a:pt x="247" y="281"/>
                  </a:lnTo>
                  <a:lnTo>
                    <a:pt x="247" y="278"/>
                  </a:lnTo>
                  <a:lnTo>
                    <a:pt x="250" y="279"/>
                  </a:lnTo>
                  <a:lnTo>
                    <a:pt x="249" y="277"/>
                  </a:lnTo>
                  <a:lnTo>
                    <a:pt x="251" y="277"/>
                  </a:lnTo>
                  <a:lnTo>
                    <a:pt x="253" y="279"/>
                  </a:lnTo>
                  <a:lnTo>
                    <a:pt x="253" y="277"/>
                  </a:lnTo>
                  <a:lnTo>
                    <a:pt x="255" y="273"/>
                  </a:lnTo>
                  <a:lnTo>
                    <a:pt x="256" y="273"/>
                  </a:lnTo>
                  <a:lnTo>
                    <a:pt x="256" y="277"/>
                  </a:lnTo>
                  <a:lnTo>
                    <a:pt x="257" y="273"/>
                  </a:lnTo>
                  <a:lnTo>
                    <a:pt x="264" y="274"/>
                  </a:lnTo>
                  <a:lnTo>
                    <a:pt x="266" y="273"/>
                  </a:lnTo>
                  <a:lnTo>
                    <a:pt x="268" y="273"/>
                  </a:lnTo>
                  <a:lnTo>
                    <a:pt x="268" y="271"/>
                  </a:lnTo>
                  <a:lnTo>
                    <a:pt x="272" y="271"/>
                  </a:lnTo>
                  <a:lnTo>
                    <a:pt x="270" y="268"/>
                  </a:lnTo>
                  <a:lnTo>
                    <a:pt x="273" y="265"/>
                  </a:lnTo>
                  <a:lnTo>
                    <a:pt x="274" y="263"/>
                  </a:lnTo>
                  <a:lnTo>
                    <a:pt x="272" y="262"/>
                  </a:lnTo>
                  <a:lnTo>
                    <a:pt x="268" y="263"/>
                  </a:lnTo>
                  <a:lnTo>
                    <a:pt x="266" y="263"/>
                  </a:lnTo>
                  <a:lnTo>
                    <a:pt x="268" y="262"/>
                  </a:lnTo>
                  <a:lnTo>
                    <a:pt x="271" y="261"/>
                  </a:lnTo>
                  <a:lnTo>
                    <a:pt x="271" y="258"/>
                  </a:lnTo>
                  <a:lnTo>
                    <a:pt x="268" y="261"/>
                  </a:lnTo>
                  <a:lnTo>
                    <a:pt x="267" y="258"/>
                  </a:lnTo>
                  <a:lnTo>
                    <a:pt x="265" y="260"/>
                  </a:lnTo>
                  <a:lnTo>
                    <a:pt x="266" y="256"/>
                  </a:lnTo>
                  <a:lnTo>
                    <a:pt x="270" y="256"/>
                  </a:lnTo>
                  <a:lnTo>
                    <a:pt x="271" y="254"/>
                  </a:lnTo>
                  <a:lnTo>
                    <a:pt x="271" y="251"/>
                  </a:lnTo>
                  <a:lnTo>
                    <a:pt x="273" y="253"/>
                  </a:lnTo>
                  <a:lnTo>
                    <a:pt x="275" y="250"/>
                  </a:lnTo>
                  <a:lnTo>
                    <a:pt x="278" y="247"/>
                  </a:lnTo>
                  <a:lnTo>
                    <a:pt x="278" y="250"/>
                  </a:lnTo>
                  <a:lnTo>
                    <a:pt x="275" y="252"/>
                  </a:lnTo>
                  <a:lnTo>
                    <a:pt x="274" y="255"/>
                  </a:lnTo>
                  <a:lnTo>
                    <a:pt x="280" y="256"/>
                  </a:lnTo>
                  <a:lnTo>
                    <a:pt x="280" y="253"/>
                  </a:lnTo>
                  <a:lnTo>
                    <a:pt x="281" y="251"/>
                  </a:lnTo>
                  <a:lnTo>
                    <a:pt x="281" y="253"/>
                  </a:lnTo>
                  <a:lnTo>
                    <a:pt x="287" y="253"/>
                  </a:lnTo>
                  <a:lnTo>
                    <a:pt x="289" y="254"/>
                  </a:lnTo>
                  <a:lnTo>
                    <a:pt x="292" y="252"/>
                  </a:lnTo>
                  <a:lnTo>
                    <a:pt x="295" y="251"/>
                  </a:lnTo>
                  <a:lnTo>
                    <a:pt x="298" y="252"/>
                  </a:lnTo>
                  <a:lnTo>
                    <a:pt x="295" y="252"/>
                  </a:lnTo>
                  <a:lnTo>
                    <a:pt x="292" y="253"/>
                  </a:lnTo>
                  <a:lnTo>
                    <a:pt x="292" y="255"/>
                  </a:lnTo>
                  <a:lnTo>
                    <a:pt x="295" y="258"/>
                  </a:lnTo>
                  <a:lnTo>
                    <a:pt x="298" y="256"/>
                  </a:lnTo>
                  <a:lnTo>
                    <a:pt x="300" y="256"/>
                  </a:lnTo>
                  <a:lnTo>
                    <a:pt x="296" y="258"/>
                  </a:lnTo>
                  <a:lnTo>
                    <a:pt x="293" y="260"/>
                  </a:lnTo>
                  <a:lnTo>
                    <a:pt x="296" y="260"/>
                  </a:lnTo>
                  <a:lnTo>
                    <a:pt x="301" y="258"/>
                  </a:lnTo>
                  <a:lnTo>
                    <a:pt x="300" y="261"/>
                  </a:lnTo>
                  <a:lnTo>
                    <a:pt x="302" y="260"/>
                  </a:lnTo>
                  <a:lnTo>
                    <a:pt x="306" y="262"/>
                  </a:lnTo>
                  <a:lnTo>
                    <a:pt x="304" y="264"/>
                  </a:lnTo>
                  <a:lnTo>
                    <a:pt x="307" y="264"/>
                  </a:lnTo>
                  <a:lnTo>
                    <a:pt x="309" y="267"/>
                  </a:lnTo>
                  <a:lnTo>
                    <a:pt x="313" y="265"/>
                  </a:lnTo>
                  <a:lnTo>
                    <a:pt x="317" y="261"/>
                  </a:lnTo>
                  <a:lnTo>
                    <a:pt x="321" y="259"/>
                  </a:lnTo>
                  <a:lnTo>
                    <a:pt x="321" y="260"/>
                  </a:lnTo>
                  <a:lnTo>
                    <a:pt x="317" y="262"/>
                  </a:lnTo>
                  <a:lnTo>
                    <a:pt x="317" y="268"/>
                  </a:lnTo>
                  <a:lnTo>
                    <a:pt x="319" y="269"/>
                  </a:lnTo>
                  <a:lnTo>
                    <a:pt x="323" y="270"/>
                  </a:lnTo>
                  <a:lnTo>
                    <a:pt x="325" y="271"/>
                  </a:lnTo>
                  <a:lnTo>
                    <a:pt x="326" y="273"/>
                  </a:lnTo>
                  <a:lnTo>
                    <a:pt x="331" y="273"/>
                  </a:lnTo>
                  <a:lnTo>
                    <a:pt x="333" y="273"/>
                  </a:lnTo>
                  <a:lnTo>
                    <a:pt x="347" y="271"/>
                  </a:lnTo>
                  <a:lnTo>
                    <a:pt x="349" y="272"/>
                  </a:lnTo>
                  <a:lnTo>
                    <a:pt x="358" y="273"/>
                  </a:lnTo>
                  <a:lnTo>
                    <a:pt x="360" y="274"/>
                  </a:lnTo>
                  <a:lnTo>
                    <a:pt x="364" y="273"/>
                  </a:lnTo>
                  <a:lnTo>
                    <a:pt x="365" y="271"/>
                  </a:lnTo>
                  <a:lnTo>
                    <a:pt x="366" y="273"/>
                  </a:lnTo>
                  <a:lnTo>
                    <a:pt x="365" y="277"/>
                  </a:lnTo>
                  <a:lnTo>
                    <a:pt x="373" y="279"/>
                  </a:lnTo>
                  <a:lnTo>
                    <a:pt x="378" y="280"/>
                  </a:lnTo>
                  <a:lnTo>
                    <a:pt x="381" y="279"/>
                  </a:lnTo>
                  <a:lnTo>
                    <a:pt x="384" y="278"/>
                  </a:lnTo>
                  <a:lnTo>
                    <a:pt x="386" y="277"/>
                  </a:lnTo>
                  <a:lnTo>
                    <a:pt x="390" y="273"/>
                  </a:lnTo>
                  <a:lnTo>
                    <a:pt x="392" y="273"/>
                  </a:lnTo>
                  <a:lnTo>
                    <a:pt x="393" y="276"/>
                  </a:lnTo>
                  <a:lnTo>
                    <a:pt x="399" y="278"/>
                  </a:lnTo>
                  <a:lnTo>
                    <a:pt x="396" y="277"/>
                  </a:lnTo>
                  <a:lnTo>
                    <a:pt x="393" y="279"/>
                  </a:lnTo>
                  <a:lnTo>
                    <a:pt x="393" y="282"/>
                  </a:lnTo>
                  <a:lnTo>
                    <a:pt x="393" y="277"/>
                  </a:lnTo>
                  <a:lnTo>
                    <a:pt x="390" y="274"/>
                  </a:lnTo>
                  <a:lnTo>
                    <a:pt x="390" y="277"/>
                  </a:lnTo>
                  <a:lnTo>
                    <a:pt x="391" y="280"/>
                  </a:lnTo>
                  <a:lnTo>
                    <a:pt x="389" y="282"/>
                  </a:lnTo>
                  <a:lnTo>
                    <a:pt x="385" y="284"/>
                  </a:lnTo>
                  <a:lnTo>
                    <a:pt x="389" y="285"/>
                  </a:lnTo>
                  <a:lnTo>
                    <a:pt x="391" y="286"/>
                  </a:lnTo>
                  <a:lnTo>
                    <a:pt x="393" y="287"/>
                  </a:lnTo>
                  <a:lnTo>
                    <a:pt x="396" y="288"/>
                  </a:lnTo>
                  <a:lnTo>
                    <a:pt x="399" y="289"/>
                  </a:lnTo>
                  <a:lnTo>
                    <a:pt x="402" y="291"/>
                  </a:lnTo>
                  <a:lnTo>
                    <a:pt x="404" y="290"/>
                  </a:lnTo>
                  <a:lnTo>
                    <a:pt x="403" y="293"/>
                  </a:lnTo>
                  <a:lnTo>
                    <a:pt x="407" y="293"/>
                  </a:lnTo>
                  <a:lnTo>
                    <a:pt x="409" y="295"/>
                  </a:lnTo>
                  <a:lnTo>
                    <a:pt x="411" y="297"/>
                  </a:lnTo>
                  <a:lnTo>
                    <a:pt x="416" y="302"/>
                  </a:lnTo>
                  <a:lnTo>
                    <a:pt x="421" y="305"/>
                  </a:lnTo>
                  <a:lnTo>
                    <a:pt x="427" y="307"/>
                  </a:lnTo>
                  <a:lnTo>
                    <a:pt x="429" y="310"/>
                  </a:lnTo>
                  <a:lnTo>
                    <a:pt x="429" y="307"/>
                  </a:lnTo>
                  <a:lnTo>
                    <a:pt x="433" y="306"/>
                  </a:lnTo>
                  <a:lnTo>
                    <a:pt x="435" y="307"/>
                  </a:lnTo>
                  <a:lnTo>
                    <a:pt x="437" y="306"/>
                  </a:lnTo>
                  <a:lnTo>
                    <a:pt x="435" y="304"/>
                  </a:lnTo>
                  <a:lnTo>
                    <a:pt x="435" y="301"/>
                  </a:lnTo>
                  <a:lnTo>
                    <a:pt x="432" y="301"/>
                  </a:lnTo>
                  <a:lnTo>
                    <a:pt x="432" y="298"/>
                  </a:lnTo>
                  <a:lnTo>
                    <a:pt x="426" y="296"/>
                  </a:lnTo>
                  <a:lnTo>
                    <a:pt x="424" y="297"/>
                  </a:lnTo>
                  <a:lnTo>
                    <a:pt x="426" y="296"/>
                  </a:lnTo>
                  <a:lnTo>
                    <a:pt x="424" y="293"/>
                  </a:lnTo>
                  <a:lnTo>
                    <a:pt x="426" y="295"/>
                  </a:lnTo>
                  <a:lnTo>
                    <a:pt x="429" y="294"/>
                  </a:lnTo>
                  <a:lnTo>
                    <a:pt x="432" y="297"/>
                  </a:lnTo>
                  <a:lnTo>
                    <a:pt x="434" y="298"/>
                  </a:lnTo>
                  <a:lnTo>
                    <a:pt x="437" y="297"/>
                  </a:lnTo>
                  <a:lnTo>
                    <a:pt x="437" y="294"/>
                  </a:lnTo>
                  <a:lnTo>
                    <a:pt x="437" y="297"/>
                  </a:lnTo>
                  <a:lnTo>
                    <a:pt x="441" y="297"/>
                  </a:lnTo>
                  <a:lnTo>
                    <a:pt x="437" y="298"/>
                  </a:lnTo>
                  <a:lnTo>
                    <a:pt x="441" y="304"/>
                  </a:lnTo>
                  <a:lnTo>
                    <a:pt x="441" y="306"/>
                  </a:lnTo>
                  <a:lnTo>
                    <a:pt x="443" y="305"/>
                  </a:lnTo>
                  <a:lnTo>
                    <a:pt x="446" y="306"/>
                  </a:lnTo>
                  <a:lnTo>
                    <a:pt x="447" y="308"/>
                  </a:lnTo>
                  <a:lnTo>
                    <a:pt x="450" y="310"/>
                  </a:lnTo>
                  <a:lnTo>
                    <a:pt x="451" y="307"/>
                  </a:lnTo>
                  <a:lnTo>
                    <a:pt x="450" y="305"/>
                  </a:lnTo>
                  <a:lnTo>
                    <a:pt x="450" y="302"/>
                  </a:lnTo>
                  <a:lnTo>
                    <a:pt x="446" y="295"/>
                  </a:lnTo>
                  <a:lnTo>
                    <a:pt x="446" y="293"/>
                  </a:lnTo>
                  <a:lnTo>
                    <a:pt x="445" y="289"/>
                  </a:lnTo>
                  <a:lnTo>
                    <a:pt x="447" y="290"/>
                  </a:lnTo>
                  <a:lnTo>
                    <a:pt x="445" y="288"/>
                  </a:lnTo>
                  <a:lnTo>
                    <a:pt x="446" y="288"/>
                  </a:lnTo>
                  <a:lnTo>
                    <a:pt x="447" y="285"/>
                  </a:lnTo>
                  <a:lnTo>
                    <a:pt x="447" y="287"/>
                  </a:lnTo>
                  <a:lnTo>
                    <a:pt x="447" y="289"/>
                  </a:lnTo>
                  <a:lnTo>
                    <a:pt x="449" y="293"/>
                  </a:lnTo>
                  <a:lnTo>
                    <a:pt x="450" y="297"/>
                  </a:lnTo>
                  <a:lnTo>
                    <a:pt x="453" y="298"/>
                  </a:lnTo>
                  <a:lnTo>
                    <a:pt x="452" y="302"/>
                  </a:lnTo>
                  <a:lnTo>
                    <a:pt x="455" y="306"/>
                  </a:lnTo>
                  <a:lnTo>
                    <a:pt x="459" y="307"/>
                  </a:lnTo>
                  <a:lnTo>
                    <a:pt x="461" y="310"/>
                  </a:lnTo>
                  <a:lnTo>
                    <a:pt x="464" y="310"/>
                  </a:lnTo>
                  <a:lnTo>
                    <a:pt x="467" y="304"/>
                  </a:lnTo>
                  <a:lnTo>
                    <a:pt x="469" y="304"/>
                  </a:lnTo>
                  <a:lnTo>
                    <a:pt x="467" y="306"/>
                  </a:lnTo>
                  <a:lnTo>
                    <a:pt x="464" y="308"/>
                  </a:lnTo>
                  <a:lnTo>
                    <a:pt x="464" y="311"/>
                  </a:lnTo>
                  <a:lnTo>
                    <a:pt x="467" y="314"/>
                  </a:lnTo>
                  <a:lnTo>
                    <a:pt x="469" y="313"/>
                  </a:lnTo>
                  <a:lnTo>
                    <a:pt x="468" y="315"/>
                  </a:lnTo>
                  <a:lnTo>
                    <a:pt x="470" y="319"/>
                  </a:lnTo>
                  <a:lnTo>
                    <a:pt x="472" y="315"/>
                  </a:lnTo>
                  <a:lnTo>
                    <a:pt x="475" y="316"/>
                  </a:lnTo>
                  <a:lnTo>
                    <a:pt x="477" y="318"/>
                  </a:lnTo>
                  <a:lnTo>
                    <a:pt x="475" y="316"/>
                  </a:lnTo>
                  <a:lnTo>
                    <a:pt x="472" y="318"/>
                  </a:lnTo>
                  <a:lnTo>
                    <a:pt x="473" y="320"/>
                  </a:lnTo>
                  <a:lnTo>
                    <a:pt x="479" y="323"/>
                  </a:lnTo>
                  <a:lnTo>
                    <a:pt x="471" y="320"/>
                  </a:lnTo>
                  <a:lnTo>
                    <a:pt x="472" y="323"/>
                  </a:lnTo>
                  <a:lnTo>
                    <a:pt x="475" y="322"/>
                  </a:lnTo>
                  <a:lnTo>
                    <a:pt x="472" y="325"/>
                  </a:lnTo>
                  <a:lnTo>
                    <a:pt x="476" y="328"/>
                  </a:lnTo>
                  <a:lnTo>
                    <a:pt x="478" y="328"/>
                  </a:lnTo>
                  <a:lnTo>
                    <a:pt x="472" y="329"/>
                  </a:lnTo>
                  <a:lnTo>
                    <a:pt x="473" y="331"/>
                  </a:lnTo>
                  <a:lnTo>
                    <a:pt x="477" y="331"/>
                  </a:lnTo>
                  <a:lnTo>
                    <a:pt x="479" y="332"/>
                  </a:lnTo>
                  <a:lnTo>
                    <a:pt x="481" y="333"/>
                  </a:lnTo>
                  <a:lnTo>
                    <a:pt x="481" y="336"/>
                  </a:lnTo>
                  <a:lnTo>
                    <a:pt x="484" y="338"/>
                  </a:lnTo>
                  <a:lnTo>
                    <a:pt x="487" y="339"/>
                  </a:lnTo>
                  <a:lnTo>
                    <a:pt x="486" y="341"/>
                  </a:lnTo>
                  <a:lnTo>
                    <a:pt x="489" y="341"/>
                  </a:lnTo>
                  <a:lnTo>
                    <a:pt x="489" y="344"/>
                  </a:lnTo>
                  <a:lnTo>
                    <a:pt x="493" y="346"/>
                  </a:lnTo>
                  <a:lnTo>
                    <a:pt x="494" y="349"/>
                  </a:lnTo>
                  <a:lnTo>
                    <a:pt x="498" y="349"/>
                  </a:lnTo>
                  <a:lnTo>
                    <a:pt x="496" y="349"/>
                  </a:lnTo>
                  <a:lnTo>
                    <a:pt x="494" y="352"/>
                  </a:lnTo>
                  <a:lnTo>
                    <a:pt x="494" y="354"/>
                  </a:lnTo>
                  <a:lnTo>
                    <a:pt x="490" y="359"/>
                  </a:lnTo>
                  <a:lnTo>
                    <a:pt x="492" y="362"/>
                  </a:lnTo>
                  <a:lnTo>
                    <a:pt x="495" y="361"/>
                  </a:lnTo>
                  <a:lnTo>
                    <a:pt x="496" y="358"/>
                  </a:lnTo>
                  <a:lnTo>
                    <a:pt x="496" y="356"/>
                  </a:lnTo>
                  <a:lnTo>
                    <a:pt x="498" y="354"/>
                  </a:lnTo>
                  <a:lnTo>
                    <a:pt x="504" y="354"/>
                  </a:lnTo>
                  <a:lnTo>
                    <a:pt x="509" y="358"/>
                  </a:lnTo>
                  <a:lnTo>
                    <a:pt x="509" y="364"/>
                  </a:lnTo>
                  <a:lnTo>
                    <a:pt x="510" y="367"/>
                  </a:lnTo>
                  <a:lnTo>
                    <a:pt x="507" y="367"/>
                  </a:lnTo>
                  <a:lnTo>
                    <a:pt x="509" y="371"/>
                  </a:lnTo>
                  <a:lnTo>
                    <a:pt x="511" y="370"/>
                  </a:lnTo>
                  <a:lnTo>
                    <a:pt x="514" y="366"/>
                  </a:lnTo>
                  <a:lnTo>
                    <a:pt x="511" y="370"/>
                  </a:lnTo>
                  <a:lnTo>
                    <a:pt x="509" y="371"/>
                  </a:lnTo>
                  <a:lnTo>
                    <a:pt x="507" y="373"/>
                  </a:lnTo>
                  <a:lnTo>
                    <a:pt x="507" y="376"/>
                  </a:lnTo>
                  <a:lnTo>
                    <a:pt x="511" y="374"/>
                  </a:lnTo>
                  <a:lnTo>
                    <a:pt x="511" y="376"/>
                  </a:lnTo>
                  <a:lnTo>
                    <a:pt x="514" y="375"/>
                  </a:lnTo>
                  <a:lnTo>
                    <a:pt x="517" y="373"/>
                  </a:lnTo>
                  <a:lnTo>
                    <a:pt x="518" y="370"/>
                  </a:lnTo>
                  <a:lnTo>
                    <a:pt x="520" y="367"/>
                  </a:lnTo>
                  <a:lnTo>
                    <a:pt x="519" y="363"/>
                  </a:lnTo>
                  <a:lnTo>
                    <a:pt x="518" y="357"/>
                  </a:lnTo>
                  <a:lnTo>
                    <a:pt x="520" y="355"/>
                  </a:lnTo>
                  <a:lnTo>
                    <a:pt x="520" y="355"/>
                  </a:lnTo>
                  <a:lnTo>
                    <a:pt x="519" y="357"/>
                  </a:lnTo>
                  <a:lnTo>
                    <a:pt x="520" y="366"/>
                  </a:lnTo>
                  <a:lnTo>
                    <a:pt x="520" y="371"/>
                  </a:lnTo>
                  <a:lnTo>
                    <a:pt x="521" y="370"/>
                  </a:lnTo>
                  <a:lnTo>
                    <a:pt x="523" y="366"/>
                  </a:lnTo>
                  <a:lnTo>
                    <a:pt x="523" y="362"/>
                  </a:lnTo>
                  <a:lnTo>
                    <a:pt x="526" y="364"/>
                  </a:lnTo>
                  <a:lnTo>
                    <a:pt x="524" y="367"/>
                  </a:lnTo>
                  <a:lnTo>
                    <a:pt x="522" y="370"/>
                  </a:lnTo>
                  <a:lnTo>
                    <a:pt x="523" y="372"/>
                  </a:lnTo>
                  <a:lnTo>
                    <a:pt x="526" y="372"/>
                  </a:lnTo>
                  <a:lnTo>
                    <a:pt x="520" y="373"/>
                  </a:lnTo>
                  <a:lnTo>
                    <a:pt x="518" y="378"/>
                  </a:lnTo>
                  <a:lnTo>
                    <a:pt x="519" y="379"/>
                  </a:lnTo>
                  <a:lnTo>
                    <a:pt x="515" y="380"/>
                  </a:lnTo>
                  <a:lnTo>
                    <a:pt x="518" y="382"/>
                  </a:lnTo>
                  <a:lnTo>
                    <a:pt x="520" y="382"/>
                  </a:lnTo>
                  <a:lnTo>
                    <a:pt x="520" y="382"/>
                  </a:lnTo>
                  <a:lnTo>
                    <a:pt x="520" y="382"/>
                  </a:lnTo>
                  <a:lnTo>
                    <a:pt x="520" y="385"/>
                  </a:lnTo>
                  <a:lnTo>
                    <a:pt x="520" y="384"/>
                  </a:lnTo>
                  <a:lnTo>
                    <a:pt x="514" y="380"/>
                  </a:lnTo>
                  <a:lnTo>
                    <a:pt x="514" y="384"/>
                  </a:lnTo>
                  <a:lnTo>
                    <a:pt x="517" y="384"/>
                  </a:lnTo>
                  <a:lnTo>
                    <a:pt x="517" y="387"/>
                  </a:lnTo>
                  <a:lnTo>
                    <a:pt x="518" y="388"/>
                  </a:lnTo>
                  <a:lnTo>
                    <a:pt x="520" y="388"/>
                  </a:lnTo>
                  <a:lnTo>
                    <a:pt x="522" y="387"/>
                  </a:lnTo>
                  <a:lnTo>
                    <a:pt x="528" y="387"/>
                  </a:lnTo>
                  <a:lnTo>
                    <a:pt x="521" y="388"/>
                  </a:lnTo>
                  <a:lnTo>
                    <a:pt x="523" y="391"/>
                  </a:lnTo>
                  <a:lnTo>
                    <a:pt x="520" y="388"/>
                  </a:lnTo>
                  <a:lnTo>
                    <a:pt x="520" y="391"/>
                  </a:lnTo>
                  <a:lnTo>
                    <a:pt x="520" y="393"/>
                  </a:lnTo>
                  <a:lnTo>
                    <a:pt x="528" y="401"/>
                  </a:lnTo>
                  <a:lnTo>
                    <a:pt x="530" y="402"/>
                  </a:lnTo>
                  <a:lnTo>
                    <a:pt x="531" y="398"/>
                  </a:lnTo>
                  <a:lnTo>
                    <a:pt x="534" y="396"/>
                  </a:lnTo>
                  <a:lnTo>
                    <a:pt x="537" y="393"/>
                  </a:lnTo>
                  <a:lnTo>
                    <a:pt x="538" y="391"/>
                  </a:lnTo>
                  <a:lnTo>
                    <a:pt x="539" y="391"/>
                  </a:lnTo>
                  <a:lnTo>
                    <a:pt x="538" y="393"/>
                  </a:lnTo>
                  <a:lnTo>
                    <a:pt x="541" y="395"/>
                  </a:lnTo>
                  <a:lnTo>
                    <a:pt x="538" y="395"/>
                  </a:lnTo>
                  <a:lnTo>
                    <a:pt x="537" y="397"/>
                  </a:lnTo>
                  <a:lnTo>
                    <a:pt x="538" y="399"/>
                  </a:lnTo>
                  <a:lnTo>
                    <a:pt x="540" y="401"/>
                  </a:lnTo>
                  <a:lnTo>
                    <a:pt x="544" y="401"/>
                  </a:lnTo>
                  <a:lnTo>
                    <a:pt x="546" y="401"/>
                  </a:lnTo>
                  <a:lnTo>
                    <a:pt x="547" y="401"/>
                  </a:lnTo>
                  <a:lnTo>
                    <a:pt x="548" y="405"/>
                  </a:lnTo>
                  <a:lnTo>
                    <a:pt x="546" y="401"/>
                  </a:lnTo>
                  <a:lnTo>
                    <a:pt x="544" y="401"/>
                  </a:lnTo>
                  <a:lnTo>
                    <a:pt x="541" y="402"/>
                  </a:lnTo>
                  <a:lnTo>
                    <a:pt x="538" y="401"/>
                  </a:lnTo>
                  <a:lnTo>
                    <a:pt x="536" y="401"/>
                  </a:lnTo>
                  <a:lnTo>
                    <a:pt x="536" y="405"/>
                  </a:lnTo>
                  <a:lnTo>
                    <a:pt x="541" y="408"/>
                  </a:lnTo>
                  <a:lnTo>
                    <a:pt x="541" y="410"/>
                  </a:lnTo>
                  <a:lnTo>
                    <a:pt x="543" y="414"/>
                  </a:lnTo>
                  <a:lnTo>
                    <a:pt x="546" y="413"/>
                  </a:lnTo>
                  <a:lnTo>
                    <a:pt x="545" y="419"/>
                  </a:lnTo>
                  <a:lnTo>
                    <a:pt x="545" y="422"/>
                  </a:lnTo>
                  <a:lnTo>
                    <a:pt x="547" y="419"/>
                  </a:lnTo>
                  <a:lnTo>
                    <a:pt x="548" y="422"/>
                  </a:lnTo>
                  <a:lnTo>
                    <a:pt x="549" y="419"/>
                  </a:lnTo>
                  <a:lnTo>
                    <a:pt x="549" y="422"/>
                  </a:lnTo>
                  <a:lnTo>
                    <a:pt x="549" y="425"/>
                  </a:lnTo>
                  <a:lnTo>
                    <a:pt x="558" y="419"/>
                  </a:lnTo>
                  <a:lnTo>
                    <a:pt x="562" y="414"/>
                  </a:lnTo>
                  <a:lnTo>
                    <a:pt x="561" y="417"/>
                  </a:lnTo>
                  <a:lnTo>
                    <a:pt x="558" y="419"/>
                  </a:lnTo>
                  <a:lnTo>
                    <a:pt x="560" y="422"/>
                  </a:lnTo>
                  <a:lnTo>
                    <a:pt x="564" y="422"/>
                  </a:lnTo>
                  <a:lnTo>
                    <a:pt x="563" y="424"/>
                  </a:lnTo>
                  <a:lnTo>
                    <a:pt x="564" y="426"/>
                  </a:lnTo>
                  <a:lnTo>
                    <a:pt x="562" y="424"/>
                  </a:lnTo>
                  <a:lnTo>
                    <a:pt x="560" y="423"/>
                  </a:lnTo>
                  <a:lnTo>
                    <a:pt x="557" y="424"/>
                  </a:lnTo>
                  <a:lnTo>
                    <a:pt x="555" y="427"/>
                  </a:lnTo>
                  <a:lnTo>
                    <a:pt x="553" y="427"/>
                  </a:lnTo>
                  <a:lnTo>
                    <a:pt x="551" y="430"/>
                  </a:lnTo>
                  <a:lnTo>
                    <a:pt x="549" y="432"/>
                  </a:lnTo>
                  <a:lnTo>
                    <a:pt x="551" y="436"/>
                  </a:lnTo>
                  <a:lnTo>
                    <a:pt x="553" y="438"/>
                  </a:lnTo>
                  <a:lnTo>
                    <a:pt x="554" y="435"/>
                  </a:lnTo>
                  <a:lnTo>
                    <a:pt x="554" y="434"/>
                  </a:lnTo>
                  <a:lnTo>
                    <a:pt x="557" y="432"/>
                  </a:lnTo>
                  <a:lnTo>
                    <a:pt x="558" y="434"/>
                  </a:lnTo>
                  <a:lnTo>
                    <a:pt x="563" y="434"/>
                  </a:lnTo>
                  <a:lnTo>
                    <a:pt x="566" y="432"/>
                  </a:lnTo>
                  <a:lnTo>
                    <a:pt x="565" y="435"/>
                  </a:lnTo>
                  <a:lnTo>
                    <a:pt x="557" y="435"/>
                  </a:lnTo>
                  <a:lnTo>
                    <a:pt x="555" y="436"/>
                  </a:lnTo>
                  <a:lnTo>
                    <a:pt x="552" y="441"/>
                  </a:lnTo>
                  <a:lnTo>
                    <a:pt x="557" y="441"/>
                  </a:lnTo>
                  <a:lnTo>
                    <a:pt x="560" y="440"/>
                  </a:lnTo>
                  <a:lnTo>
                    <a:pt x="557" y="441"/>
                  </a:lnTo>
                  <a:lnTo>
                    <a:pt x="553" y="442"/>
                  </a:lnTo>
                  <a:lnTo>
                    <a:pt x="552" y="444"/>
                  </a:lnTo>
                  <a:lnTo>
                    <a:pt x="557" y="445"/>
                  </a:lnTo>
                  <a:lnTo>
                    <a:pt x="563" y="445"/>
                  </a:lnTo>
                  <a:lnTo>
                    <a:pt x="565" y="444"/>
                  </a:lnTo>
                  <a:lnTo>
                    <a:pt x="563" y="445"/>
                  </a:lnTo>
                  <a:lnTo>
                    <a:pt x="560" y="445"/>
                  </a:lnTo>
                  <a:lnTo>
                    <a:pt x="557" y="445"/>
                  </a:lnTo>
                  <a:lnTo>
                    <a:pt x="555" y="445"/>
                  </a:lnTo>
                  <a:lnTo>
                    <a:pt x="556" y="448"/>
                  </a:lnTo>
                  <a:lnTo>
                    <a:pt x="558" y="449"/>
                  </a:lnTo>
                  <a:lnTo>
                    <a:pt x="562" y="449"/>
                  </a:lnTo>
                  <a:lnTo>
                    <a:pt x="558" y="448"/>
                  </a:lnTo>
                  <a:lnTo>
                    <a:pt x="562" y="449"/>
                  </a:lnTo>
                  <a:lnTo>
                    <a:pt x="568" y="449"/>
                  </a:lnTo>
                  <a:lnTo>
                    <a:pt x="570" y="448"/>
                  </a:lnTo>
                  <a:lnTo>
                    <a:pt x="572" y="448"/>
                  </a:lnTo>
                  <a:lnTo>
                    <a:pt x="570" y="449"/>
                  </a:lnTo>
                  <a:lnTo>
                    <a:pt x="572" y="450"/>
                  </a:lnTo>
                  <a:lnTo>
                    <a:pt x="573" y="452"/>
                  </a:lnTo>
                  <a:lnTo>
                    <a:pt x="577" y="452"/>
                  </a:lnTo>
                  <a:lnTo>
                    <a:pt x="579" y="451"/>
                  </a:lnTo>
                  <a:lnTo>
                    <a:pt x="581" y="445"/>
                  </a:lnTo>
                  <a:lnTo>
                    <a:pt x="581" y="449"/>
                  </a:lnTo>
                  <a:lnTo>
                    <a:pt x="580" y="451"/>
                  </a:lnTo>
                  <a:lnTo>
                    <a:pt x="577" y="452"/>
                  </a:lnTo>
                  <a:lnTo>
                    <a:pt x="572" y="453"/>
                  </a:lnTo>
                  <a:lnTo>
                    <a:pt x="572" y="453"/>
                  </a:lnTo>
                  <a:lnTo>
                    <a:pt x="575" y="453"/>
                  </a:lnTo>
                  <a:lnTo>
                    <a:pt x="572" y="456"/>
                  </a:lnTo>
                  <a:lnTo>
                    <a:pt x="575" y="456"/>
                  </a:lnTo>
                  <a:lnTo>
                    <a:pt x="578" y="455"/>
                  </a:lnTo>
                  <a:lnTo>
                    <a:pt x="580" y="457"/>
                  </a:lnTo>
                  <a:lnTo>
                    <a:pt x="581" y="453"/>
                  </a:lnTo>
                  <a:lnTo>
                    <a:pt x="582" y="457"/>
                  </a:lnTo>
                  <a:lnTo>
                    <a:pt x="584" y="457"/>
                  </a:lnTo>
                  <a:lnTo>
                    <a:pt x="588" y="456"/>
                  </a:lnTo>
                  <a:lnTo>
                    <a:pt x="590" y="453"/>
                  </a:lnTo>
                  <a:lnTo>
                    <a:pt x="589" y="450"/>
                  </a:lnTo>
                  <a:lnTo>
                    <a:pt x="591" y="448"/>
                  </a:lnTo>
                  <a:lnTo>
                    <a:pt x="591" y="449"/>
                  </a:lnTo>
                  <a:lnTo>
                    <a:pt x="590" y="455"/>
                  </a:lnTo>
                  <a:lnTo>
                    <a:pt x="588" y="456"/>
                  </a:lnTo>
                  <a:lnTo>
                    <a:pt x="588" y="459"/>
                  </a:lnTo>
                  <a:lnTo>
                    <a:pt x="591" y="459"/>
                  </a:lnTo>
                  <a:lnTo>
                    <a:pt x="594" y="457"/>
                  </a:lnTo>
                  <a:lnTo>
                    <a:pt x="596" y="457"/>
                  </a:lnTo>
                  <a:lnTo>
                    <a:pt x="594" y="459"/>
                  </a:lnTo>
                  <a:lnTo>
                    <a:pt x="594" y="462"/>
                  </a:lnTo>
                  <a:lnTo>
                    <a:pt x="594" y="465"/>
                  </a:lnTo>
                  <a:lnTo>
                    <a:pt x="591" y="465"/>
                  </a:lnTo>
                  <a:lnTo>
                    <a:pt x="596" y="468"/>
                  </a:lnTo>
                  <a:lnTo>
                    <a:pt x="598" y="469"/>
                  </a:lnTo>
                  <a:lnTo>
                    <a:pt x="601" y="468"/>
                  </a:lnTo>
                  <a:lnTo>
                    <a:pt x="604" y="467"/>
                  </a:lnTo>
                  <a:lnTo>
                    <a:pt x="603" y="465"/>
                  </a:lnTo>
                  <a:lnTo>
                    <a:pt x="605" y="462"/>
                  </a:lnTo>
                  <a:lnTo>
                    <a:pt x="604" y="465"/>
                  </a:lnTo>
                  <a:lnTo>
                    <a:pt x="604" y="466"/>
                  </a:lnTo>
                  <a:lnTo>
                    <a:pt x="604" y="469"/>
                  </a:lnTo>
                  <a:lnTo>
                    <a:pt x="606" y="470"/>
                  </a:lnTo>
                  <a:lnTo>
                    <a:pt x="609" y="470"/>
                  </a:lnTo>
                  <a:lnTo>
                    <a:pt x="607" y="470"/>
                  </a:lnTo>
                  <a:lnTo>
                    <a:pt x="601" y="472"/>
                  </a:lnTo>
                  <a:lnTo>
                    <a:pt x="604" y="474"/>
                  </a:lnTo>
                  <a:lnTo>
                    <a:pt x="609" y="475"/>
                  </a:lnTo>
                  <a:lnTo>
                    <a:pt x="611" y="473"/>
                  </a:lnTo>
                  <a:lnTo>
                    <a:pt x="614" y="472"/>
                  </a:lnTo>
                  <a:lnTo>
                    <a:pt x="613" y="474"/>
                  </a:lnTo>
                  <a:lnTo>
                    <a:pt x="614" y="476"/>
                  </a:lnTo>
                  <a:lnTo>
                    <a:pt x="616" y="477"/>
                  </a:lnTo>
                  <a:lnTo>
                    <a:pt x="615" y="479"/>
                  </a:lnTo>
                  <a:lnTo>
                    <a:pt x="616" y="479"/>
                  </a:lnTo>
                  <a:lnTo>
                    <a:pt x="615" y="483"/>
                  </a:lnTo>
                  <a:lnTo>
                    <a:pt x="616" y="483"/>
                  </a:lnTo>
                  <a:lnTo>
                    <a:pt x="617" y="481"/>
                  </a:lnTo>
                  <a:lnTo>
                    <a:pt x="620" y="483"/>
                  </a:lnTo>
                  <a:lnTo>
                    <a:pt x="620" y="485"/>
                  </a:lnTo>
                  <a:lnTo>
                    <a:pt x="623" y="486"/>
                  </a:lnTo>
                  <a:lnTo>
                    <a:pt x="624" y="490"/>
                  </a:lnTo>
                  <a:lnTo>
                    <a:pt x="623" y="492"/>
                  </a:lnTo>
                  <a:lnTo>
                    <a:pt x="621" y="492"/>
                  </a:lnTo>
                  <a:lnTo>
                    <a:pt x="624" y="494"/>
                  </a:lnTo>
                  <a:lnTo>
                    <a:pt x="625" y="498"/>
                  </a:lnTo>
                  <a:lnTo>
                    <a:pt x="626" y="500"/>
                  </a:lnTo>
                  <a:lnTo>
                    <a:pt x="625" y="503"/>
                  </a:lnTo>
                  <a:lnTo>
                    <a:pt x="624" y="506"/>
                  </a:lnTo>
                  <a:lnTo>
                    <a:pt x="625" y="511"/>
                  </a:lnTo>
                  <a:lnTo>
                    <a:pt x="623" y="512"/>
                  </a:lnTo>
                  <a:lnTo>
                    <a:pt x="621" y="516"/>
                  </a:lnTo>
                  <a:lnTo>
                    <a:pt x="618" y="516"/>
                  </a:lnTo>
                  <a:lnTo>
                    <a:pt x="616" y="515"/>
                  </a:lnTo>
                  <a:lnTo>
                    <a:pt x="620" y="511"/>
                  </a:lnTo>
                  <a:lnTo>
                    <a:pt x="620" y="515"/>
                  </a:lnTo>
                  <a:lnTo>
                    <a:pt x="622" y="511"/>
                  </a:lnTo>
                  <a:lnTo>
                    <a:pt x="623" y="509"/>
                  </a:lnTo>
                  <a:lnTo>
                    <a:pt x="622" y="506"/>
                  </a:lnTo>
                  <a:lnTo>
                    <a:pt x="623" y="503"/>
                  </a:lnTo>
                  <a:lnTo>
                    <a:pt x="621" y="503"/>
                  </a:lnTo>
                  <a:lnTo>
                    <a:pt x="618" y="506"/>
                  </a:lnTo>
                  <a:lnTo>
                    <a:pt x="616" y="508"/>
                  </a:lnTo>
                  <a:lnTo>
                    <a:pt x="617" y="510"/>
                  </a:lnTo>
                  <a:lnTo>
                    <a:pt x="614" y="511"/>
                  </a:lnTo>
                  <a:lnTo>
                    <a:pt x="616" y="508"/>
                  </a:lnTo>
                  <a:lnTo>
                    <a:pt x="621" y="503"/>
                  </a:lnTo>
                  <a:lnTo>
                    <a:pt x="621" y="500"/>
                  </a:lnTo>
                  <a:lnTo>
                    <a:pt x="620" y="498"/>
                  </a:lnTo>
                  <a:lnTo>
                    <a:pt x="617" y="498"/>
                  </a:lnTo>
                  <a:lnTo>
                    <a:pt x="614" y="496"/>
                  </a:lnTo>
                  <a:lnTo>
                    <a:pt x="612" y="498"/>
                  </a:lnTo>
                  <a:lnTo>
                    <a:pt x="604" y="496"/>
                  </a:lnTo>
                  <a:lnTo>
                    <a:pt x="598" y="495"/>
                  </a:lnTo>
                  <a:lnTo>
                    <a:pt x="596" y="493"/>
                  </a:lnTo>
                  <a:lnTo>
                    <a:pt x="592" y="493"/>
                  </a:lnTo>
                  <a:lnTo>
                    <a:pt x="594" y="495"/>
                  </a:lnTo>
                  <a:lnTo>
                    <a:pt x="594" y="498"/>
                  </a:lnTo>
                  <a:lnTo>
                    <a:pt x="594" y="500"/>
                  </a:lnTo>
                  <a:lnTo>
                    <a:pt x="596" y="503"/>
                  </a:lnTo>
                  <a:lnTo>
                    <a:pt x="598" y="506"/>
                  </a:lnTo>
                  <a:lnTo>
                    <a:pt x="598" y="509"/>
                  </a:lnTo>
                  <a:lnTo>
                    <a:pt x="599" y="511"/>
                  </a:lnTo>
                  <a:lnTo>
                    <a:pt x="599" y="511"/>
                  </a:lnTo>
                  <a:lnTo>
                    <a:pt x="600" y="515"/>
                  </a:lnTo>
                  <a:lnTo>
                    <a:pt x="603" y="517"/>
                  </a:lnTo>
                  <a:lnTo>
                    <a:pt x="605" y="518"/>
                  </a:lnTo>
                  <a:lnTo>
                    <a:pt x="601" y="519"/>
                  </a:lnTo>
                  <a:lnTo>
                    <a:pt x="603" y="522"/>
                  </a:lnTo>
                  <a:lnTo>
                    <a:pt x="604" y="524"/>
                  </a:lnTo>
                  <a:lnTo>
                    <a:pt x="603" y="526"/>
                  </a:lnTo>
                  <a:lnTo>
                    <a:pt x="601" y="524"/>
                  </a:lnTo>
                  <a:lnTo>
                    <a:pt x="603" y="527"/>
                  </a:lnTo>
                  <a:lnTo>
                    <a:pt x="603" y="529"/>
                  </a:lnTo>
                  <a:lnTo>
                    <a:pt x="608" y="529"/>
                  </a:lnTo>
                  <a:lnTo>
                    <a:pt x="612" y="530"/>
                  </a:lnTo>
                  <a:lnTo>
                    <a:pt x="614" y="532"/>
                  </a:lnTo>
                  <a:lnTo>
                    <a:pt x="612" y="532"/>
                  </a:lnTo>
                  <a:lnTo>
                    <a:pt x="608" y="530"/>
                  </a:lnTo>
                  <a:lnTo>
                    <a:pt x="603" y="530"/>
                  </a:lnTo>
                  <a:lnTo>
                    <a:pt x="604" y="534"/>
                  </a:lnTo>
                  <a:lnTo>
                    <a:pt x="604" y="544"/>
                  </a:lnTo>
                  <a:lnTo>
                    <a:pt x="601" y="554"/>
                  </a:lnTo>
                  <a:lnTo>
                    <a:pt x="600" y="570"/>
                  </a:lnTo>
                  <a:lnTo>
                    <a:pt x="601" y="573"/>
                  </a:lnTo>
                  <a:lnTo>
                    <a:pt x="599" y="575"/>
                  </a:lnTo>
                  <a:lnTo>
                    <a:pt x="600" y="577"/>
                  </a:lnTo>
                  <a:lnTo>
                    <a:pt x="598" y="580"/>
                  </a:lnTo>
                  <a:lnTo>
                    <a:pt x="596" y="586"/>
                  </a:lnTo>
                  <a:lnTo>
                    <a:pt x="596" y="589"/>
                  </a:lnTo>
                  <a:lnTo>
                    <a:pt x="597" y="592"/>
                  </a:lnTo>
                  <a:lnTo>
                    <a:pt x="597" y="596"/>
                  </a:lnTo>
                  <a:lnTo>
                    <a:pt x="598" y="598"/>
                  </a:lnTo>
                  <a:lnTo>
                    <a:pt x="600" y="602"/>
                  </a:lnTo>
                  <a:lnTo>
                    <a:pt x="600" y="604"/>
                  </a:lnTo>
                  <a:lnTo>
                    <a:pt x="601" y="609"/>
                  </a:lnTo>
                  <a:lnTo>
                    <a:pt x="601" y="613"/>
                  </a:lnTo>
                  <a:lnTo>
                    <a:pt x="600" y="615"/>
                  </a:lnTo>
                  <a:lnTo>
                    <a:pt x="601" y="619"/>
                  </a:lnTo>
                  <a:lnTo>
                    <a:pt x="600" y="621"/>
                  </a:lnTo>
                  <a:lnTo>
                    <a:pt x="598" y="623"/>
                  </a:lnTo>
                  <a:lnTo>
                    <a:pt x="598" y="626"/>
                  </a:lnTo>
                  <a:lnTo>
                    <a:pt x="598" y="629"/>
                  </a:lnTo>
                  <a:lnTo>
                    <a:pt x="600" y="631"/>
                  </a:lnTo>
                  <a:lnTo>
                    <a:pt x="604" y="635"/>
                  </a:lnTo>
                  <a:lnTo>
                    <a:pt x="605" y="638"/>
                  </a:lnTo>
                  <a:lnTo>
                    <a:pt x="606" y="640"/>
                  </a:lnTo>
                  <a:lnTo>
                    <a:pt x="606" y="646"/>
                  </a:lnTo>
                  <a:lnTo>
                    <a:pt x="607" y="648"/>
                  </a:lnTo>
                  <a:lnTo>
                    <a:pt x="607" y="652"/>
                  </a:lnTo>
                  <a:lnTo>
                    <a:pt x="615" y="658"/>
                  </a:lnTo>
                  <a:lnTo>
                    <a:pt x="617" y="663"/>
                  </a:lnTo>
                  <a:lnTo>
                    <a:pt x="618" y="665"/>
                  </a:lnTo>
                  <a:lnTo>
                    <a:pt x="621" y="667"/>
                  </a:lnTo>
                  <a:lnTo>
                    <a:pt x="623" y="666"/>
                  </a:lnTo>
                  <a:lnTo>
                    <a:pt x="625" y="664"/>
                  </a:lnTo>
                  <a:lnTo>
                    <a:pt x="629" y="665"/>
                  </a:lnTo>
                  <a:lnTo>
                    <a:pt x="629" y="665"/>
                  </a:lnTo>
                  <a:lnTo>
                    <a:pt x="632" y="665"/>
                  </a:lnTo>
                  <a:lnTo>
                    <a:pt x="634" y="664"/>
                  </a:lnTo>
                  <a:lnTo>
                    <a:pt x="637" y="665"/>
                  </a:lnTo>
                  <a:lnTo>
                    <a:pt x="633" y="666"/>
                  </a:lnTo>
                  <a:lnTo>
                    <a:pt x="631" y="665"/>
                  </a:lnTo>
                  <a:lnTo>
                    <a:pt x="625" y="666"/>
                  </a:lnTo>
                  <a:lnTo>
                    <a:pt x="625" y="669"/>
                  </a:lnTo>
                  <a:lnTo>
                    <a:pt x="629" y="671"/>
                  </a:lnTo>
                  <a:lnTo>
                    <a:pt x="629" y="674"/>
                  </a:lnTo>
                  <a:lnTo>
                    <a:pt x="626" y="672"/>
                  </a:lnTo>
                  <a:lnTo>
                    <a:pt x="623" y="670"/>
                  </a:lnTo>
                  <a:lnTo>
                    <a:pt x="623" y="673"/>
                  </a:lnTo>
                  <a:lnTo>
                    <a:pt x="624" y="675"/>
                  </a:lnTo>
                  <a:lnTo>
                    <a:pt x="624" y="678"/>
                  </a:lnTo>
                  <a:lnTo>
                    <a:pt x="626" y="681"/>
                  </a:lnTo>
                  <a:lnTo>
                    <a:pt x="630" y="682"/>
                  </a:lnTo>
                  <a:lnTo>
                    <a:pt x="632" y="683"/>
                  </a:lnTo>
                  <a:lnTo>
                    <a:pt x="633" y="686"/>
                  </a:lnTo>
                  <a:lnTo>
                    <a:pt x="631" y="690"/>
                  </a:lnTo>
                  <a:lnTo>
                    <a:pt x="632" y="693"/>
                  </a:lnTo>
                  <a:lnTo>
                    <a:pt x="634" y="695"/>
                  </a:lnTo>
                  <a:lnTo>
                    <a:pt x="638" y="698"/>
                  </a:lnTo>
                  <a:lnTo>
                    <a:pt x="639" y="700"/>
                  </a:lnTo>
                  <a:lnTo>
                    <a:pt x="641" y="703"/>
                  </a:lnTo>
                  <a:lnTo>
                    <a:pt x="646" y="707"/>
                  </a:lnTo>
                  <a:lnTo>
                    <a:pt x="647" y="710"/>
                  </a:lnTo>
                  <a:lnTo>
                    <a:pt x="649" y="712"/>
                  </a:lnTo>
                  <a:lnTo>
                    <a:pt x="649" y="715"/>
                  </a:lnTo>
                  <a:lnTo>
                    <a:pt x="649" y="720"/>
                  </a:lnTo>
                  <a:lnTo>
                    <a:pt x="651" y="722"/>
                  </a:lnTo>
                  <a:lnTo>
                    <a:pt x="658" y="722"/>
                  </a:lnTo>
                  <a:lnTo>
                    <a:pt x="663" y="722"/>
                  </a:lnTo>
                  <a:lnTo>
                    <a:pt x="666" y="723"/>
                  </a:lnTo>
                  <a:lnTo>
                    <a:pt x="668" y="726"/>
                  </a:lnTo>
                  <a:lnTo>
                    <a:pt x="671" y="727"/>
                  </a:lnTo>
                  <a:lnTo>
                    <a:pt x="674" y="729"/>
                  </a:lnTo>
                  <a:lnTo>
                    <a:pt x="676" y="727"/>
                  </a:lnTo>
                  <a:lnTo>
                    <a:pt x="680" y="730"/>
                  </a:lnTo>
                  <a:lnTo>
                    <a:pt x="681" y="733"/>
                  </a:lnTo>
                  <a:lnTo>
                    <a:pt x="682" y="732"/>
                  </a:lnTo>
                  <a:lnTo>
                    <a:pt x="684" y="733"/>
                  </a:lnTo>
                  <a:lnTo>
                    <a:pt x="690" y="737"/>
                  </a:lnTo>
                  <a:lnTo>
                    <a:pt x="692" y="740"/>
                  </a:lnTo>
                  <a:lnTo>
                    <a:pt x="694" y="742"/>
                  </a:lnTo>
                  <a:lnTo>
                    <a:pt x="694" y="746"/>
                  </a:lnTo>
                  <a:lnTo>
                    <a:pt x="694" y="748"/>
                  </a:lnTo>
                  <a:lnTo>
                    <a:pt x="697" y="750"/>
                  </a:lnTo>
                  <a:lnTo>
                    <a:pt x="698" y="752"/>
                  </a:lnTo>
                  <a:lnTo>
                    <a:pt x="700" y="756"/>
                  </a:lnTo>
                  <a:lnTo>
                    <a:pt x="700" y="758"/>
                  </a:lnTo>
                  <a:lnTo>
                    <a:pt x="702" y="761"/>
                  </a:lnTo>
                  <a:lnTo>
                    <a:pt x="703" y="766"/>
                  </a:lnTo>
                  <a:lnTo>
                    <a:pt x="708" y="772"/>
                  </a:lnTo>
                  <a:lnTo>
                    <a:pt x="709" y="775"/>
                  </a:lnTo>
                  <a:lnTo>
                    <a:pt x="711" y="777"/>
                  </a:lnTo>
                  <a:lnTo>
                    <a:pt x="711" y="780"/>
                  </a:lnTo>
                  <a:lnTo>
                    <a:pt x="714" y="783"/>
                  </a:lnTo>
                  <a:lnTo>
                    <a:pt x="715" y="784"/>
                  </a:lnTo>
                  <a:lnTo>
                    <a:pt x="715" y="786"/>
                  </a:lnTo>
                  <a:lnTo>
                    <a:pt x="715" y="790"/>
                  </a:lnTo>
                  <a:lnTo>
                    <a:pt x="716" y="791"/>
                  </a:lnTo>
                  <a:lnTo>
                    <a:pt x="717" y="793"/>
                  </a:lnTo>
                  <a:lnTo>
                    <a:pt x="720" y="795"/>
                  </a:lnTo>
                  <a:lnTo>
                    <a:pt x="720" y="797"/>
                  </a:lnTo>
                  <a:lnTo>
                    <a:pt x="724" y="798"/>
                  </a:lnTo>
                  <a:lnTo>
                    <a:pt x="725" y="798"/>
                  </a:lnTo>
                  <a:lnTo>
                    <a:pt x="727" y="799"/>
                  </a:lnTo>
                  <a:lnTo>
                    <a:pt x="727" y="800"/>
                  </a:lnTo>
                  <a:lnTo>
                    <a:pt x="728" y="801"/>
                  </a:lnTo>
                  <a:lnTo>
                    <a:pt x="732" y="806"/>
                  </a:lnTo>
                  <a:lnTo>
                    <a:pt x="737" y="810"/>
                  </a:lnTo>
                  <a:lnTo>
                    <a:pt x="737" y="811"/>
                  </a:lnTo>
                  <a:lnTo>
                    <a:pt x="739" y="814"/>
                  </a:lnTo>
                  <a:lnTo>
                    <a:pt x="739" y="817"/>
                  </a:lnTo>
                  <a:lnTo>
                    <a:pt x="737" y="819"/>
                  </a:lnTo>
                  <a:lnTo>
                    <a:pt x="737" y="821"/>
                  </a:lnTo>
                  <a:lnTo>
                    <a:pt x="737" y="824"/>
                  </a:lnTo>
                  <a:lnTo>
                    <a:pt x="741" y="821"/>
                  </a:lnTo>
                  <a:lnTo>
                    <a:pt x="741" y="824"/>
                  </a:lnTo>
                  <a:lnTo>
                    <a:pt x="741" y="827"/>
                  </a:lnTo>
                  <a:lnTo>
                    <a:pt x="740" y="824"/>
                  </a:lnTo>
                  <a:lnTo>
                    <a:pt x="737" y="824"/>
                  </a:lnTo>
                  <a:lnTo>
                    <a:pt x="734" y="821"/>
                  </a:lnTo>
                  <a:lnTo>
                    <a:pt x="732" y="823"/>
                  </a:lnTo>
                  <a:lnTo>
                    <a:pt x="728" y="823"/>
                  </a:lnTo>
                  <a:lnTo>
                    <a:pt x="726" y="824"/>
                  </a:lnTo>
                  <a:lnTo>
                    <a:pt x="728" y="825"/>
                  </a:lnTo>
                  <a:lnTo>
                    <a:pt x="732" y="827"/>
                  </a:lnTo>
                  <a:lnTo>
                    <a:pt x="733" y="829"/>
                  </a:lnTo>
                  <a:lnTo>
                    <a:pt x="735" y="832"/>
                  </a:lnTo>
                  <a:lnTo>
                    <a:pt x="739" y="833"/>
                  </a:lnTo>
                  <a:lnTo>
                    <a:pt x="739" y="833"/>
                  </a:lnTo>
                  <a:lnTo>
                    <a:pt x="742" y="835"/>
                  </a:lnTo>
                  <a:lnTo>
                    <a:pt x="744" y="837"/>
                  </a:lnTo>
                  <a:lnTo>
                    <a:pt x="746" y="837"/>
                  </a:lnTo>
                  <a:lnTo>
                    <a:pt x="749" y="837"/>
                  </a:lnTo>
                  <a:lnTo>
                    <a:pt x="751" y="835"/>
                  </a:lnTo>
                  <a:lnTo>
                    <a:pt x="751" y="834"/>
                  </a:lnTo>
                  <a:lnTo>
                    <a:pt x="751" y="837"/>
                  </a:lnTo>
                  <a:lnTo>
                    <a:pt x="752" y="840"/>
                  </a:lnTo>
                  <a:lnTo>
                    <a:pt x="756" y="842"/>
                  </a:lnTo>
                  <a:lnTo>
                    <a:pt x="758" y="844"/>
                  </a:lnTo>
                  <a:lnTo>
                    <a:pt x="758" y="844"/>
                  </a:lnTo>
                  <a:lnTo>
                    <a:pt x="761" y="845"/>
                  </a:lnTo>
                  <a:lnTo>
                    <a:pt x="761" y="845"/>
                  </a:lnTo>
                  <a:lnTo>
                    <a:pt x="763" y="849"/>
                  </a:lnTo>
                  <a:lnTo>
                    <a:pt x="763" y="849"/>
                  </a:lnTo>
                  <a:lnTo>
                    <a:pt x="766" y="851"/>
                  </a:lnTo>
                  <a:lnTo>
                    <a:pt x="766" y="854"/>
                  </a:lnTo>
                  <a:lnTo>
                    <a:pt x="766" y="857"/>
                  </a:lnTo>
                  <a:lnTo>
                    <a:pt x="766" y="859"/>
                  </a:lnTo>
                  <a:lnTo>
                    <a:pt x="766" y="860"/>
                  </a:lnTo>
                  <a:lnTo>
                    <a:pt x="765" y="862"/>
                  </a:lnTo>
                  <a:lnTo>
                    <a:pt x="765" y="864"/>
                  </a:lnTo>
                  <a:lnTo>
                    <a:pt x="768" y="867"/>
                  </a:lnTo>
                  <a:lnTo>
                    <a:pt x="769" y="869"/>
                  </a:lnTo>
                  <a:lnTo>
                    <a:pt x="773" y="871"/>
                  </a:lnTo>
                  <a:lnTo>
                    <a:pt x="773" y="871"/>
                  </a:lnTo>
                  <a:lnTo>
                    <a:pt x="778" y="875"/>
                  </a:lnTo>
                  <a:lnTo>
                    <a:pt x="780" y="877"/>
                  </a:lnTo>
                  <a:lnTo>
                    <a:pt x="783" y="879"/>
                  </a:lnTo>
                  <a:lnTo>
                    <a:pt x="786" y="881"/>
                  </a:lnTo>
                  <a:lnTo>
                    <a:pt x="788" y="883"/>
                  </a:lnTo>
                  <a:lnTo>
                    <a:pt x="791" y="886"/>
                  </a:lnTo>
                  <a:lnTo>
                    <a:pt x="792" y="888"/>
                  </a:lnTo>
                  <a:lnTo>
                    <a:pt x="793" y="891"/>
                  </a:lnTo>
                  <a:lnTo>
                    <a:pt x="794" y="893"/>
                  </a:lnTo>
                  <a:lnTo>
                    <a:pt x="795" y="894"/>
                  </a:lnTo>
                  <a:lnTo>
                    <a:pt x="796" y="893"/>
                  </a:lnTo>
                  <a:lnTo>
                    <a:pt x="799" y="891"/>
                  </a:lnTo>
                  <a:lnTo>
                    <a:pt x="802" y="889"/>
                  </a:lnTo>
                  <a:lnTo>
                    <a:pt x="802" y="886"/>
                  </a:lnTo>
                  <a:lnTo>
                    <a:pt x="801" y="884"/>
                  </a:lnTo>
                  <a:lnTo>
                    <a:pt x="799" y="883"/>
                  </a:lnTo>
                  <a:lnTo>
                    <a:pt x="797" y="880"/>
                  </a:lnTo>
                  <a:lnTo>
                    <a:pt x="797" y="877"/>
                  </a:lnTo>
                  <a:lnTo>
                    <a:pt x="794" y="876"/>
                  </a:lnTo>
                  <a:lnTo>
                    <a:pt x="793" y="875"/>
                  </a:lnTo>
                  <a:lnTo>
                    <a:pt x="790" y="874"/>
                  </a:lnTo>
                  <a:lnTo>
                    <a:pt x="788" y="875"/>
                  </a:lnTo>
                  <a:lnTo>
                    <a:pt x="787" y="875"/>
                  </a:lnTo>
                  <a:lnTo>
                    <a:pt x="785" y="872"/>
                  </a:lnTo>
                  <a:lnTo>
                    <a:pt x="784" y="870"/>
                  </a:lnTo>
                  <a:lnTo>
                    <a:pt x="784" y="867"/>
                  </a:lnTo>
                  <a:lnTo>
                    <a:pt x="784" y="864"/>
                  </a:lnTo>
                  <a:lnTo>
                    <a:pt x="782" y="861"/>
                  </a:lnTo>
                  <a:lnTo>
                    <a:pt x="782" y="859"/>
                  </a:lnTo>
                  <a:lnTo>
                    <a:pt x="780" y="857"/>
                  </a:lnTo>
                  <a:lnTo>
                    <a:pt x="778" y="853"/>
                  </a:lnTo>
                  <a:lnTo>
                    <a:pt x="776" y="851"/>
                  </a:lnTo>
                  <a:lnTo>
                    <a:pt x="776" y="848"/>
                  </a:lnTo>
                  <a:lnTo>
                    <a:pt x="775" y="845"/>
                  </a:lnTo>
                  <a:lnTo>
                    <a:pt x="775" y="843"/>
                  </a:lnTo>
                  <a:lnTo>
                    <a:pt x="773" y="840"/>
                  </a:lnTo>
                  <a:lnTo>
                    <a:pt x="771" y="837"/>
                  </a:lnTo>
                  <a:lnTo>
                    <a:pt x="768" y="835"/>
                  </a:lnTo>
                  <a:lnTo>
                    <a:pt x="768" y="838"/>
                  </a:lnTo>
                  <a:lnTo>
                    <a:pt x="768" y="835"/>
                  </a:lnTo>
                  <a:lnTo>
                    <a:pt x="768" y="833"/>
                  </a:lnTo>
                  <a:lnTo>
                    <a:pt x="766" y="832"/>
                  </a:lnTo>
                  <a:lnTo>
                    <a:pt x="763" y="829"/>
                  </a:lnTo>
                  <a:lnTo>
                    <a:pt x="762" y="826"/>
                  </a:lnTo>
                  <a:lnTo>
                    <a:pt x="760" y="825"/>
                  </a:lnTo>
                  <a:lnTo>
                    <a:pt x="757" y="821"/>
                  </a:lnTo>
                  <a:lnTo>
                    <a:pt x="757" y="819"/>
                  </a:lnTo>
                  <a:lnTo>
                    <a:pt x="756" y="818"/>
                  </a:lnTo>
                  <a:lnTo>
                    <a:pt x="756" y="815"/>
                  </a:lnTo>
                  <a:lnTo>
                    <a:pt x="751" y="809"/>
                  </a:lnTo>
                  <a:lnTo>
                    <a:pt x="746" y="806"/>
                  </a:lnTo>
                  <a:lnTo>
                    <a:pt x="745" y="802"/>
                  </a:lnTo>
                  <a:lnTo>
                    <a:pt x="744" y="800"/>
                  </a:lnTo>
                  <a:lnTo>
                    <a:pt x="737" y="793"/>
                  </a:lnTo>
                  <a:lnTo>
                    <a:pt x="734" y="792"/>
                  </a:lnTo>
                  <a:lnTo>
                    <a:pt x="732" y="790"/>
                  </a:lnTo>
                  <a:lnTo>
                    <a:pt x="731" y="785"/>
                  </a:lnTo>
                  <a:lnTo>
                    <a:pt x="731" y="782"/>
                  </a:lnTo>
                  <a:lnTo>
                    <a:pt x="729" y="780"/>
                  </a:lnTo>
                  <a:lnTo>
                    <a:pt x="729" y="777"/>
                  </a:lnTo>
                  <a:lnTo>
                    <a:pt x="728" y="774"/>
                  </a:lnTo>
                  <a:lnTo>
                    <a:pt x="727" y="772"/>
                  </a:lnTo>
                  <a:lnTo>
                    <a:pt x="728" y="764"/>
                  </a:lnTo>
                  <a:lnTo>
                    <a:pt x="726" y="760"/>
                  </a:lnTo>
                  <a:lnTo>
                    <a:pt x="725" y="759"/>
                  </a:lnTo>
                  <a:lnTo>
                    <a:pt x="726" y="760"/>
                  </a:lnTo>
                  <a:lnTo>
                    <a:pt x="727" y="760"/>
                  </a:lnTo>
                  <a:lnTo>
                    <a:pt x="735" y="766"/>
                  </a:lnTo>
                  <a:lnTo>
                    <a:pt x="739" y="767"/>
                  </a:lnTo>
                  <a:lnTo>
                    <a:pt x="741" y="765"/>
                  </a:lnTo>
                  <a:lnTo>
                    <a:pt x="744" y="766"/>
                  </a:lnTo>
                  <a:lnTo>
                    <a:pt x="744" y="769"/>
                  </a:lnTo>
                  <a:lnTo>
                    <a:pt x="746" y="770"/>
                  </a:lnTo>
                  <a:lnTo>
                    <a:pt x="750" y="770"/>
                  </a:lnTo>
                  <a:lnTo>
                    <a:pt x="752" y="772"/>
                  </a:lnTo>
                  <a:lnTo>
                    <a:pt x="752" y="773"/>
                  </a:lnTo>
                  <a:lnTo>
                    <a:pt x="752" y="778"/>
                  </a:lnTo>
                  <a:lnTo>
                    <a:pt x="757" y="786"/>
                  </a:lnTo>
                  <a:lnTo>
                    <a:pt x="757" y="790"/>
                  </a:lnTo>
                  <a:lnTo>
                    <a:pt x="759" y="794"/>
                  </a:lnTo>
                  <a:lnTo>
                    <a:pt x="761" y="797"/>
                  </a:lnTo>
                  <a:lnTo>
                    <a:pt x="761" y="799"/>
                  </a:lnTo>
                  <a:lnTo>
                    <a:pt x="765" y="801"/>
                  </a:lnTo>
                  <a:lnTo>
                    <a:pt x="765" y="802"/>
                  </a:lnTo>
                  <a:lnTo>
                    <a:pt x="766" y="806"/>
                  </a:lnTo>
                  <a:lnTo>
                    <a:pt x="769" y="808"/>
                  </a:lnTo>
                  <a:lnTo>
                    <a:pt x="770" y="810"/>
                  </a:lnTo>
                  <a:lnTo>
                    <a:pt x="775" y="815"/>
                  </a:lnTo>
                  <a:lnTo>
                    <a:pt x="777" y="818"/>
                  </a:lnTo>
                  <a:lnTo>
                    <a:pt x="779" y="820"/>
                  </a:lnTo>
                  <a:lnTo>
                    <a:pt x="783" y="821"/>
                  </a:lnTo>
                  <a:lnTo>
                    <a:pt x="783" y="819"/>
                  </a:lnTo>
                  <a:lnTo>
                    <a:pt x="783" y="819"/>
                  </a:lnTo>
                  <a:lnTo>
                    <a:pt x="783" y="820"/>
                  </a:lnTo>
                  <a:lnTo>
                    <a:pt x="787" y="821"/>
                  </a:lnTo>
                  <a:lnTo>
                    <a:pt x="785" y="824"/>
                  </a:lnTo>
                  <a:lnTo>
                    <a:pt x="786" y="827"/>
                  </a:lnTo>
                  <a:lnTo>
                    <a:pt x="790" y="831"/>
                  </a:lnTo>
                  <a:lnTo>
                    <a:pt x="792" y="832"/>
                  </a:lnTo>
                  <a:lnTo>
                    <a:pt x="795" y="833"/>
                  </a:lnTo>
                  <a:lnTo>
                    <a:pt x="797" y="837"/>
                  </a:lnTo>
                  <a:lnTo>
                    <a:pt x="799" y="838"/>
                  </a:lnTo>
                  <a:lnTo>
                    <a:pt x="802" y="838"/>
                  </a:lnTo>
                  <a:lnTo>
                    <a:pt x="804" y="841"/>
                  </a:lnTo>
                  <a:lnTo>
                    <a:pt x="804" y="844"/>
                  </a:lnTo>
                  <a:lnTo>
                    <a:pt x="807" y="843"/>
                  </a:lnTo>
                  <a:lnTo>
                    <a:pt x="805" y="845"/>
                  </a:lnTo>
                  <a:lnTo>
                    <a:pt x="804" y="845"/>
                  </a:lnTo>
                  <a:lnTo>
                    <a:pt x="802" y="848"/>
                  </a:lnTo>
                  <a:lnTo>
                    <a:pt x="802" y="851"/>
                  </a:lnTo>
                  <a:lnTo>
                    <a:pt x="803" y="852"/>
                  </a:lnTo>
                  <a:lnTo>
                    <a:pt x="805" y="854"/>
                  </a:lnTo>
                  <a:lnTo>
                    <a:pt x="808" y="854"/>
                  </a:lnTo>
                  <a:lnTo>
                    <a:pt x="810" y="854"/>
                  </a:lnTo>
                  <a:lnTo>
                    <a:pt x="813" y="858"/>
                  </a:lnTo>
                  <a:lnTo>
                    <a:pt x="814" y="859"/>
                  </a:lnTo>
                  <a:lnTo>
                    <a:pt x="818" y="860"/>
                  </a:lnTo>
                  <a:lnTo>
                    <a:pt x="821" y="862"/>
                  </a:lnTo>
                  <a:lnTo>
                    <a:pt x="821" y="863"/>
                  </a:lnTo>
                  <a:lnTo>
                    <a:pt x="821" y="867"/>
                  </a:lnTo>
                  <a:lnTo>
                    <a:pt x="822" y="869"/>
                  </a:lnTo>
                  <a:lnTo>
                    <a:pt x="826" y="870"/>
                  </a:lnTo>
                  <a:lnTo>
                    <a:pt x="827" y="872"/>
                  </a:lnTo>
                  <a:lnTo>
                    <a:pt x="834" y="877"/>
                  </a:lnTo>
                  <a:lnTo>
                    <a:pt x="842" y="887"/>
                  </a:lnTo>
                  <a:lnTo>
                    <a:pt x="844" y="889"/>
                  </a:lnTo>
                  <a:lnTo>
                    <a:pt x="850" y="894"/>
                  </a:lnTo>
                  <a:lnTo>
                    <a:pt x="853" y="900"/>
                  </a:lnTo>
                  <a:lnTo>
                    <a:pt x="854" y="902"/>
                  </a:lnTo>
                  <a:lnTo>
                    <a:pt x="854" y="908"/>
                  </a:lnTo>
                  <a:lnTo>
                    <a:pt x="857" y="913"/>
                  </a:lnTo>
                  <a:lnTo>
                    <a:pt x="860" y="913"/>
                  </a:lnTo>
                  <a:lnTo>
                    <a:pt x="860" y="919"/>
                  </a:lnTo>
                  <a:lnTo>
                    <a:pt x="857" y="921"/>
                  </a:lnTo>
                  <a:lnTo>
                    <a:pt x="856" y="925"/>
                  </a:lnTo>
                  <a:lnTo>
                    <a:pt x="860" y="926"/>
                  </a:lnTo>
                  <a:lnTo>
                    <a:pt x="860" y="926"/>
                  </a:lnTo>
                  <a:lnTo>
                    <a:pt x="859" y="927"/>
                  </a:lnTo>
                  <a:lnTo>
                    <a:pt x="854" y="930"/>
                  </a:lnTo>
                  <a:lnTo>
                    <a:pt x="855" y="932"/>
                  </a:lnTo>
                  <a:lnTo>
                    <a:pt x="856" y="935"/>
                  </a:lnTo>
                  <a:lnTo>
                    <a:pt x="862" y="943"/>
                  </a:lnTo>
                  <a:lnTo>
                    <a:pt x="865" y="946"/>
                  </a:lnTo>
                  <a:lnTo>
                    <a:pt x="872" y="948"/>
                  </a:lnTo>
                  <a:lnTo>
                    <a:pt x="877" y="952"/>
                  </a:lnTo>
                  <a:lnTo>
                    <a:pt x="880" y="954"/>
                  </a:lnTo>
                  <a:lnTo>
                    <a:pt x="885" y="960"/>
                  </a:lnTo>
                  <a:lnTo>
                    <a:pt x="890" y="961"/>
                  </a:lnTo>
                  <a:lnTo>
                    <a:pt x="893" y="963"/>
                  </a:lnTo>
                  <a:lnTo>
                    <a:pt x="902" y="964"/>
                  </a:lnTo>
                  <a:lnTo>
                    <a:pt x="903" y="964"/>
                  </a:lnTo>
                  <a:lnTo>
                    <a:pt x="906" y="964"/>
                  </a:lnTo>
                  <a:lnTo>
                    <a:pt x="908" y="968"/>
                  </a:lnTo>
                  <a:lnTo>
                    <a:pt x="916" y="974"/>
                  </a:lnTo>
                  <a:lnTo>
                    <a:pt x="931" y="979"/>
                  </a:lnTo>
                  <a:lnTo>
                    <a:pt x="935" y="981"/>
                  </a:lnTo>
                  <a:lnTo>
                    <a:pt x="949" y="985"/>
                  </a:lnTo>
                  <a:lnTo>
                    <a:pt x="950" y="987"/>
                  </a:lnTo>
                  <a:lnTo>
                    <a:pt x="957" y="989"/>
                  </a:lnTo>
                  <a:lnTo>
                    <a:pt x="962" y="992"/>
                  </a:lnTo>
                  <a:lnTo>
                    <a:pt x="965" y="992"/>
                  </a:lnTo>
                  <a:lnTo>
                    <a:pt x="970" y="994"/>
                  </a:lnTo>
                  <a:lnTo>
                    <a:pt x="974" y="996"/>
                  </a:lnTo>
                  <a:lnTo>
                    <a:pt x="980" y="997"/>
                  </a:lnTo>
                  <a:lnTo>
                    <a:pt x="980" y="996"/>
                  </a:lnTo>
                  <a:lnTo>
                    <a:pt x="982" y="996"/>
                  </a:lnTo>
                  <a:lnTo>
                    <a:pt x="985" y="995"/>
                  </a:lnTo>
                  <a:lnTo>
                    <a:pt x="987" y="994"/>
                  </a:lnTo>
                  <a:lnTo>
                    <a:pt x="992" y="992"/>
                  </a:lnTo>
                  <a:lnTo>
                    <a:pt x="998" y="989"/>
                  </a:lnTo>
                  <a:lnTo>
                    <a:pt x="998" y="989"/>
                  </a:lnTo>
                  <a:lnTo>
                    <a:pt x="1000" y="989"/>
                  </a:lnTo>
                  <a:lnTo>
                    <a:pt x="1002" y="989"/>
                  </a:lnTo>
                  <a:lnTo>
                    <a:pt x="1000" y="988"/>
                  </a:lnTo>
                  <a:lnTo>
                    <a:pt x="1000" y="987"/>
                  </a:lnTo>
                  <a:lnTo>
                    <a:pt x="1002" y="986"/>
                  </a:lnTo>
                  <a:lnTo>
                    <a:pt x="1004" y="989"/>
                  </a:lnTo>
                  <a:lnTo>
                    <a:pt x="1006" y="989"/>
                  </a:lnTo>
                  <a:lnTo>
                    <a:pt x="1013" y="991"/>
                  </a:lnTo>
                  <a:lnTo>
                    <a:pt x="1012" y="990"/>
                  </a:lnTo>
                  <a:lnTo>
                    <a:pt x="1009" y="989"/>
                  </a:lnTo>
                  <a:lnTo>
                    <a:pt x="1013" y="989"/>
                  </a:lnTo>
                  <a:lnTo>
                    <a:pt x="1015" y="990"/>
                  </a:lnTo>
                  <a:lnTo>
                    <a:pt x="1017" y="994"/>
                  </a:lnTo>
                  <a:lnTo>
                    <a:pt x="1027" y="1002"/>
                  </a:lnTo>
                  <a:lnTo>
                    <a:pt x="1030" y="1003"/>
                  </a:lnTo>
                  <a:lnTo>
                    <a:pt x="1031" y="1006"/>
                  </a:lnTo>
                  <a:lnTo>
                    <a:pt x="1038" y="1012"/>
                  </a:lnTo>
                  <a:lnTo>
                    <a:pt x="1047" y="1020"/>
                  </a:lnTo>
                  <a:lnTo>
                    <a:pt x="1050" y="1021"/>
                  </a:lnTo>
                  <a:lnTo>
                    <a:pt x="1053" y="1021"/>
                  </a:lnTo>
                  <a:lnTo>
                    <a:pt x="1059" y="1021"/>
                  </a:lnTo>
                  <a:lnTo>
                    <a:pt x="1061" y="1021"/>
                  </a:lnTo>
                  <a:lnTo>
                    <a:pt x="1068" y="1024"/>
                  </a:lnTo>
                  <a:lnTo>
                    <a:pt x="1070" y="1026"/>
                  </a:lnTo>
                  <a:lnTo>
                    <a:pt x="1077" y="1028"/>
                  </a:lnTo>
                  <a:lnTo>
                    <a:pt x="1079" y="1028"/>
                  </a:lnTo>
                  <a:lnTo>
                    <a:pt x="1084" y="1030"/>
                  </a:lnTo>
                  <a:lnTo>
                    <a:pt x="1090" y="1031"/>
                  </a:lnTo>
                  <a:lnTo>
                    <a:pt x="1086" y="1030"/>
                  </a:lnTo>
                  <a:lnTo>
                    <a:pt x="1091" y="1031"/>
                  </a:lnTo>
                  <a:lnTo>
                    <a:pt x="1091" y="1031"/>
                  </a:lnTo>
                  <a:lnTo>
                    <a:pt x="1095" y="1031"/>
                  </a:lnTo>
                  <a:lnTo>
                    <a:pt x="1098" y="1030"/>
                  </a:lnTo>
                  <a:lnTo>
                    <a:pt x="1098" y="1028"/>
                  </a:lnTo>
                  <a:lnTo>
                    <a:pt x="1098" y="1029"/>
                  </a:lnTo>
                  <a:lnTo>
                    <a:pt x="1100" y="1029"/>
                  </a:lnTo>
                  <a:lnTo>
                    <a:pt x="1101" y="1029"/>
                  </a:lnTo>
                  <a:lnTo>
                    <a:pt x="1104" y="1029"/>
                  </a:lnTo>
                  <a:lnTo>
                    <a:pt x="1103" y="1029"/>
                  </a:lnTo>
                  <a:lnTo>
                    <a:pt x="1103" y="1032"/>
                  </a:lnTo>
                  <a:lnTo>
                    <a:pt x="1106" y="1033"/>
                  </a:lnTo>
                  <a:lnTo>
                    <a:pt x="1106" y="1034"/>
                  </a:lnTo>
                  <a:lnTo>
                    <a:pt x="1104" y="1034"/>
                  </a:lnTo>
                  <a:lnTo>
                    <a:pt x="1101" y="1033"/>
                  </a:lnTo>
                  <a:lnTo>
                    <a:pt x="1100" y="1033"/>
                  </a:lnTo>
                  <a:lnTo>
                    <a:pt x="1102" y="1037"/>
                  </a:lnTo>
                  <a:lnTo>
                    <a:pt x="1107" y="1041"/>
                  </a:lnTo>
                  <a:lnTo>
                    <a:pt x="1108" y="1041"/>
                  </a:lnTo>
                  <a:lnTo>
                    <a:pt x="1108" y="1041"/>
                  </a:lnTo>
                  <a:lnTo>
                    <a:pt x="1107" y="1041"/>
                  </a:lnTo>
                  <a:lnTo>
                    <a:pt x="1112" y="1045"/>
                  </a:lnTo>
                  <a:lnTo>
                    <a:pt x="1113" y="1048"/>
                  </a:lnTo>
                  <a:lnTo>
                    <a:pt x="1118" y="1052"/>
                  </a:lnTo>
                  <a:lnTo>
                    <a:pt x="1120" y="1055"/>
                  </a:lnTo>
                  <a:lnTo>
                    <a:pt x="1127" y="1060"/>
                  </a:lnTo>
                  <a:lnTo>
                    <a:pt x="1125" y="1063"/>
                  </a:lnTo>
                  <a:lnTo>
                    <a:pt x="1125" y="1064"/>
                  </a:lnTo>
                  <a:lnTo>
                    <a:pt x="1128" y="1065"/>
                  </a:lnTo>
                  <a:lnTo>
                    <a:pt x="1127" y="1067"/>
                  </a:lnTo>
                  <a:lnTo>
                    <a:pt x="1125" y="1071"/>
                  </a:lnTo>
                  <a:lnTo>
                    <a:pt x="1125" y="1073"/>
                  </a:lnTo>
                  <a:lnTo>
                    <a:pt x="1128" y="1076"/>
                  </a:lnTo>
                  <a:lnTo>
                    <a:pt x="1130" y="1077"/>
                  </a:lnTo>
                  <a:lnTo>
                    <a:pt x="1134" y="1079"/>
                  </a:lnTo>
                  <a:lnTo>
                    <a:pt x="1135" y="1081"/>
                  </a:lnTo>
                  <a:lnTo>
                    <a:pt x="1137" y="1079"/>
                  </a:lnTo>
                  <a:lnTo>
                    <a:pt x="1137" y="1076"/>
                  </a:lnTo>
                  <a:lnTo>
                    <a:pt x="1135" y="1075"/>
                  </a:lnTo>
                  <a:lnTo>
                    <a:pt x="1134" y="1074"/>
                  </a:lnTo>
                  <a:lnTo>
                    <a:pt x="1133" y="1072"/>
                  </a:lnTo>
                  <a:lnTo>
                    <a:pt x="1134" y="1072"/>
                  </a:lnTo>
                  <a:lnTo>
                    <a:pt x="1134" y="1073"/>
                  </a:lnTo>
                  <a:lnTo>
                    <a:pt x="1136" y="1073"/>
                  </a:lnTo>
                  <a:lnTo>
                    <a:pt x="1142" y="1079"/>
                  </a:lnTo>
                  <a:lnTo>
                    <a:pt x="1142" y="1080"/>
                  </a:lnTo>
                  <a:lnTo>
                    <a:pt x="1143" y="1082"/>
                  </a:lnTo>
                  <a:lnTo>
                    <a:pt x="1147" y="1083"/>
                  </a:lnTo>
                  <a:lnTo>
                    <a:pt x="1153" y="1086"/>
                  </a:lnTo>
                  <a:lnTo>
                    <a:pt x="1155" y="1090"/>
                  </a:lnTo>
                  <a:lnTo>
                    <a:pt x="1157" y="1091"/>
                  </a:lnTo>
                  <a:lnTo>
                    <a:pt x="1154" y="1093"/>
                  </a:lnTo>
                  <a:lnTo>
                    <a:pt x="1154" y="1096"/>
                  </a:lnTo>
                  <a:lnTo>
                    <a:pt x="1160" y="1098"/>
                  </a:lnTo>
                  <a:lnTo>
                    <a:pt x="1160" y="1096"/>
                  </a:lnTo>
                  <a:lnTo>
                    <a:pt x="1159" y="1093"/>
                  </a:lnTo>
                  <a:lnTo>
                    <a:pt x="1161" y="1094"/>
                  </a:lnTo>
                  <a:lnTo>
                    <a:pt x="1166" y="1102"/>
                  </a:lnTo>
                  <a:lnTo>
                    <a:pt x="1164" y="1099"/>
                  </a:lnTo>
                  <a:lnTo>
                    <a:pt x="1164" y="1099"/>
                  </a:lnTo>
                  <a:lnTo>
                    <a:pt x="1164" y="1098"/>
                  </a:lnTo>
                  <a:lnTo>
                    <a:pt x="1166" y="1097"/>
                  </a:lnTo>
                  <a:lnTo>
                    <a:pt x="1167" y="1097"/>
                  </a:lnTo>
                  <a:lnTo>
                    <a:pt x="1167" y="1096"/>
                  </a:lnTo>
                  <a:lnTo>
                    <a:pt x="1166" y="1092"/>
                  </a:lnTo>
                  <a:lnTo>
                    <a:pt x="1167" y="1091"/>
                  </a:lnTo>
                  <a:lnTo>
                    <a:pt x="1168" y="1090"/>
                  </a:lnTo>
                  <a:lnTo>
                    <a:pt x="1168" y="1090"/>
                  </a:lnTo>
                  <a:lnTo>
                    <a:pt x="1164" y="1089"/>
                  </a:lnTo>
                  <a:lnTo>
                    <a:pt x="1164" y="1085"/>
                  </a:lnTo>
                  <a:lnTo>
                    <a:pt x="1167" y="1082"/>
                  </a:lnTo>
                  <a:lnTo>
                    <a:pt x="1166" y="1081"/>
                  </a:lnTo>
                  <a:lnTo>
                    <a:pt x="1167" y="1081"/>
                  </a:lnTo>
                  <a:lnTo>
                    <a:pt x="1169" y="1082"/>
                  </a:lnTo>
                  <a:lnTo>
                    <a:pt x="1170" y="1081"/>
                  </a:lnTo>
                  <a:lnTo>
                    <a:pt x="1166" y="1079"/>
                  </a:lnTo>
                  <a:lnTo>
                    <a:pt x="1163" y="1075"/>
                  </a:lnTo>
                  <a:lnTo>
                    <a:pt x="1163" y="1075"/>
                  </a:lnTo>
                  <a:lnTo>
                    <a:pt x="1160" y="1072"/>
                  </a:lnTo>
                  <a:lnTo>
                    <a:pt x="1157" y="1067"/>
                  </a:lnTo>
                  <a:lnTo>
                    <a:pt x="1155" y="1065"/>
                  </a:lnTo>
                  <a:lnTo>
                    <a:pt x="1155" y="1065"/>
                  </a:lnTo>
                  <a:lnTo>
                    <a:pt x="1155" y="1063"/>
                  </a:lnTo>
                  <a:lnTo>
                    <a:pt x="1154" y="1063"/>
                  </a:lnTo>
                  <a:lnTo>
                    <a:pt x="1153" y="1060"/>
                  </a:lnTo>
                  <a:lnTo>
                    <a:pt x="1152" y="1057"/>
                  </a:lnTo>
                  <a:lnTo>
                    <a:pt x="1155" y="1051"/>
                  </a:lnTo>
                  <a:lnTo>
                    <a:pt x="1153" y="1049"/>
                  </a:lnTo>
                  <a:lnTo>
                    <a:pt x="1154" y="1046"/>
                  </a:lnTo>
                  <a:lnTo>
                    <a:pt x="1155" y="1043"/>
                  </a:lnTo>
                  <a:lnTo>
                    <a:pt x="1154" y="1042"/>
                  </a:lnTo>
                  <a:lnTo>
                    <a:pt x="1155" y="1039"/>
                  </a:lnTo>
                  <a:lnTo>
                    <a:pt x="1155" y="1037"/>
                  </a:lnTo>
                  <a:lnTo>
                    <a:pt x="1157" y="1037"/>
                  </a:lnTo>
                  <a:lnTo>
                    <a:pt x="1155" y="1040"/>
                  </a:lnTo>
                  <a:lnTo>
                    <a:pt x="1155" y="1040"/>
                  </a:lnTo>
                  <a:lnTo>
                    <a:pt x="1155" y="1042"/>
                  </a:lnTo>
                  <a:lnTo>
                    <a:pt x="1157" y="1040"/>
                  </a:lnTo>
                  <a:lnTo>
                    <a:pt x="1157" y="1038"/>
                  </a:lnTo>
                  <a:lnTo>
                    <a:pt x="1158" y="1035"/>
                  </a:lnTo>
                  <a:lnTo>
                    <a:pt x="1157" y="1033"/>
                  </a:lnTo>
                  <a:lnTo>
                    <a:pt x="1157" y="1029"/>
                  </a:lnTo>
                  <a:lnTo>
                    <a:pt x="1158" y="1021"/>
                  </a:lnTo>
                  <a:lnTo>
                    <a:pt x="1161" y="1016"/>
                  </a:lnTo>
                  <a:lnTo>
                    <a:pt x="1161" y="1014"/>
                  </a:lnTo>
                  <a:lnTo>
                    <a:pt x="1160" y="1009"/>
                  </a:lnTo>
                  <a:lnTo>
                    <a:pt x="1162" y="1006"/>
                  </a:lnTo>
                  <a:lnTo>
                    <a:pt x="1161" y="1005"/>
                  </a:lnTo>
                  <a:lnTo>
                    <a:pt x="1159" y="1003"/>
                  </a:lnTo>
                  <a:lnTo>
                    <a:pt x="1157" y="1002"/>
                  </a:lnTo>
                  <a:lnTo>
                    <a:pt x="1157" y="1002"/>
                  </a:lnTo>
                  <a:lnTo>
                    <a:pt x="1153" y="1003"/>
                  </a:lnTo>
                  <a:lnTo>
                    <a:pt x="1151" y="1000"/>
                  </a:lnTo>
                  <a:lnTo>
                    <a:pt x="1152" y="1003"/>
                  </a:lnTo>
                  <a:lnTo>
                    <a:pt x="1151" y="1002"/>
                  </a:lnTo>
                  <a:lnTo>
                    <a:pt x="1149" y="999"/>
                  </a:lnTo>
                  <a:lnTo>
                    <a:pt x="1151" y="998"/>
                  </a:lnTo>
                  <a:lnTo>
                    <a:pt x="1154" y="1000"/>
                  </a:lnTo>
                  <a:lnTo>
                    <a:pt x="1154" y="1000"/>
                  </a:lnTo>
                  <a:lnTo>
                    <a:pt x="1151" y="998"/>
                  </a:lnTo>
                  <a:lnTo>
                    <a:pt x="1146" y="994"/>
                  </a:lnTo>
                  <a:lnTo>
                    <a:pt x="1144" y="995"/>
                  </a:lnTo>
                  <a:lnTo>
                    <a:pt x="1142" y="994"/>
                  </a:lnTo>
                  <a:lnTo>
                    <a:pt x="1137" y="992"/>
                  </a:lnTo>
                  <a:lnTo>
                    <a:pt x="1130" y="994"/>
                  </a:lnTo>
                  <a:lnTo>
                    <a:pt x="1127" y="992"/>
                  </a:lnTo>
                  <a:lnTo>
                    <a:pt x="1127" y="992"/>
                  </a:lnTo>
                  <a:lnTo>
                    <a:pt x="1125" y="992"/>
                  </a:lnTo>
                  <a:lnTo>
                    <a:pt x="1124" y="994"/>
                  </a:lnTo>
                  <a:lnTo>
                    <a:pt x="1120" y="994"/>
                  </a:lnTo>
                  <a:lnTo>
                    <a:pt x="1118" y="995"/>
                  </a:lnTo>
                  <a:lnTo>
                    <a:pt x="1117" y="995"/>
                  </a:lnTo>
                  <a:lnTo>
                    <a:pt x="1108" y="995"/>
                  </a:lnTo>
                  <a:lnTo>
                    <a:pt x="1104" y="994"/>
                  </a:lnTo>
                  <a:lnTo>
                    <a:pt x="1102" y="995"/>
                  </a:lnTo>
                  <a:lnTo>
                    <a:pt x="1099" y="992"/>
                  </a:lnTo>
                  <a:lnTo>
                    <a:pt x="1095" y="995"/>
                  </a:lnTo>
                  <a:lnTo>
                    <a:pt x="1093" y="996"/>
                  </a:lnTo>
                  <a:lnTo>
                    <a:pt x="1090" y="994"/>
                  </a:lnTo>
                  <a:lnTo>
                    <a:pt x="1089" y="994"/>
                  </a:lnTo>
                  <a:lnTo>
                    <a:pt x="1087" y="996"/>
                  </a:lnTo>
                  <a:lnTo>
                    <a:pt x="1087" y="995"/>
                  </a:lnTo>
                  <a:lnTo>
                    <a:pt x="1083" y="994"/>
                  </a:lnTo>
                  <a:lnTo>
                    <a:pt x="1083" y="992"/>
                  </a:lnTo>
                  <a:lnTo>
                    <a:pt x="1086" y="988"/>
                  </a:lnTo>
                  <a:lnTo>
                    <a:pt x="1089" y="987"/>
                  </a:lnTo>
                  <a:lnTo>
                    <a:pt x="1090" y="985"/>
                  </a:lnTo>
                  <a:lnTo>
                    <a:pt x="1091" y="985"/>
                  </a:lnTo>
                  <a:lnTo>
                    <a:pt x="1092" y="981"/>
                  </a:lnTo>
                  <a:lnTo>
                    <a:pt x="1092" y="973"/>
                  </a:lnTo>
                  <a:lnTo>
                    <a:pt x="1093" y="971"/>
                  </a:lnTo>
                  <a:lnTo>
                    <a:pt x="1092" y="970"/>
                  </a:lnTo>
                  <a:lnTo>
                    <a:pt x="1094" y="962"/>
                  </a:lnTo>
                  <a:lnTo>
                    <a:pt x="1094" y="960"/>
                  </a:lnTo>
                  <a:lnTo>
                    <a:pt x="1092" y="956"/>
                  </a:lnTo>
                  <a:lnTo>
                    <a:pt x="1092" y="954"/>
                  </a:lnTo>
                  <a:lnTo>
                    <a:pt x="1095" y="953"/>
                  </a:lnTo>
                  <a:lnTo>
                    <a:pt x="1094" y="955"/>
                  </a:lnTo>
                  <a:lnTo>
                    <a:pt x="1098" y="961"/>
                  </a:lnTo>
                  <a:lnTo>
                    <a:pt x="1103" y="945"/>
                  </a:lnTo>
                  <a:lnTo>
                    <a:pt x="1101" y="946"/>
                  </a:lnTo>
                  <a:lnTo>
                    <a:pt x="1100" y="945"/>
                  </a:lnTo>
                  <a:lnTo>
                    <a:pt x="1102" y="941"/>
                  </a:lnTo>
                  <a:lnTo>
                    <a:pt x="1100" y="941"/>
                  </a:lnTo>
                  <a:lnTo>
                    <a:pt x="1103" y="936"/>
                  </a:lnTo>
                  <a:lnTo>
                    <a:pt x="1103" y="934"/>
                  </a:lnTo>
                  <a:lnTo>
                    <a:pt x="1104" y="931"/>
                  </a:lnTo>
                  <a:lnTo>
                    <a:pt x="1106" y="929"/>
                  </a:lnTo>
                  <a:lnTo>
                    <a:pt x="1109" y="926"/>
                  </a:lnTo>
                  <a:lnTo>
                    <a:pt x="1111" y="923"/>
                  </a:lnTo>
                  <a:lnTo>
                    <a:pt x="1111" y="921"/>
                  </a:lnTo>
                  <a:lnTo>
                    <a:pt x="1111" y="917"/>
                  </a:lnTo>
                  <a:lnTo>
                    <a:pt x="1110" y="914"/>
                  </a:lnTo>
                  <a:lnTo>
                    <a:pt x="1108" y="912"/>
                  </a:lnTo>
                  <a:lnTo>
                    <a:pt x="1104" y="914"/>
                  </a:lnTo>
                  <a:lnTo>
                    <a:pt x="1094" y="912"/>
                  </a:lnTo>
                  <a:lnTo>
                    <a:pt x="1091" y="913"/>
                  </a:lnTo>
                  <a:lnTo>
                    <a:pt x="1090" y="913"/>
                  </a:lnTo>
                  <a:lnTo>
                    <a:pt x="1084" y="915"/>
                  </a:lnTo>
                  <a:lnTo>
                    <a:pt x="1070" y="917"/>
                  </a:lnTo>
                  <a:lnTo>
                    <a:pt x="1065" y="920"/>
                  </a:lnTo>
                  <a:lnTo>
                    <a:pt x="1063" y="922"/>
                  </a:lnTo>
                  <a:lnTo>
                    <a:pt x="1064" y="923"/>
                  </a:lnTo>
                  <a:lnTo>
                    <a:pt x="1063" y="925"/>
                  </a:lnTo>
                  <a:lnTo>
                    <a:pt x="1061" y="927"/>
                  </a:lnTo>
                  <a:lnTo>
                    <a:pt x="1061" y="930"/>
                  </a:lnTo>
                  <a:lnTo>
                    <a:pt x="1061" y="932"/>
                  </a:lnTo>
                  <a:lnTo>
                    <a:pt x="1061" y="935"/>
                  </a:lnTo>
                  <a:lnTo>
                    <a:pt x="1061" y="936"/>
                  </a:lnTo>
                  <a:lnTo>
                    <a:pt x="1059" y="938"/>
                  </a:lnTo>
                  <a:lnTo>
                    <a:pt x="1058" y="944"/>
                  </a:lnTo>
                  <a:lnTo>
                    <a:pt x="1056" y="947"/>
                  </a:lnTo>
                  <a:lnTo>
                    <a:pt x="1050" y="949"/>
                  </a:lnTo>
                  <a:lnTo>
                    <a:pt x="1048" y="952"/>
                  </a:lnTo>
                  <a:lnTo>
                    <a:pt x="1049" y="952"/>
                  </a:lnTo>
                  <a:lnTo>
                    <a:pt x="1051" y="955"/>
                  </a:lnTo>
                  <a:lnTo>
                    <a:pt x="1050" y="955"/>
                  </a:lnTo>
                  <a:lnTo>
                    <a:pt x="1048" y="957"/>
                  </a:lnTo>
                  <a:lnTo>
                    <a:pt x="1046" y="957"/>
                  </a:lnTo>
                  <a:lnTo>
                    <a:pt x="1043" y="957"/>
                  </a:lnTo>
                  <a:lnTo>
                    <a:pt x="1041" y="955"/>
                  </a:lnTo>
                  <a:lnTo>
                    <a:pt x="1042" y="955"/>
                  </a:lnTo>
                  <a:lnTo>
                    <a:pt x="1040" y="954"/>
                  </a:lnTo>
                  <a:lnTo>
                    <a:pt x="1034" y="954"/>
                  </a:lnTo>
                  <a:lnTo>
                    <a:pt x="1033" y="955"/>
                  </a:lnTo>
                  <a:lnTo>
                    <a:pt x="1032" y="957"/>
                  </a:lnTo>
                  <a:lnTo>
                    <a:pt x="1031" y="956"/>
                  </a:lnTo>
                  <a:lnTo>
                    <a:pt x="1029" y="957"/>
                  </a:lnTo>
                  <a:lnTo>
                    <a:pt x="1025" y="957"/>
                  </a:lnTo>
                  <a:lnTo>
                    <a:pt x="1021" y="957"/>
                  </a:lnTo>
                  <a:lnTo>
                    <a:pt x="1010" y="961"/>
                  </a:lnTo>
                  <a:lnTo>
                    <a:pt x="1007" y="962"/>
                  </a:lnTo>
                  <a:lnTo>
                    <a:pt x="1006" y="961"/>
                  </a:lnTo>
                  <a:lnTo>
                    <a:pt x="1002" y="956"/>
                  </a:lnTo>
                  <a:lnTo>
                    <a:pt x="1000" y="956"/>
                  </a:lnTo>
                  <a:lnTo>
                    <a:pt x="996" y="954"/>
                  </a:lnTo>
                  <a:lnTo>
                    <a:pt x="991" y="953"/>
                  </a:lnTo>
                  <a:lnTo>
                    <a:pt x="989" y="953"/>
                  </a:lnTo>
                  <a:lnTo>
                    <a:pt x="989" y="953"/>
                  </a:lnTo>
                  <a:lnTo>
                    <a:pt x="988" y="954"/>
                  </a:lnTo>
                  <a:lnTo>
                    <a:pt x="988" y="955"/>
                  </a:lnTo>
                  <a:lnTo>
                    <a:pt x="987" y="955"/>
                  </a:lnTo>
                  <a:lnTo>
                    <a:pt x="988" y="954"/>
                  </a:lnTo>
                  <a:lnTo>
                    <a:pt x="987" y="952"/>
                  </a:lnTo>
                  <a:lnTo>
                    <a:pt x="989" y="953"/>
                  </a:lnTo>
                  <a:lnTo>
                    <a:pt x="987" y="952"/>
                  </a:lnTo>
                  <a:lnTo>
                    <a:pt x="985" y="948"/>
                  </a:lnTo>
                  <a:lnTo>
                    <a:pt x="982" y="945"/>
                  </a:lnTo>
                  <a:lnTo>
                    <a:pt x="981" y="944"/>
                  </a:lnTo>
                  <a:lnTo>
                    <a:pt x="980" y="938"/>
                  </a:lnTo>
                  <a:lnTo>
                    <a:pt x="979" y="935"/>
                  </a:lnTo>
                  <a:lnTo>
                    <a:pt x="971" y="927"/>
                  </a:lnTo>
                  <a:lnTo>
                    <a:pt x="967" y="919"/>
                  </a:lnTo>
                  <a:lnTo>
                    <a:pt x="965" y="914"/>
                  </a:lnTo>
                  <a:lnTo>
                    <a:pt x="964" y="912"/>
                  </a:lnTo>
                  <a:lnTo>
                    <a:pt x="963" y="910"/>
                  </a:lnTo>
                  <a:lnTo>
                    <a:pt x="963" y="906"/>
                  </a:lnTo>
                  <a:lnTo>
                    <a:pt x="964" y="910"/>
                  </a:lnTo>
                  <a:lnTo>
                    <a:pt x="967" y="913"/>
                  </a:lnTo>
                  <a:lnTo>
                    <a:pt x="966" y="915"/>
                  </a:lnTo>
                  <a:lnTo>
                    <a:pt x="967" y="917"/>
                  </a:lnTo>
                  <a:lnTo>
                    <a:pt x="968" y="913"/>
                  </a:lnTo>
                  <a:lnTo>
                    <a:pt x="967" y="912"/>
                  </a:lnTo>
                  <a:lnTo>
                    <a:pt x="964" y="910"/>
                  </a:lnTo>
                  <a:lnTo>
                    <a:pt x="963" y="906"/>
                  </a:lnTo>
                  <a:lnTo>
                    <a:pt x="962" y="904"/>
                  </a:lnTo>
                  <a:lnTo>
                    <a:pt x="962" y="903"/>
                  </a:lnTo>
                  <a:lnTo>
                    <a:pt x="961" y="901"/>
                  </a:lnTo>
                  <a:lnTo>
                    <a:pt x="961" y="896"/>
                  </a:lnTo>
                  <a:lnTo>
                    <a:pt x="962" y="893"/>
                  </a:lnTo>
                  <a:lnTo>
                    <a:pt x="962" y="891"/>
                  </a:lnTo>
                  <a:lnTo>
                    <a:pt x="962" y="884"/>
                  </a:lnTo>
                  <a:lnTo>
                    <a:pt x="961" y="880"/>
                  </a:lnTo>
                  <a:lnTo>
                    <a:pt x="962" y="880"/>
                  </a:lnTo>
                  <a:lnTo>
                    <a:pt x="962" y="878"/>
                  </a:lnTo>
                  <a:lnTo>
                    <a:pt x="962" y="872"/>
                  </a:lnTo>
                  <a:lnTo>
                    <a:pt x="961" y="869"/>
                  </a:lnTo>
                  <a:lnTo>
                    <a:pt x="963" y="867"/>
                  </a:lnTo>
                  <a:lnTo>
                    <a:pt x="963" y="864"/>
                  </a:lnTo>
                  <a:lnTo>
                    <a:pt x="963" y="863"/>
                  </a:lnTo>
                  <a:lnTo>
                    <a:pt x="963" y="858"/>
                  </a:lnTo>
                  <a:lnTo>
                    <a:pt x="965" y="859"/>
                  </a:lnTo>
                  <a:lnTo>
                    <a:pt x="965" y="863"/>
                  </a:lnTo>
                  <a:lnTo>
                    <a:pt x="964" y="869"/>
                  </a:lnTo>
                  <a:lnTo>
                    <a:pt x="962" y="879"/>
                  </a:lnTo>
                  <a:lnTo>
                    <a:pt x="963" y="879"/>
                  </a:lnTo>
                  <a:lnTo>
                    <a:pt x="963" y="871"/>
                  </a:lnTo>
                  <a:lnTo>
                    <a:pt x="965" y="862"/>
                  </a:lnTo>
                  <a:lnTo>
                    <a:pt x="970" y="854"/>
                  </a:lnTo>
                  <a:lnTo>
                    <a:pt x="971" y="849"/>
                  </a:lnTo>
                  <a:lnTo>
                    <a:pt x="968" y="846"/>
                  </a:lnTo>
                  <a:lnTo>
                    <a:pt x="964" y="834"/>
                  </a:lnTo>
                  <a:lnTo>
                    <a:pt x="966" y="832"/>
                  </a:lnTo>
                  <a:lnTo>
                    <a:pt x="964" y="831"/>
                  </a:lnTo>
                  <a:lnTo>
                    <a:pt x="962" y="827"/>
                  </a:lnTo>
                  <a:lnTo>
                    <a:pt x="964" y="828"/>
                  </a:lnTo>
                  <a:lnTo>
                    <a:pt x="966" y="829"/>
                  </a:lnTo>
                  <a:lnTo>
                    <a:pt x="968" y="824"/>
                  </a:lnTo>
                  <a:lnTo>
                    <a:pt x="967" y="821"/>
                  </a:lnTo>
                  <a:lnTo>
                    <a:pt x="965" y="821"/>
                  </a:lnTo>
                  <a:lnTo>
                    <a:pt x="970" y="821"/>
                  </a:lnTo>
                  <a:lnTo>
                    <a:pt x="972" y="818"/>
                  </a:lnTo>
                  <a:lnTo>
                    <a:pt x="972" y="817"/>
                  </a:lnTo>
                  <a:lnTo>
                    <a:pt x="975" y="816"/>
                  </a:lnTo>
                  <a:lnTo>
                    <a:pt x="974" y="814"/>
                  </a:lnTo>
                  <a:lnTo>
                    <a:pt x="975" y="812"/>
                  </a:lnTo>
                  <a:lnTo>
                    <a:pt x="978" y="815"/>
                  </a:lnTo>
                  <a:lnTo>
                    <a:pt x="981" y="812"/>
                  </a:lnTo>
                  <a:lnTo>
                    <a:pt x="978" y="810"/>
                  </a:lnTo>
                  <a:lnTo>
                    <a:pt x="978" y="810"/>
                  </a:lnTo>
                  <a:lnTo>
                    <a:pt x="979" y="809"/>
                  </a:lnTo>
                  <a:lnTo>
                    <a:pt x="980" y="810"/>
                  </a:lnTo>
                  <a:lnTo>
                    <a:pt x="980" y="808"/>
                  </a:lnTo>
                  <a:lnTo>
                    <a:pt x="983" y="809"/>
                  </a:lnTo>
                  <a:lnTo>
                    <a:pt x="984" y="810"/>
                  </a:lnTo>
                  <a:lnTo>
                    <a:pt x="983" y="810"/>
                  </a:lnTo>
                  <a:lnTo>
                    <a:pt x="987" y="810"/>
                  </a:lnTo>
                  <a:lnTo>
                    <a:pt x="983" y="812"/>
                  </a:lnTo>
                  <a:lnTo>
                    <a:pt x="991" y="808"/>
                  </a:lnTo>
                  <a:lnTo>
                    <a:pt x="993" y="807"/>
                  </a:lnTo>
                  <a:lnTo>
                    <a:pt x="995" y="807"/>
                  </a:lnTo>
                  <a:lnTo>
                    <a:pt x="997" y="804"/>
                  </a:lnTo>
                  <a:lnTo>
                    <a:pt x="998" y="802"/>
                  </a:lnTo>
                  <a:lnTo>
                    <a:pt x="1001" y="800"/>
                  </a:lnTo>
                  <a:lnTo>
                    <a:pt x="999" y="794"/>
                  </a:lnTo>
                  <a:lnTo>
                    <a:pt x="999" y="793"/>
                  </a:lnTo>
                  <a:lnTo>
                    <a:pt x="1001" y="794"/>
                  </a:lnTo>
                  <a:lnTo>
                    <a:pt x="1004" y="793"/>
                  </a:lnTo>
                  <a:lnTo>
                    <a:pt x="1005" y="797"/>
                  </a:lnTo>
                  <a:lnTo>
                    <a:pt x="1007" y="797"/>
                  </a:lnTo>
                  <a:lnTo>
                    <a:pt x="1006" y="797"/>
                  </a:lnTo>
                  <a:lnTo>
                    <a:pt x="1002" y="799"/>
                  </a:lnTo>
                  <a:lnTo>
                    <a:pt x="1008" y="795"/>
                  </a:lnTo>
                  <a:lnTo>
                    <a:pt x="1012" y="794"/>
                  </a:lnTo>
                  <a:lnTo>
                    <a:pt x="1014" y="794"/>
                  </a:lnTo>
                  <a:lnTo>
                    <a:pt x="1015" y="793"/>
                  </a:lnTo>
                  <a:lnTo>
                    <a:pt x="1014" y="792"/>
                  </a:lnTo>
                  <a:lnTo>
                    <a:pt x="1016" y="790"/>
                  </a:lnTo>
                  <a:lnTo>
                    <a:pt x="1015" y="792"/>
                  </a:lnTo>
                  <a:lnTo>
                    <a:pt x="1015" y="793"/>
                  </a:lnTo>
                  <a:lnTo>
                    <a:pt x="1021" y="793"/>
                  </a:lnTo>
                  <a:lnTo>
                    <a:pt x="1022" y="792"/>
                  </a:lnTo>
                  <a:lnTo>
                    <a:pt x="1023" y="790"/>
                  </a:lnTo>
                  <a:lnTo>
                    <a:pt x="1023" y="790"/>
                  </a:lnTo>
                  <a:lnTo>
                    <a:pt x="1022" y="792"/>
                  </a:lnTo>
                  <a:lnTo>
                    <a:pt x="1027" y="793"/>
                  </a:lnTo>
                  <a:lnTo>
                    <a:pt x="1031" y="795"/>
                  </a:lnTo>
                  <a:lnTo>
                    <a:pt x="1036" y="797"/>
                  </a:lnTo>
                  <a:lnTo>
                    <a:pt x="1039" y="795"/>
                  </a:lnTo>
                  <a:lnTo>
                    <a:pt x="1040" y="795"/>
                  </a:lnTo>
                  <a:lnTo>
                    <a:pt x="1041" y="792"/>
                  </a:lnTo>
                  <a:lnTo>
                    <a:pt x="1043" y="793"/>
                  </a:lnTo>
                  <a:lnTo>
                    <a:pt x="1049" y="797"/>
                  </a:lnTo>
                  <a:lnTo>
                    <a:pt x="1051" y="795"/>
                  </a:lnTo>
                  <a:lnTo>
                    <a:pt x="1051" y="797"/>
                  </a:lnTo>
                  <a:lnTo>
                    <a:pt x="1055" y="802"/>
                  </a:lnTo>
                  <a:lnTo>
                    <a:pt x="1059" y="802"/>
                  </a:lnTo>
                  <a:lnTo>
                    <a:pt x="1059" y="801"/>
                  </a:lnTo>
                  <a:lnTo>
                    <a:pt x="1063" y="799"/>
                  </a:lnTo>
                  <a:lnTo>
                    <a:pt x="1066" y="802"/>
                  </a:lnTo>
                  <a:lnTo>
                    <a:pt x="1067" y="801"/>
                  </a:lnTo>
                  <a:lnTo>
                    <a:pt x="1067" y="799"/>
                  </a:lnTo>
                  <a:lnTo>
                    <a:pt x="1066" y="795"/>
                  </a:lnTo>
                  <a:lnTo>
                    <a:pt x="1070" y="798"/>
                  </a:lnTo>
                  <a:lnTo>
                    <a:pt x="1074" y="801"/>
                  </a:lnTo>
                  <a:lnTo>
                    <a:pt x="1076" y="802"/>
                  </a:lnTo>
                  <a:lnTo>
                    <a:pt x="1076" y="806"/>
                  </a:lnTo>
                  <a:lnTo>
                    <a:pt x="1078" y="803"/>
                  </a:lnTo>
                  <a:lnTo>
                    <a:pt x="1082" y="802"/>
                  </a:lnTo>
                  <a:lnTo>
                    <a:pt x="1082" y="801"/>
                  </a:lnTo>
                  <a:lnTo>
                    <a:pt x="1079" y="800"/>
                  </a:lnTo>
                  <a:lnTo>
                    <a:pt x="1077" y="799"/>
                  </a:lnTo>
                  <a:lnTo>
                    <a:pt x="1074" y="797"/>
                  </a:lnTo>
                  <a:lnTo>
                    <a:pt x="1073" y="794"/>
                  </a:lnTo>
                  <a:lnTo>
                    <a:pt x="1076" y="792"/>
                  </a:lnTo>
                  <a:lnTo>
                    <a:pt x="1076" y="790"/>
                  </a:lnTo>
                  <a:lnTo>
                    <a:pt x="1074" y="790"/>
                  </a:lnTo>
                  <a:lnTo>
                    <a:pt x="1072" y="790"/>
                  </a:lnTo>
                  <a:lnTo>
                    <a:pt x="1070" y="790"/>
                  </a:lnTo>
                  <a:lnTo>
                    <a:pt x="1073" y="787"/>
                  </a:lnTo>
                  <a:lnTo>
                    <a:pt x="1073" y="787"/>
                  </a:lnTo>
                  <a:lnTo>
                    <a:pt x="1070" y="787"/>
                  </a:lnTo>
                  <a:lnTo>
                    <a:pt x="1068" y="789"/>
                  </a:lnTo>
                  <a:lnTo>
                    <a:pt x="1066" y="789"/>
                  </a:lnTo>
                  <a:lnTo>
                    <a:pt x="1063" y="787"/>
                  </a:lnTo>
                  <a:lnTo>
                    <a:pt x="1064" y="785"/>
                  </a:lnTo>
                  <a:lnTo>
                    <a:pt x="1067" y="784"/>
                  </a:lnTo>
                  <a:lnTo>
                    <a:pt x="1070" y="786"/>
                  </a:lnTo>
                  <a:lnTo>
                    <a:pt x="1072" y="785"/>
                  </a:lnTo>
                  <a:lnTo>
                    <a:pt x="1074" y="786"/>
                  </a:lnTo>
                  <a:lnTo>
                    <a:pt x="1074" y="787"/>
                  </a:lnTo>
                  <a:lnTo>
                    <a:pt x="1077" y="785"/>
                  </a:lnTo>
                  <a:lnTo>
                    <a:pt x="1077" y="784"/>
                  </a:lnTo>
                  <a:lnTo>
                    <a:pt x="1084" y="784"/>
                  </a:lnTo>
                  <a:lnTo>
                    <a:pt x="1084" y="783"/>
                  </a:lnTo>
                  <a:lnTo>
                    <a:pt x="1083" y="783"/>
                  </a:lnTo>
                  <a:lnTo>
                    <a:pt x="1086" y="784"/>
                  </a:lnTo>
                  <a:lnTo>
                    <a:pt x="1093" y="784"/>
                  </a:lnTo>
                  <a:lnTo>
                    <a:pt x="1094" y="781"/>
                  </a:lnTo>
                  <a:lnTo>
                    <a:pt x="1095" y="778"/>
                  </a:lnTo>
                  <a:lnTo>
                    <a:pt x="1096" y="780"/>
                  </a:lnTo>
                  <a:lnTo>
                    <a:pt x="1096" y="782"/>
                  </a:lnTo>
                  <a:lnTo>
                    <a:pt x="1099" y="784"/>
                  </a:lnTo>
                  <a:lnTo>
                    <a:pt x="1095" y="785"/>
                  </a:lnTo>
                  <a:lnTo>
                    <a:pt x="1099" y="786"/>
                  </a:lnTo>
                  <a:lnTo>
                    <a:pt x="1101" y="785"/>
                  </a:lnTo>
                  <a:lnTo>
                    <a:pt x="1103" y="783"/>
                  </a:lnTo>
                  <a:lnTo>
                    <a:pt x="1103" y="782"/>
                  </a:lnTo>
                  <a:lnTo>
                    <a:pt x="1104" y="783"/>
                  </a:lnTo>
                  <a:lnTo>
                    <a:pt x="1107" y="783"/>
                  </a:lnTo>
                  <a:lnTo>
                    <a:pt x="1107" y="782"/>
                  </a:lnTo>
                  <a:lnTo>
                    <a:pt x="1109" y="781"/>
                  </a:lnTo>
                  <a:lnTo>
                    <a:pt x="1109" y="783"/>
                  </a:lnTo>
                  <a:lnTo>
                    <a:pt x="1108" y="784"/>
                  </a:lnTo>
                  <a:lnTo>
                    <a:pt x="1115" y="783"/>
                  </a:lnTo>
                  <a:lnTo>
                    <a:pt x="1120" y="782"/>
                  </a:lnTo>
                  <a:lnTo>
                    <a:pt x="1121" y="783"/>
                  </a:lnTo>
                  <a:lnTo>
                    <a:pt x="1121" y="784"/>
                  </a:lnTo>
                  <a:lnTo>
                    <a:pt x="1120" y="783"/>
                  </a:lnTo>
                  <a:lnTo>
                    <a:pt x="1116" y="783"/>
                  </a:lnTo>
                  <a:lnTo>
                    <a:pt x="1121" y="784"/>
                  </a:lnTo>
                  <a:lnTo>
                    <a:pt x="1127" y="787"/>
                  </a:lnTo>
                  <a:lnTo>
                    <a:pt x="1125" y="785"/>
                  </a:lnTo>
                  <a:lnTo>
                    <a:pt x="1128" y="785"/>
                  </a:lnTo>
                  <a:lnTo>
                    <a:pt x="1127" y="786"/>
                  </a:lnTo>
                  <a:lnTo>
                    <a:pt x="1132" y="789"/>
                  </a:lnTo>
                  <a:lnTo>
                    <a:pt x="1128" y="787"/>
                  </a:lnTo>
                  <a:lnTo>
                    <a:pt x="1129" y="790"/>
                  </a:lnTo>
                  <a:lnTo>
                    <a:pt x="1132" y="791"/>
                  </a:lnTo>
                  <a:lnTo>
                    <a:pt x="1133" y="794"/>
                  </a:lnTo>
                  <a:lnTo>
                    <a:pt x="1134" y="793"/>
                  </a:lnTo>
                  <a:lnTo>
                    <a:pt x="1137" y="793"/>
                  </a:lnTo>
                  <a:lnTo>
                    <a:pt x="1144" y="791"/>
                  </a:lnTo>
                  <a:lnTo>
                    <a:pt x="1144" y="790"/>
                  </a:lnTo>
                  <a:lnTo>
                    <a:pt x="1145" y="790"/>
                  </a:lnTo>
                  <a:lnTo>
                    <a:pt x="1147" y="787"/>
                  </a:lnTo>
                  <a:lnTo>
                    <a:pt x="1151" y="789"/>
                  </a:lnTo>
                  <a:lnTo>
                    <a:pt x="1155" y="791"/>
                  </a:lnTo>
                  <a:lnTo>
                    <a:pt x="1159" y="797"/>
                  </a:lnTo>
                  <a:lnTo>
                    <a:pt x="1161" y="799"/>
                  </a:lnTo>
                  <a:lnTo>
                    <a:pt x="1162" y="800"/>
                  </a:lnTo>
                  <a:lnTo>
                    <a:pt x="1168" y="803"/>
                  </a:lnTo>
                  <a:lnTo>
                    <a:pt x="1169" y="806"/>
                  </a:lnTo>
                  <a:lnTo>
                    <a:pt x="1169" y="811"/>
                  </a:lnTo>
                  <a:lnTo>
                    <a:pt x="1167" y="817"/>
                  </a:lnTo>
                  <a:lnTo>
                    <a:pt x="1167" y="819"/>
                  </a:lnTo>
                  <a:lnTo>
                    <a:pt x="1166" y="821"/>
                  </a:lnTo>
                  <a:lnTo>
                    <a:pt x="1168" y="824"/>
                  </a:lnTo>
                  <a:lnTo>
                    <a:pt x="1169" y="821"/>
                  </a:lnTo>
                  <a:lnTo>
                    <a:pt x="1168" y="819"/>
                  </a:lnTo>
                  <a:lnTo>
                    <a:pt x="1170" y="821"/>
                  </a:lnTo>
                  <a:lnTo>
                    <a:pt x="1171" y="824"/>
                  </a:lnTo>
                  <a:lnTo>
                    <a:pt x="1170" y="825"/>
                  </a:lnTo>
                  <a:lnTo>
                    <a:pt x="1169" y="828"/>
                  </a:lnTo>
                  <a:lnTo>
                    <a:pt x="1171" y="831"/>
                  </a:lnTo>
                  <a:lnTo>
                    <a:pt x="1172" y="835"/>
                  </a:lnTo>
                  <a:lnTo>
                    <a:pt x="1176" y="836"/>
                  </a:lnTo>
                  <a:lnTo>
                    <a:pt x="1174" y="834"/>
                  </a:lnTo>
                  <a:lnTo>
                    <a:pt x="1177" y="835"/>
                  </a:lnTo>
                  <a:lnTo>
                    <a:pt x="1177" y="840"/>
                  </a:lnTo>
                  <a:lnTo>
                    <a:pt x="1180" y="838"/>
                  </a:lnTo>
                  <a:lnTo>
                    <a:pt x="1179" y="841"/>
                  </a:lnTo>
                  <a:lnTo>
                    <a:pt x="1180" y="846"/>
                  </a:lnTo>
                  <a:lnTo>
                    <a:pt x="1181" y="849"/>
                  </a:lnTo>
                  <a:lnTo>
                    <a:pt x="1181" y="850"/>
                  </a:lnTo>
                  <a:lnTo>
                    <a:pt x="1187" y="851"/>
                  </a:lnTo>
                  <a:lnTo>
                    <a:pt x="1189" y="857"/>
                  </a:lnTo>
                  <a:lnTo>
                    <a:pt x="1192" y="859"/>
                  </a:lnTo>
                  <a:lnTo>
                    <a:pt x="1189" y="859"/>
                  </a:lnTo>
                  <a:lnTo>
                    <a:pt x="1192" y="861"/>
                  </a:lnTo>
                  <a:lnTo>
                    <a:pt x="1195" y="861"/>
                  </a:lnTo>
                  <a:lnTo>
                    <a:pt x="1200" y="859"/>
                  </a:lnTo>
                  <a:lnTo>
                    <a:pt x="1202" y="853"/>
                  </a:lnTo>
                  <a:lnTo>
                    <a:pt x="1203" y="852"/>
                  </a:lnTo>
                  <a:lnTo>
                    <a:pt x="1203" y="850"/>
                  </a:lnTo>
                  <a:lnTo>
                    <a:pt x="1204" y="838"/>
                  </a:lnTo>
                  <a:lnTo>
                    <a:pt x="1204" y="836"/>
                  </a:lnTo>
                  <a:lnTo>
                    <a:pt x="1204" y="835"/>
                  </a:lnTo>
                  <a:lnTo>
                    <a:pt x="1203" y="832"/>
                  </a:lnTo>
                  <a:lnTo>
                    <a:pt x="1202" y="831"/>
                  </a:lnTo>
                  <a:lnTo>
                    <a:pt x="1202" y="831"/>
                  </a:lnTo>
                  <a:lnTo>
                    <a:pt x="1201" y="825"/>
                  </a:lnTo>
                  <a:lnTo>
                    <a:pt x="1195" y="814"/>
                  </a:lnTo>
                  <a:lnTo>
                    <a:pt x="1194" y="811"/>
                  </a:lnTo>
                  <a:lnTo>
                    <a:pt x="1194" y="808"/>
                  </a:lnTo>
                  <a:lnTo>
                    <a:pt x="1196" y="810"/>
                  </a:lnTo>
                  <a:lnTo>
                    <a:pt x="1197" y="812"/>
                  </a:lnTo>
                  <a:lnTo>
                    <a:pt x="1196" y="816"/>
                  </a:lnTo>
                  <a:lnTo>
                    <a:pt x="1197" y="818"/>
                  </a:lnTo>
                  <a:lnTo>
                    <a:pt x="1198" y="821"/>
                  </a:lnTo>
                  <a:lnTo>
                    <a:pt x="1197" y="816"/>
                  </a:lnTo>
                  <a:lnTo>
                    <a:pt x="1197" y="810"/>
                  </a:lnTo>
                  <a:lnTo>
                    <a:pt x="1193" y="803"/>
                  </a:lnTo>
                  <a:lnTo>
                    <a:pt x="1191" y="799"/>
                  </a:lnTo>
                  <a:lnTo>
                    <a:pt x="1188" y="793"/>
                  </a:lnTo>
                  <a:lnTo>
                    <a:pt x="1186" y="784"/>
                  </a:lnTo>
                  <a:lnTo>
                    <a:pt x="1185" y="781"/>
                  </a:lnTo>
                  <a:lnTo>
                    <a:pt x="1185" y="773"/>
                  </a:lnTo>
                  <a:lnTo>
                    <a:pt x="1187" y="772"/>
                  </a:lnTo>
                  <a:lnTo>
                    <a:pt x="1185" y="768"/>
                  </a:lnTo>
                  <a:lnTo>
                    <a:pt x="1187" y="769"/>
                  </a:lnTo>
                  <a:lnTo>
                    <a:pt x="1188" y="768"/>
                  </a:lnTo>
                  <a:lnTo>
                    <a:pt x="1187" y="766"/>
                  </a:lnTo>
                  <a:lnTo>
                    <a:pt x="1189" y="764"/>
                  </a:lnTo>
                  <a:lnTo>
                    <a:pt x="1189" y="761"/>
                  </a:lnTo>
                  <a:lnTo>
                    <a:pt x="1193" y="760"/>
                  </a:lnTo>
                  <a:lnTo>
                    <a:pt x="1193" y="759"/>
                  </a:lnTo>
                  <a:lnTo>
                    <a:pt x="1195" y="756"/>
                  </a:lnTo>
                  <a:lnTo>
                    <a:pt x="1194" y="752"/>
                  </a:lnTo>
                  <a:lnTo>
                    <a:pt x="1196" y="755"/>
                  </a:lnTo>
                  <a:lnTo>
                    <a:pt x="1198" y="755"/>
                  </a:lnTo>
                  <a:lnTo>
                    <a:pt x="1198" y="751"/>
                  </a:lnTo>
                  <a:lnTo>
                    <a:pt x="1201" y="751"/>
                  </a:lnTo>
                  <a:lnTo>
                    <a:pt x="1203" y="750"/>
                  </a:lnTo>
                  <a:lnTo>
                    <a:pt x="1205" y="750"/>
                  </a:lnTo>
                  <a:lnTo>
                    <a:pt x="1206" y="746"/>
                  </a:lnTo>
                  <a:lnTo>
                    <a:pt x="1209" y="747"/>
                  </a:lnTo>
                  <a:lnTo>
                    <a:pt x="1211" y="744"/>
                  </a:lnTo>
                  <a:lnTo>
                    <a:pt x="1213" y="743"/>
                  </a:lnTo>
                  <a:lnTo>
                    <a:pt x="1215" y="739"/>
                  </a:lnTo>
                  <a:lnTo>
                    <a:pt x="1222" y="732"/>
                  </a:lnTo>
                  <a:lnTo>
                    <a:pt x="1224" y="731"/>
                  </a:lnTo>
                  <a:lnTo>
                    <a:pt x="1224" y="731"/>
                  </a:lnTo>
                  <a:lnTo>
                    <a:pt x="1230" y="730"/>
                  </a:lnTo>
                  <a:lnTo>
                    <a:pt x="1234" y="729"/>
                  </a:lnTo>
                  <a:lnTo>
                    <a:pt x="1234" y="726"/>
                  </a:lnTo>
                  <a:lnTo>
                    <a:pt x="1234" y="729"/>
                  </a:lnTo>
                  <a:lnTo>
                    <a:pt x="1235" y="726"/>
                  </a:lnTo>
                  <a:lnTo>
                    <a:pt x="1236" y="724"/>
                  </a:lnTo>
                  <a:lnTo>
                    <a:pt x="1239" y="722"/>
                  </a:lnTo>
                  <a:lnTo>
                    <a:pt x="1241" y="720"/>
                  </a:lnTo>
                  <a:lnTo>
                    <a:pt x="1249" y="717"/>
                  </a:lnTo>
                  <a:lnTo>
                    <a:pt x="1252" y="717"/>
                  </a:lnTo>
                  <a:lnTo>
                    <a:pt x="1255" y="715"/>
                  </a:lnTo>
                  <a:lnTo>
                    <a:pt x="1255" y="713"/>
                  </a:lnTo>
                  <a:lnTo>
                    <a:pt x="1253" y="713"/>
                  </a:lnTo>
                  <a:lnTo>
                    <a:pt x="1249" y="715"/>
                  </a:lnTo>
                  <a:lnTo>
                    <a:pt x="1247" y="714"/>
                  </a:lnTo>
                  <a:lnTo>
                    <a:pt x="1246" y="713"/>
                  </a:lnTo>
                  <a:lnTo>
                    <a:pt x="1251" y="713"/>
                  </a:lnTo>
                  <a:lnTo>
                    <a:pt x="1252" y="710"/>
                  </a:lnTo>
                  <a:lnTo>
                    <a:pt x="1251" y="708"/>
                  </a:lnTo>
                  <a:lnTo>
                    <a:pt x="1248" y="706"/>
                  </a:lnTo>
                  <a:lnTo>
                    <a:pt x="1251" y="706"/>
                  </a:lnTo>
                  <a:lnTo>
                    <a:pt x="1254" y="705"/>
                  </a:lnTo>
                  <a:lnTo>
                    <a:pt x="1254" y="707"/>
                  </a:lnTo>
                  <a:lnTo>
                    <a:pt x="1257" y="708"/>
                  </a:lnTo>
                  <a:lnTo>
                    <a:pt x="1260" y="705"/>
                  </a:lnTo>
                  <a:lnTo>
                    <a:pt x="1263" y="704"/>
                  </a:lnTo>
                  <a:lnTo>
                    <a:pt x="1264" y="701"/>
                  </a:lnTo>
                  <a:lnTo>
                    <a:pt x="1263" y="699"/>
                  </a:lnTo>
                  <a:lnTo>
                    <a:pt x="1260" y="699"/>
                  </a:lnTo>
                  <a:lnTo>
                    <a:pt x="1260" y="701"/>
                  </a:lnTo>
                  <a:lnTo>
                    <a:pt x="1260" y="699"/>
                  </a:lnTo>
                  <a:lnTo>
                    <a:pt x="1256" y="698"/>
                  </a:lnTo>
                  <a:lnTo>
                    <a:pt x="1251" y="698"/>
                  </a:lnTo>
                  <a:lnTo>
                    <a:pt x="1249" y="696"/>
                  </a:lnTo>
                  <a:lnTo>
                    <a:pt x="1251" y="693"/>
                  </a:lnTo>
                  <a:lnTo>
                    <a:pt x="1251" y="696"/>
                  </a:lnTo>
                  <a:lnTo>
                    <a:pt x="1253" y="698"/>
                  </a:lnTo>
                  <a:lnTo>
                    <a:pt x="1255" y="696"/>
                  </a:lnTo>
                  <a:lnTo>
                    <a:pt x="1258" y="696"/>
                  </a:lnTo>
                  <a:lnTo>
                    <a:pt x="1257" y="693"/>
                  </a:lnTo>
                  <a:lnTo>
                    <a:pt x="1262" y="696"/>
                  </a:lnTo>
                  <a:lnTo>
                    <a:pt x="1262" y="693"/>
                  </a:lnTo>
                  <a:lnTo>
                    <a:pt x="1260" y="691"/>
                  </a:lnTo>
                  <a:lnTo>
                    <a:pt x="1260" y="689"/>
                  </a:lnTo>
                  <a:lnTo>
                    <a:pt x="1262" y="689"/>
                  </a:lnTo>
                  <a:lnTo>
                    <a:pt x="1263" y="695"/>
                  </a:lnTo>
                  <a:lnTo>
                    <a:pt x="1265" y="700"/>
                  </a:lnTo>
                  <a:lnTo>
                    <a:pt x="1263" y="695"/>
                  </a:lnTo>
                  <a:lnTo>
                    <a:pt x="1260" y="683"/>
                  </a:lnTo>
                  <a:lnTo>
                    <a:pt x="1257" y="683"/>
                  </a:lnTo>
                  <a:lnTo>
                    <a:pt x="1255" y="683"/>
                  </a:lnTo>
                  <a:lnTo>
                    <a:pt x="1256" y="684"/>
                  </a:lnTo>
                  <a:lnTo>
                    <a:pt x="1252" y="681"/>
                  </a:lnTo>
                  <a:lnTo>
                    <a:pt x="1248" y="679"/>
                  </a:lnTo>
                  <a:lnTo>
                    <a:pt x="1246" y="678"/>
                  </a:lnTo>
                  <a:lnTo>
                    <a:pt x="1244" y="678"/>
                  </a:lnTo>
                  <a:lnTo>
                    <a:pt x="1243" y="677"/>
                  </a:lnTo>
                  <a:lnTo>
                    <a:pt x="1246" y="678"/>
                  </a:lnTo>
                  <a:lnTo>
                    <a:pt x="1248" y="677"/>
                  </a:lnTo>
                  <a:lnTo>
                    <a:pt x="1251" y="679"/>
                  </a:lnTo>
                  <a:lnTo>
                    <a:pt x="1253" y="681"/>
                  </a:lnTo>
                  <a:lnTo>
                    <a:pt x="1255" y="682"/>
                  </a:lnTo>
                  <a:lnTo>
                    <a:pt x="1255" y="679"/>
                  </a:lnTo>
                  <a:lnTo>
                    <a:pt x="1253" y="678"/>
                  </a:lnTo>
                  <a:lnTo>
                    <a:pt x="1251" y="675"/>
                  </a:lnTo>
                  <a:lnTo>
                    <a:pt x="1252" y="677"/>
                  </a:lnTo>
                  <a:lnTo>
                    <a:pt x="1255" y="678"/>
                  </a:lnTo>
                  <a:lnTo>
                    <a:pt x="1256" y="675"/>
                  </a:lnTo>
                  <a:lnTo>
                    <a:pt x="1248" y="667"/>
                  </a:lnTo>
                  <a:lnTo>
                    <a:pt x="1247" y="665"/>
                  </a:lnTo>
                  <a:lnTo>
                    <a:pt x="1245" y="663"/>
                  </a:lnTo>
                  <a:lnTo>
                    <a:pt x="1247" y="664"/>
                  </a:lnTo>
                  <a:lnTo>
                    <a:pt x="1249" y="667"/>
                  </a:lnTo>
                  <a:lnTo>
                    <a:pt x="1254" y="671"/>
                  </a:lnTo>
                  <a:lnTo>
                    <a:pt x="1255" y="669"/>
                  </a:lnTo>
                  <a:lnTo>
                    <a:pt x="1256" y="667"/>
                  </a:lnTo>
                  <a:lnTo>
                    <a:pt x="1254" y="666"/>
                  </a:lnTo>
                  <a:lnTo>
                    <a:pt x="1252" y="664"/>
                  </a:lnTo>
                  <a:lnTo>
                    <a:pt x="1247" y="663"/>
                  </a:lnTo>
                  <a:lnTo>
                    <a:pt x="1244" y="661"/>
                  </a:lnTo>
                  <a:lnTo>
                    <a:pt x="1243" y="661"/>
                  </a:lnTo>
                  <a:lnTo>
                    <a:pt x="1243" y="660"/>
                  </a:lnTo>
                  <a:lnTo>
                    <a:pt x="1243" y="657"/>
                  </a:lnTo>
                  <a:lnTo>
                    <a:pt x="1245" y="656"/>
                  </a:lnTo>
                  <a:lnTo>
                    <a:pt x="1245" y="655"/>
                  </a:lnTo>
                  <a:lnTo>
                    <a:pt x="1246" y="654"/>
                  </a:lnTo>
                  <a:lnTo>
                    <a:pt x="1246" y="654"/>
                  </a:lnTo>
                  <a:lnTo>
                    <a:pt x="1245" y="652"/>
                  </a:lnTo>
                  <a:lnTo>
                    <a:pt x="1246" y="653"/>
                  </a:lnTo>
                  <a:lnTo>
                    <a:pt x="1246" y="654"/>
                  </a:lnTo>
                  <a:lnTo>
                    <a:pt x="1246" y="654"/>
                  </a:lnTo>
                  <a:lnTo>
                    <a:pt x="1246" y="654"/>
                  </a:lnTo>
                  <a:lnTo>
                    <a:pt x="1245" y="656"/>
                  </a:lnTo>
                  <a:lnTo>
                    <a:pt x="1243" y="658"/>
                  </a:lnTo>
                  <a:lnTo>
                    <a:pt x="1245" y="660"/>
                  </a:lnTo>
                  <a:lnTo>
                    <a:pt x="1248" y="662"/>
                  </a:lnTo>
                  <a:lnTo>
                    <a:pt x="1248" y="661"/>
                  </a:lnTo>
                  <a:lnTo>
                    <a:pt x="1252" y="663"/>
                  </a:lnTo>
                  <a:lnTo>
                    <a:pt x="1254" y="663"/>
                  </a:lnTo>
                  <a:lnTo>
                    <a:pt x="1253" y="661"/>
                  </a:lnTo>
                  <a:lnTo>
                    <a:pt x="1252" y="658"/>
                  </a:lnTo>
                  <a:lnTo>
                    <a:pt x="1251" y="658"/>
                  </a:lnTo>
                  <a:lnTo>
                    <a:pt x="1251" y="655"/>
                  </a:lnTo>
                  <a:lnTo>
                    <a:pt x="1252" y="658"/>
                  </a:lnTo>
                  <a:lnTo>
                    <a:pt x="1254" y="661"/>
                  </a:lnTo>
                  <a:lnTo>
                    <a:pt x="1253" y="655"/>
                  </a:lnTo>
                  <a:lnTo>
                    <a:pt x="1253" y="647"/>
                  </a:lnTo>
                  <a:lnTo>
                    <a:pt x="1255" y="645"/>
                  </a:lnTo>
                  <a:lnTo>
                    <a:pt x="1255" y="645"/>
                  </a:lnTo>
                  <a:lnTo>
                    <a:pt x="1257" y="643"/>
                  </a:lnTo>
                  <a:lnTo>
                    <a:pt x="1258" y="641"/>
                  </a:lnTo>
                  <a:lnTo>
                    <a:pt x="1261" y="641"/>
                  </a:lnTo>
                  <a:lnTo>
                    <a:pt x="1260" y="644"/>
                  </a:lnTo>
                  <a:lnTo>
                    <a:pt x="1257" y="646"/>
                  </a:lnTo>
                  <a:lnTo>
                    <a:pt x="1257" y="649"/>
                  </a:lnTo>
                  <a:lnTo>
                    <a:pt x="1257" y="649"/>
                  </a:lnTo>
                  <a:lnTo>
                    <a:pt x="1255" y="650"/>
                  </a:lnTo>
                  <a:lnTo>
                    <a:pt x="1256" y="652"/>
                  </a:lnTo>
                  <a:lnTo>
                    <a:pt x="1258" y="654"/>
                  </a:lnTo>
                  <a:lnTo>
                    <a:pt x="1255" y="654"/>
                  </a:lnTo>
                  <a:lnTo>
                    <a:pt x="1258" y="655"/>
                  </a:lnTo>
                  <a:lnTo>
                    <a:pt x="1260" y="657"/>
                  </a:lnTo>
                  <a:lnTo>
                    <a:pt x="1256" y="656"/>
                  </a:lnTo>
                  <a:lnTo>
                    <a:pt x="1256" y="658"/>
                  </a:lnTo>
                  <a:lnTo>
                    <a:pt x="1258" y="662"/>
                  </a:lnTo>
                  <a:lnTo>
                    <a:pt x="1261" y="662"/>
                  </a:lnTo>
                  <a:lnTo>
                    <a:pt x="1262" y="664"/>
                  </a:lnTo>
                  <a:lnTo>
                    <a:pt x="1262" y="667"/>
                  </a:lnTo>
                  <a:lnTo>
                    <a:pt x="1264" y="666"/>
                  </a:lnTo>
                  <a:lnTo>
                    <a:pt x="1264" y="670"/>
                  </a:lnTo>
                  <a:lnTo>
                    <a:pt x="1261" y="675"/>
                  </a:lnTo>
                  <a:lnTo>
                    <a:pt x="1260" y="678"/>
                  </a:lnTo>
                  <a:lnTo>
                    <a:pt x="1261" y="680"/>
                  </a:lnTo>
                  <a:lnTo>
                    <a:pt x="1263" y="674"/>
                  </a:lnTo>
                  <a:lnTo>
                    <a:pt x="1265" y="671"/>
                  </a:lnTo>
                  <a:lnTo>
                    <a:pt x="1272" y="658"/>
                  </a:lnTo>
                  <a:lnTo>
                    <a:pt x="1273" y="658"/>
                  </a:lnTo>
                  <a:lnTo>
                    <a:pt x="1272" y="656"/>
                  </a:lnTo>
                  <a:lnTo>
                    <a:pt x="1271" y="654"/>
                  </a:lnTo>
                  <a:lnTo>
                    <a:pt x="1269" y="648"/>
                  </a:lnTo>
                  <a:lnTo>
                    <a:pt x="1268" y="645"/>
                  </a:lnTo>
                  <a:lnTo>
                    <a:pt x="1265" y="643"/>
                  </a:lnTo>
                  <a:lnTo>
                    <a:pt x="1265" y="640"/>
                  </a:lnTo>
                  <a:lnTo>
                    <a:pt x="1268" y="637"/>
                  </a:lnTo>
                  <a:lnTo>
                    <a:pt x="1271" y="637"/>
                  </a:lnTo>
                  <a:lnTo>
                    <a:pt x="1270" y="637"/>
                  </a:lnTo>
                  <a:lnTo>
                    <a:pt x="1269" y="637"/>
                  </a:lnTo>
                  <a:lnTo>
                    <a:pt x="1266" y="640"/>
                  </a:lnTo>
                  <a:lnTo>
                    <a:pt x="1266" y="643"/>
                  </a:lnTo>
                  <a:lnTo>
                    <a:pt x="1269" y="645"/>
                  </a:lnTo>
                  <a:lnTo>
                    <a:pt x="1271" y="646"/>
                  </a:lnTo>
                  <a:lnTo>
                    <a:pt x="1274" y="647"/>
                  </a:lnTo>
                  <a:lnTo>
                    <a:pt x="1274" y="649"/>
                  </a:lnTo>
                  <a:lnTo>
                    <a:pt x="1277" y="650"/>
                  </a:lnTo>
                  <a:lnTo>
                    <a:pt x="1278" y="648"/>
                  </a:lnTo>
                  <a:lnTo>
                    <a:pt x="1279" y="645"/>
                  </a:lnTo>
                  <a:lnTo>
                    <a:pt x="1281" y="645"/>
                  </a:lnTo>
                  <a:lnTo>
                    <a:pt x="1281" y="641"/>
                  </a:lnTo>
                  <a:lnTo>
                    <a:pt x="1283" y="640"/>
                  </a:lnTo>
                  <a:lnTo>
                    <a:pt x="1285" y="638"/>
                  </a:lnTo>
                  <a:lnTo>
                    <a:pt x="1286" y="636"/>
                  </a:lnTo>
                  <a:lnTo>
                    <a:pt x="1286" y="635"/>
                  </a:lnTo>
                  <a:lnTo>
                    <a:pt x="1287" y="635"/>
                  </a:lnTo>
                  <a:lnTo>
                    <a:pt x="1288" y="629"/>
                  </a:lnTo>
                  <a:lnTo>
                    <a:pt x="1283" y="626"/>
                  </a:lnTo>
                  <a:lnTo>
                    <a:pt x="1286" y="623"/>
                  </a:lnTo>
                  <a:lnTo>
                    <a:pt x="1286" y="623"/>
                  </a:lnTo>
                  <a:lnTo>
                    <a:pt x="1287" y="622"/>
                  </a:lnTo>
                  <a:lnTo>
                    <a:pt x="1288" y="619"/>
                  </a:lnTo>
                  <a:lnTo>
                    <a:pt x="1289" y="615"/>
                  </a:lnTo>
                  <a:lnTo>
                    <a:pt x="1288" y="613"/>
                  </a:lnTo>
                  <a:lnTo>
                    <a:pt x="1289" y="615"/>
                  </a:lnTo>
                  <a:lnTo>
                    <a:pt x="1289" y="619"/>
                  </a:lnTo>
                  <a:lnTo>
                    <a:pt x="1287" y="622"/>
                  </a:lnTo>
                  <a:lnTo>
                    <a:pt x="1290" y="621"/>
                  </a:lnTo>
                  <a:lnTo>
                    <a:pt x="1292" y="618"/>
                  </a:lnTo>
                  <a:lnTo>
                    <a:pt x="1303" y="614"/>
                  </a:lnTo>
                  <a:lnTo>
                    <a:pt x="1309" y="613"/>
                  </a:lnTo>
                  <a:lnTo>
                    <a:pt x="1315" y="612"/>
                  </a:lnTo>
                  <a:lnTo>
                    <a:pt x="1316" y="613"/>
                  </a:lnTo>
                  <a:lnTo>
                    <a:pt x="1320" y="612"/>
                  </a:lnTo>
                  <a:lnTo>
                    <a:pt x="1322" y="611"/>
                  </a:lnTo>
                  <a:lnTo>
                    <a:pt x="1323" y="605"/>
                  </a:lnTo>
                  <a:lnTo>
                    <a:pt x="1325" y="606"/>
                  </a:lnTo>
                  <a:lnTo>
                    <a:pt x="1325" y="610"/>
                  </a:lnTo>
                  <a:lnTo>
                    <a:pt x="1329" y="609"/>
                  </a:lnTo>
                  <a:lnTo>
                    <a:pt x="1333" y="606"/>
                  </a:lnTo>
                  <a:lnTo>
                    <a:pt x="1333" y="609"/>
                  </a:lnTo>
                  <a:lnTo>
                    <a:pt x="1335" y="609"/>
                  </a:lnTo>
                  <a:lnTo>
                    <a:pt x="1339" y="607"/>
                  </a:lnTo>
                  <a:lnTo>
                    <a:pt x="1341" y="606"/>
                  </a:lnTo>
                  <a:lnTo>
                    <a:pt x="1342" y="607"/>
                  </a:lnTo>
                  <a:lnTo>
                    <a:pt x="1342" y="604"/>
                  </a:lnTo>
                  <a:lnTo>
                    <a:pt x="1342" y="602"/>
                  </a:lnTo>
                  <a:lnTo>
                    <a:pt x="1339" y="601"/>
                  </a:lnTo>
                  <a:lnTo>
                    <a:pt x="1341" y="603"/>
                  </a:lnTo>
                  <a:lnTo>
                    <a:pt x="1342" y="603"/>
                  </a:lnTo>
                  <a:lnTo>
                    <a:pt x="1342" y="605"/>
                  </a:lnTo>
                  <a:lnTo>
                    <a:pt x="1339" y="606"/>
                  </a:lnTo>
                  <a:lnTo>
                    <a:pt x="1337" y="606"/>
                  </a:lnTo>
                  <a:lnTo>
                    <a:pt x="1335" y="605"/>
                  </a:lnTo>
                  <a:lnTo>
                    <a:pt x="1333" y="600"/>
                  </a:lnTo>
                  <a:lnTo>
                    <a:pt x="1331" y="597"/>
                  </a:lnTo>
                  <a:lnTo>
                    <a:pt x="1328" y="597"/>
                  </a:lnTo>
                  <a:lnTo>
                    <a:pt x="1330" y="594"/>
                  </a:lnTo>
                  <a:lnTo>
                    <a:pt x="1332" y="592"/>
                  </a:lnTo>
                  <a:lnTo>
                    <a:pt x="1330" y="588"/>
                  </a:lnTo>
                  <a:lnTo>
                    <a:pt x="1332" y="584"/>
                  </a:lnTo>
                  <a:lnTo>
                    <a:pt x="1332" y="584"/>
                  </a:lnTo>
                  <a:lnTo>
                    <a:pt x="1337" y="578"/>
                  </a:lnTo>
                  <a:lnTo>
                    <a:pt x="1339" y="573"/>
                  </a:lnTo>
                  <a:lnTo>
                    <a:pt x="1342" y="570"/>
                  </a:lnTo>
                  <a:lnTo>
                    <a:pt x="1342" y="572"/>
                  </a:lnTo>
                  <a:lnTo>
                    <a:pt x="1345" y="573"/>
                  </a:lnTo>
                  <a:lnTo>
                    <a:pt x="1345" y="570"/>
                  </a:lnTo>
                  <a:lnTo>
                    <a:pt x="1343" y="569"/>
                  </a:lnTo>
                  <a:lnTo>
                    <a:pt x="1346" y="567"/>
                  </a:lnTo>
                  <a:lnTo>
                    <a:pt x="1345" y="570"/>
                  </a:lnTo>
                  <a:lnTo>
                    <a:pt x="1348" y="571"/>
                  </a:lnTo>
                  <a:lnTo>
                    <a:pt x="1348" y="568"/>
                  </a:lnTo>
                  <a:lnTo>
                    <a:pt x="1348" y="571"/>
                  </a:lnTo>
                  <a:lnTo>
                    <a:pt x="1349" y="571"/>
                  </a:lnTo>
                  <a:lnTo>
                    <a:pt x="1350" y="568"/>
                  </a:lnTo>
                  <a:lnTo>
                    <a:pt x="1352" y="569"/>
                  </a:lnTo>
                  <a:lnTo>
                    <a:pt x="1355" y="567"/>
                  </a:lnTo>
                  <a:lnTo>
                    <a:pt x="1356" y="563"/>
                  </a:lnTo>
                  <a:lnTo>
                    <a:pt x="1356" y="561"/>
                  </a:lnTo>
                  <a:lnTo>
                    <a:pt x="1358" y="559"/>
                  </a:lnTo>
                  <a:lnTo>
                    <a:pt x="1358" y="561"/>
                  </a:lnTo>
                  <a:lnTo>
                    <a:pt x="1363" y="564"/>
                  </a:lnTo>
                  <a:lnTo>
                    <a:pt x="1362" y="561"/>
                  </a:lnTo>
                  <a:lnTo>
                    <a:pt x="1367" y="560"/>
                  </a:lnTo>
                  <a:lnTo>
                    <a:pt x="1368" y="561"/>
                  </a:lnTo>
                  <a:lnTo>
                    <a:pt x="1371" y="560"/>
                  </a:lnTo>
                  <a:lnTo>
                    <a:pt x="1373" y="560"/>
                  </a:lnTo>
                  <a:lnTo>
                    <a:pt x="1376" y="558"/>
                  </a:lnTo>
                  <a:lnTo>
                    <a:pt x="1379" y="556"/>
                  </a:lnTo>
                  <a:lnTo>
                    <a:pt x="1382" y="556"/>
                  </a:lnTo>
                  <a:lnTo>
                    <a:pt x="1383" y="553"/>
                  </a:lnTo>
                  <a:lnTo>
                    <a:pt x="1382" y="550"/>
                  </a:lnTo>
                  <a:lnTo>
                    <a:pt x="1381" y="549"/>
                  </a:lnTo>
                  <a:lnTo>
                    <a:pt x="1381" y="549"/>
                  </a:lnTo>
                  <a:lnTo>
                    <a:pt x="1382" y="550"/>
                  </a:lnTo>
                  <a:lnTo>
                    <a:pt x="1384" y="551"/>
                  </a:lnTo>
                  <a:lnTo>
                    <a:pt x="1388" y="550"/>
                  </a:lnTo>
                  <a:lnTo>
                    <a:pt x="1390" y="549"/>
                  </a:lnTo>
                  <a:lnTo>
                    <a:pt x="1393" y="550"/>
                  </a:lnTo>
                  <a:lnTo>
                    <a:pt x="1394" y="549"/>
                  </a:lnTo>
                  <a:lnTo>
                    <a:pt x="1394" y="546"/>
                  </a:lnTo>
                  <a:lnTo>
                    <a:pt x="1397" y="544"/>
                  </a:lnTo>
                  <a:lnTo>
                    <a:pt x="1396" y="546"/>
                  </a:lnTo>
                  <a:lnTo>
                    <a:pt x="1398" y="547"/>
                  </a:lnTo>
                  <a:lnTo>
                    <a:pt x="1400" y="547"/>
                  </a:lnTo>
                  <a:lnTo>
                    <a:pt x="1408" y="543"/>
                  </a:lnTo>
                  <a:lnTo>
                    <a:pt x="1414" y="541"/>
                  </a:lnTo>
                  <a:lnTo>
                    <a:pt x="1416" y="538"/>
                  </a:lnTo>
                  <a:lnTo>
                    <a:pt x="1416" y="536"/>
                  </a:lnTo>
                  <a:lnTo>
                    <a:pt x="1414" y="533"/>
                  </a:lnTo>
                  <a:lnTo>
                    <a:pt x="1418" y="538"/>
                  </a:lnTo>
                  <a:lnTo>
                    <a:pt x="1420" y="537"/>
                  </a:lnTo>
                  <a:lnTo>
                    <a:pt x="1420" y="538"/>
                  </a:lnTo>
                  <a:lnTo>
                    <a:pt x="1413" y="544"/>
                  </a:lnTo>
                  <a:lnTo>
                    <a:pt x="1414" y="546"/>
                  </a:lnTo>
                  <a:lnTo>
                    <a:pt x="1417" y="545"/>
                  </a:lnTo>
                  <a:lnTo>
                    <a:pt x="1419" y="545"/>
                  </a:lnTo>
                  <a:lnTo>
                    <a:pt x="1422" y="545"/>
                  </a:lnTo>
                  <a:lnTo>
                    <a:pt x="1427" y="545"/>
                  </a:lnTo>
                  <a:lnTo>
                    <a:pt x="1433" y="545"/>
                  </a:lnTo>
                  <a:lnTo>
                    <a:pt x="1430" y="546"/>
                  </a:lnTo>
                  <a:lnTo>
                    <a:pt x="1427" y="546"/>
                  </a:lnTo>
                  <a:lnTo>
                    <a:pt x="1422" y="549"/>
                  </a:lnTo>
                  <a:lnTo>
                    <a:pt x="1423" y="552"/>
                  </a:lnTo>
                  <a:lnTo>
                    <a:pt x="1422" y="552"/>
                  </a:lnTo>
                  <a:lnTo>
                    <a:pt x="1422" y="551"/>
                  </a:lnTo>
                  <a:lnTo>
                    <a:pt x="1419" y="549"/>
                  </a:lnTo>
                  <a:lnTo>
                    <a:pt x="1419" y="546"/>
                  </a:lnTo>
                  <a:lnTo>
                    <a:pt x="1416" y="547"/>
                  </a:lnTo>
                  <a:lnTo>
                    <a:pt x="1414" y="549"/>
                  </a:lnTo>
                  <a:lnTo>
                    <a:pt x="1403" y="554"/>
                  </a:lnTo>
                  <a:lnTo>
                    <a:pt x="1400" y="558"/>
                  </a:lnTo>
                  <a:lnTo>
                    <a:pt x="1403" y="556"/>
                  </a:lnTo>
                  <a:lnTo>
                    <a:pt x="1400" y="558"/>
                  </a:lnTo>
                  <a:lnTo>
                    <a:pt x="1400" y="556"/>
                  </a:lnTo>
                  <a:lnTo>
                    <a:pt x="1397" y="559"/>
                  </a:lnTo>
                  <a:lnTo>
                    <a:pt x="1394" y="561"/>
                  </a:lnTo>
                  <a:lnTo>
                    <a:pt x="1398" y="560"/>
                  </a:lnTo>
                  <a:lnTo>
                    <a:pt x="1396" y="562"/>
                  </a:lnTo>
                  <a:lnTo>
                    <a:pt x="1394" y="566"/>
                  </a:lnTo>
                  <a:lnTo>
                    <a:pt x="1394" y="571"/>
                  </a:lnTo>
                  <a:lnTo>
                    <a:pt x="1397" y="573"/>
                  </a:lnTo>
                  <a:lnTo>
                    <a:pt x="1397" y="571"/>
                  </a:lnTo>
                  <a:lnTo>
                    <a:pt x="1402" y="576"/>
                  </a:lnTo>
                  <a:lnTo>
                    <a:pt x="1405" y="576"/>
                  </a:lnTo>
                  <a:lnTo>
                    <a:pt x="1406" y="573"/>
                  </a:lnTo>
                  <a:lnTo>
                    <a:pt x="1409" y="573"/>
                  </a:lnTo>
                  <a:lnTo>
                    <a:pt x="1410" y="573"/>
                  </a:lnTo>
                  <a:lnTo>
                    <a:pt x="1411" y="570"/>
                  </a:lnTo>
                  <a:lnTo>
                    <a:pt x="1415" y="569"/>
                  </a:lnTo>
                  <a:lnTo>
                    <a:pt x="1416" y="567"/>
                  </a:lnTo>
                  <a:lnTo>
                    <a:pt x="1418" y="564"/>
                  </a:lnTo>
                  <a:lnTo>
                    <a:pt x="1420" y="562"/>
                  </a:lnTo>
                  <a:lnTo>
                    <a:pt x="1420" y="562"/>
                  </a:lnTo>
                  <a:lnTo>
                    <a:pt x="1422" y="559"/>
                  </a:lnTo>
                  <a:lnTo>
                    <a:pt x="1424" y="560"/>
                  </a:lnTo>
                  <a:lnTo>
                    <a:pt x="1426" y="556"/>
                  </a:lnTo>
                  <a:lnTo>
                    <a:pt x="1425" y="560"/>
                  </a:lnTo>
                  <a:lnTo>
                    <a:pt x="1428" y="561"/>
                  </a:lnTo>
                  <a:lnTo>
                    <a:pt x="1431" y="559"/>
                  </a:lnTo>
                  <a:lnTo>
                    <a:pt x="1430" y="556"/>
                  </a:lnTo>
                  <a:lnTo>
                    <a:pt x="1432" y="558"/>
                  </a:lnTo>
                  <a:lnTo>
                    <a:pt x="1434" y="558"/>
                  </a:lnTo>
                  <a:lnTo>
                    <a:pt x="1435" y="556"/>
                  </a:lnTo>
                  <a:lnTo>
                    <a:pt x="1439" y="556"/>
                  </a:lnTo>
                  <a:lnTo>
                    <a:pt x="1447" y="553"/>
                  </a:lnTo>
                  <a:lnTo>
                    <a:pt x="1451" y="552"/>
                  </a:lnTo>
                  <a:lnTo>
                    <a:pt x="1457" y="549"/>
                  </a:lnTo>
                  <a:lnTo>
                    <a:pt x="1459" y="550"/>
                  </a:lnTo>
                  <a:lnTo>
                    <a:pt x="1465" y="545"/>
                  </a:lnTo>
                  <a:lnTo>
                    <a:pt x="1461" y="546"/>
                  </a:lnTo>
                  <a:lnTo>
                    <a:pt x="1459" y="545"/>
                  </a:lnTo>
                  <a:lnTo>
                    <a:pt x="1462" y="544"/>
                  </a:lnTo>
                  <a:lnTo>
                    <a:pt x="1460" y="542"/>
                  </a:lnTo>
                  <a:lnTo>
                    <a:pt x="1460" y="541"/>
                  </a:lnTo>
                  <a:lnTo>
                    <a:pt x="1459" y="539"/>
                  </a:lnTo>
                  <a:lnTo>
                    <a:pt x="1456" y="541"/>
                  </a:lnTo>
                  <a:lnTo>
                    <a:pt x="1453" y="539"/>
                  </a:lnTo>
                  <a:lnTo>
                    <a:pt x="1452" y="536"/>
                  </a:lnTo>
                  <a:lnTo>
                    <a:pt x="1450" y="538"/>
                  </a:lnTo>
                  <a:lnTo>
                    <a:pt x="1447" y="541"/>
                  </a:lnTo>
                  <a:lnTo>
                    <a:pt x="1444" y="541"/>
                  </a:lnTo>
                  <a:lnTo>
                    <a:pt x="1441" y="541"/>
                  </a:lnTo>
                  <a:lnTo>
                    <a:pt x="1443" y="539"/>
                  </a:lnTo>
                  <a:lnTo>
                    <a:pt x="1440" y="538"/>
                  </a:lnTo>
                  <a:lnTo>
                    <a:pt x="1434" y="537"/>
                  </a:lnTo>
                  <a:lnTo>
                    <a:pt x="1432" y="536"/>
                  </a:lnTo>
                  <a:lnTo>
                    <a:pt x="1430" y="537"/>
                  </a:lnTo>
                  <a:lnTo>
                    <a:pt x="1426" y="536"/>
                  </a:lnTo>
                  <a:lnTo>
                    <a:pt x="1424" y="535"/>
                  </a:lnTo>
                  <a:lnTo>
                    <a:pt x="1424" y="534"/>
                  </a:lnTo>
                  <a:lnTo>
                    <a:pt x="1427" y="532"/>
                  </a:lnTo>
                  <a:lnTo>
                    <a:pt x="1425" y="532"/>
                  </a:lnTo>
                  <a:lnTo>
                    <a:pt x="1419" y="530"/>
                  </a:lnTo>
                  <a:lnTo>
                    <a:pt x="1416" y="529"/>
                  </a:lnTo>
                  <a:lnTo>
                    <a:pt x="1415" y="524"/>
                  </a:lnTo>
                  <a:lnTo>
                    <a:pt x="1413" y="521"/>
                  </a:lnTo>
                  <a:lnTo>
                    <a:pt x="1413" y="519"/>
                  </a:lnTo>
                  <a:lnTo>
                    <a:pt x="1413" y="516"/>
                  </a:lnTo>
                  <a:lnTo>
                    <a:pt x="1410" y="516"/>
                  </a:lnTo>
                  <a:lnTo>
                    <a:pt x="1408" y="517"/>
                  </a:lnTo>
                  <a:lnTo>
                    <a:pt x="1406" y="516"/>
                  </a:lnTo>
                  <a:lnTo>
                    <a:pt x="1409" y="515"/>
                  </a:lnTo>
                  <a:lnTo>
                    <a:pt x="1411" y="511"/>
                  </a:lnTo>
                  <a:lnTo>
                    <a:pt x="1414" y="506"/>
                  </a:lnTo>
                  <a:lnTo>
                    <a:pt x="1413" y="503"/>
                  </a:lnTo>
                  <a:lnTo>
                    <a:pt x="1410" y="502"/>
                  </a:lnTo>
                  <a:lnTo>
                    <a:pt x="1408" y="503"/>
                  </a:lnTo>
                  <a:lnTo>
                    <a:pt x="1402" y="507"/>
                  </a:lnTo>
                  <a:lnTo>
                    <a:pt x="1401" y="504"/>
                  </a:lnTo>
                  <a:lnTo>
                    <a:pt x="1399" y="501"/>
                  </a:lnTo>
                  <a:lnTo>
                    <a:pt x="1397" y="501"/>
                  </a:lnTo>
                  <a:lnTo>
                    <a:pt x="1391" y="499"/>
                  </a:lnTo>
                  <a:lnTo>
                    <a:pt x="1388" y="500"/>
                  </a:lnTo>
                  <a:lnTo>
                    <a:pt x="1386" y="500"/>
                  </a:lnTo>
                  <a:lnTo>
                    <a:pt x="1385" y="500"/>
                  </a:lnTo>
                  <a:lnTo>
                    <a:pt x="1391" y="498"/>
                  </a:lnTo>
                  <a:lnTo>
                    <a:pt x="1393" y="498"/>
                  </a:lnTo>
                  <a:lnTo>
                    <a:pt x="1399" y="498"/>
                  </a:lnTo>
                  <a:lnTo>
                    <a:pt x="1401" y="499"/>
                  </a:lnTo>
                  <a:lnTo>
                    <a:pt x="1407" y="500"/>
                  </a:lnTo>
                  <a:lnTo>
                    <a:pt x="1413" y="496"/>
                  </a:lnTo>
                  <a:lnTo>
                    <a:pt x="1415" y="494"/>
                  </a:lnTo>
                  <a:lnTo>
                    <a:pt x="1418" y="493"/>
                  </a:lnTo>
                  <a:lnTo>
                    <a:pt x="1422" y="491"/>
                  </a:lnTo>
                  <a:lnTo>
                    <a:pt x="1422" y="489"/>
                  </a:lnTo>
                  <a:lnTo>
                    <a:pt x="1419" y="486"/>
                  </a:lnTo>
                  <a:lnTo>
                    <a:pt x="1418" y="486"/>
                  </a:lnTo>
                  <a:lnTo>
                    <a:pt x="1419" y="486"/>
                  </a:lnTo>
                  <a:lnTo>
                    <a:pt x="1417" y="485"/>
                  </a:lnTo>
                  <a:lnTo>
                    <a:pt x="1418" y="485"/>
                  </a:lnTo>
                  <a:lnTo>
                    <a:pt x="1422" y="484"/>
                  </a:lnTo>
                  <a:lnTo>
                    <a:pt x="1418" y="482"/>
                  </a:lnTo>
                  <a:lnTo>
                    <a:pt x="1413" y="479"/>
                  </a:lnTo>
                  <a:lnTo>
                    <a:pt x="1408" y="478"/>
                  </a:lnTo>
                  <a:lnTo>
                    <a:pt x="1405" y="477"/>
                  </a:lnTo>
                  <a:lnTo>
                    <a:pt x="1394" y="478"/>
                  </a:lnTo>
                  <a:lnTo>
                    <a:pt x="1386" y="481"/>
                  </a:lnTo>
                  <a:lnTo>
                    <a:pt x="1382" y="483"/>
                  </a:lnTo>
                  <a:lnTo>
                    <a:pt x="1373" y="486"/>
                  </a:lnTo>
                  <a:lnTo>
                    <a:pt x="1367" y="489"/>
                  </a:lnTo>
                  <a:lnTo>
                    <a:pt x="1363" y="492"/>
                  </a:lnTo>
                  <a:lnTo>
                    <a:pt x="1357" y="494"/>
                  </a:lnTo>
                  <a:lnTo>
                    <a:pt x="1349" y="501"/>
                  </a:lnTo>
                  <a:lnTo>
                    <a:pt x="1347" y="504"/>
                  </a:lnTo>
                  <a:lnTo>
                    <a:pt x="1345" y="507"/>
                  </a:lnTo>
                  <a:lnTo>
                    <a:pt x="1341" y="509"/>
                  </a:lnTo>
                  <a:lnTo>
                    <a:pt x="1338" y="515"/>
                  </a:lnTo>
                  <a:lnTo>
                    <a:pt x="1335" y="517"/>
                  </a:lnTo>
                  <a:lnTo>
                    <a:pt x="1329" y="519"/>
                  </a:lnTo>
                  <a:lnTo>
                    <a:pt x="1326" y="520"/>
                  </a:lnTo>
                  <a:lnTo>
                    <a:pt x="1324" y="521"/>
                  </a:lnTo>
                  <a:lnTo>
                    <a:pt x="1328" y="519"/>
                  </a:lnTo>
                  <a:lnTo>
                    <a:pt x="1330" y="517"/>
                  </a:lnTo>
                  <a:lnTo>
                    <a:pt x="1333" y="515"/>
                  </a:lnTo>
                  <a:lnTo>
                    <a:pt x="1334" y="512"/>
                  </a:lnTo>
                  <a:lnTo>
                    <a:pt x="1337" y="510"/>
                  </a:lnTo>
                  <a:lnTo>
                    <a:pt x="1339" y="507"/>
                  </a:lnTo>
                  <a:lnTo>
                    <a:pt x="1342" y="506"/>
                  </a:lnTo>
                  <a:lnTo>
                    <a:pt x="1343" y="503"/>
                  </a:lnTo>
                  <a:lnTo>
                    <a:pt x="1345" y="500"/>
                  </a:lnTo>
                  <a:lnTo>
                    <a:pt x="1345" y="498"/>
                  </a:lnTo>
                  <a:lnTo>
                    <a:pt x="1342" y="495"/>
                  </a:lnTo>
                  <a:lnTo>
                    <a:pt x="1341" y="495"/>
                  </a:lnTo>
                  <a:lnTo>
                    <a:pt x="1335" y="494"/>
                  </a:lnTo>
                  <a:lnTo>
                    <a:pt x="1333" y="494"/>
                  </a:lnTo>
                  <a:lnTo>
                    <a:pt x="1330" y="493"/>
                  </a:lnTo>
                  <a:lnTo>
                    <a:pt x="1328" y="492"/>
                  </a:lnTo>
                  <a:lnTo>
                    <a:pt x="1329" y="492"/>
                  </a:lnTo>
                  <a:lnTo>
                    <a:pt x="1337" y="493"/>
                  </a:lnTo>
                  <a:lnTo>
                    <a:pt x="1339" y="494"/>
                  </a:lnTo>
                  <a:lnTo>
                    <a:pt x="1342" y="495"/>
                  </a:lnTo>
                  <a:lnTo>
                    <a:pt x="1347" y="498"/>
                  </a:lnTo>
                  <a:lnTo>
                    <a:pt x="1349" y="495"/>
                  </a:lnTo>
                  <a:lnTo>
                    <a:pt x="1354" y="490"/>
                  </a:lnTo>
                  <a:lnTo>
                    <a:pt x="1355" y="487"/>
                  </a:lnTo>
                  <a:lnTo>
                    <a:pt x="1358" y="484"/>
                  </a:lnTo>
                  <a:lnTo>
                    <a:pt x="1364" y="479"/>
                  </a:lnTo>
                  <a:lnTo>
                    <a:pt x="1365" y="479"/>
                  </a:lnTo>
                  <a:lnTo>
                    <a:pt x="1368" y="477"/>
                  </a:lnTo>
                  <a:lnTo>
                    <a:pt x="1376" y="476"/>
                  </a:lnTo>
                  <a:lnTo>
                    <a:pt x="1379" y="475"/>
                  </a:lnTo>
                  <a:lnTo>
                    <a:pt x="1381" y="470"/>
                  </a:lnTo>
                  <a:lnTo>
                    <a:pt x="1383" y="467"/>
                  </a:lnTo>
                  <a:lnTo>
                    <a:pt x="1384" y="465"/>
                  </a:lnTo>
                  <a:lnTo>
                    <a:pt x="1386" y="464"/>
                  </a:lnTo>
                  <a:lnTo>
                    <a:pt x="1388" y="461"/>
                  </a:lnTo>
                  <a:lnTo>
                    <a:pt x="1390" y="461"/>
                  </a:lnTo>
                  <a:lnTo>
                    <a:pt x="1394" y="461"/>
                  </a:lnTo>
                  <a:lnTo>
                    <a:pt x="1398" y="459"/>
                  </a:lnTo>
                  <a:lnTo>
                    <a:pt x="1400" y="460"/>
                  </a:lnTo>
                  <a:lnTo>
                    <a:pt x="1406" y="459"/>
                  </a:lnTo>
                  <a:lnTo>
                    <a:pt x="1413" y="460"/>
                  </a:lnTo>
                  <a:lnTo>
                    <a:pt x="1418" y="459"/>
                  </a:lnTo>
                  <a:lnTo>
                    <a:pt x="1422" y="460"/>
                  </a:lnTo>
                  <a:lnTo>
                    <a:pt x="1426" y="459"/>
                  </a:lnTo>
                  <a:lnTo>
                    <a:pt x="1432" y="460"/>
                  </a:lnTo>
                  <a:lnTo>
                    <a:pt x="1433" y="460"/>
                  </a:lnTo>
                  <a:lnTo>
                    <a:pt x="1435" y="460"/>
                  </a:lnTo>
                  <a:lnTo>
                    <a:pt x="1437" y="459"/>
                  </a:lnTo>
                  <a:lnTo>
                    <a:pt x="1453" y="461"/>
                  </a:lnTo>
                  <a:lnTo>
                    <a:pt x="1454" y="462"/>
                  </a:lnTo>
                  <a:lnTo>
                    <a:pt x="1458" y="461"/>
                  </a:lnTo>
                  <a:lnTo>
                    <a:pt x="1458" y="461"/>
                  </a:lnTo>
                  <a:lnTo>
                    <a:pt x="1454" y="462"/>
                  </a:lnTo>
                  <a:lnTo>
                    <a:pt x="1460" y="461"/>
                  </a:lnTo>
                  <a:lnTo>
                    <a:pt x="1466" y="461"/>
                  </a:lnTo>
                  <a:lnTo>
                    <a:pt x="1471" y="461"/>
                  </a:lnTo>
                  <a:lnTo>
                    <a:pt x="1476" y="460"/>
                  </a:lnTo>
                  <a:lnTo>
                    <a:pt x="1479" y="460"/>
                  </a:lnTo>
                  <a:lnTo>
                    <a:pt x="1480" y="459"/>
                  </a:lnTo>
                  <a:lnTo>
                    <a:pt x="1482" y="457"/>
                  </a:lnTo>
                  <a:lnTo>
                    <a:pt x="1485" y="456"/>
                  </a:lnTo>
                  <a:lnTo>
                    <a:pt x="1487" y="452"/>
                  </a:lnTo>
                  <a:lnTo>
                    <a:pt x="1490" y="451"/>
                  </a:lnTo>
                  <a:lnTo>
                    <a:pt x="1492" y="451"/>
                  </a:lnTo>
                  <a:lnTo>
                    <a:pt x="1494" y="447"/>
                  </a:lnTo>
                  <a:lnTo>
                    <a:pt x="1496" y="444"/>
                  </a:lnTo>
                  <a:lnTo>
                    <a:pt x="1497" y="442"/>
                  </a:lnTo>
                  <a:lnTo>
                    <a:pt x="1503" y="441"/>
                  </a:lnTo>
                  <a:lnTo>
                    <a:pt x="1505" y="441"/>
                  </a:lnTo>
                  <a:lnTo>
                    <a:pt x="1511" y="439"/>
                  </a:lnTo>
                  <a:lnTo>
                    <a:pt x="1513" y="439"/>
                  </a:lnTo>
                  <a:lnTo>
                    <a:pt x="1516" y="438"/>
                  </a:lnTo>
                  <a:lnTo>
                    <a:pt x="1519" y="439"/>
                  </a:lnTo>
                  <a:lnTo>
                    <a:pt x="1521" y="438"/>
                  </a:lnTo>
                  <a:lnTo>
                    <a:pt x="1527" y="434"/>
                  </a:lnTo>
                  <a:lnTo>
                    <a:pt x="1533" y="431"/>
                  </a:lnTo>
                  <a:lnTo>
                    <a:pt x="1538" y="426"/>
                  </a:lnTo>
                  <a:lnTo>
                    <a:pt x="1537" y="423"/>
                  </a:lnTo>
                  <a:lnTo>
                    <a:pt x="1531" y="421"/>
                  </a:lnTo>
                  <a:close/>
                  <a:moveTo>
                    <a:pt x="688" y="144"/>
                  </a:moveTo>
                  <a:lnTo>
                    <a:pt x="685" y="143"/>
                  </a:lnTo>
                  <a:lnTo>
                    <a:pt x="682" y="147"/>
                  </a:lnTo>
                  <a:lnTo>
                    <a:pt x="682" y="149"/>
                  </a:lnTo>
                  <a:lnTo>
                    <a:pt x="685" y="149"/>
                  </a:lnTo>
                  <a:lnTo>
                    <a:pt x="688" y="148"/>
                  </a:lnTo>
                  <a:lnTo>
                    <a:pt x="685" y="150"/>
                  </a:lnTo>
                  <a:lnTo>
                    <a:pt x="688" y="151"/>
                  </a:lnTo>
                  <a:lnTo>
                    <a:pt x="685" y="151"/>
                  </a:lnTo>
                  <a:lnTo>
                    <a:pt x="683" y="152"/>
                  </a:lnTo>
                  <a:lnTo>
                    <a:pt x="681" y="152"/>
                  </a:lnTo>
                  <a:lnTo>
                    <a:pt x="677" y="152"/>
                  </a:lnTo>
                  <a:lnTo>
                    <a:pt x="675" y="152"/>
                  </a:lnTo>
                  <a:lnTo>
                    <a:pt x="673" y="150"/>
                  </a:lnTo>
                  <a:lnTo>
                    <a:pt x="669" y="149"/>
                  </a:lnTo>
                  <a:lnTo>
                    <a:pt x="667" y="150"/>
                  </a:lnTo>
                  <a:lnTo>
                    <a:pt x="664" y="150"/>
                  </a:lnTo>
                  <a:lnTo>
                    <a:pt x="662" y="149"/>
                  </a:lnTo>
                  <a:lnTo>
                    <a:pt x="660" y="152"/>
                  </a:lnTo>
                  <a:lnTo>
                    <a:pt x="657" y="153"/>
                  </a:lnTo>
                  <a:lnTo>
                    <a:pt x="657" y="154"/>
                  </a:lnTo>
                  <a:lnTo>
                    <a:pt x="660" y="157"/>
                  </a:lnTo>
                  <a:lnTo>
                    <a:pt x="663" y="157"/>
                  </a:lnTo>
                  <a:lnTo>
                    <a:pt x="665" y="160"/>
                  </a:lnTo>
                  <a:lnTo>
                    <a:pt x="662" y="160"/>
                  </a:lnTo>
                  <a:lnTo>
                    <a:pt x="659" y="160"/>
                  </a:lnTo>
                  <a:lnTo>
                    <a:pt x="657" y="161"/>
                  </a:lnTo>
                  <a:lnTo>
                    <a:pt x="655" y="164"/>
                  </a:lnTo>
                  <a:lnTo>
                    <a:pt x="651" y="165"/>
                  </a:lnTo>
                  <a:lnTo>
                    <a:pt x="649" y="167"/>
                  </a:lnTo>
                  <a:lnTo>
                    <a:pt x="647" y="168"/>
                  </a:lnTo>
                  <a:lnTo>
                    <a:pt x="643" y="169"/>
                  </a:lnTo>
                  <a:lnTo>
                    <a:pt x="641" y="171"/>
                  </a:lnTo>
                  <a:lnTo>
                    <a:pt x="639" y="171"/>
                  </a:lnTo>
                  <a:lnTo>
                    <a:pt x="637" y="169"/>
                  </a:lnTo>
                  <a:lnTo>
                    <a:pt x="640" y="168"/>
                  </a:lnTo>
                  <a:lnTo>
                    <a:pt x="642" y="168"/>
                  </a:lnTo>
                  <a:lnTo>
                    <a:pt x="643" y="165"/>
                  </a:lnTo>
                  <a:lnTo>
                    <a:pt x="647" y="164"/>
                  </a:lnTo>
                  <a:lnTo>
                    <a:pt x="649" y="161"/>
                  </a:lnTo>
                  <a:lnTo>
                    <a:pt x="651" y="159"/>
                  </a:lnTo>
                  <a:lnTo>
                    <a:pt x="652" y="157"/>
                  </a:lnTo>
                  <a:lnTo>
                    <a:pt x="650" y="153"/>
                  </a:lnTo>
                  <a:lnTo>
                    <a:pt x="647" y="153"/>
                  </a:lnTo>
                  <a:lnTo>
                    <a:pt x="645" y="154"/>
                  </a:lnTo>
                  <a:lnTo>
                    <a:pt x="641" y="156"/>
                  </a:lnTo>
                  <a:lnTo>
                    <a:pt x="639" y="158"/>
                  </a:lnTo>
                  <a:lnTo>
                    <a:pt x="637" y="159"/>
                  </a:lnTo>
                  <a:lnTo>
                    <a:pt x="635" y="161"/>
                  </a:lnTo>
                  <a:lnTo>
                    <a:pt x="635" y="164"/>
                  </a:lnTo>
                  <a:lnTo>
                    <a:pt x="633" y="167"/>
                  </a:lnTo>
                  <a:lnTo>
                    <a:pt x="630" y="168"/>
                  </a:lnTo>
                  <a:lnTo>
                    <a:pt x="628" y="168"/>
                  </a:lnTo>
                  <a:lnTo>
                    <a:pt x="624" y="167"/>
                  </a:lnTo>
                  <a:lnTo>
                    <a:pt x="620" y="166"/>
                  </a:lnTo>
                  <a:lnTo>
                    <a:pt x="616" y="166"/>
                  </a:lnTo>
                  <a:lnTo>
                    <a:pt x="614" y="166"/>
                  </a:lnTo>
                  <a:lnTo>
                    <a:pt x="611" y="165"/>
                  </a:lnTo>
                  <a:lnTo>
                    <a:pt x="609" y="164"/>
                  </a:lnTo>
                  <a:lnTo>
                    <a:pt x="613" y="162"/>
                  </a:lnTo>
                  <a:lnTo>
                    <a:pt x="615" y="162"/>
                  </a:lnTo>
                  <a:lnTo>
                    <a:pt x="618" y="161"/>
                  </a:lnTo>
                  <a:lnTo>
                    <a:pt x="620" y="159"/>
                  </a:lnTo>
                  <a:lnTo>
                    <a:pt x="620" y="156"/>
                  </a:lnTo>
                  <a:lnTo>
                    <a:pt x="622" y="154"/>
                  </a:lnTo>
                  <a:lnTo>
                    <a:pt x="624" y="153"/>
                  </a:lnTo>
                  <a:lnTo>
                    <a:pt x="628" y="151"/>
                  </a:lnTo>
                  <a:lnTo>
                    <a:pt x="626" y="148"/>
                  </a:lnTo>
                  <a:lnTo>
                    <a:pt x="624" y="148"/>
                  </a:lnTo>
                  <a:lnTo>
                    <a:pt x="621" y="145"/>
                  </a:lnTo>
                  <a:lnTo>
                    <a:pt x="624" y="144"/>
                  </a:lnTo>
                  <a:lnTo>
                    <a:pt x="626" y="144"/>
                  </a:lnTo>
                  <a:lnTo>
                    <a:pt x="629" y="145"/>
                  </a:lnTo>
                  <a:lnTo>
                    <a:pt x="632" y="147"/>
                  </a:lnTo>
                  <a:lnTo>
                    <a:pt x="638" y="147"/>
                  </a:lnTo>
                  <a:lnTo>
                    <a:pt x="640" y="144"/>
                  </a:lnTo>
                  <a:lnTo>
                    <a:pt x="638" y="142"/>
                  </a:lnTo>
                  <a:lnTo>
                    <a:pt x="634" y="141"/>
                  </a:lnTo>
                  <a:lnTo>
                    <a:pt x="632" y="140"/>
                  </a:lnTo>
                  <a:lnTo>
                    <a:pt x="629" y="139"/>
                  </a:lnTo>
                  <a:lnTo>
                    <a:pt x="617" y="139"/>
                  </a:lnTo>
                  <a:lnTo>
                    <a:pt x="616" y="142"/>
                  </a:lnTo>
                  <a:lnTo>
                    <a:pt x="614" y="142"/>
                  </a:lnTo>
                  <a:lnTo>
                    <a:pt x="611" y="141"/>
                  </a:lnTo>
                  <a:lnTo>
                    <a:pt x="608" y="142"/>
                  </a:lnTo>
                  <a:lnTo>
                    <a:pt x="605" y="142"/>
                  </a:lnTo>
                  <a:lnTo>
                    <a:pt x="603" y="142"/>
                  </a:lnTo>
                  <a:lnTo>
                    <a:pt x="599" y="141"/>
                  </a:lnTo>
                  <a:lnTo>
                    <a:pt x="597" y="141"/>
                  </a:lnTo>
                  <a:lnTo>
                    <a:pt x="595" y="141"/>
                  </a:lnTo>
                  <a:lnTo>
                    <a:pt x="595" y="144"/>
                  </a:lnTo>
                  <a:lnTo>
                    <a:pt x="592" y="144"/>
                  </a:lnTo>
                  <a:lnTo>
                    <a:pt x="591" y="147"/>
                  </a:lnTo>
                  <a:lnTo>
                    <a:pt x="589" y="144"/>
                  </a:lnTo>
                  <a:lnTo>
                    <a:pt x="587" y="142"/>
                  </a:lnTo>
                  <a:lnTo>
                    <a:pt x="588" y="139"/>
                  </a:lnTo>
                  <a:lnTo>
                    <a:pt x="590" y="139"/>
                  </a:lnTo>
                  <a:lnTo>
                    <a:pt x="594" y="139"/>
                  </a:lnTo>
                  <a:lnTo>
                    <a:pt x="596" y="140"/>
                  </a:lnTo>
                  <a:lnTo>
                    <a:pt x="598" y="136"/>
                  </a:lnTo>
                  <a:lnTo>
                    <a:pt x="601" y="137"/>
                  </a:lnTo>
                  <a:lnTo>
                    <a:pt x="604" y="137"/>
                  </a:lnTo>
                  <a:lnTo>
                    <a:pt x="609" y="135"/>
                  </a:lnTo>
                  <a:lnTo>
                    <a:pt x="612" y="134"/>
                  </a:lnTo>
                  <a:lnTo>
                    <a:pt x="615" y="134"/>
                  </a:lnTo>
                  <a:lnTo>
                    <a:pt x="617" y="132"/>
                  </a:lnTo>
                  <a:lnTo>
                    <a:pt x="623" y="132"/>
                  </a:lnTo>
                  <a:lnTo>
                    <a:pt x="625" y="132"/>
                  </a:lnTo>
                  <a:lnTo>
                    <a:pt x="631" y="131"/>
                  </a:lnTo>
                  <a:lnTo>
                    <a:pt x="634" y="128"/>
                  </a:lnTo>
                  <a:lnTo>
                    <a:pt x="637" y="128"/>
                  </a:lnTo>
                  <a:lnTo>
                    <a:pt x="639" y="127"/>
                  </a:lnTo>
                  <a:lnTo>
                    <a:pt x="642" y="125"/>
                  </a:lnTo>
                  <a:lnTo>
                    <a:pt x="645" y="125"/>
                  </a:lnTo>
                  <a:lnTo>
                    <a:pt x="648" y="124"/>
                  </a:lnTo>
                  <a:lnTo>
                    <a:pt x="650" y="123"/>
                  </a:lnTo>
                  <a:lnTo>
                    <a:pt x="654" y="123"/>
                  </a:lnTo>
                  <a:lnTo>
                    <a:pt x="657" y="122"/>
                  </a:lnTo>
                  <a:lnTo>
                    <a:pt x="660" y="120"/>
                  </a:lnTo>
                  <a:lnTo>
                    <a:pt x="663" y="123"/>
                  </a:lnTo>
                  <a:lnTo>
                    <a:pt x="666" y="124"/>
                  </a:lnTo>
                  <a:lnTo>
                    <a:pt x="668" y="124"/>
                  </a:lnTo>
                  <a:lnTo>
                    <a:pt x="672" y="124"/>
                  </a:lnTo>
                  <a:lnTo>
                    <a:pt x="668" y="126"/>
                  </a:lnTo>
                  <a:lnTo>
                    <a:pt x="666" y="127"/>
                  </a:lnTo>
                  <a:lnTo>
                    <a:pt x="660" y="130"/>
                  </a:lnTo>
                  <a:lnTo>
                    <a:pt x="658" y="130"/>
                  </a:lnTo>
                  <a:lnTo>
                    <a:pt x="657" y="130"/>
                  </a:lnTo>
                  <a:lnTo>
                    <a:pt x="655" y="132"/>
                  </a:lnTo>
                  <a:lnTo>
                    <a:pt x="651" y="134"/>
                  </a:lnTo>
                  <a:lnTo>
                    <a:pt x="655" y="136"/>
                  </a:lnTo>
                  <a:lnTo>
                    <a:pt x="657" y="136"/>
                  </a:lnTo>
                  <a:lnTo>
                    <a:pt x="657" y="136"/>
                  </a:lnTo>
                  <a:lnTo>
                    <a:pt x="660" y="137"/>
                  </a:lnTo>
                  <a:lnTo>
                    <a:pt x="663" y="137"/>
                  </a:lnTo>
                  <a:lnTo>
                    <a:pt x="666" y="137"/>
                  </a:lnTo>
                  <a:lnTo>
                    <a:pt x="668" y="137"/>
                  </a:lnTo>
                  <a:lnTo>
                    <a:pt x="674" y="137"/>
                  </a:lnTo>
                  <a:lnTo>
                    <a:pt x="676" y="137"/>
                  </a:lnTo>
                  <a:lnTo>
                    <a:pt x="680" y="136"/>
                  </a:lnTo>
                  <a:lnTo>
                    <a:pt x="682" y="135"/>
                  </a:lnTo>
                  <a:lnTo>
                    <a:pt x="683" y="132"/>
                  </a:lnTo>
                  <a:lnTo>
                    <a:pt x="686" y="131"/>
                  </a:lnTo>
                  <a:lnTo>
                    <a:pt x="689" y="130"/>
                  </a:lnTo>
                  <a:lnTo>
                    <a:pt x="689" y="132"/>
                  </a:lnTo>
                  <a:lnTo>
                    <a:pt x="686" y="135"/>
                  </a:lnTo>
                  <a:lnTo>
                    <a:pt x="689" y="135"/>
                  </a:lnTo>
                  <a:lnTo>
                    <a:pt x="692" y="134"/>
                  </a:lnTo>
                  <a:lnTo>
                    <a:pt x="690" y="137"/>
                  </a:lnTo>
                  <a:lnTo>
                    <a:pt x="689" y="140"/>
                  </a:lnTo>
                  <a:lnTo>
                    <a:pt x="685" y="141"/>
                  </a:lnTo>
                  <a:lnTo>
                    <a:pt x="688" y="144"/>
                  </a:lnTo>
                  <a:close/>
                  <a:moveTo>
                    <a:pt x="805" y="218"/>
                  </a:moveTo>
                  <a:lnTo>
                    <a:pt x="803" y="217"/>
                  </a:lnTo>
                  <a:lnTo>
                    <a:pt x="800" y="217"/>
                  </a:lnTo>
                  <a:lnTo>
                    <a:pt x="797" y="216"/>
                  </a:lnTo>
                  <a:lnTo>
                    <a:pt x="793" y="214"/>
                  </a:lnTo>
                  <a:lnTo>
                    <a:pt x="787" y="214"/>
                  </a:lnTo>
                  <a:lnTo>
                    <a:pt x="785" y="216"/>
                  </a:lnTo>
                  <a:lnTo>
                    <a:pt x="782" y="217"/>
                  </a:lnTo>
                  <a:lnTo>
                    <a:pt x="777" y="218"/>
                  </a:lnTo>
                  <a:lnTo>
                    <a:pt x="774" y="220"/>
                  </a:lnTo>
                  <a:lnTo>
                    <a:pt x="773" y="224"/>
                  </a:lnTo>
                  <a:lnTo>
                    <a:pt x="778" y="219"/>
                  </a:lnTo>
                  <a:lnTo>
                    <a:pt x="780" y="219"/>
                  </a:lnTo>
                  <a:lnTo>
                    <a:pt x="784" y="218"/>
                  </a:lnTo>
                  <a:lnTo>
                    <a:pt x="786" y="218"/>
                  </a:lnTo>
                  <a:lnTo>
                    <a:pt x="790" y="216"/>
                  </a:lnTo>
                  <a:lnTo>
                    <a:pt x="794" y="216"/>
                  </a:lnTo>
                  <a:lnTo>
                    <a:pt x="797" y="217"/>
                  </a:lnTo>
                  <a:lnTo>
                    <a:pt x="792" y="217"/>
                  </a:lnTo>
                  <a:lnTo>
                    <a:pt x="788" y="218"/>
                  </a:lnTo>
                  <a:lnTo>
                    <a:pt x="794" y="218"/>
                  </a:lnTo>
                  <a:lnTo>
                    <a:pt x="797" y="219"/>
                  </a:lnTo>
                  <a:lnTo>
                    <a:pt x="794" y="220"/>
                  </a:lnTo>
                  <a:lnTo>
                    <a:pt x="788" y="220"/>
                  </a:lnTo>
                  <a:lnTo>
                    <a:pt x="786" y="221"/>
                  </a:lnTo>
                  <a:lnTo>
                    <a:pt x="788" y="221"/>
                  </a:lnTo>
                  <a:lnTo>
                    <a:pt x="786" y="222"/>
                  </a:lnTo>
                  <a:lnTo>
                    <a:pt x="790" y="221"/>
                  </a:lnTo>
                  <a:lnTo>
                    <a:pt x="792" y="222"/>
                  </a:lnTo>
                  <a:lnTo>
                    <a:pt x="794" y="221"/>
                  </a:lnTo>
                  <a:lnTo>
                    <a:pt x="794" y="221"/>
                  </a:lnTo>
                  <a:lnTo>
                    <a:pt x="790" y="225"/>
                  </a:lnTo>
                  <a:lnTo>
                    <a:pt x="786" y="225"/>
                  </a:lnTo>
                  <a:lnTo>
                    <a:pt x="782" y="224"/>
                  </a:lnTo>
                  <a:lnTo>
                    <a:pt x="776" y="228"/>
                  </a:lnTo>
                  <a:lnTo>
                    <a:pt x="773" y="229"/>
                  </a:lnTo>
                  <a:lnTo>
                    <a:pt x="773" y="231"/>
                  </a:lnTo>
                  <a:lnTo>
                    <a:pt x="765" y="238"/>
                  </a:lnTo>
                  <a:lnTo>
                    <a:pt x="762" y="241"/>
                  </a:lnTo>
                  <a:lnTo>
                    <a:pt x="760" y="243"/>
                  </a:lnTo>
                  <a:lnTo>
                    <a:pt x="757" y="244"/>
                  </a:lnTo>
                  <a:lnTo>
                    <a:pt x="753" y="245"/>
                  </a:lnTo>
                  <a:lnTo>
                    <a:pt x="753" y="244"/>
                  </a:lnTo>
                  <a:lnTo>
                    <a:pt x="750" y="244"/>
                  </a:lnTo>
                  <a:lnTo>
                    <a:pt x="745" y="246"/>
                  </a:lnTo>
                  <a:lnTo>
                    <a:pt x="744" y="247"/>
                  </a:lnTo>
                  <a:lnTo>
                    <a:pt x="743" y="248"/>
                  </a:lnTo>
                  <a:lnTo>
                    <a:pt x="744" y="251"/>
                  </a:lnTo>
                  <a:lnTo>
                    <a:pt x="742" y="253"/>
                  </a:lnTo>
                  <a:lnTo>
                    <a:pt x="740" y="254"/>
                  </a:lnTo>
                  <a:lnTo>
                    <a:pt x="736" y="253"/>
                  </a:lnTo>
                  <a:lnTo>
                    <a:pt x="731" y="255"/>
                  </a:lnTo>
                  <a:lnTo>
                    <a:pt x="728" y="255"/>
                  </a:lnTo>
                  <a:lnTo>
                    <a:pt x="720" y="256"/>
                  </a:lnTo>
                  <a:lnTo>
                    <a:pt x="715" y="256"/>
                  </a:lnTo>
                  <a:lnTo>
                    <a:pt x="712" y="256"/>
                  </a:lnTo>
                  <a:lnTo>
                    <a:pt x="707" y="254"/>
                  </a:lnTo>
                  <a:lnTo>
                    <a:pt x="705" y="253"/>
                  </a:lnTo>
                  <a:lnTo>
                    <a:pt x="697" y="252"/>
                  </a:lnTo>
                  <a:lnTo>
                    <a:pt x="694" y="251"/>
                  </a:lnTo>
                  <a:lnTo>
                    <a:pt x="692" y="248"/>
                  </a:lnTo>
                  <a:lnTo>
                    <a:pt x="689" y="247"/>
                  </a:lnTo>
                  <a:lnTo>
                    <a:pt x="692" y="247"/>
                  </a:lnTo>
                  <a:lnTo>
                    <a:pt x="695" y="250"/>
                  </a:lnTo>
                  <a:lnTo>
                    <a:pt x="698" y="250"/>
                  </a:lnTo>
                  <a:lnTo>
                    <a:pt x="701" y="248"/>
                  </a:lnTo>
                  <a:lnTo>
                    <a:pt x="703" y="246"/>
                  </a:lnTo>
                  <a:lnTo>
                    <a:pt x="706" y="247"/>
                  </a:lnTo>
                  <a:lnTo>
                    <a:pt x="709" y="247"/>
                  </a:lnTo>
                  <a:lnTo>
                    <a:pt x="711" y="248"/>
                  </a:lnTo>
                  <a:lnTo>
                    <a:pt x="715" y="247"/>
                  </a:lnTo>
                  <a:lnTo>
                    <a:pt x="714" y="244"/>
                  </a:lnTo>
                  <a:lnTo>
                    <a:pt x="716" y="243"/>
                  </a:lnTo>
                  <a:lnTo>
                    <a:pt x="717" y="241"/>
                  </a:lnTo>
                  <a:lnTo>
                    <a:pt x="719" y="237"/>
                  </a:lnTo>
                  <a:lnTo>
                    <a:pt x="722" y="237"/>
                  </a:lnTo>
                  <a:lnTo>
                    <a:pt x="725" y="238"/>
                  </a:lnTo>
                  <a:lnTo>
                    <a:pt x="727" y="237"/>
                  </a:lnTo>
                  <a:lnTo>
                    <a:pt x="731" y="235"/>
                  </a:lnTo>
                  <a:lnTo>
                    <a:pt x="728" y="231"/>
                  </a:lnTo>
                  <a:lnTo>
                    <a:pt x="726" y="230"/>
                  </a:lnTo>
                  <a:lnTo>
                    <a:pt x="724" y="228"/>
                  </a:lnTo>
                  <a:lnTo>
                    <a:pt x="722" y="227"/>
                  </a:lnTo>
                  <a:lnTo>
                    <a:pt x="722" y="225"/>
                  </a:lnTo>
                  <a:lnTo>
                    <a:pt x="722" y="222"/>
                  </a:lnTo>
                  <a:lnTo>
                    <a:pt x="718" y="222"/>
                  </a:lnTo>
                  <a:lnTo>
                    <a:pt x="712" y="219"/>
                  </a:lnTo>
                  <a:lnTo>
                    <a:pt x="712" y="216"/>
                  </a:lnTo>
                  <a:lnTo>
                    <a:pt x="714" y="216"/>
                  </a:lnTo>
                  <a:lnTo>
                    <a:pt x="716" y="218"/>
                  </a:lnTo>
                  <a:lnTo>
                    <a:pt x="722" y="219"/>
                  </a:lnTo>
                  <a:lnTo>
                    <a:pt x="724" y="221"/>
                  </a:lnTo>
                  <a:lnTo>
                    <a:pt x="727" y="222"/>
                  </a:lnTo>
                  <a:lnTo>
                    <a:pt x="729" y="225"/>
                  </a:lnTo>
                  <a:lnTo>
                    <a:pt x="733" y="225"/>
                  </a:lnTo>
                  <a:lnTo>
                    <a:pt x="735" y="224"/>
                  </a:lnTo>
                  <a:lnTo>
                    <a:pt x="736" y="224"/>
                  </a:lnTo>
                  <a:lnTo>
                    <a:pt x="737" y="227"/>
                  </a:lnTo>
                  <a:lnTo>
                    <a:pt x="741" y="228"/>
                  </a:lnTo>
                  <a:lnTo>
                    <a:pt x="743" y="230"/>
                  </a:lnTo>
                  <a:lnTo>
                    <a:pt x="745" y="231"/>
                  </a:lnTo>
                  <a:lnTo>
                    <a:pt x="749" y="233"/>
                  </a:lnTo>
                  <a:lnTo>
                    <a:pt x="751" y="231"/>
                  </a:lnTo>
                  <a:lnTo>
                    <a:pt x="752" y="231"/>
                  </a:lnTo>
                  <a:lnTo>
                    <a:pt x="760" y="231"/>
                  </a:lnTo>
                  <a:lnTo>
                    <a:pt x="762" y="229"/>
                  </a:lnTo>
                  <a:lnTo>
                    <a:pt x="768" y="226"/>
                  </a:lnTo>
                  <a:lnTo>
                    <a:pt x="770" y="225"/>
                  </a:lnTo>
                  <a:lnTo>
                    <a:pt x="776" y="217"/>
                  </a:lnTo>
                  <a:lnTo>
                    <a:pt x="778" y="214"/>
                  </a:lnTo>
                  <a:lnTo>
                    <a:pt x="784" y="212"/>
                  </a:lnTo>
                  <a:lnTo>
                    <a:pt x="787" y="212"/>
                  </a:lnTo>
                  <a:lnTo>
                    <a:pt x="794" y="212"/>
                  </a:lnTo>
                  <a:lnTo>
                    <a:pt x="800" y="213"/>
                  </a:lnTo>
                  <a:lnTo>
                    <a:pt x="808" y="214"/>
                  </a:lnTo>
                  <a:lnTo>
                    <a:pt x="808" y="218"/>
                  </a:lnTo>
                  <a:lnTo>
                    <a:pt x="805" y="218"/>
                  </a:lnTo>
                  <a:close/>
                  <a:moveTo>
                    <a:pt x="981" y="448"/>
                  </a:moveTo>
                  <a:lnTo>
                    <a:pt x="981" y="451"/>
                  </a:lnTo>
                  <a:lnTo>
                    <a:pt x="982" y="453"/>
                  </a:lnTo>
                  <a:lnTo>
                    <a:pt x="981" y="453"/>
                  </a:lnTo>
                  <a:lnTo>
                    <a:pt x="979" y="451"/>
                  </a:lnTo>
                  <a:lnTo>
                    <a:pt x="978" y="455"/>
                  </a:lnTo>
                  <a:lnTo>
                    <a:pt x="978" y="457"/>
                  </a:lnTo>
                  <a:lnTo>
                    <a:pt x="975" y="458"/>
                  </a:lnTo>
                  <a:lnTo>
                    <a:pt x="973" y="456"/>
                  </a:lnTo>
                  <a:lnTo>
                    <a:pt x="973" y="453"/>
                  </a:lnTo>
                  <a:lnTo>
                    <a:pt x="973" y="451"/>
                  </a:lnTo>
                  <a:lnTo>
                    <a:pt x="973" y="448"/>
                  </a:lnTo>
                  <a:lnTo>
                    <a:pt x="973" y="445"/>
                  </a:lnTo>
                  <a:lnTo>
                    <a:pt x="975" y="442"/>
                  </a:lnTo>
                  <a:lnTo>
                    <a:pt x="976" y="440"/>
                  </a:lnTo>
                  <a:lnTo>
                    <a:pt x="973" y="441"/>
                  </a:lnTo>
                  <a:lnTo>
                    <a:pt x="975" y="439"/>
                  </a:lnTo>
                  <a:lnTo>
                    <a:pt x="976" y="435"/>
                  </a:lnTo>
                  <a:lnTo>
                    <a:pt x="973" y="434"/>
                  </a:lnTo>
                  <a:lnTo>
                    <a:pt x="971" y="436"/>
                  </a:lnTo>
                  <a:lnTo>
                    <a:pt x="968" y="439"/>
                  </a:lnTo>
                  <a:lnTo>
                    <a:pt x="968" y="436"/>
                  </a:lnTo>
                  <a:lnTo>
                    <a:pt x="968" y="433"/>
                  </a:lnTo>
                  <a:lnTo>
                    <a:pt x="968" y="431"/>
                  </a:lnTo>
                  <a:lnTo>
                    <a:pt x="966" y="427"/>
                  </a:lnTo>
                  <a:lnTo>
                    <a:pt x="964" y="429"/>
                  </a:lnTo>
                  <a:lnTo>
                    <a:pt x="965" y="426"/>
                  </a:lnTo>
                  <a:lnTo>
                    <a:pt x="962" y="427"/>
                  </a:lnTo>
                  <a:lnTo>
                    <a:pt x="961" y="431"/>
                  </a:lnTo>
                  <a:lnTo>
                    <a:pt x="958" y="430"/>
                  </a:lnTo>
                  <a:lnTo>
                    <a:pt x="958" y="429"/>
                  </a:lnTo>
                  <a:lnTo>
                    <a:pt x="957" y="425"/>
                  </a:lnTo>
                  <a:lnTo>
                    <a:pt x="955" y="423"/>
                  </a:lnTo>
                  <a:lnTo>
                    <a:pt x="953" y="421"/>
                  </a:lnTo>
                  <a:lnTo>
                    <a:pt x="950" y="418"/>
                  </a:lnTo>
                  <a:lnTo>
                    <a:pt x="948" y="416"/>
                  </a:lnTo>
                  <a:lnTo>
                    <a:pt x="947" y="413"/>
                  </a:lnTo>
                  <a:lnTo>
                    <a:pt x="949" y="410"/>
                  </a:lnTo>
                  <a:lnTo>
                    <a:pt x="951" y="409"/>
                  </a:lnTo>
                  <a:lnTo>
                    <a:pt x="950" y="409"/>
                  </a:lnTo>
                  <a:lnTo>
                    <a:pt x="947" y="409"/>
                  </a:lnTo>
                  <a:lnTo>
                    <a:pt x="945" y="409"/>
                  </a:lnTo>
                  <a:lnTo>
                    <a:pt x="941" y="407"/>
                  </a:lnTo>
                  <a:lnTo>
                    <a:pt x="942" y="405"/>
                  </a:lnTo>
                  <a:lnTo>
                    <a:pt x="944" y="401"/>
                  </a:lnTo>
                  <a:lnTo>
                    <a:pt x="945" y="399"/>
                  </a:lnTo>
                  <a:lnTo>
                    <a:pt x="945" y="397"/>
                  </a:lnTo>
                  <a:lnTo>
                    <a:pt x="946" y="393"/>
                  </a:lnTo>
                  <a:lnTo>
                    <a:pt x="947" y="393"/>
                  </a:lnTo>
                  <a:lnTo>
                    <a:pt x="950" y="395"/>
                  </a:lnTo>
                  <a:lnTo>
                    <a:pt x="953" y="393"/>
                  </a:lnTo>
                  <a:lnTo>
                    <a:pt x="955" y="395"/>
                  </a:lnTo>
                  <a:lnTo>
                    <a:pt x="958" y="396"/>
                  </a:lnTo>
                  <a:lnTo>
                    <a:pt x="959" y="396"/>
                  </a:lnTo>
                  <a:lnTo>
                    <a:pt x="957" y="395"/>
                  </a:lnTo>
                  <a:lnTo>
                    <a:pt x="955" y="392"/>
                  </a:lnTo>
                  <a:lnTo>
                    <a:pt x="956" y="389"/>
                  </a:lnTo>
                  <a:lnTo>
                    <a:pt x="957" y="387"/>
                  </a:lnTo>
                  <a:lnTo>
                    <a:pt x="958" y="383"/>
                  </a:lnTo>
                  <a:lnTo>
                    <a:pt x="959" y="384"/>
                  </a:lnTo>
                  <a:lnTo>
                    <a:pt x="959" y="387"/>
                  </a:lnTo>
                  <a:lnTo>
                    <a:pt x="956" y="389"/>
                  </a:lnTo>
                  <a:lnTo>
                    <a:pt x="957" y="392"/>
                  </a:lnTo>
                  <a:lnTo>
                    <a:pt x="959" y="391"/>
                  </a:lnTo>
                  <a:lnTo>
                    <a:pt x="963" y="390"/>
                  </a:lnTo>
                  <a:lnTo>
                    <a:pt x="962" y="391"/>
                  </a:lnTo>
                  <a:lnTo>
                    <a:pt x="959" y="392"/>
                  </a:lnTo>
                  <a:lnTo>
                    <a:pt x="959" y="393"/>
                  </a:lnTo>
                  <a:lnTo>
                    <a:pt x="961" y="396"/>
                  </a:lnTo>
                  <a:lnTo>
                    <a:pt x="961" y="397"/>
                  </a:lnTo>
                  <a:lnTo>
                    <a:pt x="962" y="399"/>
                  </a:lnTo>
                  <a:lnTo>
                    <a:pt x="963" y="401"/>
                  </a:lnTo>
                  <a:lnTo>
                    <a:pt x="964" y="405"/>
                  </a:lnTo>
                  <a:lnTo>
                    <a:pt x="966" y="407"/>
                  </a:lnTo>
                  <a:lnTo>
                    <a:pt x="968" y="410"/>
                  </a:lnTo>
                  <a:lnTo>
                    <a:pt x="966" y="410"/>
                  </a:lnTo>
                  <a:lnTo>
                    <a:pt x="967" y="414"/>
                  </a:lnTo>
                  <a:lnTo>
                    <a:pt x="970" y="416"/>
                  </a:lnTo>
                  <a:lnTo>
                    <a:pt x="971" y="419"/>
                  </a:lnTo>
                  <a:lnTo>
                    <a:pt x="972" y="422"/>
                  </a:lnTo>
                  <a:lnTo>
                    <a:pt x="972" y="424"/>
                  </a:lnTo>
                  <a:lnTo>
                    <a:pt x="973" y="427"/>
                  </a:lnTo>
                  <a:lnTo>
                    <a:pt x="974" y="430"/>
                  </a:lnTo>
                  <a:lnTo>
                    <a:pt x="976" y="432"/>
                  </a:lnTo>
                  <a:lnTo>
                    <a:pt x="976" y="434"/>
                  </a:lnTo>
                  <a:lnTo>
                    <a:pt x="979" y="438"/>
                  </a:lnTo>
                  <a:lnTo>
                    <a:pt x="980" y="440"/>
                  </a:lnTo>
                  <a:lnTo>
                    <a:pt x="982" y="442"/>
                  </a:lnTo>
                  <a:lnTo>
                    <a:pt x="981" y="445"/>
                  </a:lnTo>
                  <a:lnTo>
                    <a:pt x="981" y="448"/>
                  </a:lnTo>
                  <a:close/>
                  <a:moveTo>
                    <a:pt x="1152" y="575"/>
                  </a:moveTo>
                  <a:lnTo>
                    <a:pt x="1152" y="573"/>
                  </a:lnTo>
                  <a:lnTo>
                    <a:pt x="1151" y="571"/>
                  </a:lnTo>
                  <a:lnTo>
                    <a:pt x="1153" y="569"/>
                  </a:lnTo>
                  <a:lnTo>
                    <a:pt x="1157" y="567"/>
                  </a:lnTo>
                  <a:lnTo>
                    <a:pt x="1158" y="564"/>
                  </a:lnTo>
                  <a:lnTo>
                    <a:pt x="1160" y="561"/>
                  </a:lnTo>
                  <a:lnTo>
                    <a:pt x="1160" y="560"/>
                  </a:lnTo>
                  <a:lnTo>
                    <a:pt x="1160" y="556"/>
                  </a:lnTo>
                  <a:lnTo>
                    <a:pt x="1160" y="554"/>
                  </a:lnTo>
                  <a:lnTo>
                    <a:pt x="1158" y="552"/>
                  </a:lnTo>
                  <a:lnTo>
                    <a:pt x="1160" y="551"/>
                  </a:lnTo>
                  <a:lnTo>
                    <a:pt x="1159" y="549"/>
                  </a:lnTo>
                  <a:lnTo>
                    <a:pt x="1157" y="545"/>
                  </a:lnTo>
                  <a:lnTo>
                    <a:pt x="1154" y="544"/>
                  </a:lnTo>
                  <a:lnTo>
                    <a:pt x="1151" y="543"/>
                  </a:lnTo>
                  <a:lnTo>
                    <a:pt x="1149" y="542"/>
                  </a:lnTo>
                  <a:lnTo>
                    <a:pt x="1146" y="541"/>
                  </a:lnTo>
                  <a:lnTo>
                    <a:pt x="1145" y="541"/>
                  </a:lnTo>
                  <a:lnTo>
                    <a:pt x="1142" y="539"/>
                  </a:lnTo>
                  <a:lnTo>
                    <a:pt x="1140" y="538"/>
                  </a:lnTo>
                  <a:lnTo>
                    <a:pt x="1137" y="541"/>
                  </a:lnTo>
                  <a:lnTo>
                    <a:pt x="1135" y="542"/>
                  </a:lnTo>
                  <a:lnTo>
                    <a:pt x="1137" y="544"/>
                  </a:lnTo>
                  <a:lnTo>
                    <a:pt x="1137" y="545"/>
                  </a:lnTo>
                  <a:lnTo>
                    <a:pt x="1135" y="545"/>
                  </a:lnTo>
                  <a:lnTo>
                    <a:pt x="1133" y="546"/>
                  </a:lnTo>
                  <a:lnTo>
                    <a:pt x="1132" y="549"/>
                  </a:lnTo>
                  <a:lnTo>
                    <a:pt x="1132" y="552"/>
                  </a:lnTo>
                  <a:lnTo>
                    <a:pt x="1129" y="554"/>
                  </a:lnTo>
                  <a:lnTo>
                    <a:pt x="1129" y="552"/>
                  </a:lnTo>
                  <a:lnTo>
                    <a:pt x="1128" y="554"/>
                  </a:lnTo>
                  <a:lnTo>
                    <a:pt x="1128" y="552"/>
                  </a:lnTo>
                  <a:lnTo>
                    <a:pt x="1128" y="549"/>
                  </a:lnTo>
                  <a:lnTo>
                    <a:pt x="1126" y="552"/>
                  </a:lnTo>
                  <a:lnTo>
                    <a:pt x="1125" y="552"/>
                  </a:lnTo>
                  <a:lnTo>
                    <a:pt x="1121" y="554"/>
                  </a:lnTo>
                  <a:lnTo>
                    <a:pt x="1119" y="556"/>
                  </a:lnTo>
                  <a:lnTo>
                    <a:pt x="1120" y="559"/>
                  </a:lnTo>
                  <a:lnTo>
                    <a:pt x="1119" y="562"/>
                  </a:lnTo>
                  <a:lnTo>
                    <a:pt x="1118" y="564"/>
                  </a:lnTo>
                  <a:lnTo>
                    <a:pt x="1116" y="567"/>
                  </a:lnTo>
                  <a:lnTo>
                    <a:pt x="1117" y="570"/>
                  </a:lnTo>
                  <a:lnTo>
                    <a:pt x="1116" y="572"/>
                  </a:lnTo>
                  <a:lnTo>
                    <a:pt x="1116" y="576"/>
                  </a:lnTo>
                  <a:lnTo>
                    <a:pt x="1117" y="578"/>
                  </a:lnTo>
                  <a:lnTo>
                    <a:pt x="1119" y="580"/>
                  </a:lnTo>
                  <a:lnTo>
                    <a:pt x="1119" y="581"/>
                  </a:lnTo>
                  <a:lnTo>
                    <a:pt x="1119" y="584"/>
                  </a:lnTo>
                  <a:lnTo>
                    <a:pt x="1120" y="585"/>
                  </a:lnTo>
                  <a:lnTo>
                    <a:pt x="1120" y="588"/>
                  </a:lnTo>
                  <a:lnTo>
                    <a:pt x="1120" y="590"/>
                  </a:lnTo>
                  <a:lnTo>
                    <a:pt x="1119" y="593"/>
                  </a:lnTo>
                  <a:lnTo>
                    <a:pt x="1118" y="596"/>
                  </a:lnTo>
                  <a:lnTo>
                    <a:pt x="1117" y="598"/>
                  </a:lnTo>
                  <a:lnTo>
                    <a:pt x="1116" y="602"/>
                  </a:lnTo>
                  <a:lnTo>
                    <a:pt x="1113" y="604"/>
                  </a:lnTo>
                  <a:lnTo>
                    <a:pt x="1111" y="605"/>
                  </a:lnTo>
                  <a:lnTo>
                    <a:pt x="1109" y="606"/>
                  </a:lnTo>
                  <a:lnTo>
                    <a:pt x="1107" y="607"/>
                  </a:lnTo>
                  <a:lnTo>
                    <a:pt x="1103" y="607"/>
                  </a:lnTo>
                  <a:lnTo>
                    <a:pt x="1102" y="606"/>
                  </a:lnTo>
                  <a:lnTo>
                    <a:pt x="1102" y="606"/>
                  </a:lnTo>
                  <a:lnTo>
                    <a:pt x="1101" y="603"/>
                  </a:lnTo>
                  <a:lnTo>
                    <a:pt x="1100" y="602"/>
                  </a:lnTo>
                  <a:lnTo>
                    <a:pt x="1099" y="598"/>
                  </a:lnTo>
                  <a:lnTo>
                    <a:pt x="1098" y="596"/>
                  </a:lnTo>
                  <a:lnTo>
                    <a:pt x="1099" y="594"/>
                  </a:lnTo>
                  <a:lnTo>
                    <a:pt x="1099" y="592"/>
                  </a:lnTo>
                  <a:lnTo>
                    <a:pt x="1099" y="589"/>
                  </a:lnTo>
                  <a:lnTo>
                    <a:pt x="1098" y="586"/>
                  </a:lnTo>
                  <a:lnTo>
                    <a:pt x="1096" y="581"/>
                  </a:lnTo>
                  <a:lnTo>
                    <a:pt x="1098" y="578"/>
                  </a:lnTo>
                  <a:lnTo>
                    <a:pt x="1099" y="576"/>
                  </a:lnTo>
                  <a:lnTo>
                    <a:pt x="1100" y="572"/>
                  </a:lnTo>
                  <a:lnTo>
                    <a:pt x="1099" y="570"/>
                  </a:lnTo>
                  <a:lnTo>
                    <a:pt x="1100" y="567"/>
                  </a:lnTo>
                  <a:lnTo>
                    <a:pt x="1102" y="564"/>
                  </a:lnTo>
                  <a:lnTo>
                    <a:pt x="1102" y="562"/>
                  </a:lnTo>
                  <a:lnTo>
                    <a:pt x="1103" y="559"/>
                  </a:lnTo>
                  <a:lnTo>
                    <a:pt x="1104" y="556"/>
                  </a:lnTo>
                  <a:lnTo>
                    <a:pt x="1103" y="554"/>
                  </a:lnTo>
                  <a:lnTo>
                    <a:pt x="1100" y="555"/>
                  </a:lnTo>
                  <a:lnTo>
                    <a:pt x="1098" y="558"/>
                  </a:lnTo>
                  <a:lnTo>
                    <a:pt x="1095" y="558"/>
                  </a:lnTo>
                  <a:lnTo>
                    <a:pt x="1096" y="555"/>
                  </a:lnTo>
                  <a:lnTo>
                    <a:pt x="1098" y="552"/>
                  </a:lnTo>
                  <a:lnTo>
                    <a:pt x="1101" y="552"/>
                  </a:lnTo>
                  <a:lnTo>
                    <a:pt x="1101" y="550"/>
                  </a:lnTo>
                  <a:lnTo>
                    <a:pt x="1102" y="547"/>
                  </a:lnTo>
                  <a:lnTo>
                    <a:pt x="1104" y="545"/>
                  </a:lnTo>
                  <a:lnTo>
                    <a:pt x="1106" y="542"/>
                  </a:lnTo>
                  <a:lnTo>
                    <a:pt x="1108" y="539"/>
                  </a:lnTo>
                  <a:lnTo>
                    <a:pt x="1110" y="536"/>
                  </a:lnTo>
                  <a:lnTo>
                    <a:pt x="1110" y="539"/>
                  </a:lnTo>
                  <a:lnTo>
                    <a:pt x="1112" y="537"/>
                  </a:lnTo>
                  <a:lnTo>
                    <a:pt x="1116" y="536"/>
                  </a:lnTo>
                  <a:lnTo>
                    <a:pt x="1116" y="539"/>
                  </a:lnTo>
                  <a:lnTo>
                    <a:pt x="1118" y="537"/>
                  </a:lnTo>
                  <a:lnTo>
                    <a:pt x="1120" y="535"/>
                  </a:lnTo>
                  <a:lnTo>
                    <a:pt x="1123" y="535"/>
                  </a:lnTo>
                  <a:lnTo>
                    <a:pt x="1126" y="535"/>
                  </a:lnTo>
                  <a:lnTo>
                    <a:pt x="1128" y="534"/>
                  </a:lnTo>
                  <a:lnTo>
                    <a:pt x="1132" y="533"/>
                  </a:lnTo>
                  <a:lnTo>
                    <a:pt x="1134" y="533"/>
                  </a:lnTo>
                  <a:lnTo>
                    <a:pt x="1137" y="534"/>
                  </a:lnTo>
                  <a:lnTo>
                    <a:pt x="1138" y="536"/>
                  </a:lnTo>
                  <a:lnTo>
                    <a:pt x="1141" y="535"/>
                  </a:lnTo>
                  <a:lnTo>
                    <a:pt x="1144" y="535"/>
                  </a:lnTo>
                  <a:lnTo>
                    <a:pt x="1146" y="535"/>
                  </a:lnTo>
                  <a:lnTo>
                    <a:pt x="1149" y="535"/>
                  </a:lnTo>
                  <a:lnTo>
                    <a:pt x="1152" y="535"/>
                  </a:lnTo>
                  <a:lnTo>
                    <a:pt x="1150" y="532"/>
                  </a:lnTo>
                  <a:lnTo>
                    <a:pt x="1147" y="532"/>
                  </a:lnTo>
                  <a:lnTo>
                    <a:pt x="1147" y="528"/>
                  </a:lnTo>
                  <a:lnTo>
                    <a:pt x="1145" y="526"/>
                  </a:lnTo>
                  <a:lnTo>
                    <a:pt x="1145" y="526"/>
                  </a:lnTo>
                  <a:lnTo>
                    <a:pt x="1145" y="526"/>
                  </a:lnTo>
                  <a:lnTo>
                    <a:pt x="1140" y="527"/>
                  </a:lnTo>
                  <a:lnTo>
                    <a:pt x="1137" y="526"/>
                  </a:lnTo>
                  <a:lnTo>
                    <a:pt x="1136" y="525"/>
                  </a:lnTo>
                  <a:lnTo>
                    <a:pt x="1137" y="521"/>
                  </a:lnTo>
                  <a:lnTo>
                    <a:pt x="1137" y="521"/>
                  </a:lnTo>
                  <a:lnTo>
                    <a:pt x="1134" y="521"/>
                  </a:lnTo>
                  <a:lnTo>
                    <a:pt x="1130" y="522"/>
                  </a:lnTo>
                  <a:lnTo>
                    <a:pt x="1128" y="522"/>
                  </a:lnTo>
                  <a:lnTo>
                    <a:pt x="1126" y="522"/>
                  </a:lnTo>
                  <a:lnTo>
                    <a:pt x="1120" y="522"/>
                  </a:lnTo>
                  <a:lnTo>
                    <a:pt x="1118" y="525"/>
                  </a:lnTo>
                  <a:lnTo>
                    <a:pt x="1115" y="527"/>
                  </a:lnTo>
                  <a:lnTo>
                    <a:pt x="1112" y="526"/>
                  </a:lnTo>
                  <a:lnTo>
                    <a:pt x="1109" y="525"/>
                  </a:lnTo>
                  <a:lnTo>
                    <a:pt x="1107" y="526"/>
                  </a:lnTo>
                  <a:lnTo>
                    <a:pt x="1104" y="526"/>
                  </a:lnTo>
                  <a:lnTo>
                    <a:pt x="1102" y="522"/>
                  </a:lnTo>
                  <a:lnTo>
                    <a:pt x="1100" y="520"/>
                  </a:lnTo>
                  <a:lnTo>
                    <a:pt x="1098" y="519"/>
                  </a:lnTo>
                  <a:lnTo>
                    <a:pt x="1094" y="519"/>
                  </a:lnTo>
                  <a:lnTo>
                    <a:pt x="1092" y="519"/>
                  </a:lnTo>
                  <a:lnTo>
                    <a:pt x="1090" y="519"/>
                  </a:lnTo>
                  <a:lnTo>
                    <a:pt x="1089" y="516"/>
                  </a:lnTo>
                  <a:lnTo>
                    <a:pt x="1087" y="513"/>
                  </a:lnTo>
                  <a:lnTo>
                    <a:pt x="1084" y="515"/>
                  </a:lnTo>
                  <a:lnTo>
                    <a:pt x="1082" y="517"/>
                  </a:lnTo>
                  <a:lnTo>
                    <a:pt x="1079" y="518"/>
                  </a:lnTo>
                  <a:lnTo>
                    <a:pt x="1076" y="520"/>
                  </a:lnTo>
                  <a:lnTo>
                    <a:pt x="1074" y="520"/>
                  </a:lnTo>
                  <a:lnTo>
                    <a:pt x="1070" y="520"/>
                  </a:lnTo>
                  <a:lnTo>
                    <a:pt x="1068" y="522"/>
                  </a:lnTo>
                  <a:lnTo>
                    <a:pt x="1068" y="522"/>
                  </a:lnTo>
                  <a:lnTo>
                    <a:pt x="1065" y="524"/>
                  </a:lnTo>
                  <a:lnTo>
                    <a:pt x="1063" y="525"/>
                  </a:lnTo>
                  <a:lnTo>
                    <a:pt x="1060" y="524"/>
                  </a:lnTo>
                  <a:lnTo>
                    <a:pt x="1058" y="522"/>
                  </a:lnTo>
                  <a:lnTo>
                    <a:pt x="1056" y="524"/>
                  </a:lnTo>
                  <a:lnTo>
                    <a:pt x="1057" y="521"/>
                  </a:lnTo>
                  <a:lnTo>
                    <a:pt x="1056" y="518"/>
                  </a:lnTo>
                  <a:lnTo>
                    <a:pt x="1052" y="519"/>
                  </a:lnTo>
                  <a:lnTo>
                    <a:pt x="1050" y="520"/>
                  </a:lnTo>
                  <a:lnTo>
                    <a:pt x="1048" y="521"/>
                  </a:lnTo>
                  <a:lnTo>
                    <a:pt x="1042" y="522"/>
                  </a:lnTo>
                  <a:lnTo>
                    <a:pt x="1039" y="521"/>
                  </a:lnTo>
                  <a:lnTo>
                    <a:pt x="1041" y="519"/>
                  </a:lnTo>
                  <a:lnTo>
                    <a:pt x="1044" y="518"/>
                  </a:lnTo>
                  <a:lnTo>
                    <a:pt x="1047" y="516"/>
                  </a:lnTo>
                  <a:lnTo>
                    <a:pt x="1050" y="513"/>
                  </a:lnTo>
                  <a:lnTo>
                    <a:pt x="1052" y="511"/>
                  </a:lnTo>
                  <a:lnTo>
                    <a:pt x="1055" y="509"/>
                  </a:lnTo>
                  <a:lnTo>
                    <a:pt x="1057" y="507"/>
                  </a:lnTo>
                  <a:lnTo>
                    <a:pt x="1060" y="506"/>
                  </a:lnTo>
                  <a:lnTo>
                    <a:pt x="1063" y="504"/>
                  </a:lnTo>
                  <a:lnTo>
                    <a:pt x="1068" y="503"/>
                  </a:lnTo>
                  <a:lnTo>
                    <a:pt x="1068" y="502"/>
                  </a:lnTo>
                  <a:lnTo>
                    <a:pt x="1072" y="501"/>
                  </a:lnTo>
                  <a:lnTo>
                    <a:pt x="1074" y="500"/>
                  </a:lnTo>
                  <a:lnTo>
                    <a:pt x="1076" y="498"/>
                  </a:lnTo>
                  <a:lnTo>
                    <a:pt x="1078" y="495"/>
                  </a:lnTo>
                  <a:lnTo>
                    <a:pt x="1078" y="493"/>
                  </a:lnTo>
                  <a:lnTo>
                    <a:pt x="1082" y="491"/>
                  </a:lnTo>
                  <a:lnTo>
                    <a:pt x="1084" y="492"/>
                  </a:lnTo>
                  <a:lnTo>
                    <a:pt x="1084" y="494"/>
                  </a:lnTo>
                  <a:lnTo>
                    <a:pt x="1086" y="492"/>
                  </a:lnTo>
                  <a:lnTo>
                    <a:pt x="1089" y="489"/>
                  </a:lnTo>
                  <a:lnTo>
                    <a:pt x="1089" y="486"/>
                  </a:lnTo>
                  <a:lnTo>
                    <a:pt x="1091" y="486"/>
                  </a:lnTo>
                  <a:lnTo>
                    <a:pt x="1090" y="489"/>
                  </a:lnTo>
                  <a:lnTo>
                    <a:pt x="1089" y="491"/>
                  </a:lnTo>
                  <a:lnTo>
                    <a:pt x="1091" y="489"/>
                  </a:lnTo>
                  <a:lnTo>
                    <a:pt x="1094" y="487"/>
                  </a:lnTo>
                  <a:lnTo>
                    <a:pt x="1093" y="485"/>
                  </a:lnTo>
                  <a:lnTo>
                    <a:pt x="1092" y="483"/>
                  </a:lnTo>
                  <a:lnTo>
                    <a:pt x="1093" y="483"/>
                  </a:lnTo>
                  <a:lnTo>
                    <a:pt x="1096" y="483"/>
                  </a:lnTo>
                  <a:lnTo>
                    <a:pt x="1099" y="484"/>
                  </a:lnTo>
                  <a:lnTo>
                    <a:pt x="1102" y="485"/>
                  </a:lnTo>
                  <a:lnTo>
                    <a:pt x="1104" y="486"/>
                  </a:lnTo>
                  <a:lnTo>
                    <a:pt x="1107" y="486"/>
                  </a:lnTo>
                  <a:lnTo>
                    <a:pt x="1110" y="485"/>
                  </a:lnTo>
                  <a:lnTo>
                    <a:pt x="1112" y="486"/>
                  </a:lnTo>
                  <a:lnTo>
                    <a:pt x="1116" y="487"/>
                  </a:lnTo>
                  <a:lnTo>
                    <a:pt x="1118" y="487"/>
                  </a:lnTo>
                  <a:lnTo>
                    <a:pt x="1119" y="491"/>
                  </a:lnTo>
                  <a:lnTo>
                    <a:pt x="1120" y="493"/>
                  </a:lnTo>
                  <a:lnTo>
                    <a:pt x="1121" y="495"/>
                  </a:lnTo>
                  <a:lnTo>
                    <a:pt x="1124" y="499"/>
                  </a:lnTo>
                  <a:lnTo>
                    <a:pt x="1126" y="501"/>
                  </a:lnTo>
                  <a:lnTo>
                    <a:pt x="1132" y="501"/>
                  </a:lnTo>
                  <a:lnTo>
                    <a:pt x="1134" y="501"/>
                  </a:lnTo>
                  <a:lnTo>
                    <a:pt x="1137" y="501"/>
                  </a:lnTo>
                  <a:lnTo>
                    <a:pt x="1137" y="503"/>
                  </a:lnTo>
                  <a:lnTo>
                    <a:pt x="1137" y="506"/>
                  </a:lnTo>
                  <a:lnTo>
                    <a:pt x="1137" y="507"/>
                  </a:lnTo>
                  <a:lnTo>
                    <a:pt x="1140" y="509"/>
                  </a:lnTo>
                  <a:lnTo>
                    <a:pt x="1142" y="511"/>
                  </a:lnTo>
                  <a:lnTo>
                    <a:pt x="1141" y="515"/>
                  </a:lnTo>
                  <a:lnTo>
                    <a:pt x="1140" y="517"/>
                  </a:lnTo>
                  <a:lnTo>
                    <a:pt x="1142" y="518"/>
                  </a:lnTo>
                  <a:lnTo>
                    <a:pt x="1145" y="519"/>
                  </a:lnTo>
                  <a:lnTo>
                    <a:pt x="1143" y="521"/>
                  </a:lnTo>
                  <a:lnTo>
                    <a:pt x="1143" y="525"/>
                  </a:lnTo>
                  <a:lnTo>
                    <a:pt x="1145" y="526"/>
                  </a:lnTo>
                  <a:lnTo>
                    <a:pt x="1145" y="526"/>
                  </a:lnTo>
                  <a:lnTo>
                    <a:pt x="1149" y="525"/>
                  </a:lnTo>
                  <a:lnTo>
                    <a:pt x="1149" y="528"/>
                  </a:lnTo>
                  <a:lnTo>
                    <a:pt x="1154" y="529"/>
                  </a:lnTo>
                  <a:lnTo>
                    <a:pt x="1155" y="529"/>
                  </a:lnTo>
                  <a:lnTo>
                    <a:pt x="1159" y="530"/>
                  </a:lnTo>
                  <a:lnTo>
                    <a:pt x="1161" y="532"/>
                  </a:lnTo>
                  <a:lnTo>
                    <a:pt x="1164" y="532"/>
                  </a:lnTo>
                  <a:lnTo>
                    <a:pt x="1167" y="532"/>
                  </a:lnTo>
                  <a:lnTo>
                    <a:pt x="1169" y="532"/>
                  </a:lnTo>
                  <a:lnTo>
                    <a:pt x="1172" y="532"/>
                  </a:lnTo>
                  <a:lnTo>
                    <a:pt x="1175" y="532"/>
                  </a:lnTo>
                  <a:lnTo>
                    <a:pt x="1180" y="533"/>
                  </a:lnTo>
                  <a:lnTo>
                    <a:pt x="1183" y="533"/>
                  </a:lnTo>
                  <a:lnTo>
                    <a:pt x="1184" y="535"/>
                  </a:lnTo>
                  <a:lnTo>
                    <a:pt x="1186" y="535"/>
                  </a:lnTo>
                  <a:lnTo>
                    <a:pt x="1189" y="535"/>
                  </a:lnTo>
                  <a:lnTo>
                    <a:pt x="1192" y="535"/>
                  </a:lnTo>
                  <a:lnTo>
                    <a:pt x="1195" y="536"/>
                  </a:lnTo>
                  <a:lnTo>
                    <a:pt x="1196" y="538"/>
                  </a:lnTo>
                  <a:lnTo>
                    <a:pt x="1198" y="541"/>
                  </a:lnTo>
                  <a:lnTo>
                    <a:pt x="1200" y="544"/>
                  </a:lnTo>
                  <a:lnTo>
                    <a:pt x="1203" y="545"/>
                  </a:lnTo>
                  <a:lnTo>
                    <a:pt x="1203" y="545"/>
                  </a:lnTo>
                  <a:lnTo>
                    <a:pt x="1205" y="549"/>
                  </a:lnTo>
                  <a:lnTo>
                    <a:pt x="1205" y="549"/>
                  </a:lnTo>
                  <a:lnTo>
                    <a:pt x="1205" y="551"/>
                  </a:lnTo>
                  <a:lnTo>
                    <a:pt x="1206" y="552"/>
                  </a:lnTo>
                  <a:lnTo>
                    <a:pt x="1209" y="554"/>
                  </a:lnTo>
                  <a:lnTo>
                    <a:pt x="1210" y="554"/>
                  </a:lnTo>
                  <a:lnTo>
                    <a:pt x="1209" y="554"/>
                  </a:lnTo>
                  <a:lnTo>
                    <a:pt x="1209" y="554"/>
                  </a:lnTo>
                  <a:lnTo>
                    <a:pt x="1206" y="554"/>
                  </a:lnTo>
                  <a:lnTo>
                    <a:pt x="1205" y="554"/>
                  </a:lnTo>
                  <a:lnTo>
                    <a:pt x="1205" y="559"/>
                  </a:lnTo>
                  <a:lnTo>
                    <a:pt x="1203" y="560"/>
                  </a:lnTo>
                  <a:lnTo>
                    <a:pt x="1200" y="559"/>
                  </a:lnTo>
                  <a:lnTo>
                    <a:pt x="1197" y="558"/>
                  </a:lnTo>
                  <a:lnTo>
                    <a:pt x="1195" y="556"/>
                  </a:lnTo>
                  <a:lnTo>
                    <a:pt x="1192" y="554"/>
                  </a:lnTo>
                  <a:lnTo>
                    <a:pt x="1192" y="552"/>
                  </a:lnTo>
                  <a:lnTo>
                    <a:pt x="1189" y="552"/>
                  </a:lnTo>
                  <a:lnTo>
                    <a:pt x="1189" y="552"/>
                  </a:lnTo>
                  <a:lnTo>
                    <a:pt x="1188" y="552"/>
                  </a:lnTo>
                  <a:lnTo>
                    <a:pt x="1187" y="549"/>
                  </a:lnTo>
                  <a:lnTo>
                    <a:pt x="1184" y="547"/>
                  </a:lnTo>
                  <a:lnTo>
                    <a:pt x="1181" y="547"/>
                  </a:lnTo>
                  <a:lnTo>
                    <a:pt x="1185" y="550"/>
                  </a:lnTo>
                  <a:lnTo>
                    <a:pt x="1186" y="552"/>
                  </a:lnTo>
                  <a:lnTo>
                    <a:pt x="1186" y="553"/>
                  </a:lnTo>
                  <a:lnTo>
                    <a:pt x="1187" y="555"/>
                  </a:lnTo>
                  <a:lnTo>
                    <a:pt x="1187" y="559"/>
                  </a:lnTo>
                  <a:lnTo>
                    <a:pt x="1185" y="561"/>
                  </a:lnTo>
                  <a:lnTo>
                    <a:pt x="1184" y="563"/>
                  </a:lnTo>
                  <a:lnTo>
                    <a:pt x="1181" y="567"/>
                  </a:lnTo>
                  <a:lnTo>
                    <a:pt x="1181" y="569"/>
                  </a:lnTo>
                  <a:lnTo>
                    <a:pt x="1181" y="577"/>
                  </a:lnTo>
                  <a:lnTo>
                    <a:pt x="1180" y="580"/>
                  </a:lnTo>
                  <a:lnTo>
                    <a:pt x="1177" y="581"/>
                  </a:lnTo>
                  <a:lnTo>
                    <a:pt x="1175" y="584"/>
                  </a:lnTo>
                  <a:lnTo>
                    <a:pt x="1172" y="585"/>
                  </a:lnTo>
                  <a:lnTo>
                    <a:pt x="1171" y="584"/>
                  </a:lnTo>
                  <a:lnTo>
                    <a:pt x="1171" y="581"/>
                  </a:lnTo>
                  <a:lnTo>
                    <a:pt x="1170" y="579"/>
                  </a:lnTo>
                  <a:lnTo>
                    <a:pt x="1169" y="573"/>
                  </a:lnTo>
                  <a:lnTo>
                    <a:pt x="1169" y="571"/>
                  </a:lnTo>
                  <a:lnTo>
                    <a:pt x="1167" y="568"/>
                  </a:lnTo>
                  <a:lnTo>
                    <a:pt x="1164" y="568"/>
                  </a:lnTo>
                  <a:lnTo>
                    <a:pt x="1161" y="569"/>
                  </a:lnTo>
                  <a:lnTo>
                    <a:pt x="1159" y="570"/>
                  </a:lnTo>
                  <a:lnTo>
                    <a:pt x="1158" y="572"/>
                  </a:lnTo>
                  <a:lnTo>
                    <a:pt x="1155" y="575"/>
                  </a:lnTo>
                  <a:lnTo>
                    <a:pt x="1152" y="575"/>
                  </a:lnTo>
                  <a:close/>
                  <a:moveTo>
                    <a:pt x="1218" y="589"/>
                  </a:moveTo>
                  <a:lnTo>
                    <a:pt x="1215" y="593"/>
                  </a:lnTo>
                  <a:lnTo>
                    <a:pt x="1213" y="594"/>
                  </a:lnTo>
                  <a:lnTo>
                    <a:pt x="1210" y="596"/>
                  </a:lnTo>
                  <a:lnTo>
                    <a:pt x="1209" y="597"/>
                  </a:lnTo>
                  <a:lnTo>
                    <a:pt x="1205" y="598"/>
                  </a:lnTo>
                  <a:lnTo>
                    <a:pt x="1205" y="598"/>
                  </a:lnTo>
                  <a:lnTo>
                    <a:pt x="1204" y="600"/>
                  </a:lnTo>
                  <a:lnTo>
                    <a:pt x="1201" y="601"/>
                  </a:lnTo>
                  <a:lnTo>
                    <a:pt x="1198" y="602"/>
                  </a:lnTo>
                  <a:lnTo>
                    <a:pt x="1198" y="602"/>
                  </a:lnTo>
                  <a:lnTo>
                    <a:pt x="1193" y="604"/>
                  </a:lnTo>
                  <a:lnTo>
                    <a:pt x="1191" y="605"/>
                  </a:lnTo>
                  <a:lnTo>
                    <a:pt x="1187" y="606"/>
                  </a:lnTo>
                  <a:lnTo>
                    <a:pt x="1185" y="607"/>
                  </a:lnTo>
                  <a:lnTo>
                    <a:pt x="1181" y="610"/>
                  </a:lnTo>
                  <a:lnTo>
                    <a:pt x="1177" y="610"/>
                  </a:lnTo>
                  <a:lnTo>
                    <a:pt x="1174" y="611"/>
                  </a:lnTo>
                  <a:lnTo>
                    <a:pt x="1171" y="611"/>
                  </a:lnTo>
                  <a:lnTo>
                    <a:pt x="1168" y="610"/>
                  </a:lnTo>
                  <a:lnTo>
                    <a:pt x="1166" y="611"/>
                  </a:lnTo>
                  <a:lnTo>
                    <a:pt x="1168" y="610"/>
                  </a:lnTo>
                  <a:lnTo>
                    <a:pt x="1166" y="610"/>
                  </a:lnTo>
                  <a:lnTo>
                    <a:pt x="1160" y="606"/>
                  </a:lnTo>
                  <a:lnTo>
                    <a:pt x="1158" y="606"/>
                  </a:lnTo>
                  <a:lnTo>
                    <a:pt x="1158" y="606"/>
                  </a:lnTo>
                  <a:lnTo>
                    <a:pt x="1160" y="603"/>
                  </a:lnTo>
                  <a:lnTo>
                    <a:pt x="1161" y="601"/>
                  </a:lnTo>
                  <a:lnTo>
                    <a:pt x="1162" y="597"/>
                  </a:lnTo>
                  <a:lnTo>
                    <a:pt x="1163" y="596"/>
                  </a:lnTo>
                  <a:lnTo>
                    <a:pt x="1166" y="594"/>
                  </a:lnTo>
                  <a:lnTo>
                    <a:pt x="1167" y="592"/>
                  </a:lnTo>
                  <a:lnTo>
                    <a:pt x="1169" y="592"/>
                  </a:lnTo>
                  <a:lnTo>
                    <a:pt x="1169" y="593"/>
                  </a:lnTo>
                  <a:lnTo>
                    <a:pt x="1170" y="593"/>
                  </a:lnTo>
                  <a:lnTo>
                    <a:pt x="1172" y="596"/>
                  </a:lnTo>
                  <a:lnTo>
                    <a:pt x="1169" y="596"/>
                  </a:lnTo>
                  <a:lnTo>
                    <a:pt x="1167" y="596"/>
                  </a:lnTo>
                  <a:lnTo>
                    <a:pt x="1163" y="596"/>
                  </a:lnTo>
                  <a:lnTo>
                    <a:pt x="1163" y="596"/>
                  </a:lnTo>
                  <a:lnTo>
                    <a:pt x="1162" y="600"/>
                  </a:lnTo>
                  <a:lnTo>
                    <a:pt x="1166" y="602"/>
                  </a:lnTo>
                  <a:lnTo>
                    <a:pt x="1168" y="601"/>
                  </a:lnTo>
                  <a:lnTo>
                    <a:pt x="1170" y="602"/>
                  </a:lnTo>
                  <a:lnTo>
                    <a:pt x="1172" y="600"/>
                  </a:lnTo>
                  <a:lnTo>
                    <a:pt x="1175" y="598"/>
                  </a:lnTo>
                  <a:lnTo>
                    <a:pt x="1178" y="597"/>
                  </a:lnTo>
                  <a:lnTo>
                    <a:pt x="1180" y="595"/>
                  </a:lnTo>
                  <a:lnTo>
                    <a:pt x="1183" y="593"/>
                  </a:lnTo>
                  <a:lnTo>
                    <a:pt x="1186" y="592"/>
                  </a:lnTo>
                  <a:lnTo>
                    <a:pt x="1188" y="590"/>
                  </a:lnTo>
                  <a:lnTo>
                    <a:pt x="1191" y="590"/>
                  </a:lnTo>
                  <a:lnTo>
                    <a:pt x="1194" y="590"/>
                  </a:lnTo>
                  <a:lnTo>
                    <a:pt x="1196" y="592"/>
                  </a:lnTo>
                  <a:lnTo>
                    <a:pt x="1200" y="592"/>
                  </a:lnTo>
                  <a:lnTo>
                    <a:pt x="1202" y="593"/>
                  </a:lnTo>
                  <a:lnTo>
                    <a:pt x="1200" y="592"/>
                  </a:lnTo>
                  <a:lnTo>
                    <a:pt x="1202" y="589"/>
                  </a:lnTo>
                  <a:lnTo>
                    <a:pt x="1204" y="588"/>
                  </a:lnTo>
                  <a:lnTo>
                    <a:pt x="1205" y="588"/>
                  </a:lnTo>
                  <a:lnTo>
                    <a:pt x="1207" y="588"/>
                  </a:lnTo>
                  <a:lnTo>
                    <a:pt x="1211" y="587"/>
                  </a:lnTo>
                  <a:lnTo>
                    <a:pt x="1211" y="587"/>
                  </a:lnTo>
                  <a:lnTo>
                    <a:pt x="1213" y="587"/>
                  </a:lnTo>
                  <a:lnTo>
                    <a:pt x="1215" y="587"/>
                  </a:lnTo>
                  <a:lnTo>
                    <a:pt x="1218" y="587"/>
                  </a:lnTo>
                  <a:lnTo>
                    <a:pt x="1220" y="586"/>
                  </a:lnTo>
                  <a:lnTo>
                    <a:pt x="1218" y="584"/>
                  </a:lnTo>
                  <a:lnTo>
                    <a:pt x="1218" y="584"/>
                  </a:lnTo>
                  <a:lnTo>
                    <a:pt x="1220" y="585"/>
                  </a:lnTo>
                  <a:lnTo>
                    <a:pt x="1220" y="587"/>
                  </a:lnTo>
                  <a:lnTo>
                    <a:pt x="1218" y="589"/>
                  </a:lnTo>
                  <a:close/>
                  <a:moveTo>
                    <a:pt x="1261" y="563"/>
                  </a:moveTo>
                  <a:lnTo>
                    <a:pt x="1255" y="567"/>
                  </a:lnTo>
                  <a:lnTo>
                    <a:pt x="1256" y="569"/>
                  </a:lnTo>
                  <a:lnTo>
                    <a:pt x="1258" y="568"/>
                  </a:lnTo>
                  <a:lnTo>
                    <a:pt x="1260" y="568"/>
                  </a:lnTo>
                  <a:lnTo>
                    <a:pt x="1256" y="570"/>
                  </a:lnTo>
                  <a:lnTo>
                    <a:pt x="1257" y="573"/>
                  </a:lnTo>
                  <a:lnTo>
                    <a:pt x="1256" y="576"/>
                  </a:lnTo>
                  <a:lnTo>
                    <a:pt x="1254" y="576"/>
                  </a:lnTo>
                  <a:lnTo>
                    <a:pt x="1253" y="577"/>
                  </a:lnTo>
                  <a:lnTo>
                    <a:pt x="1251" y="579"/>
                  </a:lnTo>
                  <a:lnTo>
                    <a:pt x="1247" y="580"/>
                  </a:lnTo>
                  <a:lnTo>
                    <a:pt x="1245" y="580"/>
                  </a:lnTo>
                  <a:lnTo>
                    <a:pt x="1243" y="580"/>
                  </a:lnTo>
                  <a:lnTo>
                    <a:pt x="1239" y="580"/>
                  </a:lnTo>
                  <a:lnTo>
                    <a:pt x="1237" y="580"/>
                  </a:lnTo>
                  <a:lnTo>
                    <a:pt x="1231" y="579"/>
                  </a:lnTo>
                  <a:lnTo>
                    <a:pt x="1226" y="579"/>
                  </a:lnTo>
                  <a:lnTo>
                    <a:pt x="1223" y="579"/>
                  </a:lnTo>
                  <a:lnTo>
                    <a:pt x="1220" y="580"/>
                  </a:lnTo>
                  <a:lnTo>
                    <a:pt x="1218" y="580"/>
                  </a:lnTo>
                  <a:lnTo>
                    <a:pt x="1215" y="581"/>
                  </a:lnTo>
                  <a:lnTo>
                    <a:pt x="1212" y="581"/>
                  </a:lnTo>
                  <a:lnTo>
                    <a:pt x="1210" y="581"/>
                  </a:lnTo>
                  <a:lnTo>
                    <a:pt x="1210" y="578"/>
                  </a:lnTo>
                  <a:lnTo>
                    <a:pt x="1211" y="576"/>
                  </a:lnTo>
                  <a:lnTo>
                    <a:pt x="1219" y="571"/>
                  </a:lnTo>
                  <a:lnTo>
                    <a:pt x="1221" y="570"/>
                  </a:lnTo>
                  <a:lnTo>
                    <a:pt x="1224" y="570"/>
                  </a:lnTo>
                  <a:lnTo>
                    <a:pt x="1227" y="570"/>
                  </a:lnTo>
                  <a:lnTo>
                    <a:pt x="1229" y="569"/>
                  </a:lnTo>
                  <a:lnTo>
                    <a:pt x="1232" y="569"/>
                  </a:lnTo>
                  <a:lnTo>
                    <a:pt x="1235" y="568"/>
                  </a:lnTo>
                  <a:lnTo>
                    <a:pt x="1238" y="568"/>
                  </a:lnTo>
                  <a:lnTo>
                    <a:pt x="1240" y="569"/>
                  </a:lnTo>
                  <a:lnTo>
                    <a:pt x="1243" y="570"/>
                  </a:lnTo>
                  <a:lnTo>
                    <a:pt x="1246" y="570"/>
                  </a:lnTo>
                  <a:lnTo>
                    <a:pt x="1247" y="568"/>
                  </a:lnTo>
                  <a:lnTo>
                    <a:pt x="1245" y="568"/>
                  </a:lnTo>
                  <a:lnTo>
                    <a:pt x="1243" y="567"/>
                  </a:lnTo>
                  <a:lnTo>
                    <a:pt x="1238" y="567"/>
                  </a:lnTo>
                  <a:lnTo>
                    <a:pt x="1241" y="566"/>
                  </a:lnTo>
                  <a:lnTo>
                    <a:pt x="1246" y="566"/>
                  </a:lnTo>
                  <a:lnTo>
                    <a:pt x="1249" y="566"/>
                  </a:lnTo>
                  <a:lnTo>
                    <a:pt x="1252" y="564"/>
                  </a:lnTo>
                  <a:lnTo>
                    <a:pt x="1255" y="563"/>
                  </a:lnTo>
                  <a:lnTo>
                    <a:pt x="1257" y="563"/>
                  </a:lnTo>
                  <a:lnTo>
                    <a:pt x="1260" y="562"/>
                  </a:lnTo>
                  <a:lnTo>
                    <a:pt x="1263" y="560"/>
                  </a:lnTo>
                  <a:lnTo>
                    <a:pt x="1263" y="560"/>
                  </a:lnTo>
                  <a:lnTo>
                    <a:pt x="1261" y="5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4" name="Freeform 220">
              <a:extLst>
                <a:ext uri="{FF2B5EF4-FFF2-40B4-BE49-F238E27FC236}">
                  <a16:creationId xmlns:a16="http://schemas.microsoft.com/office/drawing/2014/main" id="{94B70D6D-C021-27B1-FCB2-870E1935739B}"/>
                </a:ext>
              </a:extLst>
            </p:cNvPr>
            <p:cNvSpPr>
              <a:spLocks/>
            </p:cNvSpPr>
            <p:nvPr userDrawn="1"/>
          </p:nvSpPr>
          <p:spPr bwMode="auto">
            <a:xfrm>
              <a:off x="3725072" y="1347353"/>
              <a:ext cx="4345661" cy="168230"/>
            </a:xfrm>
            <a:custGeom>
              <a:avLst/>
              <a:gdLst>
                <a:gd name="T0" fmla="*/ 103 w 2609"/>
                <a:gd name="T1" fmla="*/ 28 h 101"/>
                <a:gd name="T2" fmla="*/ 111 w 2609"/>
                <a:gd name="T3" fmla="*/ 41 h 101"/>
                <a:gd name="T4" fmla="*/ 110 w 2609"/>
                <a:gd name="T5" fmla="*/ 32 h 101"/>
                <a:gd name="T6" fmla="*/ 125 w 2609"/>
                <a:gd name="T7" fmla="*/ 36 h 101"/>
                <a:gd name="T8" fmla="*/ 128 w 2609"/>
                <a:gd name="T9" fmla="*/ 42 h 101"/>
                <a:gd name="T10" fmla="*/ 134 w 2609"/>
                <a:gd name="T11" fmla="*/ 49 h 101"/>
                <a:gd name="T12" fmla="*/ 133 w 2609"/>
                <a:gd name="T13" fmla="*/ 57 h 101"/>
                <a:gd name="T14" fmla="*/ 147 w 2609"/>
                <a:gd name="T15" fmla="*/ 61 h 101"/>
                <a:gd name="T16" fmla="*/ 160 w 2609"/>
                <a:gd name="T17" fmla="*/ 64 h 101"/>
                <a:gd name="T18" fmla="*/ 143 w 2609"/>
                <a:gd name="T19" fmla="*/ 72 h 101"/>
                <a:gd name="T20" fmla="*/ 132 w 2609"/>
                <a:gd name="T21" fmla="*/ 79 h 101"/>
                <a:gd name="T22" fmla="*/ 120 w 2609"/>
                <a:gd name="T23" fmla="*/ 78 h 101"/>
                <a:gd name="T24" fmla="*/ 117 w 2609"/>
                <a:gd name="T25" fmla="*/ 83 h 101"/>
                <a:gd name="T26" fmla="*/ 113 w 2609"/>
                <a:gd name="T27" fmla="*/ 87 h 101"/>
                <a:gd name="T28" fmla="*/ 105 w 2609"/>
                <a:gd name="T29" fmla="*/ 100 h 101"/>
                <a:gd name="T30" fmla="*/ 93 w 2609"/>
                <a:gd name="T31" fmla="*/ 93 h 101"/>
                <a:gd name="T32" fmla="*/ 88 w 2609"/>
                <a:gd name="T33" fmla="*/ 95 h 101"/>
                <a:gd name="T34" fmla="*/ 85 w 2609"/>
                <a:gd name="T35" fmla="*/ 101 h 101"/>
                <a:gd name="T36" fmla="*/ 66 w 2609"/>
                <a:gd name="T37" fmla="*/ 98 h 101"/>
                <a:gd name="T38" fmla="*/ 53 w 2609"/>
                <a:gd name="T39" fmla="*/ 91 h 101"/>
                <a:gd name="T40" fmla="*/ 70 w 2609"/>
                <a:gd name="T41" fmla="*/ 88 h 101"/>
                <a:gd name="T42" fmla="*/ 53 w 2609"/>
                <a:gd name="T43" fmla="*/ 86 h 101"/>
                <a:gd name="T44" fmla="*/ 45 w 2609"/>
                <a:gd name="T45" fmla="*/ 83 h 101"/>
                <a:gd name="T46" fmla="*/ 39 w 2609"/>
                <a:gd name="T47" fmla="*/ 80 h 101"/>
                <a:gd name="T48" fmla="*/ 46 w 2609"/>
                <a:gd name="T49" fmla="*/ 70 h 101"/>
                <a:gd name="T50" fmla="*/ 63 w 2609"/>
                <a:gd name="T51" fmla="*/ 70 h 101"/>
                <a:gd name="T52" fmla="*/ 79 w 2609"/>
                <a:gd name="T53" fmla="*/ 69 h 101"/>
                <a:gd name="T54" fmla="*/ 71 w 2609"/>
                <a:gd name="T55" fmla="*/ 68 h 101"/>
                <a:gd name="T56" fmla="*/ 59 w 2609"/>
                <a:gd name="T57" fmla="*/ 66 h 101"/>
                <a:gd name="T58" fmla="*/ 76 w 2609"/>
                <a:gd name="T59" fmla="*/ 63 h 101"/>
                <a:gd name="T60" fmla="*/ 58 w 2609"/>
                <a:gd name="T61" fmla="*/ 62 h 101"/>
                <a:gd name="T62" fmla="*/ 49 w 2609"/>
                <a:gd name="T63" fmla="*/ 64 h 101"/>
                <a:gd name="T64" fmla="*/ 36 w 2609"/>
                <a:gd name="T65" fmla="*/ 66 h 101"/>
                <a:gd name="T66" fmla="*/ 23 w 2609"/>
                <a:gd name="T67" fmla="*/ 67 h 101"/>
                <a:gd name="T68" fmla="*/ 17 w 2609"/>
                <a:gd name="T69" fmla="*/ 58 h 101"/>
                <a:gd name="T70" fmla="*/ 30 w 2609"/>
                <a:gd name="T71" fmla="*/ 52 h 101"/>
                <a:gd name="T72" fmla="*/ 13 w 2609"/>
                <a:gd name="T73" fmla="*/ 55 h 101"/>
                <a:gd name="T74" fmla="*/ 4 w 2609"/>
                <a:gd name="T75" fmla="*/ 46 h 101"/>
                <a:gd name="T76" fmla="*/ 6 w 2609"/>
                <a:gd name="T77" fmla="*/ 41 h 101"/>
                <a:gd name="T78" fmla="*/ 23 w 2609"/>
                <a:gd name="T79" fmla="*/ 43 h 101"/>
                <a:gd name="T80" fmla="*/ 29 w 2609"/>
                <a:gd name="T81" fmla="*/ 40 h 101"/>
                <a:gd name="T82" fmla="*/ 23 w 2609"/>
                <a:gd name="T83" fmla="*/ 40 h 101"/>
                <a:gd name="T84" fmla="*/ 17 w 2609"/>
                <a:gd name="T85" fmla="*/ 37 h 101"/>
                <a:gd name="T86" fmla="*/ 0 w 2609"/>
                <a:gd name="T87" fmla="*/ 34 h 101"/>
                <a:gd name="T88" fmla="*/ 17 w 2609"/>
                <a:gd name="T89" fmla="*/ 33 h 101"/>
                <a:gd name="T90" fmla="*/ 19 w 2609"/>
                <a:gd name="T91" fmla="*/ 26 h 101"/>
                <a:gd name="T92" fmla="*/ 38 w 2609"/>
                <a:gd name="T93" fmla="*/ 26 h 101"/>
                <a:gd name="T94" fmla="*/ 37 w 2609"/>
                <a:gd name="T95" fmla="*/ 21 h 101"/>
                <a:gd name="T96" fmla="*/ 21 w 2609"/>
                <a:gd name="T97" fmla="*/ 19 h 101"/>
                <a:gd name="T98" fmla="*/ 31 w 2609"/>
                <a:gd name="T99" fmla="*/ 14 h 101"/>
                <a:gd name="T100" fmla="*/ 41 w 2609"/>
                <a:gd name="T101" fmla="*/ 9 h 101"/>
                <a:gd name="T102" fmla="*/ 43 w 2609"/>
                <a:gd name="T103" fmla="*/ 6 h 101"/>
                <a:gd name="T104" fmla="*/ 36 w 2609"/>
                <a:gd name="T105" fmla="*/ 1 h 101"/>
                <a:gd name="T106" fmla="*/ 56 w 2609"/>
                <a:gd name="T107" fmla="*/ 3 h 101"/>
                <a:gd name="T108" fmla="*/ 71 w 2609"/>
                <a:gd name="T109" fmla="*/ 14 h 101"/>
                <a:gd name="T110" fmla="*/ 83 w 2609"/>
                <a:gd name="T111" fmla="*/ 26 h 101"/>
                <a:gd name="T112" fmla="*/ 2573 w 2609"/>
                <a:gd name="T113" fmla="*/ 43 h 101"/>
                <a:gd name="T114" fmla="*/ 2584 w 2609"/>
                <a:gd name="T115" fmla="*/ 43 h 101"/>
                <a:gd name="T116" fmla="*/ 2601 w 2609"/>
                <a:gd name="T117" fmla="*/ 44 h 101"/>
                <a:gd name="T118" fmla="*/ 2601 w 2609"/>
                <a:gd name="T119" fmla="*/ 52 h 101"/>
                <a:gd name="T120" fmla="*/ 2583 w 2609"/>
                <a:gd name="T121" fmla="*/ 53 h 101"/>
                <a:gd name="T122" fmla="*/ 2577 w 2609"/>
                <a:gd name="T123" fmla="*/ 5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09" h="101">
                  <a:moveTo>
                    <a:pt x="92" y="27"/>
                  </a:moveTo>
                  <a:lnTo>
                    <a:pt x="92" y="27"/>
                  </a:lnTo>
                  <a:lnTo>
                    <a:pt x="96" y="27"/>
                  </a:lnTo>
                  <a:lnTo>
                    <a:pt x="98" y="27"/>
                  </a:lnTo>
                  <a:lnTo>
                    <a:pt x="101" y="27"/>
                  </a:lnTo>
                  <a:lnTo>
                    <a:pt x="103" y="28"/>
                  </a:lnTo>
                  <a:lnTo>
                    <a:pt x="102" y="32"/>
                  </a:lnTo>
                  <a:lnTo>
                    <a:pt x="103" y="34"/>
                  </a:lnTo>
                  <a:lnTo>
                    <a:pt x="103" y="37"/>
                  </a:lnTo>
                  <a:lnTo>
                    <a:pt x="106" y="38"/>
                  </a:lnTo>
                  <a:lnTo>
                    <a:pt x="109" y="40"/>
                  </a:lnTo>
                  <a:lnTo>
                    <a:pt x="111" y="41"/>
                  </a:lnTo>
                  <a:lnTo>
                    <a:pt x="115" y="40"/>
                  </a:lnTo>
                  <a:lnTo>
                    <a:pt x="117" y="41"/>
                  </a:lnTo>
                  <a:lnTo>
                    <a:pt x="116" y="38"/>
                  </a:lnTo>
                  <a:lnTo>
                    <a:pt x="113" y="37"/>
                  </a:lnTo>
                  <a:lnTo>
                    <a:pt x="110" y="35"/>
                  </a:lnTo>
                  <a:lnTo>
                    <a:pt x="110" y="32"/>
                  </a:lnTo>
                  <a:lnTo>
                    <a:pt x="114" y="31"/>
                  </a:lnTo>
                  <a:lnTo>
                    <a:pt x="116" y="31"/>
                  </a:lnTo>
                  <a:lnTo>
                    <a:pt x="119" y="31"/>
                  </a:lnTo>
                  <a:lnTo>
                    <a:pt x="122" y="32"/>
                  </a:lnTo>
                  <a:lnTo>
                    <a:pt x="125" y="33"/>
                  </a:lnTo>
                  <a:lnTo>
                    <a:pt x="125" y="36"/>
                  </a:lnTo>
                  <a:lnTo>
                    <a:pt x="125" y="38"/>
                  </a:lnTo>
                  <a:lnTo>
                    <a:pt x="123" y="40"/>
                  </a:lnTo>
                  <a:lnTo>
                    <a:pt x="119" y="41"/>
                  </a:lnTo>
                  <a:lnTo>
                    <a:pt x="123" y="42"/>
                  </a:lnTo>
                  <a:lnTo>
                    <a:pt x="125" y="42"/>
                  </a:lnTo>
                  <a:lnTo>
                    <a:pt x="128" y="42"/>
                  </a:lnTo>
                  <a:lnTo>
                    <a:pt x="131" y="44"/>
                  </a:lnTo>
                  <a:lnTo>
                    <a:pt x="133" y="46"/>
                  </a:lnTo>
                  <a:lnTo>
                    <a:pt x="131" y="46"/>
                  </a:lnTo>
                  <a:lnTo>
                    <a:pt x="127" y="50"/>
                  </a:lnTo>
                  <a:lnTo>
                    <a:pt x="131" y="49"/>
                  </a:lnTo>
                  <a:lnTo>
                    <a:pt x="134" y="49"/>
                  </a:lnTo>
                  <a:lnTo>
                    <a:pt x="132" y="51"/>
                  </a:lnTo>
                  <a:lnTo>
                    <a:pt x="132" y="53"/>
                  </a:lnTo>
                  <a:lnTo>
                    <a:pt x="130" y="57"/>
                  </a:lnTo>
                  <a:lnTo>
                    <a:pt x="127" y="59"/>
                  </a:lnTo>
                  <a:lnTo>
                    <a:pt x="131" y="59"/>
                  </a:lnTo>
                  <a:lnTo>
                    <a:pt x="133" y="57"/>
                  </a:lnTo>
                  <a:lnTo>
                    <a:pt x="136" y="57"/>
                  </a:lnTo>
                  <a:lnTo>
                    <a:pt x="139" y="55"/>
                  </a:lnTo>
                  <a:lnTo>
                    <a:pt x="142" y="55"/>
                  </a:lnTo>
                  <a:lnTo>
                    <a:pt x="144" y="57"/>
                  </a:lnTo>
                  <a:lnTo>
                    <a:pt x="145" y="59"/>
                  </a:lnTo>
                  <a:lnTo>
                    <a:pt x="147" y="61"/>
                  </a:lnTo>
                  <a:lnTo>
                    <a:pt x="149" y="59"/>
                  </a:lnTo>
                  <a:lnTo>
                    <a:pt x="150" y="57"/>
                  </a:lnTo>
                  <a:lnTo>
                    <a:pt x="153" y="58"/>
                  </a:lnTo>
                  <a:lnTo>
                    <a:pt x="154" y="60"/>
                  </a:lnTo>
                  <a:lnTo>
                    <a:pt x="158" y="63"/>
                  </a:lnTo>
                  <a:lnTo>
                    <a:pt x="160" y="64"/>
                  </a:lnTo>
                  <a:lnTo>
                    <a:pt x="161" y="67"/>
                  </a:lnTo>
                  <a:lnTo>
                    <a:pt x="158" y="68"/>
                  </a:lnTo>
                  <a:lnTo>
                    <a:pt x="156" y="69"/>
                  </a:lnTo>
                  <a:lnTo>
                    <a:pt x="152" y="70"/>
                  </a:lnTo>
                  <a:lnTo>
                    <a:pt x="150" y="71"/>
                  </a:lnTo>
                  <a:lnTo>
                    <a:pt x="143" y="72"/>
                  </a:lnTo>
                  <a:lnTo>
                    <a:pt x="141" y="74"/>
                  </a:lnTo>
                  <a:lnTo>
                    <a:pt x="139" y="76"/>
                  </a:lnTo>
                  <a:lnTo>
                    <a:pt x="136" y="76"/>
                  </a:lnTo>
                  <a:lnTo>
                    <a:pt x="133" y="74"/>
                  </a:lnTo>
                  <a:lnTo>
                    <a:pt x="134" y="77"/>
                  </a:lnTo>
                  <a:lnTo>
                    <a:pt x="132" y="79"/>
                  </a:lnTo>
                  <a:lnTo>
                    <a:pt x="128" y="81"/>
                  </a:lnTo>
                  <a:lnTo>
                    <a:pt x="126" y="84"/>
                  </a:lnTo>
                  <a:lnTo>
                    <a:pt x="124" y="86"/>
                  </a:lnTo>
                  <a:lnTo>
                    <a:pt x="122" y="84"/>
                  </a:lnTo>
                  <a:lnTo>
                    <a:pt x="119" y="81"/>
                  </a:lnTo>
                  <a:lnTo>
                    <a:pt x="120" y="78"/>
                  </a:lnTo>
                  <a:lnTo>
                    <a:pt x="120" y="76"/>
                  </a:lnTo>
                  <a:lnTo>
                    <a:pt x="123" y="74"/>
                  </a:lnTo>
                  <a:lnTo>
                    <a:pt x="119" y="75"/>
                  </a:lnTo>
                  <a:lnTo>
                    <a:pt x="117" y="77"/>
                  </a:lnTo>
                  <a:lnTo>
                    <a:pt x="116" y="80"/>
                  </a:lnTo>
                  <a:lnTo>
                    <a:pt x="117" y="83"/>
                  </a:lnTo>
                  <a:lnTo>
                    <a:pt x="117" y="85"/>
                  </a:lnTo>
                  <a:lnTo>
                    <a:pt x="120" y="86"/>
                  </a:lnTo>
                  <a:lnTo>
                    <a:pt x="120" y="89"/>
                  </a:lnTo>
                  <a:lnTo>
                    <a:pt x="118" y="91"/>
                  </a:lnTo>
                  <a:lnTo>
                    <a:pt x="115" y="91"/>
                  </a:lnTo>
                  <a:lnTo>
                    <a:pt x="113" y="87"/>
                  </a:lnTo>
                  <a:lnTo>
                    <a:pt x="109" y="89"/>
                  </a:lnTo>
                  <a:lnTo>
                    <a:pt x="113" y="92"/>
                  </a:lnTo>
                  <a:lnTo>
                    <a:pt x="111" y="95"/>
                  </a:lnTo>
                  <a:lnTo>
                    <a:pt x="110" y="97"/>
                  </a:lnTo>
                  <a:lnTo>
                    <a:pt x="108" y="101"/>
                  </a:lnTo>
                  <a:lnTo>
                    <a:pt x="105" y="100"/>
                  </a:lnTo>
                  <a:lnTo>
                    <a:pt x="100" y="94"/>
                  </a:lnTo>
                  <a:lnTo>
                    <a:pt x="97" y="92"/>
                  </a:lnTo>
                  <a:lnTo>
                    <a:pt x="92" y="87"/>
                  </a:lnTo>
                  <a:lnTo>
                    <a:pt x="91" y="88"/>
                  </a:lnTo>
                  <a:lnTo>
                    <a:pt x="92" y="91"/>
                  </a:lnTo>
                  <a:lnTo>
                    <a:pt x="93" y="93"/>
                  </a:lnTo>
                  <a:lnTo>
                    <a:pt x="97" y="95"/>
                  </a:lnTo>
                  <a:lnTo>
                    <a:pt x="98" y="97"/>
                  </a:lnTo>
                  <a:lnTo>
                    <a:pt x="98" y="101"/>
                  </a:lnTo>
                  <a:lnTo>
                    <a:pt x="92" y="96"/>
                  </a:lnTo>
                  <a:lnTo>
                    <a:pt x="90" y="95"/>
                  </a:lnTo>
                  <a:lnTo>
                    <a:pt x="88" y="95"/>
                  </a:lnTo>
                  <a:lnTo>
                    <a:pt x="84" y="95"/>
                  </a:lnTo>
                  <a:lnTo>
                    <a:pt x="82" y="95"/>
                  </a:lnTo>
                  <a:lnTo>
                    <a:pt x="84" y="96"/>
                  </a:lnTo>
                  <a:lnTo>
                    <a:pt x="88" y="97"/>
                  </a:lnTo>
                  <a:lnTo>
                    <a:pt x="89" y="100"/>
                  </a:lnTo>
                  <a:lnTo>
                    <a:pt x="85" y="101"/>
                  </a:lnTo>
                  <a:lnTo>
                    <a:pt x="80" y="101"/>
                  </a:lnTo>
                  <a:lnTo>
                    <a:pt x="77" y="100"/>
                  </a:lnTo>
                  <a:lnTo>
                    <a:pt x="74" y="100"/>
                  </a:lnTo>
                  <a:lnTo>
                    <a:pt x="72" y="100"/>
                  </a:lnTo>
                  <a:lnTo>
                    <a:pt x="68" y="98"/>
                  </a:lnTo>
                  <a:lnTo>
                    <a:pt x="66" y="98"/>
                  </a:lnTo>
                  <a:lnTo>
                    <a:pt x="63" y="98"/>
                  </a:lnTo>
                  <a:lnTo>
                    <a:pt x="62" y="95"/>
                  </a:lnTo>
                  <a:lnTo>
                    <a:pt x="59" y="96"/>
                  </a:lnTo>
                  <a:lnTo>
                    <a:pt x="56" y="94"/>
                  </a:lnTo>
                  <a:lnTo>
                    <a:pt x="54" y="93"/>
                  </a:lnTo>
                  <a:lnTo>
                    <a:pt x="53" y="91"/>
                  </a:lnTo>
                  <a:lnTo>
                    <a:pt x="55" y="91"/>
                  </a:lnTo>
                  <a:lnTo>
                    <a:pt x="58" y="89"/>
                  </a:lnTo>
                  <a:lnTo>
                    <a:pt x="62" y="89"/>
                  </a:lnTo>
                  <a:lnTo>
                    <a:pt x="64" y="89"/>
                  </a:lnTo>
                  <a:lnTo>
                    <a:pt x="67" y="88"/>
                  </a:lnTo>
                  <a:lnTo>
                    <a:pt x="70" y="88"/>
                  </a:lnTo>
                  <a:lnTo>
                    <a:pt x="67" y="88"/>
                  </a:lnTo>
                  <a:lnTo>
                    <a:pt x="64" y="87"/>
                  </a:lnTo>
                  <a:lnTo>
                    <a:pt x="62" y="87"/>
                  </a:lnTo>
                  <a:lnTo>
                    <a:pt x="58" y="87"/>
                  </a:lnTo>
                  <a:lnTo>
                    <a:pt x="56" y="87"/>
                  </a:lnTo>
                  <a:lnTo>
                    <a:pt x="53" y="86"/>
                  </a:lnTo>
                  <a:lnTo>
                    <a:pt x="50" y="87"/>
                  </a:lnTo>
                  <a:lnTo>
                    <a:pt x="47" y="87"/>
                  </a:lnTo>
                  <a:lnTo>
                    <a:pt x="46" y="85"/>
                  </a:lnTo>
                  <a:lnTo>
                    <a:pt x="43" y="85"/>
                  </a:lnTo>
                  <a:lnTo>
                    <a:pt x="41" y="81"/>
                  </a:lnTo>
                  <a:lnTo>
                    <a:pt x="45" y="83"/>
                  </a:lnTo>
                  <a:lnTo>
                    <a:pt x="48" y="83"/>
                  </a:lnTo>
                  <a:lnTo>
                    <a:pt x="50" y="83"/>
                  </a:lnTo>
                  <a:lnTo>
                    <a:pt x="48" y="81"/>
                  </a:lnTo>
                  <a:lnTo>
                    <a:pt x="45" y="80"/>
                  </a:lnTo>
                  <a:lnTo>
                    <a:pt x="42" y="80"/>
                  </a:lnTo>
                  <a:lnTo>
                    <a:pt x="39" y="80"/>
                  </a:lnTo>
                  <a:lnTo>
                    <a:pt x="37" y="78"/>
                  </a:lnTo>
                  <a:lnTo>
                    <a:pt x="34" y="75"/>
                  </a:lnTo>
                  <a:lnTo>
                    <a:pt x="37" y="75"/>
                  </a:lnTo>
                  <a:lnTo>
                    <a:pt x="40" y="74"/>
                  </a:lnTo>
                  <a:lnTo>
                    <a:pt x="43" y="74"/>
                  </a:lnTo>
                  <a:lnTo>
                    <a:pt x="46" y="70"/>
                  </a:lnTo>
                  <a:lnTo>
                    <a:pt x="48" y="70"/>
                  </a:lnTo>
                  <a:lnTo>
                    <a:pt x="51" y="70"/>
                  </a:lnTo>
                  <a:lnTo>
                    <a:pt x="54" y="70"/>
                  </a:lnTo>
                  <a:lnTo>
                    <a:pt x="57" y="70"/>
                  </a:lnTo>
                  <a:lnTo>
                    <a:pt x="59" y="70"/>
                  </a:lnTo>
                  <a:lnTo>
                    <a:pt x="63" y="70"/>
                  </a:lnTo>
                  <a:lnTo>
                    <a:pt x="65" y="70"/>
                  </a:lnTo>
                  <a:lnTo>
                    <a:pt x="68" y="70"/>
                  </a:lnTo>
                  <a:lnTo>
                    <a:pt x="71" y="69"/>
                  </a:lnTo>
                  <a:lnTo>
                    <a:pt x="73" y="69"/>
                  </a:lnTo>
                  <a:lnTo>
                    <a:pt x="76" y="69"/>
                  </a:lnTo>
                  <a:lnTo>
                    <a:pt x="79" y="69"/>
                  </a:lnTo>
                  <a:lnTo>
                    <a:pt x="82" y="69"/>
                  </a:lnTo>
                  <a:lnTo>
                    <a:pt x="84" y="68"/>
                  </a:lnTo>
                  <a:lnTo>
                    <a:pt x="82" y="68"/>
                  </a:lnTo>
                  <a:lnTo>
                    <a:pt x="76" y="68"/>
                  </a:lnTo>
                  <a:lnTo>
                    <a:pt x="73" y="68"/>
                  </a:lnTo>
                  <a:lnTo>
                    <a:pt x="71" y="68"/>
                  </a:lnTo>
                  <a:lnTo>
                    <a:pt x="67" y="69"/>
                  </a:lnTo>
                  <a:lnTo>
                    <a:pt x="65" y="69"/>
                  </a:lnTo>
                  <a:lnTo>
                    <a:pt x="62" y="69"/>
                  </a:lnTo>
                  <a:lnTo>
                    <a:pt x="59" y="68"/>
                  </a:lnTo>
                  <a:lnTo>
                    <a:pt x="56" y="66"/>
                  </a:lnTo>
                  <a:lnTo>
                    <a:pt x="59" y="66"/>
                  </a:lnTo>
                  <a:lnTo>
                    <a:pt x="62" y="66"/>
                  </a:lnTo>
                  <a:lnTo>
                    <a:pt x="65" y="66"/>
                  </a:lnTo>
                  <a:lnTo>
                    <a:pt x="67" y="66"/>
                  </a:lnTo>
                  <a:lnTo>
                    <a:pt x="70" y="66"/>
                  </a:lnTo>
                  <a:lnTo>
                    <a:pt x="73" y="64"/>
                  </a:lnTo>
                  <a:lnTo>
                    <a:pt x="76" y="63"/>
                  </a:lnTo>
                  <a:lnTo>
                    <a:pt x="73" y="63"/>
                  </a:lnTo>
                  <a:lnTo>
                    <a:pt x="71" y="63"/>
                  </a:lnTo>
                  <a:lnTo>
                    <a:pt x="67" y="64"/>
                  </a:lnTo>
                  <a:lnTo>
                    <a:pt x="64" y="64"/>
                  </a:lnTo>
                  <a:lnTo>
                    <a:pt x="62" y="64"/>
                  </a:lnTo>
                  <a:lnTo>
                    <a:pt x="58" y="62"/>
                  </a:lnTo>
                  <a:lnTo>
                    <a:pt x="60" y="61"/>
                  </a:lnTo>
                  <a:lnTo>
                    <a:pt x="58" y="61"/>
                  </a:lnTo>
                  <a:lnTo>
                    <a:pt x="55" y="62"/>
                  </a:lnTo>
                  <a:lnTo>
                    <a:pt x="53" y="62"/>
                  </a:lnTo>
                  <a:lnTo>
                    <a:pt x="49" y="61"/>
                  </a:lnTo>
                  <a:lnTo>
                    <a:pt x="49" y="64"/>
                  </a:lnTo>
                  <a:lnTo>
                    <a:pt x="46" y="64"/>
                  </a:lnTo>
                  <a:lnTo>
                    <a:pt x="46" y="61"/>
                  </a:lnTo>
                  <a:lnTo>
                    <a:pt x="45" y="64"/>
                  </a:lnTo>
                  <a:lnTo>
                    <a:pt x="41" y="66"/>
                  </a:lnTo>
                  <a:lnTo>
                    <a:pt x="38" y="67"/>
                  </a:lnTo>
                  <a:lnTo>
                    <a:pt x="36" y="66"/>
                  </a:lnTo>
                  <a:lnTo>
                    <a:pt x="38" y="63"/>
                  </a:lnTo>
                  <a:lnTo>
                    <a:pt x="34" y="63"/>
                  </a:lnTo>
                  <a:lnTo>
                    <a:pt x="32" y="64"/>
                  </a:lnTo>
                  <a:lnTo>
                    <a:pt x="29" y="66"/>
                  </a:lnTo>
                  <a:lnTo>
                    <a:pt x="26" y="66"/>
                  </a:lnTo>
                  <a:lnTo>
                    <a:pt x="23" y="67"/>
                  </a:lnTo>
                  <a:lnTo>
                    <a:pt x="21" y="66"/>
                  </a:lnTo>
                  <a:lnTo>
                    <a:pt x="20" y="62"/>
                  </a:lnTo>
                  <a:lnTo>
                    <a:pt x="17" y="63"/>
                  </a:lnTo>
                  <a:lnTo>
                    <a:pt x="14" y="61"/>
                  </a:lnTo>
                  <a:lnTo>
                    <a:pt x="15" y="58"/>
                  </a:lnTo>
                  <a:lnTo>
                    <a:pt x="17" y="58"/>
                  </a:lnTo>
                  <a:lnTo>
                    <a:pt x="21" y="58"/>
                  </a:lnTo>
                  <a:lnTo>
                    <a:pt x="23" y="57"/>
                  </a:lnTo>
                  <a:lnTo>
                    <a:pt x="26" y="57"/>
                  </a:lnTo>
                  <a:lnTo>
                    <a:pt x="32" y="54"/>
                  </a:lnTo>
                  <a:lnTo>
                    <a:pt x="32" y="52"/>
                  </a:lnTo>
                  <a:lnTo>
                    <a:pt x="30" y="52"/>
                  </a:lnTo>
                  <a:lnTo>
                    <a:pt x="26" y="54"/>
                  </a:lnTo>
                  <a:lnTo>
                    <a:pt x="24" y="54"/>
                  </a:lnTo>
                  <a:lnTo>
                    <a:pt x="21" y="55"/>
                  </a:lnTo>
                  <a:lnTo>
                    <a:pt x="19" y="55"/>
                  </a:lnTo>
                  <a:lnTo>
                    <a:pt x="15" y="55"/>
                  </a:lnTo>
                  <a:lnTo>
                    <a:pt x="13" y="55"/>
                  </a:lnTo>
                  <a:lnTo>
                    <a:pt x="9" y="53"/>
                  </a:lnTo>
                  <a:lnTo>
                    <a:pt x="7" y="52"/>
                  </a:lnTo>
                  <a:lnTo>
                    <a:pt x="5" y="50"/>
                  </a:lnTo>
                  <a:lnTo>
                    <a:pt x="4" y="47"/>
                  </a:lnTo>
                  <a:lnTo>
                    <a:pt x="7" y="46"/>
                  </a:lnTo>
                  <a:lnTo>
                    <a:pt x="4" y="46"/>
                  </a:lnTo>
                  <a:lnTo>
                    <a:pt x="2" y="44"/>
                  </a:lnTo>
                  <a:lnTo>
                    <a:pt x="3" y="43"/>
                  </a:lnTo>
                  <a:lnTo>
                    <a:pt x="0" y="43"/>
                  </a:lnTo>
                  <a:lnTo>
                    <a:pt x="0" y="40"/>
                  </a:lnTo>
                  <a:lnTo>
                    <a:pt x="4" y="40"/>
                  </a:lnTo>
                  <a:lnTo>
                    <a:pt x="6" y="41"/>
                  </a:lnTo>
                  <a:lnTo>
                    <a:pt x="9" y="42"/>
                  </a:lnTo>
                  <a:lnTo>
                    <a:pt x="12" y="43"/>
                  </a:lnTo>
                  <a:lnTo>
                    <a:pt x="15" y="43"/>
                  </a:lnTo>
                  <a:lnTo>
                    <a:pt x="17" y="43"/>
                  </a:lnTo>
                  <a:lnTo>
                    <a:pt x="21" y="43"/>
                  </a:lnTo>
                  <a:lnTo>
                    <a:pt x="23" y="43"/>
                  </a:lnTo>
                  <a:lnTo>
                    <a:pt x="26" y="43"/>
                  </a:lnTo>
                  <a:lnTo>
                    <a:pt x="30" y="44"/>
                  </a:lnTo>
                  <a:lnTo>
                    <a:pt x="31" y="44"/>
                  </a:lnTo>
                  <a:lnTo>
                    <a:pt x="31" y="44"/>
                  </a:lnTo>
                  <a:lnTo>
                    <a:pt x="29" y="43"/>
                  </a:lnTo>
                  <a:lnTo>
                    <a:pt x="29" y="40"/>
                  </a:lnTo>
                  <a:lnTo>
                    <a:pt x="32" y="38"/>
                  </a:lnTo>
                  <a:lnTo>
                    <a:pt x="34" y="38"/>
                  </a:lnTo>
                  <a:lnTo>
                    <a:pt x="31" y="38"/>
                  </a:lnTo>
                  <a:lnTo>
                    <a:pt x="29" y="37"/>
                  </a:lnTo>
                  <a:lnTo>
                    <a:pt x="26" y="40"/>
                  </a:lnTo>
                  <a:lnTo>
                    <a:pt x="23" y="40"/>
                  </a:lnTo>
                  <a:lnTo>
                    <a:pt x="21" y="41"/>
                  </a:lnTo>
                  <a:lnTo>
                    <a:pt x="17" y="41"/>
                  </a:lnTo>
                  <a:lnTo>
                    <a:pt x="15" y="38"/>
                  </a:lnTo>
                  <a:lnTo>
                    <a:pt x="17" y="38"/>
                  </a:lnTo>
                  <a:lnTo>
                    <a:pt x="21" y="36"/>
                  </a:lnTo>
                  <a:lnTo>
                    <a:pt x="17" y="37"/>
                  </a:lnTo>
                  <a:lnTo>
                    <a:pt x="15" y="36"/>
                  </a:lnTo>
                  <a:lnTo>
                    <a:pt x="12" y="38"/>
                  </a:lnTo>
                  <a:lnTo>
                    <a:pt x="9" y="37"/>
                  </a:lnTo>
                  <a:lnTo>
                    <a:pt x="6" y="36"/>
                  </a:lnTo>
                  <a:lnTo>
                    <a:pt x="4" y="34"/>
                  </a:lnTo>
                  <a:lnTo>
                    <a:pt x="0" y="34"/>
                  </a:lnTo>
                  <a:lnTo>
                    <a:pt x="4" y="34"/>
                  </a:lnTo>
                  <a:lnTo>
                    <a:pt x="6" y="33"/>
                  </a:lnTo>
                  <a:lnTo>
                    <a:pt x="9" y="32"/>
                  </a:lnTo>
                  <a:lnTo>
                    <a:pt x="12" y="33"/>
                  </a:lnTo>
                  <a:lnTo>
                    <a:pt x="14" y="33"/>
                  </a:lnTo>
                  <a:lnTo>
                    <a:pt x="17" y="33"/>
                  </a:lnTo>
                  <a:lnTo>
                    <a:pt x="15" y="32"/>
                  </a:lnTo>
                  <a:lnTo>
                    <a:pt x="12" y="31"/>
                  </a:lnTo>
                  <a:lnTo>
                    <a:pt x="9" y="28"/>
                  </a:lnTo>
                  <a:lnTo>
                    <a:pt x="12" y="26"/>
                  </a:lnTo>
                  <a:lnTo>
                    <a:pt x="15" y="26"/>
                  </a:lnTo>
                  <a:lnTo>
                    <a:pt x="19" y="26"/>
                  </a:lnTo>
                  <a:lnTo>
                    <a:pt x="21" y="26"/>
                  </a:lnTo>
                  <a:lnTo>
                    <a:pt x="24" y="25"/>
                  </a:lnTo>
                  <a:lnTo>
                    <a:pt x="26" y="26"/>
                  </a:lnTo>
                  <a:lnTo>
                    <a:pt x="30" y="27"/>
                  </a:lnTo>
                  <a:lnTo>
                    <a:pt x="36" y="27"/>
                  </a:lnTo>
                  <a:lnTo>
                    <a:pt x="38" y="26"/>
                  </a:lnTo>
                  <a:lnTo>
                    <a:pt x="36" y="26"/>
                  </a:lnTo>
                  <a:lnTo>
                    <a:pt x="32" y="25"/>
                  </a:lnTo>
                  <a:lnTo>
                    <a:pt x="30" y="25"/>
                  </a:lnTo>
                  <a:lnTo>
                    <a:pt x="31" y="23"/>
                  </a:lnTo>
                  <a:lnTo>
                    <a:pt x="33" y="23"/>
                  </a:lnTo>
                  <a:lnTo>
                    <a:pt x="37" y="21"/>
                  </a:lnTo>
                  <a:lnTo>
                    <a:pt x="33" y="21"/>
                  </a:lnTo>
                  <a:lnTo>
                    <a:pt x="31" y="21"/>
                  </a:lnTo>
                  <a:lnTo>
                    <a:pt x="30" y="21"/>
                  </a:lnTo>
                  <a:lnTo>
                    <a:pt x="26" y="21"/>
                  </a:lnTo>
                  <a:lnTo>
                    <a:pt x="24" y="18"/>
                  </a:lnTo>
                  <a:lnTo>
                    <a:pt x="21" y="19"/>
                  </a:lnTo>
                  <a:lnTo>
                    <a:pt x="19" y="17"/>
                  </a:lnTo>
                  <a:lnTo>
                    <a:pt x="20" y="15"/>
                  </a:lnTo>
                  <a:lnTo>
                    <a:pt x="22" y="11"/>
                  </a:lnTo>
                  <a:lnTo>
                    <a:pt x="25" y="11"/>
                  </a:lnTo>
                  <a:lnTo>
                    <a:pt x="28" y="11"/>
                  </a:lnTo>
                  <a:lnTo>
                    <a:pt x="31" y="14"/>
                  </a:lnTo>
                  <a:lnTo>
                    <a:pt x="33" y="12"/>
                  </a:lnTo>
                  <a:lnTo>
                    <a:pt x="39" y="11"/>
                  </a:lnTo>
                  <a:lnTo>
                    <a:pt x="36" y="11"/>
                  </a:lnTo>
                  <a:lnTo>
                    <a:pt x="32" y="9"/>
                  </a:lnTo>
                  <a:lnTo>
                    <a:pt x="36" y="9"/>
                  </a:lnTo>
                  <a:lnTo>
                    <a:pt x="41" y="9"/>
                  </a:lnTo>
                  <a:lnTo>
                    <a:pt x="43" y="10"/>
                  </a:lnTo>
                  <a:lnTo>
                    <a:pt x="46" y="10"/>
                  </a:lnTo>
                  <a:lnTo>
                    <a:pt x="49" y="9"/>
                  </a:lnTo>
                  <a:lnTo>
                    <a:pt x="49" y="7"/>
                  </a:lnTo>
                  <a:lnTo>
                    <a:pt x="47" y="6"/>
                  </a:lnTo>
                  <a:lnTo>
                    <a:pt x="43" y="6"/>
                  </a:lnTo>
                  <a:lnTo>
                    <a:pt x="40" y="6"/>
                  </a:lnTo>
                  <a:lnTo>
                    <a:pt x="38" y="6"/>
                  </a:lnTo>
                  <a:lnTo>
                    <a:pt x="36" y="6"/>
                  </a:lnTo>
                  <a:lnTo>
                    <a:pt x="32" y="4"/>
                  </a:lnTo>
                  <a:lnTo>
                    <a:pt x="33" y="1"/>
                  </a:lnTo>
                  <a:lnTo>
                    <a:pt x="36" y="1"/>
                  </a:lnTo>
                  <a:lnTo>
                    <a:pt x="39" y="1"/>
                  </a:lnTo>
                  <a:lnTo>
                    <a:pt x="41" y="1"/>
                  </a:lnTo>
                  <a:lnTo>
                    <a:pt x="45" y="0"/>
                  </a:lnTo>
                  <a:lnTo>
                    <a:pt x="50" y="1"/>
                  </a:lnTo>
                  <a:lnTo>
                    <a:pt x="54" y="2"/>
                  </a:lnTo>
                  <a:lnTo>
                    <a:pt x="56" y="3"/>
                  </a:lnTo>
                  <a:lnTo>
                    <a:pt x="58" y="3"/>
                  </a:lnTo>
                  <a:lnTo>
                    <a:pt x="62" y="4"/>
                  </a:lnTo>
                  <a:lnTo>
                    <a:pt x="64" y="6"/>
                  </a:lnTo>
                  <a:lnTo>
                    <a:pt x="67" y="8"/>
                  </a:lnTo>
                  <a:lnTo>
                    <a:pt x="68" y="11"/>
                  </a:lnTo>
                  <a:lnTo>
                    <a:pt x="71" y="14"/>
                  </a:lnTo>
                  <a:lnTo>
                    <a:pt x="74" y="16"/>
                  </a:lnTo>
                  <a:lnTo>
                    <a:pt x="76" y="18"/>
                  </a:lnTo>
                  <a:lnTo>
                    <a:pt x="79" y="21"/>
                  </a:lnTo>
                  <a:lnTo>
                    <a:pt x="81" y="21"/>
                  </a:lnTo>
                  <a:lnTo>
                    <a:pt x="84" y="24"/>
                  </a:lnTo>
                  <a:lnTo>
                    <a:pt x="83" y="26"/>
                  </a:lnTo>
                  <a:lnTo>
                    <a:pt x="87" y="27"/>
                  </a:lnTo>
                  <a:lnTo>
                    <a:pt x="90" y="27"/>
                  </a:lnTo>
                  <a:lnTo>
                    <a:pt x="92" y="27"/>
                  </a:lnTo>
                  <a:lnTo>
                    <a:pt x="92" y="27"/>
                  </a:lnTo>
                  <a:close/>
                  <a:moveTo>
                    <a:pt x="2573" y="44"/>
                  </a:moveTo>
                  <a:lnTo>
                    <a:pt x="2573" y="43"/>
                  </a:lnTo>
                  <a:lnTo>
                    <a:pt x="2571" y="42"/>
                  </a:lnTo>
                  <a:lnTo>
                    <a:pt x="2573" y="43"/>
                  </a:lnTo>
                  <a:lnTo>
                    <a:pt x="2576" y="43"/>
                  </a:lnTo>
                  <a:lnTo>
                    <a:pt x="2579" y="43"/>
                  </a:lnTo>
                  <a:lnTo>
                    <a:pt x="2582" y="43"/>
                  </a:lnTo>
                  <a:lnTo>
                    <a:pt x="2584" y="43"/>
                  </a:lnTo>
                  <a:lnTo>
                    <a:pt x="2588" y="43"/>
                  </a:lnTo>
                  <a:lnTo>
                    <a:pt x="2591" y="43"/>
                  </a:lnTo>
                  <a:lnTo>
                    <a:pt x="2593" y="44"/>
                  </a:lnTo>
                  <a:lnTo>
                    <a:pt x="2597" y="43"/>
                  </a:lnTo>
                  <a:lnTo>
                    <a:pt x="2599" y="44"/>
                  </a:lnTo>
                  <a:lnTo>
                    <a:pt x="2601" y="44"/>
                  </a:lnTo>
                  <a:lnTo>
                    <a:pt x="2603" y="45"/>
                  </a:lnTo>
                  <a:lnTo>
                    <a:pt x="2607" y="46"/>
                  </a:lnTo>
                  <a:lnTo>
                    <a:pt x="2609" y="47"/>
                  </a:lnTo>
                  <a:lnTo>
                    <a:pt x="2607" y="50"/>
                  </a:lnTo>
                  <a:lnTo>
                    <a:pt x="2603" y="51"/>
                  </a:lnTo>
                  <a:lnTo>
                    <a:pt x="2601" y="52"/>
                  </a:lnTo>
                  <a:lnTo>
                    <a:pt x="2598" y="53"/>
                  </a:lnTo>
                  <a:lnTo>
                    <a:pt x="2596" y="54"/>
                  </a:lnTo>
                  <a:lnTo>
                    <a:pt x="2592" y="54"/>
                  </a:lnTo>
                  <a:lnTo>
                    <a:pt x="2590" y="55"/>
                  </a:lnTo>
                  <a:lnTo>
                    <a:pt x="2586" y="54"/>
                  </a:lnTo>
                  <a:lnTo>
                    <a:pt x="2583" y="53"/>
                  </a:lnTo>
                  <a:lnTo>
                    <a:pt x="2586" y="52"/>
                  </a:lnTo>
                  <a:lnTo>
                    <a:pt x="2589" y="52"/>
                  </a:lnTo>
                  <a:lnTo>
                    <a:pt x="2586" y="51"/>
                  </a:lnTo>
                  <a:lnTo>
                    <a:pt x="2583" y="51"/>
                  </a:lnTo>
                  <a:lnTo>
                    <a:pt x="2581" y="50"/>
                  </a:lnTo>
                  <a:lnTo>
                    <a:pt x="2577" y="50"/>
                  </a:lnTo>
                  <a:lnTo>
                    <a:pt x="2575" y="50"/>
                  </a:lnTo>
                  <a:lnTo>
                    <a:pt x="2572" y="47"/>
                  </a:lnTo>
                  <a:lnTo>
                    <a:pt x="2575" y="47"/>
                  </a:lnTo>
                  <a:lnTo>
                    <a:pt x="2573" y="44"/>
                  </a:lnTo>
                  <a:lnTo>
                    <a:pt x="2573"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5" name="Freeform 221">
              <a:extLst>
                <a:ext uri="{FF2B5EF4-FFF2-40B4-BE49-F238E27FC236}">
                  <a16:creationId xmlns:a16="http://schemas.microsoft.com/office/drawing/2014/main" id="{15271D95-EFBD-7391-BD53-E71DF3721F05}"/>
                </a:ext>
              </a:extLst>
            </p:cNvPr>
            <p:cNvSpPr>
              <a:spLocks/>
            </p:cNvSpPr>
            <p:nvPr userDrawn="1"/>
          </p:nvSpPr>
          <p:spPr bwMode="auto">
            <a:xfrm>
              <a:off x="9231687" y="4796898"/>
              <a:ext cx="83282" cy="81617"/>
            </a:xfrm>
            <a:custGeom>
              <a:avLst/>
              <a:gdLst>
                <a:gd name="T0" fmla="*/ 26 w 50"/>
                <a:gd name="T1" fmla="*/ 8 h 49"/>
                <a:gd name="T2" fmla="*/ 31 w 50"/>
                <a:gd name="T3" fmla="*/ 8 h 49"/>
                <a:gd name="T4" fmla="*/ 33 w 50"/>
                <a:gd name="T5" fmla="*/ 6 h 49"/>
                <a:gd name="T6" fmla="*/ 38 w 50"/>
                <a:gd name="T7" fmla="*/ 5 h 49"/>
                <a:gd name="T8" fmla="*/ 44 w 50"/>
                <a:gd name="T9" fmla="*/ 4 h 49"/>
                <a:gd name="T10" fmla="*/ 50 w 50"/>
                <a:gd name="T11" fmla="*/ 4 h 49"/>
                <a:gd name="T12" fmla="*/ 50 w 50"/>
                <a:gd name="T13" fmla="*/ 9 h 49"/>
                <a:gd name="T14" fmla="*/ 50 w 50"/>
                <a:gd name="T15" fmla="*/ 15 h 49"/>
                <a:gd name="T16" fmla="*/ 50 w 50"/>
                <a:gd name="T17" fmla="*/ 21 h 49"/>
                <a:gd name="T18" fmla="*/ 50 w 50"/>
                <a:gd name="T19" fmla="*/ 25 h 49"/>
                <a:gd name="T20" fmla="*/ 46 w 50"/>
                <a:gd name="T21" fmla="*/ 25 h 49"/>
                <a:gd name="T22" fmla="*/ 44 w 50"/>
                <a:gd name="T23" fmla="*/ 31 h 49"/>
                <a:gd name="T24" fmla="*/ 45 w 50"/>
                <a:gd name="T25" fmla="*/ 36 h 49"/>
                <a:gd name="T26" fmla="*/ 45 w 50"/>
                <a:gd name="T27" fmla="*/ 42 h 49"/>
                <a:gd name="T28" fmla="*/ 41 w 50"/>
                <a:gd name="T29" fmla="*/ 38 h 49"/>
                <a:gd name="T30" fmla="*/ 41 w 50"/>
                <a:gd name="T31" fmla="*/ 36 h 49"/>
                <a:gd name="T32" fmla="*/ 36 w 50"/>
                <a:gd name="T33" fmla="*/ 34 h 49"/>
                <a:gd name="T34" fmla="*/ 36 w 50"/>
                <a:gd name="T35" fmla="*/ 38 h 49"/>
                <a:gd name="T36" fmla="*/ 34 w 50"/>
                <a:gd name="T37" fmla="*/ 43 h 49"/>
                <a:gd name="T38" fmla="*/ 31 w 50"/>
                <a:gd name="T39" fmla="*/ 44 h 49"/>
                <a:gd name="T40" fmla="*/ 29 w 50"/>
                <a:gd name="T41" fmla="*/ 49 h 49"/>
                <a:gd name="T42" fmla="*/ 24 w 50"/>
                <a:gd name="T43" fmla="*/ 48 h 49"/>
                <a:gd name="T44" fmla="*/ 19 w 50"/>
                <a:gd name="T45" fmla="*/ 47 h 49"/>
                <a:gd name="T46" fmla="*/ 21 w 50"/>
                <a:gd name="T47" fmla="*/ 43 h 49"/>
                <a:gd name="T48" fmla="*/ 16 w 50"/>
                <a:gd name="T49" fmla="*/ 43 h 49"/>
                <a:gd name="T50" fmla="*/ 11 w 50"/>
                <a:gd name="T51" fmla="*/ 38 h 49"/>
                <a:gd name="T52" fmla="*/ 9 w 50"/>
                <a:gd name="T53" fmla="*/ 32 h 49"/>
                <a:gd name="T54" fmla="*/ 9 w 50"/>
                <a:gd name="T55" fmla="*/ 27 h 49"/>
                <a:gd name="T56" fmla="*/ 10 w 50"/>
                <a:gd name="T57" fmla="*/ 27 h 49"/>
                <a:gd name="T58" fmla="*/ 8 w 50"/>
                <a:gd name="T59" fmla="*/ 23 h 49"/>
                <a:gd name="T60" fmla="*/ 3 w 50"/>
                <a:gd name="T61" fmla="*/ 17 h 49"/>
                <a:gd name="T62" fmla="*/ 1 w 50"/>
                <a:gd name="T63" fmla="*/ 11 h 49"/>
                <a:gd name="T64" fmla="*/ 0 w 50"/>
                <a:gd name="T65" fmla="*/ 6 h 49"/>
                <a:gd name="T66" fmla="*/ 0 w 50"/>
                <a:gd name="T67" fmla="*/ 0 h 49"/>
                <a:gd name="T68" fmla="*/ 5 w 50"/>
                <a:gd name="T69" fmla="*/ 2 h 49"/>
                <a:gd name="T70" fmla="*/ 11 w 50"/>
                <a:gd name="T71" fmla="*/ 4 h 49"/>
                <a:gd name="T72" fmla="*/ 16 w 50"/>
                <a:gd name="T73" fmla="*/ 6 h 49"/>
                <a:gd name="T74" fmla="*/ 21 w 50"/>
                <a:gd name="T75" fmla="*/ 8 h 49"/>
                <a:gd name="T76" fmla="*/ 25 w 50"/>
                <a:gd name="T77"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49">
                  <a:moveTo>
                    <a:pt x="25" y="8"/>
                  </a:moveTo>
                  <a:lnTo>
                    <a:pt x="26" y="8"/>
                  </a:lnTo>
                  <a:lnTo>
                    <a:pt x="28" y="7"/>
                  </a:lnTo>
                  <a:lnTo>
                    <a:pt x="31" y="8"/>
                  </a:lnTo>
                  <a:lnTo>
                    <a:pt x="30" y="6"/>
                  </a:lnTo>
                  <a:lnTo>
                    <a:pt x="33" y="6"/>
                  </a:lnTo>
                  <a:lnTo>
                    <a:pt x="36" y="5"/>
                  </a:lnTo>
                  <a:lnTo>
                    <a:pt x="38" y="5"/>
                  </a:lnTo>
                  <a:lnTo>
                    <a:pt x="42" y="4"/>
                  </a:lnTo>
                  <a:lnTo>
                    <a:pt x="44" y="4"/>
                  </a:lnTo>
                  <a:lnTo>
                    <a:pt x="46" y="1"/>
                  </a:lnTo>
                  <a:lnTo>
                    <a:pt x="50" y="4"/>
                  </a:lnTo>
                  <a:lnTo>
                    <a:pt x="50" y="7"/>
                  </a:lnTo>
                  <a:lnTo>
                    <a:pt x="50" y="9"/>
                  </a:lnTo>
                  <a:lnTo>
                    <a:pt x="50" y="13"/>
                  </a:lnTo>
                  <a:lnTo>
                    <a:pt x="50" y="15"/>
                  </a:lnTo>
                  <a:lnTo>
                    <a:pt x="50" y="17"/>
                  </a:lnTo>
                  <a:lnTo>
                    <a:pt x="50" y="21"/>
                  </a:lnTo>
                  <a:lnTo>
                    <a:pt x="50" y="23"/>
                  </a:lnTo>
                  <a:lnTo>
                    <a:pt x="50" y="25"/>
                  </a:lnTo>
                  <a:lnTo>
                    <a:pt x="47" y="23"/>
                  </a:lnTo>
                  <a:lnTo>
                    <a:pt x="46" y="25"/>
                  </a:lnTo>
                  <a:lnTo>
                    <a:pt x="45" y="28"/>
                  </a:lnTo>
                  <a:lnTo>
                    <a:pt x="44" y="31"/>
                  </a:lnTo>
                  <a:lnTo>
                    <a:pt x="45" y="34"/>
                  </a:lnTo>
                  <a:lnTo>
                    <a:pt x="45" y="36"/>
                  </a:lnTo>
                  <a:lnTo>
                    <a:pt x="45" y="39"/>
                  </a:lnTo>
                  <a:lnTo>
                    <a:pt x="45" y="42"/>
                  </a:lnTo>
                  <a:lnTo>
                    <a:pt x="42" y="40"/>
                  </a:lnTo>
                  <a:lnTo>
                    <a:pt x="41" y="38"/>
                  </a:lnTo>
                  <a:lnTo>
                    <a:pt x="44" y="39"/>
                  </a:lnTo>
                  <a:lnTo>
                    <a:pt x="41" y="36"/>
                  </a:lnTo>
                  <a:lnTo>
                    <a:pt x="38" y="36"/>
                  </a:lnTo>
                  <a:lnTo>
                    <a:pt x="36" y="34"/>
                  </a:lnTo>
                  <a:lnTo>
                    <a:pt x="35" y="35"/>
                  </a:lnTo>
                  <a:lnTo>
                    <a:pt x="36" y="38"/>
                  </a:lnTo>
                  <a:lnTo>
                    <a:pt x="35" y="40"/>
                  </a:lnTo>
                  <a:lnTo>
                    <a:pt x="34" y="43"/>
                  </a:lnTo>
                  <a:lnTo>
                    <a:pt x="31" y="41"/>
                  </a:lnTo>
                  <a:lnTo>
                    <a:pt x="31" y="44"/>
                  </a:lnTo>
                  <a:lnTo>
                    <a:pt x="30" y="47"/>
                  </a:lnTo>
                  <a:lnTo>
                    <a:pt x="29" y="49"/>
                  </a:lnTo>
                  <a:lnTo>
                    <a:pt x="27" y="48"/>
                  </a:lnTo>
                  <a:lnTo>
                    <a:pt x="24" y="48"/>
                  </a:lnTo>
                  <a:lnTo>
                    <a:pt x="21" y="47"/>
                  </a:lnTo>
                  <a:lnTo>
                    <a:pt x="19" y="47"/>
                  </a:lnTo>
                  <a:lnTo>
                    <a:pt x="18" y="44"/>
                  </a:lnTo>
                  <a:lnTo>
                    <a:pt x="21" y="43"/>
                  </a:lnTo>
                  <a:lnTo>
                    <a:pt x="18" y="44"/>
                  </a:lnTo>
                  <a:lnTo>
                    <a:pt x="16" y="43"/>
                  </a:lnTo>
                  <a:lnTo>
                    <a:pt x="13" y="40"/>
                  </a:lnTo>
                  <a:lnTo>
                    <a:pt x="11" y="38"/>
                  </a:lnTo>
                  <a:lnTo>
                    <a:pt x="10" y="35"/>
                  </a:lnTo>
                  <a:lnTo>
                    <a:pt x="9" y="32"/>
                  </a:lnTo>
                  <a:lnTo>
                    <a:pt x="8" y="30"/>
                  </a:lnTo>
                  <a:lnTo>
                    <a:pt x="9" y="27"/>
                  </a:lnTo>
                  <a:lnTo>
                    <a:pt x="11" y="30"/>
                  </a:lnTo>
                  <a:lnTo>
                    <a:pt x="10" y="27"/>
                  </a:lnTo>
                  <a:lnTo>
                    <a:pt x="8" y="25"/>
                  </a:lnTo>
                  <a:lnTo>
                    <a:pt x="8" y="23"/>
                  </a:lnTo>
                  <a:lnTo>
                    <a:pt x="5" y="19"/>
                  </a:lnTo>
                  <a:lnTo>
                    <a:pt x="3" y="17"/>
                  </a:lnTo>
                  <a:lnTo>
                    <a:pt x="2" y="14"/>
                  </a:lnTo>
                  <a:lnTo>
                    <a:pt x="1" y="11"/>
                  </a:lnTo>
                  <a:lnTo>
                    <a:pt x="0" y="9"/>
                  </a:lnTo>
                  <a:lnTo>
                    <a:pt x="0" y="6"/>
                  </a:lnTo>
                  <a:lnTo>
                    <a:pt x="0" y="4"/>
                  </a:lnTo>
                  <a:lnTo>
                    <a:pt x="0" y="0"/>
                  </a:lnTo>
                  <a:lnTo>
                    <a:pt x="2" y="1"/>
                  </a:lnTo>
                  <a:lnTo>
                    <a:pt x="5" y="2"/>
                  </a:lnTo>
                  <a:lnTo>
                    <a:pt x="8" y="2"/>
                  </a:lnTo>
                  <a:lnTo>
                    <a:pt x="11" y="4"/>
                  </a:lnTo>
                  <a:lnTo>
                    <a:pt x="13" y="5"/>
                  </a:lnTo>
                  <a:lnTo>
                    <a:pt x="16" y="6"/>
                  </a:lnTo>
                  <a:lnTo>
                    <a:pt x="19" y="7"/>
                  </a:lnTo>
                  <a:lnTo>
                    <a:pt x="21" y="8"/>
                  </a:lnTo>
                  <a:lnTo>
                    <a:pt x="24" y="8"/>
                  </a:lnTo>
                  <a:lnTo>
                    <a:pt x="25" y="8"/>
                  </a:lnTo>
                  <a:lnTo>
                    <a:pt x="2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6" name="Freeform 222">
              <a:extLst>
                <a:ext uri="{FF2B5EF4-FFF2-40B4-BE49-F238E27FC236}">
                  <a16:creationId xmlns:a16="http://schemas.microsoft.com/office/drawing/2014/main" id="{8955D9F9-CE4E-CC59-2BC8-3DFED3934729}"/>
                </a:ext>
              </a:extLst>
            </p:cNvPr>
            <p:cNvSpPr>
              <a:spLocks/>
            </p:cNvSpPr>
            <p:nvPr userDrawn="1"/>
          </p:nvSpPr>
          <p:spPr bwMode="auto">
            <a:xfrm>
              <a:off x="8920212" y="3824163"/>
              <a:ext cx="453055" cy="234856"/>
            </a:xfrm>
            <a:custGeom>
              <a:avLst/>
              <a:gdLst>
                <a:gd name="T0" fmla="*/ 254 w 272"/>
                <a:gd name="T1" fmla="*/ 137 h 141"/>
                <a:gd name="T2" fmla="*/ 234 w 272"/>
                <a:gd name="T3" fmla="*/ 133 h 141"/>
                <a:gd name="T4" fmla="*/ 223 w 272"/>
                <a:gd name="T5" fmla="*/ 126 h 141"/>
                <a:gd name="T6" fmla="*/ 215 w 272"/>
                <a:gd name="T7" fmla="*/ 119 h 141"/>
                <a:gd name="T8" fmla="*/ 207 w 272"/>
                <a:gd name="T9" fmla="*/ 107 h 141"/>
                <a:gd name="T10" fmla="*/ 191 w 272"/>
                <a:gd name="T11" fmla="*/ 102 h 141"/>
                <a:gd name="T12" fmla="*/ 184 w 272"/>
                <a:gd name="T13" fmla="*/ 97 h 141"/>
                <a:gd name="T14" fmla="*/ 180 w 272"/>
                <a:gd name="T15" fmla="*/ 102 h 141"/>
                <a:gd name="T16" fmla="*/ 175 w 272"/>
                <a:gd name="T17" fmla="*/ 102 h 141"/>
                <a:gd name="T18" fmla="*/ 170 w 272"/>
                <a:gd name="T19" fmla="*/ 103 h 141"/>
                <a:gd name="T20" fmla="*/ 163 w 272"/>
                <a:gd name="T21" fmla="*/ 109 h 141"/>
                <a:gd name="T22" fmla="*/ 155 w 272"/>
                <a:gd name="T23" fmla="*/ 107 h 141"/>
                <a:gd name="T24" fmla="*/ 170 w 272"/>
                <a:gd name="T25" fmla="*/ 116 h 141"/>
                <a:gd name="T26" fmla="*/ 156 w 272"/>
                <a:gd name="T27" fmla="*/ 121 h 141"/>
                <a:gd name="T28" fmla="*/ 139 w 272"/>
                <a:gd name="T29" fmla="*/ 121 h 141"/>
                <a:gd name="T30" fmla="*/ 126 w 272"/>
                <a:gd name="T31" fmla="*/ 110 h 141"/>
                <a:gd name="T32" fmla="*/ 120 w 272"/>
                <a:gd name="T33" fmla="*/ 106 h 141"/>
                <a:gd name="T34" fmla="*/ 107 w 272"/>
                <a:gd name="T35" fmla="*/ 104 h 141"/>
                <a:gd name="T36" fmla="*/ 111 w 272"/>
                <a:gd name="T37" fmla="*/ 94 h 141"/>
                <a:gd name="T38" fmla="*/ 110 w 272"/>
                <a:gd name="T39" fmla="*/ 89 h 141"/>
                <a:gd name="T40" fmla="*/ 101 w 272"/>
                <a:gd name="T41" fmla="*/ 80 h 141"/>
                <a:gd name="T42" fmla="*/ 97 w 272"/>
                <a:gd name="T43" fmla="*/ 73 h 141"/>
                <a:gd name="T44" fmla="*/ 88 w 272"/>
                <a:gd name="T45" fmla="*/ 64 h 141"/>
                <a:gd name="T46" fmla="*/ 78 w 272"/>
                <a:gd name="T47" fmla="*/ 62 h 141"/>
                <a:gd name="T48" fmla="*/ 64 w 272"/>
                <a:gd name="T49" fmla="*/ 56 h 141"/>
                <a:gd name="T50" fmla="*/ 52 w 272"/>
                <a:gd name="T51" fmla="*/ 53 h 141"/>
                <a:gd name="T52" fmla="*/ 45 w 272"/>
                <a:gd name="T53" fmla="*/ 50 h 141"/>
                <a:gd name="T54" fmla="*/ 36 w 272"/>
                <a:gd name="T55" fmla="*/ 39 h 141"/>
                <a:gd name="T56" fmla="*/ 33 w 272"/>
                <a:gd name="T57" fmla="*/ 47 h 141"/>
                <a:gd name="T58" fmla="*/ 25 w 272"/>
                <a:gd name="T59" fmla="*/ 42 h 141"/>
                <a:gd name="T60" fmla="*/ 17 w 272"/>
                <a:gd name="T61" fmla="*/ 32 h 141"/>
                <a:gd name="T62" fmla="*/ 33 w 272"/>
                <a:gd name="T63" fmla="*/ 29 h 141"/>
                <a:gd name="T64" fmla="*/ 35 w 272"/>
                <a:gd name="T65" fmla="*/ 25 h 141"/>
                <a:gd name="T66" fmla="*/ 19 w 272"/>
                <a:gd name="T67" fmla="*/ 25 h 141"/>
                <a:gd name="T68" fmla="*/ 11 w 272"/>
                <a:gd name="T69" fmla="*/ 17 h 141"/>
                <a:gd name="T70" fmla="*/ 3 w 272"/>
                <a:gd name="T71" fmla="*/ 10 h 141"/>
                <a:gd name="T72" fmla="*/ 15 w 272"/>
                <a:gd name="T73" fmla="*/ 2 h 141"/>
                <a:gd name="T74" fmla="*/ 29 w 272"/>
                <a:gd name="T75" fmla="*/ 2 h 141"/>
                <a:gd name="T76" fmla="*/ 42 w 272"/>
                <a:gd name="T77" fmla="*/ 8 h 141"/>
                <a:gd name="T78" fmla="*/ 43 w 272"/>
                <a:gd name="T79" fmla="*/ 25 h 141"/>
                <a:gd name="T80" fmla="*/ 51 w 272"/>
                <a:gd name="T81" fmla="*/ 35 h 141"/>
                <a:gd name="T82" fmla="*/ 64 w 272"/>
                <a:gd name="T83" fmla="*/ 38 h 141"/>
                <a:gd name="T84" fmla="*/ 76 w 272"/>
                <a:gd name="T85" fmla="*/ 25 h 141"/>
                <a:gd name="T86" fmla="*/ 87 w 272"/>
                <a:gd name="T87" fmla="*/ 18 h 141"/>
                <a:gd name="T88" fmla="*/ 102 w 272"/>
                <a:gd name="T89" fmla="*/ 19 h 141"/>
                <a:gd name="T90" fmla="*/ 121 w 272"/>
                <a:gd name="T91" fmla="*/ 27 h 141"/>
                <a:gd name="T92" fmla="*/ 136 w 272"/>
                <a:gd name="T93" fmla="*/ 30 h 141"/>
                <a:gd name="T94" fmla="*/ 154 w 272"/>
                <a:gd name="T95" fmla="*/ 37 h 141"/>
                <a:gd name="T96" fmla="*/ 171 w 272"/>
                <a:gd name="T97" fmla="*/ 42 h 141"/>
                <a:gd name="T98" fmla="*/ 186 w 272"/>
                <a:gd name="T99" fmla="*/ 50 h 141"/>
                <a:gd name="T100" fmla="*/ 195 w 272"/>
                <a:gd name="T101" fmla="*/ 54 h 141"/>
                <a:gd name="T102" fmla="*/ 203 w 272"/>
                <a:gd name="T103" fmla="*/ 70 h 141"/>
                <a:gd name="T104" fmla="*/ 217 w 272"/>
                <a:gd name="T105" fmla="*/ 75 h 141"/>
                <a:gd name="T106" fmla="*/ 230 w 272"/>
                <a:gd name="T107" fmla="*/ 85 h 141"/>
                <a:gd name="T108" fmla="*/ 218 w 272"/>
                <a:gd name="T109" fmla="*/ 89 h 141"/>
                <a:gd name="T110" fmla="*/ 230 w 272"/>
                <a:gd name="T111" fmla="*/ 104 h 141"/>
                <a:gd name="T112" fmla="*/ 239 w 272"/>
                <a:gd name="T113" fmla="*/ 114 h 141"/>
                <a:gd name="T114" fmla="*/ 249 w 272"/>
                <a:gd name="T115" fmla="*/ 122 h 141"/>
                <a:gd name="T116" fmla="*/ 259 w 272"/>
                <a:gd name="T117" fmla="*/ 128 h 141"/>
                <a:gd name="T118" fmla="*/ 264 w 272"/>
                <a:gd name="T119" fmla="*/ 135 h 141"/>
                <a:gd name="T120" fmla="*/ 268 w 272"/>
                <a:gd name="T121" fmla="*/ 14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2" h="141">
                  <a:moveTo>
                    <a:pt x="259" y="139"/>
                  </a:moveTo>
                  <a:lnTo>
                    <a:pt x="260" y="138"/>
                  </a:lnTo>
                  <a:lnTo>
                    <a:pt x="259" y="138"/>
                  </a:lnTo>
                  <a:lnTo>
                    <a:pt x="258" y="138"/>
                  </a:lnTo>
                  <a:lnTo>
                    <a:pt x="256" y="137"/>
                  </a:lnTo>
                  <a:lnTo>
                    <a:pt x="254" y="137"/>
                  </a:lnTo>
                  <a:lnTo>
                    <a:pt x="248" y="136"/>
                  </a:lnTo>
                  <a:lnTo>
                    <a:pt x="246" y="136"/>
                  </a:lnTo>
                  <a:lnTo>
                    <a:pt x="242" y="133"/>
                  </a:lnTo>
                  <a:lnTo>
                    <a:pt x="240" y="135"/>
                  </a:lnTo>
                  <a:lnTo>
                    <a:pt x="237" y="135"/>
                  </a:lnTo>
                  <a:lnTo>
                    <a:pt x="234" y="133"/>
                  </a:lnTo>
                  <a:lnTo>
                    <a:pt x="232" y="135"/>
                  </a:lnTo>
                  <a:lnTo>
                    <a:pt x="230" y="132"/>
                  </a:lnTo>
                  <a:lnTo>
                    <a:pt x="228" y="132"/>
                  </a:lnTo>
                  <a:lnTo>
                    <a:pt x="226" y="131"/>
                  </a:lnTo>
                  <a:lnTo>
                    <a:pt x="225" y="128"/>
                  </a:lnTo>
                  <a:lnTo>
                    <a:pt x="223" y="126"/>
                  </a:lnTo>
                  <a:lnTo>
                    <a:pt x="220" y="124"/>
                  </a:lnTo>
                  <a:lnTo>
                    <a:pt x="220" y="124"/>
                  </a:lnTo>
                  <a:lnTo>
                    <a:pt x="217" y="122"/>
                  </a:lnTo>
                  <a:lnTo>
                    <a:pt x="218" y="119"/>
                  </a:lnTo>
                  <a:lnTo>
                    <a:pt x="218" y="119"/>
                  </a:lnTo>
                  <a:lnTo>
                    <a:pt x="215" y="119"/>
                  </a:lnTo>
                  <a:lnTo>
                    <a:pt x="213" y="118"/>
                  </a:lnTo>
                  <a:lnTo>
                    <a:pt x="213" y="115"/>
                  </a:lnTo>
                  <a:lnTo>
                    <a:pt x="211" y="113"/>
                  </a:lnTo>
                  <a:lnTo>
                    <a:pt x="211" y="112"/>
                  </a:lnTo>
                  <a:lnTo>
                    <a:pt x="208" y="110"/>
                  </a:lnTo>
                  <a:lnTo>
                    <a:pt x="207" y="107"/>
                  </a:lnTo>
                  <a:lnTo>
                    <a:pt x="205" y="105"/>
                  </a:lnTo>
                  <a:lnTo>
                    <a:pt x="201" y="103"/>
                  </a:lnTo>
                  <a:lnTo>
                    <a:pt x="199" y="104"/>
                  </a:lnTo>
                  <a:lnTo>
                    <a:pt x="196" y="103"/>
                  </a:lnTo>
                  <a:lnTo>
                    <a:pt x="194" y="102"/>
                  </a:lnTo>
                  <a:lnTo>
                    <a:pt x="191" y="102"/>
                  </a:lnTo>
                  <a:lnTo>
                    <a:pt x="189" y="102"/>
                  </a:lnTo>
                  <a:lnTo>
                    <a:pt x="189" y="98"/>
                  </a:lnTo>
                  <a:lnTo>
                    <a:pt x="188" y="99"/>
                  </a:lnTo>
                  <a:lnTo>
                    <a:pt x="187" y="98"/>
                  </a:lnTo>
                  <a:lnTo>
                    <a:pt x="187" y="98"/>
                  </a:lnTo>
                  <a:lnTo>
                    <a:pt x="184" y="97"/>
                  </a:lnTo>
                  <a:lnTo>
                    <a:pt x="183" y="97"/>
                  </a:lnTo>
                  <a:lnTo>
                    <a:pt x="183" y="99"/>
                  </a:lnTo>
                  <a:lnTo>
                    <a:pt x="182" y="99"/>
                  </a:lnTo>
                  <a:lnTo>
                    <a:pt x="181" y="99"/>
                  </a:lnTo>
                  <a:lnTo>
                    <a:pt x="181" y="101"/>
                  </a:lnTo>
                  <a:lnTo>
                    <a:pt x="180" y="102"/>
                  </a:lnTo>
                  <a:lnTo>
                    <a:pt x="179" y="101"/>
                  </a:lnTo>
                  <a:lnTo>
                    <a:pt x="175" y="99"/>
                  </a:lnTo>
                  <a:lnTo>
                    <a:pt x="173" y="97"/>
                  </a:lnTo>
                  <a:lnTo>
                    <a:pt x="173" y="97"/>
                  </a:lnTo>
                  <a:lnTo>
                    <a:pt x="174" y="98"/>
                  </a:lnTo>
                  <a:lnTo>
                    <a:pt x="175" y="102"/>
                  </a:lnTo>
                  <a:lnTo>
                    <a:pt x="177" y="104"/>
                  </a:lnTo>
                  <a:lnTo>
                    <a:pt x="174" y="105"/>
                  </a:lnTo>
                  <a:lnTo>
                    <a:pt x="172" y="104"/>
                  </a:lnTo>
                  <a:lnTo>
                    <a:pt x="169" y="103"/>
                  </a:lnTo>
                  <a:lnTo>
                    <a:pt x="169" y="103"/>
                  </a:lnTo>
                  <a:lnTo>
                    <a:pt x="170" y="103"/>
                  </a:lnTo>
                  <a:lnTo>
                    <a:pt x="170" y="104"/>
                  </a:lnTo>
                  <a:lnTo>
                    <a:pt x="172" y="106"/>
                  </a:lnTo>
                  <a:lnTo>
                    <a:pt x="171" y="107"/>
                  </a:lnTo>
                  <a:lnTo>
                    <a:pt x="169" y="109"/>
                  </a:lnTo>
                  <a:lnTo>
                    <a:pt x="165" y="109"/>
                  </a:lnTo>
                  <a:lnTo>
                    <a:pt x="163" y="109"/>
                  </a:lnTo>
                  <a:lnTo>
                    <a:pt x="161" y="109"/>
                  </a:lnTo>
                  <a:lnTo>
                    <a:pt x="157" y="109"/>
                  </a:lnTo>
                  <a:lnTo>
                    <a:pt x="155" y="106"/>
                  </a:lnTo>
                  <a:lnTo>
                    <a:pt x="152" y="107"/>
                  </a:lnTo>
                  <a:lnTo>
                    <a:pt x="153" y="107"/>
                  </a:lnTo>
                  <a:lnTo>
                    <a:pt x="155" y="107"/>
                  </a:lnTo>
                  <a:lnTo>
                    <a:pt x="157" y="110"/>
                  </a:lnTo>
                  <a:lnTo>
                    <a:pt x="161" y="109"/>
                  </a:lnTo>
                  <a:lnTo>
                    <a:pt x="163" y="111"/>
                  </a:lnTo>
                  <a:lnTo>
                    <a:pt x="165" y="111"/>
                  </a:lnTo>
                  <a:lnTo>
                    <a:pt x="169" y="114"/>
                  </a:lnTo>
                  <a:lnTo>
                    <a:pt x="170" y="116"/>
                  </a:lnTo>
                  <a:lnTo>
                    <a:pt x="167" y="119"/>
                  </a:lnTo>
                  <a:lnTo>
                    <a:pt x="164" y="120"/>
                  </a:lnTo>
                  <a:lnTo>
                    <a:pt x="162" y="121"/>
                  </a:lnTo>
                  <a:lnTo>
                    <a:pt x="158" y="123"/>
                  </a:lnTo>
                  <a:lnTo>
                    <a:pt x="158" y="123"/>
                  </a:lnTo>
                  <a:lnTo>
                    <a:pt x="156" y="121"/>
                  </a:lnTo>
                  <a:lnTo>
                    <a:pt x="153" y="120"/>
                  </a:lnTo>
                  <a:lnTo>
                    <a:pt x="150" y="121"/>
                  </a:lnTo>
                  <a:lnTo>
                    <a:pt x="147" y="121"/>
                  </a:lnTo>
                  <a:lnTo>
                    <a:pt x="145" y="121"/>
                  </a:lnTo>
                  <a:lnTo>
                    <a:pt x="143" y="120"/>
                  </a:lnTo>
                  <a:lnTo>
                    <a:pt x="139" y="121"/>
                  </a:lnTo>
                  <a:lnTo>
                    <a:pt x="137" y="120"/>
                  </a:lnTo>
                  <a:lnTo>
                    <a:pt x="133" y="119"/>
                  </a:lnTo>
                  <a:lnTo>
                    <a:pt x="131" y="115"/>
                  </a:lnTo>
                  <a:lnTo>
                    <a:pt x="129" y="113"/>
                  </a:lnTo>
                  <a:lnTo>
                    <a:pt x="128" y="111"/>
                  </a:lnTo>
                  <a:lnTo>
                    <a:pt x="126" y="110"/>
                  </a:lnTo>
                  <a:lnTo>
                    <a:pt x="123" y="107"/>
                  </a:lnTo>
                  <a:lnTo>
                    <a:pt x="123" y="107"/>
                  </a:lnTo>
                  <a:lnTo>
                    <a:pt x="123" y="106"/>
                  </a:lnTo>
                  <a:lnTo>
                    <a:pt x="124" y="103"/>
                  </a:lnTo>
                  <a:lnTo>
                    <a:pt x="123" y="105"/>
                  </a:lnTo>
                  <a:lnTo>
                    <a:pt x="120" y="106"/>
                  </a:lnTo>
                  <a:lnTo>
                    <a:pt x="118" y="106"/>
                  </a:lnTo>
                  <a:lnTo>
                    <a:pt x="115" y="107"/>
                  </a:lnTo>
                  <a:lnTo>
                    <a:pt x="112" y="104"/>
                  </a:lnTo>
                  <a:lnTo>
                    <a:pt x="110" y="106"/>
                  </a:lnTo>
                  <a:lnTo>
                    <a:pt x="107" y="107"/>
                  </a:lnTo>
                  <a:lnTo>
                    <a:pt x="107" y="104"/>
                  </a:lnTo>
                  <a:lnTo>
                    <a:pt x="110" y="102"/>
                  </a:lnTo>
                  <a:lnTo>
                    <a:pt x="111" y="98"/>
                  </a:lnTo>
                  <a:lnTo>
                    <a:pt x="107" y="96"/>
                  </a:lnTo>
                  <a:lnTo>
                    <a:pt x="105" y="94"/>
                  </a:lnTo>
                  <a:lnTo>
                    <a:pt x="109" y="94"/>
                  </a:lnTo>
                  <a:lnTo>
                    <a:pt x="111" y="94"/>
                  </a:lnTo>
                  <a:lnTo>
                    <a:pt x="112" y="93"/>
                  </a:lnTo>
                  <a:lnTo>
                    <a:pt x="110" y="94"/>
                  </a:lnTo>
                  <a:lnTo>
                    <a:pt x="107" y="93"/>
                  </a:lnTo>
                  <a:lnTo>
                    <a:pt x="104" y="90"/>
                  </a:lnTo>
                  <a:lnTo>
                    <a:pt x="107" y="89"/>
                  </a:lnTo>
                  <a:lnTo>
                    <a:pt x="110" y="89"/>
                  </a:lnTo>
                  <a:lnTo>
                    <a:pt x="112" y="90"/>
                  </a:lnTo>
                  <a:lnTo>
                    <a:pt x="109" y="89"/>
                  </a:lnTo>
                  <a:lnTo>
                    <a:pt x="106" y="88"/>
                  </a:lnTo>
                  <a:lnTo>
                    <a:pt x="105" y="85"/>
                  </a:lnTo>
                  <a:lnTo>
                    <a:pt x="102" y="82"/>
                  </a:lnTo>
                  <a:lnTo>
                    <a:pt x="101" y="80"/>
                  </a:lnTo>
                  <a:lnTo>
                    <a:pt x="100" y="77"/>
                  </a:lnTo>
                  <a:lnTo>
                    <a:pt x="100" y="77"/>
                  </a:lnTo>
                  <a:lnTo>
                    <a:pt x="101" y="75"/>
                  </a:lnTo>
                  <a:lnTo>
                    <a:pt x="98" y="75"/>
                  </a:lnTo>
                  <a:lnTo>
                    <a:pt x="101" y="72"/>
                  </a:lnTo>
                  <a:lnTo>
                    <a:pt x="97" y="73"/>
                  </a:lnTo>
                  <a:lnTo>
                    <a:pt x="97" y="73"/>
                  </a:lnTo>
                  <a:lnTo>
                    <a:pt x="96" y="72"/>
                  </a:lnTo>
                  <a:lnTo>
                    <a:pt x="96" y="69"/>
                  </a:lnTo>
                  <a:lnTo>
                    <a:pt x="94" y="68"/>
                  </a:lnTo>
                  <a:lnTo>
                    <a:pt x="90" y="67"/>
                  </a:lnTo>
                  <a:lnTo>
                    <a:pt x="88" y="64"/>
                  </a:lnTo>
                  <a:lnTo>
                    <a:pt x="88" y="64"/>
                  </a:lnTo>
                  <a:lnTo>
                    <a:pt x="85" y="63"/>
                  </a:lnTo>
                  <a:lnTo>
                    <a:pt x="83" y="62"/>
                  </a:lnTo>
                  <a:lnTo>
                    <a:pt x="80" y="62"/>
                  </a:lnTo>
                  <a:lnTo>
                    <a:pt x="79" y="62"/>
                  </a:lnTo>
                  <a:lnTo>
                    <a:pt x="78" y="62"/>
                  </a:lnTo>
                  <a:lnTo>
                    <a:pt x="78" y="62"/>
                  </a:lnTo>
                  <a:lnTo>
                    <a:pt x="76" y="60"/>
                  </a:lnTo>
                  <a:lnTo>
                    <a:pt x="72" y="59"/>
                  </a:lnTo>
                  <a:lnTo>
                    <a:pt x="70" y="58"/>
                  </a:lnTo>
                  <a:lnTo>
                    <a:pt x="68" y="56"/>
                  </a:lnTo>
                  <a:lnTo>
                    <a:pt x="64" y="56"/>
                  </a:lnTo>
                  <a:lnTo>
                    <a:pt x="63" y="56"/>
                  </a:lnTo>
                  <a:lnTo>
                    <a:pt x="60" y="55"/>
                  </a:lnTo>
                  <a:lnTo>
                    <a:pt x="58" y="55"/>
                  </a:lnTo>
                  <a:lnTo>
                    <a:pt x="54" y="54"/>
                  </a:lnTo>
                  <a:lnTo>
                    <a:pt x="52" y="53"/>
                  </a:lnTo>
                  <a:lnTo>
                    <a:pt x="52" y="53"/>
                  </a:lnTo>
                  <a:lnTo>
                    <a:pt x="51" y="52"/>
                  </a:lnTo>
                  <a:lnTo>
                    <a:pt x="50" y="50"/>
                  </a:lnTo>
                  <a:lnTo>
                    <a:pt x="53" y="48"/>
                  </a:lnTo>
                  <a:lnTo>
                    <a:pt x="50" y="48"/>
                  </a:lnTo>
                  <a:lnTo>
                    <a:pt x="47" y="50"/>
                  </a:lnTo>
                  <a:lnTo>
                    <a:pt x="45" y="50"/>
                  </a:lnTo>
                  <a:lnTo>
                    <a:pt x="43" y="46"/>
                  </a:lnTo>
                  <a:lnTo>
                    <a:pt x="41" y="47"/>
                  </a:lnTo>
                  <a:lnTo>
                    <a:pt x="39" y="46"/>
                  </a:lnTo>
                  <a:lnTo>
                    <a:pt x="37" y="45"/>
                  </a:lnTo>
                  <a:lnTo>
                    <a:pt x="36" y="42"/>
                  </a:lnTo>
                  <a:lnTo>
                    <a:pt x="36" y="39"/>
                  </a:lnTo>
                  <a:lnTo>
                    <a:pt x="38" y="37"/>
                  </a:lnTo>
                  <a:lnTo>
                    <a:pt x="36" y="37"/>
                  </a:lnTo>
                  <a:lnTo>
                    <a:pt x="36" y="41"/>
                  </a:lnTo>
                  <a:lnTo>
                    <a:pt x="35" y="43"/>
                  </a:lnTo>
                  <a:lnTo>
                    <a:pt x="33" y="45"/>
                  </a:lnTo>
                  <a:lnTo>
                    <a:pt x="33" y="47"/>
                  </a:lnTo>
                  <a:lnTo>
                    <a:pt x="30" y="51"/>
                  </a:lnTo>
                  <a:lnTo>
                    <a:pt x="28" y="50"/>
                  </a:lnTo>
                  <a:lnTo>
                    <a:pt x="25" y="50"/>
                  </a:lnTo>
                  <a:lnTo>
                    <a:pt x="24" y="47"/>
                  </a:lnTo>
                  <a:lnTo>
                    <a:pt x="26" y="44"/>
                  </a:lnTo>
                  <a:lnTo>
                    <a:pt x="25" y="42"/>
                  </a:lnTo>
                  <a:lnTo>
                    <a:pt x="22" y="39"/>
                  </a:lnTo>
                  <a:lnTo>
                    <a:pt x="20" y="37"/>
                  </a:lnTo>
                  <a:lnTo>
                    <a:pt x="18" y="35"/>
                  </a:lnTo>
                  <a:lnTo>
                    <a:pt x="15" y="35"/>
                  </a:lnTo>
                  <a:lnTo>
                    <a:pt x="15" y="33"/>
                  </a:lnTo>
                  <a:lnTo>
                    <a:pt x="17" y="32"/>
                  </a:lnTo>
                  <a:lnTo>
                    <a:pt x="20" y="33"/>
                  </a:lnTo>
                  <a:lnTo>
                    <a:pt x="22" y="33"/>
                  </a:lnTo>
                  <a:lnTo>
                    <a:pt x="25" y="33"/>
                  </a:lnTo>
                  <a:lnTo>
                    <a:pt x="27" y="29"/>
                  </a:lnTo>
                  <a:lnTo>
                    <a:pt x="29" y="28"/>
                  </a:lnTo>
                  <a:lnTo>
                    <a:pt x="33" y="29"/>
                  </a:lnTo>
                  <a:lnTo>
                    <a:pt x="37" y="30"/>
                  </a:lnTo>
                  <a:lnTo>
                    <a:pt x="37" y="28"/>
                  </a:lnTo>
                  <a:lnTo>
                    <a:pt x="41" y="28"/>
                  </a:lnTo>
                  <a:lnTo>
                    <a:pt x="41" y="25"/>
                  </a:lnTo>
                  <a:lnTo>
                    <a:pt x="37" y="25"/>
                  </a:lnTo>
                  <a:lnTo>
                    <a:pt x="35" y="25"/>
                  </a:lnTo>
                  <a:lnTo>
                    <a:pt x="29" y="25"/>
                  </a:lnTo>
                  <a:lnTo>
                    <a:pt x="27" y="26"/>
                  </a:lnTo>
                  <a:lnTo>
                    <a:pt x="26" y="26"/>
                  </a:lnTo>
                  <a:lnTo>
                    <a:pt x="24" y="26"/>
                  </a:lnTo>
                  <a:lnTo>
                    <a:pt x="22" y="26"/>
                  </a:lnTo>
                  <a:lnTo>
                    <a:pt x="19" y="25"/>
                  </a:lnTo>
                  <a:lnTo>
                    <a:pt x="17" y="25"/>
                  </a:lnTo>
                  <a:lnTo>
                    <a:pt x="15" y="24"/>
                  </a:lnTo>
                  <a:lnTo>
                    <a:pt x="12" y="20"/>
                  </a:lnTo>
                  <a:lnTo>
                    <a:pt x="13" y="18"/>
                  </a:lnTo>
                  <a:lnTo>
                    <a:pt x="13" y="18"/>
                  </a:lnTo>
                  <a:lnTo>
                    <a:pt x="11" y="17"/>
                  </a:lnTo>
                  <a:lnTo>
                    <a:pt x="8" y="15"/>
                  </a:lnTo>
                  <a:lnTo>
                    <a:pt x="5" y="15"/>
                  </a:lnTo>
                  <a:lnTo>
                    <a:pt x="2" y="16"/>
                  </a:lnTo>
                  <a:lnTo>
                    <a:pt x="0" y="15"/>
                  </a:lnTo>
                  <a:lnTo>
                    <a:pt x="0" y="12"/>
                  </a:lnTo>
                  <a:lnTo>
                    <a:pt x="3" y="10"/>
                  </a:lnTo>
                  <a:lnTo>
                    <a:pt x="3" y="9"/>
                  </a:lnTo>
                  <a:lnTo>
                    <a:pt x="3" y="5"/>
                  </a:lnTo>
                  <a:lnTo>
                    <a:pt x="7" y="4"/>
                  </a:lnTo>
                  <a:lnTo>
                    <a:pt x="9" y="4"/>
                  </a:lnTo>
                  <a:lnTo>
                    <a:pt x="11" y="4"/>
                  </a:lnTo>
                  <a:lnTo>
                    <a:pt x="15" y="2"/>
                  </a:lnTo>
                  <a:lnTo>
                    <a:pt x="17" y="0"/>
                  </a:lnTo>
                  <a:lnTo>
                    <a:pt x="19" y="0"/>
                  </a:lnTo>
                  <a:lnTo>
                    <a:pt x="21" y="0"/>
                  </a:lnTo>
                  <a:lnTo>
                    <a:pt x="24" y="0"/>
                  </a:lnTo>
                  <a:lnTo>
                    <a:pt x="27" y="1"/>
                  </a:lnTo>
                  <a:lnTo>
                    <a:pt x="29" y="2"/>
                  </a:lnTo>
                  <a:lnTo>
                    <a:pt x="33" y="4"/>
                  </a:lnTo>
                  <a:lnTo>
                    <a:pt x="35" y="5"/>
                  </a:lnTo>
                  <a:lnTo>
                    <a:pt x="37" y="4"/>
                  </a:lnTo>
                  <a:lnTo>
                    <a:pt x="38" y="5"/>
                  </a:lnTo>
                  <a:lnTo>
                    <a:pt x="42" y="5"/>
                  </a:lnTo>
                  <a:lnTo>
                    <a:pt x="42" y="8"/>
                  </a:lnTo>
                  <a:lnTo>
                    <a:pt x="43" y="11"/>
                  </a:lnTo>
                  <a:lnTo>
                    <a:pt x="44" y="13"/>
                  </a:lnTo>
                  <a:lnTo>
                    <a:pt x="43" y="16"/>
                  </a:lnTo>
                  <a:lnTo>
                    <a:pt x="42" y="19"/>
                  </a:lnTo>
                  <a:lnTo>
                    <a:pt x="43" y="21"/>
                  </a:lnTo>
                  <a:lnTo>
                    <a:pt x="43" y="25"/>
                  </a:lnTo>
                  <a:lnTo>
                    <a:pt x="43" y="27"/>
                  </a:lnTo>
                  <a:lnTo>
                    <a:pt x="45" y="29"/>
                  </a:lnTo>
                  <a:lnTo>
                    <a:pt x="46" y="33"/>
                  </a:lnTo>
                  <a:lnTo>
                    <a:pt x="47" y="29"/>
                  </a:lnTo>
                  <a:lnTo>
                    <a:pt x="50" y="33"/>
                  </a:lnTo>
                  <a:lnTo>
                    <a:pt x="51" y="35"/>
                  </a:lnTo>
                  <a:lnTo>
                    <a:pt x="52" y="37"/>
                  </a:lnTo>
                  <a:lnTo>
                    <a:pt x="54" y="41"/>
                  </a:lnTo>
                  <a:lnTo>
                    <a:pt x="56" y="41"/>
                  </a:lnTo>
                  <a:lnTo>
                    <a:pt x="59" y="41"/>
                  </a:lnTo>
                  <a:lnTo>
                    <a:pt x="62" y="41"/>
                  </a:lnTo>
                  <a:lnTo>
                    <a:pt x="64" y="38"/>
                  </a:lnTo>
                  <a:lnTo>
                    <a:pt x="67" y="36"/>
                  </a:lnTo>
                  <a:lnTo>
                    <a:pt x="68" y="34"/>
                  </a:lnTo>
                  <a:lnTo>
                    <a:pt x="69" y="32"/>
                  </a:lnTo>
                  <a:lnTo>
                    <a:pt x="71" y="29"/>
                  </a:lnTo>
                  <a:lnTo>
                    <a:pt x="72" y="27"/>
                  </a:lnTo>
                  <a:lnTo>
                    <a:pt x="76" y="25"/>
                  </a:lnTo>
                  <a:lnTo>
                    <a:pt x="78" y="26"/>
                  </a:lnTo>
                  <a:lnTo>
                    <a:pt x="80" y="25"/>
                  </a:lnTo>
                  <a:lnTo>
                    <a:pt x="84" y="24"/>
                  </a:lnTo>
                  <a:lnTo>
                    <a:pt x="85" y="21"/>
                  </a:lnTo>
                  <a:lnTo>
                    <a:pt x="85" y="19"/>
                  </a:lnTo>
                  <a:lnTo>
                    <a:pt x="87" y="18"/>
                  </a:lnTo>
                  <a:lnTo>
                    <a:pt x="90" y="16"/>
                  </a:lnTo>
                  <a:lnTo>
                    <a:pt x="93" y="15"/>
                  </a:lnTo>
                  <a:lnTo>
                    <a:pt x="94" y="15"/>
                  </a:lnTo>
                  <a:lnTo>
                    <a:pt x="97" y="17"/>
                  </a:lnTo>
                  <a:lnTo>
                    <a:pt x="100" y="18"/>
                  </a:lnTo>
                  <a:lnTo>
                    <a:pt x="102" y="19"/>
                  </a:lnTo>
                  <a:lnTo>
                    <a:pt x="105" y="19"/>
                  </a:lnTo>
                  <a:lnTo>
                    <a:pt x="107" y="21"/>
                  </a:lnTo>
                  <a:lnTo>
                    <a:pt x="111" y="22"/>
                  </a:lnTo>
                  <a:lnTo>
                    <a:pt x="113" y="24"/>
                  </a:lnTo>
                  <a:lnTo>
                    <a:pt x="115" y="25"/>
                  </a:lnTo>
                  <a:lnTo>
                    <a:pt x="121" y="27"/>
                  </a:lnTo>
                  <a:lnTo>
                    <a:pt x="123" y="27"/>
                  </a:lnTo>
                  <a:lnTo>
                    <a:pt x="126" y="27"/>
                  </a:lnTo>
                  <a:lnTo>
                    <a:pt x="128" y="28"/>
                  </a:lnTo>
                  <a:lnTo>
                    <a:pt x="131" y="28"/>
                  </a:lnTo>
                  <a:lnTo>
                    <a:pt x="132" y="30"/>
                  </a:lnTo>
                  <a:lnTo>
                    <a:pt x="136" y="30"/>
                  </a:lnTo>
                  <a:lnTo>
                    <a:pt x="137" y="30"/>
                  </a:lnTo>
                  <a:lnTo>
                    <a:pt x="138" y="30"/>
                  </a:lnTo>
                  <a:lnTo>
                    <a:pt x="141" y="32"/>
                  </a:lnTo>
                  <a:lnTo>
                    <a:pt x="144" y="33"/>
                  </a:lnTo>
                  <a:lnTo>
                    <a:pt x="152" y="37"/>
                  </a:lnTo>
                  <a:lnTo>
                    <a:pt x="154" y="37"/>
                  </a:lnTo>
                  <a:lnTo>
                    <a:pt x="157" y="38"/>
                  </a:lnTo>
                  <a:lnTo>
                    <a:pt x="163" y="41"/>
                  </a:lnTo>
                  <a:lnTo>
                    <a:pt x="165" y="41"/>
                  </a:lnTo>
                  <a:lnTo>
                    <a:pt x="167" y="41"/>
                  </a:lnTo>
                  <a:lnTo>
                    <a:pt x="169" y="41"/>
                  </a:lnTo>
                  <a:lnTo>
                    <a:pt x="171" y="42"/>
                  </a:lnTo>
                  <a:lnTo>
                    <a:pt x="173" y="43"/>
                  </a:lnTo>
                  <a:lnTo>
                    <a:pt x="177" y="45"/>
                  </a:lnTo>
                  <a:lnTo>
                    <a:pt x="179" y="46"/>
                  </a:lnTo>
                  <a:lnTo>
                    <a:pt x="182" y="46"/>
                  </a:lnTo>
                  <a:lnTo>
                    <a:pt x="184" y="47"/>
                  </a:lnTo>
                  <a:lnTo>
                    <a:pt x="186" y="50"/>
                  </a:lnTo>
                  <a:lnTo>
                    <a:pt x="187" y="50"/>
                  </a:lnTo>
                  <a:lnTo>
                    <a:pt x="187" y="50"/>
                  </a:lnTo>
                  <a:lnTo>
                    <a:pt x="189" y="51"/>
                  </a:lnTo>
                  <a:lnTo>
                    <a:pt x="191" y="54"/>
                  </a:lnTo>
                  <a:lnTo>
                    <a:pt x="192" y="54"/>
                  </a:lnTo>
                  <a:lnTo>
                    <a:pt x="195" y="54"/>
                  </a:lnTo>
                  <a:lnTo>
                    <a:pt x="198" y="56"/>
                  </a:lnTo>
                  <a:lnTo>
                    <a:pt x="199" y="59"/>
                  </a:lnTo>
                  <a:lnTo>
                    <a:pt x="203" y="62"/>
                  </a:lnTo>
                  <a:lnTo>
                    <a:pt x="203" y="64"/>
                  </a:lnTo>
                  <a:lnTo>
                    <a:pt x="201" y="67"/>
                  </a:lnTo>
                  <a:lnTo>
                    <a:pt x="203" y="70"/>
                  </a:lnTo>
                  <a:lnTo>
                    <a:pt x="205" y="70"/>
                  </a:lnTo>
                  <a:lnTo>
                    <a:pt x="208" y="71"/>
                  </a:lnTo>
                  <a:lnTo>
                    <a:pt x="211" y="71"/>
                  </a:lnTo>
                  <a:lnTo>
                    <a:pt x="213" y="72"/>
                  </a:lnTo>
                  <a:lnTo>
                    <a:pt x="216" y="75"/>
                  </a:lnTo>
                  <a:lnTo>
                    <a:pt x="217" y="75"/>
                  </a:lnTo>
                  <a:lnTo>
                    <a:pt x="220" y="77"/>
                  </a:lnTo>
                  <a:lnTo>
                    <a:pt x="223" y="76"/>
                  </a:lnTo>
                  <a:lnTo>
                    <a:pt x="225" y="77"/>
                  </a:lnTo>
                  <a:lnTo>
                    <a:pt x="228" y="79"/>
                  </a:lnTo>
                  <a:lnTo>
                    <a:pt x="230" y="81"/>
                  </a:lnTo>
                  <a:lnTo>
                    <a:pt x="230" y="85"/>
                  </a:lnTo>
                  <a:lnTo>
                    <a:pt x="229" y="87"/>
                  </a:lnTo>
                  <a:lnTo>
                    <a:pt x="226" y="87"/>
                  </a:lnTo>
                  <a:lnTo>
                    <a:pt x="224" y="87"/>
                  </a:lnTo>
                  <a:lnTo>
                    <a:pt x="221" y="87"/>
                  </a:lnTo>
                  <a:lnTo>
                    <a:pt x="218" y="87"/>
                  </a:lnTo>
                  <a:lnTo>
                    <a:pt x="218" y="89"/>
                  </a:lnTo>
                  <a:lnTo>
                    <a:pt x="220" y="92"/>
                  </a:lnTo>
                  <a:lnTo>
                    <a:pt x="221" y="94"/>
                  </a:lnTo>
                  <a:lnTo>
                    <a:pt x="222" y="97"/>
                  </a:lnTo>
                  <a:lnTo>
                    <a:pt x="224" y="98"/>
                  </a:lnTo>
                  <a:lnTo>
                    <a:pt x="226" y="101"/>
                  </a:lnTo>
                  <a:lnTo>
                    <a:pt x="230" y="104"/>
                  </a:lnTo>
                  <a:lnTo>
                    <a:pt x="232" y="104"/>
                  </a:lnTo>
                  <a:lnTo>
                    <a:pt x="233" y="105"/>
                  </a:lnTo>
                  <a:lnTo>
                    <a:pt x="234" y="106"/>
                  </a:lnTo>
                  <a:lnTo>
                    <a:pt x="234" y="107"/>
                  </a:lnTo>
                  <a:lnTo>
                    <a:pt x="235" y="112"/>
                  </a:lnTo>
                  <a:lnTo>
                    <a:pt x="239" y="114"/>
                  </a:lnTo>
                  <a:lnTo>
                    <a:pt x="240" y="116"/>
                  </a:lnTo>
                  <a:lnTo>
                    <a:pt x="242" y="120"/>
                  </a:lnTo>
                  <a:lnTo>
                    <a:pt x="245" y="119"/>
                  </a:lnTo>
                  <a:lnTo>
                    <a:pt x="248" y="119"/>
                  </a:lnTo>
                  <a:lnTo>
                    <a:pt x="250" y="120"/>
                  </a:lnTo>
                  <a:lnTo>
                    <a:pt x="249" y="122"/>
                  </a:lnTo>
                  <a:lnTo>
                    <a:pt x="250" y="126"/>
                  </a:lnTo>
                  <a:lnTo>
                    <a:pt x="252" y="127"/>
                  </a:lnTo>
                  <a:lnTo>
                    <a:pt x="255" y="127"/>
                  </a:lnTo>
                  <a:lnTo>
                    <a:pt x="257" y="127"/>
                  </a:lnTo>
                  <a:lnTo>
                    <a:pt x="259" y="127"/>
                  </a:lnTo>
                  <a:lnTo>
                    <a:pt x="259" y="128"/>
                  </a:lnTo>
                  <a:lnTo>
                    <a:pt x="259" y="129"/>
                  </a:lnTo>
                  <a:lnTo>
                    <a:pt x="256" y="129"/>
                  </a:lnTo>
                  <a:lnTo>
                    <a:pt x="258" y="132"/>
                  </a:lnTo>
                  <a:lnTo>
                    <a:pt x="259" y="133"/>
                  </a:lnTo>
                  <a:lnTo>
                    <a:pt x="260" y="133"/>
                  </a:lnTo>
                  <a:lnTo>
                    <a:pt x="264" y="135"/>
                  </a:lnTo>
                  <a:lnTo>
                    <a:pt x="266" y="135"/>
                  </a:lnTo>
                  <a:lnTo>
                    <a:pt x="268" y="136"/>
                  </a:lnTo>
                  <a:lnTo>
                    <a:pt x="272" y="136"/>
                  </a:lnTo>
                  <a:lnTo>
                    <a:pt x="268" y="137"/>
                  </a:lnTo>
                  <a:lnTo>
                    <a:pt x="266" y="138"/>
                  </a:lnTo>
                  <a:lnTo>
                    <a:pt x="268" y="140"/>
                  </a:lnTo>
                  <a:lnTo>
                    <a:pt x="265" y="141"/>
                  </a:lnTo>
                  <a:lnTo>
                    <a:pt x="263" y="141"/>
                  </a:lnTo>
                  <a:lnTo>
                    <a:pt x="259" y="140"/>
                  </a:lnTo>
                  <a:lnTo>
                    <a:pt x="259" y="139"/>
                  </a:lnTo>
                  <a:lnTo>
                    <a:pt x="259"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7" name="Freeform 223">
              <a:extLst>
                <a:ext uri="{FF2B5EF4-FFF2-40B4-BE49-F238E27FC236}">
                  <a16:creationId xmlns:a16="http://schemas.microsoft.com/office/drawing/2014/main" id="{0E06FBE6-24E3-16EF-C525-2707F644B9DB}"/>
                </a:ext>
              </a:extLst>
            </p:cNvPr>
            <p:cNvSpPr>
              <a:spLocks/>
            </p:cNvSpPr>
            <p:nvPr userDrawn="1"/>
          </p:nvSpPr>
          <p:spPr bwMode="auto">
            <a:xfrm>
              <a:off x="8415522" y="3655933"/>
              <a:ext cx="236521" cy="253178"/>
            </a:xfrm>
            <a:custGeom>
              <a:avLst/>
              <a:gdLst>
                <a:gd name="T0" fmla="*/ 19 w 142"/>
                <a:gd name="T1" fmla="*/ 135 h 152"/>
                <a:gd name="T2" fmla="*/ 15 w 142"/>
                <a:gd name="T3" fmla="*/ 121 h 152"/>
                <a:gd name="T4" fmla="*/ 14 w 142"/>
                <a:gd name="T5" fmla="*/ 111 h 152"/>
                <a:gd name="T6" fmla="*/ 8 w 142"/>
                <a:gd name="T7" fmla="*/ 105 h 152"/>
                <a:gd name="T8" fmla="*/ 3 w 142"/>
                <a:gd name="T9" fmla="*/ 93 h 152"/>
                <a:gd name="T10" fmla="*/ 0 w 142"/>
                <a:gd name="T11" fmla="*/ 82 h 152"/>
                <a:gd name="T12" fmla="*/ 3 w 142"/>
                <a:gd name="T13" fmla="*/ 76 h 152"/>
                <a:gd name="T14" fmla="*/ 11 w 142"/>
                <a:gd name="T15" fmla="*/ 68 h 152"/>
                <a:gd name="T16" fmla="*/ 22 w 142"/>
                <a:gd name="T17" fmla="*/ 72 h 152"/>
                <a:gd name="T18" fmla="*/ 30 w 142"/>
                <a:gd name="T19" fmla="*/ 77 h 152"/>
                <a:gd name="T20" fmla="*/ 29 w 142"/>
                <a:gd name="T21" fmla="*/ 74 h 152"/>
                <a:gd name="T22" fmla="*/ 34 w 142"/>
                <a:gd name="T23" fmla="*/ 66 h 152"/>
                <a:gd name="T24" fmla="*/ 34 w 142"/>
                <a:gd name="T25" fmla="*/ 61 h 152"/>
                <a:gd name="T26" fmla="*/ 46 w 142"/>
                <a:gd name="T27" fmla="*/ 56 h 152"/>
                <a:gd name="T28" fmla="*/ 57 w 142"/>
                <a:gd name="T29" fmla="*/ 52 h 152"/>
                <a:gd name="T30" fmla="*/ 67 w 142"/>
                <a:gd name="T31" fmla="*/ 40 h 152"/>
                <a:gd name="T32" fmla="*/ 75 w 142"/>
                <a:gd name="T33" fmla="*/ 33 h 152"/>
                <a:gd name="T34" fmla="*/ 84 w 142"/>
                <a:gd name="T35" fmla="*/ 27 h 152"/>
                <a:gd name="T36" fmla="*/ 85 w 142"/>
                <a:gd name="T37" fmla="*/ 28 h 152"/>
                <a:gd name="T38" fmla="*/ 90 w 142"/>
                <a:gd name="T39" fmla="*/ 24 h 152"/>
                <a:gd name="T40" fmla="*/ 96 w 142"/>
                <a:gd name="T41" fmla="*/ 19 h 152"/>
                <a:gd name="T42" fmla="*/ 102 w 142"/>
                <a:gd name="T43" fmla="*/ 8 h 152"/>
                <a:gd name="T44" fmla="*/ 108 w 142"/>
                <a:gd name="T45" fmla="*/ 6 h 152"/>
                <a:gd name="T46" fmla="*/ 118 w 142"/>
                <a:gd name="T47" fmla="*/ 5 h 152"/>
                <a:gd name="T48" fmla="*/ 123 w 142"/>
                <a:gd name="T49" fmla="*/ 15 h 152"/>
                <a:gd name="T50" fmla="*/ 130 w 142"/>
                <a:gd name="T51" fmla="*/ 16 h 152"/>
                <a:gd name="T52" fmla="*/ 140 w 142"/>
                <a:gd name="T53" fmla="*/ 22 h 152"/>
                <a:gd name="T54" fmla="*/ 132 w 142"/>
                <a:gd name="T55" fmla="*/ 28 h 152"/>
                <a:gd name="T56" fmla="*/ 132 w 142"/>
                <a:gd name="T57" fmla="*/ 36 h 152"/>
                <a:gd name="T58" fmla="*/ 119 w 142"/>
                <a:gd name="T59" fmla="*/ 36 h 152"/>
                <a:gd name="T60" fmla="*/ 119 w 142"/>
                <a:gd name="T61" fmla="*/ 46 h 152"/>
                <a:gd name="T62" fmla="*/ 117 w 142"/>
                <a:gd name="T63" fmla="*/ 53 h 152"/>
                <a:gd name="T64" fmla="*/ 119 w 142"/>
                <a:gd name="T65" fmla="*/ 57 h 152"/>
                <a:gd name="T66" fmla="*/ 123 w 142"/>
                <a:gd name="T67" fmla="*/ 68 h 152"/>
                <a:gd name="T68" fmla="*/ 139 w 142"/>
                <a:gd name="T69" fmla="*/ 82 h 152"/>
                <a:gd name="T70" fmla="*/ 130 w 142"/>
                <a:gd name="T71" fmla="*/ 85 h 152"/>
                <a:gd name="T72" fmla="*/ 120 w 142"/>
                <a:gd name="T73" fmla="*/ 87 h 152"/>
                <a:gd name="T74" fmla="*/ 117 w 142"/>
                <a:gd name="T75" fmla="*/ 100 h 152"/>
                <a:gd name="T76" fmla="*/ 116 w 142"/>
                <a:gd name="T77" fmla="*/ 108 h 152"/>
                <a:gd name="T78" fmla="*/ 108 w 142"/>
                <a:gd name="T79" fmla="*/ 112 h 152"/>
                <a:gd name="T80" fmla="*/ 103 w 142"/>
                <a:gd name="T81" fmla="*/ 120 h 152"/>
                <a:gd name="T82" fmla="*/ 105 w 142"/>
                <a:gd name="T83" fmla="*/ 130 h 152"/>
                <a:gd name="T84" fmla="*/ 100 w 142"/>
                <a:gd name="T85" fmla="*/ 139 h 152"/>
                <a:gd name="T86" fmla="*/ 86 w 142"/>
                <a:gd name="T87" fmla="*/ 149 h 152"/>
                <a:gd name="T88" fmla="*/ 79 w 142"/>
                <a:gd name="T89" fmla="*/ 147 h 152"/>
                <a:gd name="T90" fmla="*/ 74 w 142"/>
                <a:gd name="T91" fmla="*/ 143 h 152"/>
                <a:gd name="T92" fmla="*/ 67 w 142"/>
                <a:gd name="T93" fmla="*/ 143 h 152"/>
                <a:gd name="T94" fmla="*/ 57 w 142"/>
                <a:gd name="T95" fmla="*/ 137 h 152"/>
                <a:gd name="T96" fmla="*/ 46 w 142"/>
                <a:gd name="T97" fmla="*/ 142 h 152"/>
                <a:gd name="T98" fmla="*/ 40 w 142"/>
                <a:gd name="T99" fmla="*/ 136 h 152"/>
                <a:gd name="T100" fmla="*/ 30 w 142"/>
                <a:gd name="T101" fmla="*/ 1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2" h="152">
                  <a:moveTo>
                    <a:pt x="28" y="135"/>
                  </a:moveTo>
                  <a:lnTo>
                    <a:pt x="26" y="136"/>
                  </a:lnTo>
                  <a:lnTo>
                    <a:pt x="23" y="135"/>
                  </a:lnTo>
                  <a:lnTo>
                    <a:pt x="21" y="136"/>
                  </a:lnTo>
                  <a:lnTo>
                    <a:pt x="19" y="135"/>
                  </a:lnTo>
                  <a:lnTo>
                    <a:pt x="19" y="133"/>
                  </a:lnTo>
                  <a:lnTo>
                    <a:pt x="17" y="129"/>
                  </a:lnTo>
                  <a:lnTo>
                    <a:pt x="17" y="127"/>
                  </a:lnTo>
                  <a:lnTo>
                    <a:pt x="16" y="125"/>
                  </a:lnTo>
                  <a:lnTo>
                    <a:pt x="15" y="121"/>
                  </a:lnTo>
                  <a:lnTo>
                    <a:pt x="15" y="119"/>
                  </a:lnTo>
                  <a:lnTo>
                    <a:pt x="15" y="119"/>
                  </a:lnTo>
                  <a:lnTo>
                    <a:pt x="16" y="116"/>
                  </a:lnTo>
                  <a:lnTo>
                    <a:pt x="15" y="113"/>
                  </a:lnTo>
                  <a:lnTo>
                    <a:pt x="14" y="111"/>
                  </a:lnTo>
                  <a:lnTo>
                    <a:pt x="11" y="109"/>
                  </a:lnTo>
                  <a:lnTo>
                    <a:pt x="8" y="108"/>
                  </a:lnTo>
                  <a:lnTo>
                    <a:pt x="6" y="108"/>
                  </a:lnTo>
                  <a:lnTo>
                    <a:pt x="5" y="105"/>
                  </a:lnTo>
                  <a:lnTo>
                    <a:pt x="8" y="105"/>
                  </a:lnTo>
                  <a:lnTo>
                    <a:pt x="3" y="102"/>
                  </a:lnTo>
                  <a:lnTo>
                    <a:pt x="5" y="99"/>
                  </a:lnTo>
                  <a:lnTo>
                    <a:pt x="4" y="99"/>
                  </a:lnTo>
                  <a:lnTo>
                    <a:pt x="4" y="95"/>
                  </a:lnTo>
                  <a:lnTo>
                    <a:pt x="3" y="93"/>
                  </a:lnTo>
                  <a:lnTo>
                    <a:pt x="0" y="92"/>
                  </a:lnTo>
                  <a:lnTo>
                    <a:pt x="0" y="88"/>
                  </a:lnTo>
                  <a:lnTo>
                    <a:pt x="0" y="86"/>
                  </a:lnTo>
                  <a:lnTo>
                    <a:pt x="0" y="84"/>
                  </a:lnTo>
                  <a:lnTo>
                    <a:pt x="0" y="82"/>
                  </a:lnTo>
                  <a:lnTo>
                    <a:pt x="4" y="78"/>
                  </a:lnTo>
                  <a:lnTo>
                    <a:pt x="5" y="77"/>
                  </a:lnTo>
                  <a:lnTo>
                    <a:pt x="5" y="77"/>
                  </a:lnTo>
                  <a:lnTo>
                    <a:pt x="2" y="79"/>
                  </a:lnTo>
                  <a:lnTo>
                    <a:pt x="3" y="76"/>
                  </a:lnTo>
                  <a:lnTo>
                    <a:pt x="4" y="74"/>
                  </a:lnTo>
                  <a:lnTo>
                    <a:pt x="6" y="71"/>
                  </a:lnTo>
                  <a:lnTo>
                    <a:pt x="9" y="68"/>
                  </a:lnTo>
                  <a:lnTo>
                    <a:pt x="11" y="67"/>
                  </a:lnTo>
                  <a:lnTo>
                    <a:pt x="11" y="68"/>
                  </a:lnTo>
                  <a:lnTo>
                    <a:pt x="13" y="71"/>
                  </a:lnTo>
                  <a:lnTo>
                    <a:pt x="15" y="72"/>
                  </a:lnTo>
                  <a:lnTo>
                    <a:pt x="17" y="72"/>
                  </a:lnTo>
                  <a:lnTo>
                    <a:pt x="20" y="72"/>
                  </a:lnTo>
                  <a:lnTo>
                    <a:pt x="22" y="72"/>
                  </a:lnTo>
                  <a:lnTo>
                    <a:pt x="22" y="74"/>
                  </a:lnTo>
                  <a:lnTo>
                    <a:pt x="24" y="74"/>
                  </a:lnTo>
                  <a:lnTo>
                    <a:pt x="24" y="76"/>
                  </a:lnTo>
                  <a:lnTo>
                    <a:pt x="26" y="75"/>
                  </a:lnTo>
                  <a:lnTo>
                    <a:pt x="30" y="77"/>
                  </a:lnTo>
                  <a:lnTo>
                    <a:pt x="32" y="77"/>
                  </a:lnTo>
                  <a:lnTo>
                    <a:pt x="33" y="77"/>
                  </a:lnTo>
                  <a:lnTo>
                    <a:pt x="34" y="77"/>
                  </a:lnTo>
                  <a:lnTo>
                    <a:pt x="31" y="77"/>
                  </a:lnTo>
                  <a:lnTo>
                    <a:pt x="29" y="74"/>
                  </a:lnTo>
                  <a:lnTo>
                    <a:pt x="31" y="74"/>
                  </a:lnTo>
                  <a:lnTo>
                    <a:pt x="30" y="70"/>
                  </a:lnTo>
                  <a:lnTo>
                    <a:pt x="31" y="68"/>
                  </a:lnTo>
                  <a:lnTo>
                    <a:pt x="32" y="67"/>
                  </a:lnTo>
                  <a:lnTo>
                    <a:pt x="34" y="66"/>
                  </a:lnTo>
                  <a:lnTo>
                    <a:pt x="31" y="67"/>
                  </a:lnTo>
                  <a:lnTo>
                    <a:pt x="31" y="63"/>
                  </a:lnTo>
                  <a:lnTo>
                    <a:pt x="34" y="63"/>
                  </a:lnTo>
                  <a:lnTo>
                    <a:pt x="36" y="63"/>
                  </a:lnTo>
                  <a:lnTo>
                    <a:pt x="34" y="61"/>
                  </a:lnTo>
                  <a:lnTo>
                    <a:pt x="36" y="58"/>
                  </a:lnTo>
                  <a:lnTo>
                    <a:pt x="38" y="57"/>
                  </a:lnTo>
                  <a:lnTo>
                    <a:pt x="40" y="57"/>
                  </a:lnTo>
                  <a:lnTo>
                    <a:pt x="43" y="56"/>
                  </a:lnTo>
                  <a:lnTo>
                    <a:pt x="46" y="56"/>
                  </a:lnTo>
                  <a:lnTo>
                    <a:pt x="48" y="54"/>
                  </a:lnTo>
                  <a:lnTo>
                    <a:pt x="50" y="54"/>
                  </a:lnTo>
                  <a:lnTo>
                    <a:pt x="54" y="53"/>
                  </a:lnTo>
                  <a:lnTo>
                    <a:pt x="56" y="52"/>
                  </a:lnTo>
                  <a:lnTo>
                    <a:pt x="57" y="52"/>
                  </a:lnTo>
                  <a:lnTo>
                    <a:pt x="58" y="50"/>
                  </a:lnTo>
                  <a:lnTo>
                    <a:pt x="60" y="46"/>
                  </a:lnTo>
                  <a:lnTo>
                    <a:pt x="63" y="44"/>
                  </a:lnTo>
                  <a:lnTo>
                    <a:pt x="65" y="42"/>
                  </a:lnTo>
                  <a:lnTo>
                    <a:pt x="67" y="40"/>
                  </a:lnTo>
                  <a:lnTo>
                    <a:pt x="69" y="36"/>
                  </a:lnTo>
                  <a:lnTo>
                    <a:pt x="69" y="34"/>
                  </a:lnTo>
                  <a:lnTo>
                    <a:pt x="69" y="33"/>
                  </a:lnTo>
                  <a:lnTo>
                    <a:pt x="72" y="33"/>
                  </a:lnTo>
                  <a:lnTo>
                    <a:pt x="75" y="33"/>
                  </a:lnTo>
                  <a:lnTo>
                    <a:pt x="77" y="31"/>
                  </a:lnTo>
                  <a:lnTo>
                    <a:pt x="79" y="31"/>
                  </a:lnTo>
                  <a:lnTo>
                    <a:pt x="81" y="28"/>
                  </a:lnTo>
                  <a:lnTo>
                    <a:pt x="82" y="27"/>
                  </a:lnTo>
                  <a:lnTo>
                    <a:pt x="84" y="27"/>
                  </a:lnTo>
                  <a:lnTo>
                    <a:pt x="83" y="28"/>
                  </a:lnTo>
                  <a:lnTo>
                    <a:pt x="84" y="29"/>
                  </a:lnTo>
                  <a:lnTo>
                    <a:pt x="84" y="29"/>
                  </a:lnTo>
                  <a:lnTo>
                    <a:pt x="84" y="29"/>
                  </a:lnTo>
                  <a:lnTo>
                    <a:pt x="85" y="28"/>
                  </a:lnTo>
                  <a:lnTo>
                    <a:pt x="86" y="27"/>
                  </a:lnTo>
                  <a:lnTo>
                    <a:pt x="89" y="27"/>
                  </a:lnTo>
                  <a:lnTo>
                    <a:pt x="90" y="27"/>
                  </a:lnTo>
                  <a:lnTo>
                    <a:pt x="91" y="24"/>
                  </a:lnTo>
                  <a:lnTo>
                    <a:pt x="90" y="24"/>
                  </a:lnTo>
                  <a:lnTo>
                    <a:pt x="89" y="23"/>
                  </a:lnTo>
                  <a:lnTo>
                    <a:pt x="89" y="22"/>
                  </a:lnTo>
                  <a:lnTo>
                    <a:pt x="92" y="20"/>
                  </a:lnTo>
                  <a:lnTo>
                    <a:pt x="92" y="20"/>
                  </a:lnTo>
                  <a:lnTo>
                    <a:pt x="96" y="19"/>
                  </a:lnTo>
                  <a:lnTo>
                    <a:pt x="97" y="17"/>
                  </a:lnTo>
                  <a:lnTo>
                    <a:pt x="97" y="16"/>
                  </a:lnTo>
                  <a:lnTo>
                    <a:pt x="99" y="14"/>
                  </a:lnTo>
                  <a:lnTo>
                    <a:pt x="100" y="11"/>
                  </a:lnTo>
                  <a:lnTo>
                    <a:pt x="102" y="8"/>
                  </a:lnTo>
                  <a:lnTo>
                    <a:pt x="105" y="6"/>
                  </a:lnTo>
                  <a:lnTo>
                    <a:pt x="106" y="2"/>
                  </a:lnTo>
                  <a:lnTo>
                    <a:pt x="109" y="0"/>
                  </a:lnTo>
                  <a:lnTo>
                    <a:pt x="109" y="2"/>
                  </a:lnTo>
                  <a:lnTo>
                    <a:pt x="108" y="6"/>
                  </a:lnTo>
                  <a:lnTo>
                    <a:pt x="110" y="3"/>
                  </a:lnTo>
                  <a:lnTo>
                    <a:pt x="111" y="0"/>
                  </a:lnTo>
                  <a:lnTo>
                    <a:pt x="114" y="2"/>
                  </a:lnTo>
                  <a:lnTo>
                    <a:pt x="116" y="5"/>
                  </a:lnTo>
                  <a:lnTo>
                    <a:pt x="118" y="5"/>
                  </a:lnTo>
                  <a:lnTo>
                    <a:pt x="120" y="8"/>
                  </a:lnTo>
                  <a:lnTo>
                    <a:pt x="120" y="9"/>
                  </a:lnTo>
                  <a:lnTo>
                    <a:pt x="120" y="12"/>
                  </a:lnTo>
                  <a:lnTo>
                    <a:pt x="119" y="15"/>
                  </a:lnTo>
                  <a:lnTo>
                    <a:pt x="123" y="15"/>
                  </a:lnTo>
                  <a:lnTo>
                    <a:pt x="125" y="12"/>
                  </a:lnTo>
                  <a:lnTo>
                    <a:pt x="126" y="16"/>
                  </a:lnTo>
                  <a:lnTo>
                    <a:pt x="124" y="18"/>
                  </a:lnTo>
                  <a:lnTo>
                    <a:pt x="126" y="18"/>
                  </a:lnTo>
                  <a:lnTo>
                    <a:pt x="130" y="16"/>
                  </a:lnTo>
                  <a:lnTo>
                    <a:pt x="130" y="16"/>
                  </a:lnTo>
                  <a:lnTo>
                    <a:pt x="133" y="18"/>
                  </a:lnTo>
                  <a:lnTo>
                    <a:pt x="135" y="19"/>
                  </a:lnTo>
                  <a:lnTo>
                    <a:pt x="137" y="22"/>
                  </a:lnTo>
                  <a:lnTo>
                    <a:pt x="140" y="22"/>
                  </a:lnTo>
                  <a:lnTo>
                    <a:pt x="142" y="23"/>
                  </a:lnTo>
                  <a:lnTo>
                    <a:pt x="140" y="26"/>
                  </a:lnTo>
                  <a:lnTo>
                    <a:pt x="137" y="27"/>
                  </a:lnTo>
                  <a:lnTo>
                    <a:pt x="135" y="27"/>
                  </a:lnTo>
                  <a:lnTo>
                    <a:pt x="132" y="28"/>
                  </a:lnTo>
                  <a:lnTo>
                    <a:pt x="130" y="27"/>
                  </a:lnTo>
                  <a:lnTo>
                    <a:pt x="126" y="28"/>
                  </a:lnTo>
                  <a:lnTo>
                    <a:pt x="128" y="32"/>
                  </a:lnTo>
                  <a:lnTo>
                    <a:pt x="131" y="33"/>
                  </a:lnTo>
                  <a:lnTo>
                    <a:pt x="132" y="36"/>
                  </a:lnTo>
                  <a:lnTo>
                    <a:pt x="130" y="36"/>
                  </a:lnTo>
                  <a:lnTo>
                    <a:pt x="127" y="36"/>
                  </a:lnTo>
                  <a:lnTo>
                    <a:pt x="125" y="37"/>
                  </a:lnTo>
                  <a:lnTo>
                    <a:pt x="122" y="36"/>
                  </a:lnTo>
                  <a:lnTo>
                    <a:pt x="119" y="36"/>
                  </a:lnTo>
                  <a:lnTo>
                    <a:pt x="119" y="39"/>
                  </a:lnTo>
                  <a:lnTo>
                    <a:pt x="117" y="40"/>
                  </a:lnTo>
                  <a:lnTo>
                    <a:pt x="119" y="42"/>
                  </a:lnTo>
                  <a:lnTo>
                    <a:pt x="122" y="45"/>
                  </a:lnTo>
                  <a:lnTo>
                    <a:pt x="119" y="46"/>
                  </a:lnTo>
                  <a:lnTo>
                    <a:pt x="117" y="46"/>
                  </a:lnTo>
                  <a:lnTo>
                    <a:pt x="114" y="48"/>
                  </a:lnTo>
                  <a:lnTo>
                    <a:pt x="116" y="50"/>
                  </a:lnTo>
                  <a:lnTo>
                    <a:pt x="117" y="53"/>
                  </a:lnTo>
                  <a:lnTo>
                    <a:pt x="117" y="53"/>
                  </a:lnTo>
                  <a:lnTo>
                    <a:pt x="119" y="53"/>
                  </a:lnTo>
                  <a:lnTo>
                    <a:pt x="119" y="54"/>
                  </a:lnTo>
                  <a:lnTo>
                    <a:pt x="118" y="54"/>
                  </a:lnTo>
                  <a:lnTo>
                    <a:pt x="118" y="56"/>
                  </a:lnTo>
                  <a:lnTo>
                    <a:pt x="119" y="57"/>
                  </a:lnTo>
                  <a:lnTo>
                    <a:pt x="122" y="58"/>
                  </a:lnTo>
                  <a:lnTo>
                    <a:pt x="123" y="60"/>
                  </a:lnTo>
                  <a:lnTo>
                    <a:pt x="125" y="63"/>
                  </a:lnTo>
                  <a:lnTo>
                    <a:pt x="124" y="66"/>
                  </a:lnTo>
                  <a:lnTo>
                    <a:pt x="123" y="68"/>
                  </a:lnTo>
                  <a:lnTo>
                    <a:pt x="125" y="71"/>
                  </a:lnTo>
                  <a:lnTo>
                    <a:pt x="131" y="76"/>
                  </a:lnTo>
                  <a:lnTo>
                    <a:pt x="133" y="77"/>
                  </a:lnTo>
                  <a:lnTo>
                    <a:pt x="135" y="80"/>
                  </a:lnTo>
                  <a:lnTo>
                    <a:pt x="139" y="82"/>
                  </a:lnTo>
                  <a:lnTo>
                    <a:pt x="139" y="82"/>
                  </a:lnTo>
                  <a:lnTo>
                    <a:pt x="137" y="83"/>
                  </a:lnTo>
                  <a:lnTo>
                    <a:pt x="135" y="85"/>
                  </a:lnTo>
                  <a:lnTo>
                    <a:pt x="132" y="85"/>
                  </a:lnTo>
                  <a:lnTo>
                    <a:pt x="130" y="85"/>
                  </a:lnTo>
                  <a:lnTo>
                    <a:pt x="127" y="84"/>
                  </a:lnTo>
                  <a:lnTo>
                    <a:pt x="124" y="82"/>
                  </a:lnTo>
                  <a:lnTo>
                    <a:pt x="124" y="85"/>
                  </a:lnTo>
                  <a:lnTo>
                    <a:pt x="122" y="85"/>
                  </a:lnTo>
                  <a:lnTo>
                    <a:pt x="120" y="87"/>
                  </a:lnTo>
                  <a:lnTo>
                    <a:pt x="118" y="91"/>
                  </a:lnTo>
                  <a:lnTo>
                    <a:pt x="118" y="93"/>
                  </a:lnTo>
                  <a:lnTo>
                    <a:pt x="118" y="95"/>
                  </a:lnTo>
                  <a:lnTo>
                    <a:pt x="117" y="97"/>
                  </a:lnTo>
                  <a:lnTo>
                    <a:pt x="117" y="100"/>
                  </a:lnTo>
                  <a:lnTo>
                    <a:pt x="117" y="103"/>
                  </a:lnTo>
                  <a:lnTo>
                    <a:pt x="119" y="102"/>
                  </a:lnTo>
                  <a:lnTo>
                    <a:pt x="118" y="104"/>
                  </a:lnTo>
                  <a:lnTo>
                    <a:pt x="117" y="106"/>
                  </a:lnTo>
                  <a:lnTo>
                    <a:pt x="116" y="108"/>
                  </a:lnTo>
                  <a:lnTo>
                    <a:pt x="115" y="106"/>
                  </a:lnTo>
                  <a:lnTo>
                    <a:pt x="115" y="108"/>
                  </a:lnTo>
                  <a:lnTo>
                    <a:pt x="113" y="110"/>
                  </a:lnTo>
                  <a:lnTo>
                    <a:pt x="110" y="112"/>
                  </a:lnTo>
                  <a:lnTo>
                    <a:pt x="108" y="112"/>
                  </a:lnTo>
                  <a:lnTo>
                    <a:pt x="107" y="114"/>
                  </a:lnTo>
                  <a:lnTo>
                    <a:pt x="105" y="116"/>
                  </a:lnTo>
                  <a:lnTo>
                    <a:pt x="103" y="119"/>
                  </a:lnTo>
                  <a:lnTo>
                    <a:pt x="100" y="120"/>
                  </a:lnTo>
                  <a:lnTo>
                    <a:pt x="103" y="120"/>
                  </a:lnTo>
                  <a:lnTo>
                    <a:pt x="103" y="123"/>
                  </a:lnTo>
                  <a:lnTo>
                    <a:pt x="102" y="126"/>
                  </a:lnTo>
                  <a:lnTo>
                    <a:pt x="105" y="127"/>
                  </a:lnTo>
                  <a:lnTo>
                    <a:pt x="105" y="127"/>
                  </a:lnTo>
                  <a:lnTo>
                    <a:pt x="105" y="130"/>
                  </a:lnTo>
                  <a:lnTo>
                    <a:pt x="102" y="130"/>
                  </a:lnTo>
                  <a:lnTo>
                    <a:pt x="102" y="133"/>
                  </a:lnTo>
                  <a:lnTo>
                    <a:pt x="102" y="136"/>
                  </a:lnTo>
                  <a:lnTo>
                    <a:pt x="99" y="137"/>
                  </a:lnTo>
                  <a:lnTo>
                    <a:pt x="100" y="139"/>
                  </a:lnTo>
                  <a:lnTo>
                    <a:pt x="98" y="142"/>
                  </a:lnTo>
                  <a:lnTo>
                    <a:pt x="97" y="145"/>
                  </a:lnTo>
                  <a:lnTo>
                    <a:pt x="92" y="147"/>
                  </a:lnTo>
                  <a:lnTo>
                    <a:pt x="89" y="148"/>
                  </a:lnTo>
                  <a:lnTo>
                    <a:pt x="86" y="149"/>
                  </a:lnTo>
                  <a:lnTo>
                    <a:pt x="83" y="151"/>
                  </a:lnTo>
                  <a:lnTo>
                    <a:pt x="81" y="152"/>
                  </a:lnTo>
                  <a:lnTo>
                    <a:pt x="79" y="152"/>
                  </a:lnTo>
                  <a:lnTo>
                    <a:pt x="79" y="149"/>
                  </a:lnTo>
                  <a:lnTo>
                    <a:pt x="79" y="147"/>
                  </a:lnTo>
                  <a:lnTo>
                    <a:pt x="77" y="144"/>
                  </a:lnTo>
                  <a:lnTo>
                    <a:pt x="77" y="142"/>
                  </a:lnTo>
                  <a:lnTo>
                    <a:pt x="76" y="142"/>
                  </a:lnTo>
                  <a:lnTo>
                    <a:pt x="74" y="143"/>
                  </a:lnTo>
                  <a:lnTo>
                    <a:pt x="74" y="143"/>
                  </a:lnTo>
                  <a:lnTo>
                    <a:pt x="75" y="139"/>
                  </a:lnTo>
                  <a:lnTo>
                    <a:pt x="74" y="140"/>
                  </a:lnTo>
                  <a:lnTo>
                    <a:pt x="72" y="139"/>
                  </a:lnTo>
                  <a:lnTo>
                    <a:pt x="71" y="142"/>
                  </a:lnTo>
                  <a:lnTo>
                    <a:pt x="67" y="143"/>
                  </a:lnTo>
                  <a:lnTo>
                    <a:pt x="65" y="142"/>
                  </a:lnTo>
                  <a:lnTo>
                    <a:pt x="65" y="139"/>
                  </a:lnTo>
                  <a:lnTo>
                    <a:pt x="62" y="140"/>
                  </a:lnTo>
                  <a:lnTo>
                    <a:pt x="59" y="139"/>
                  </a:lnTo>
                  <a:lnTo>
                    <a:pt x="57" y="137"/>
                  </a:lnTo>
                  <a:lnTo>
                    <a:pt x="56" y="139"/>
                  </a:lnTo>
                  <a:lnTo>
                    <a:pt x="52" y="142"/>
                  </a:lnTo>
                  <a:lnTo>
                    <a:pt x="50" y="143"/>
                  </a:lnTo>
                  <a:lnTo>
                    <a:pt x="48" y="142"/>
                  </a:lnTo>
                  <a:lnTo>
                    <a:pt x="46" y="142"/>
                  </a:lnTo>
                  <a:lnTo>
                    <a:pt x="42" y="143"/>
                  </a:lnTo>
                  <a:lnTo>
                    <a:pt x="40" y="144"/>
                  </a:lnTo>
                  <a:lnTo>
                    <a:pt x="40" y="142"/>
                  </a:lnTo>
                  <a:lnTo>
                    <a:pt x="40" y="139"/>
                  </a:lnTo>
                  <a:lnTo>
                    <a:pt x="40" y="136"/>
                  </a:lnTo>
                  <a:lnTo>
                    <a:pt x="39" y="134"/>
                  </a:lnTo>
                  <a:lnTo>
                    <a:pt x="38" y="136"/>
                  </a:lnTo>
                  <a:lnTo>
                    <a:pt x="36" y="136"/>
                  </a:lnTo>
                  <a:lnTo>
                    <a:pt x="32" y="136"/>
                  </a:lnTo>
                  <a:lnTo>
                    <a:pt x="30" y="138"/>
                  </a:lnTo>
                  <a:lnTo>
                    <a:pt x="26" y="138"/>
                  </a:lnTo>
                  <a:lnTo>
                    <a:pt x="28" y="135"/>
                  </a:lnTo>
                  <a:lnTo>
                    <a:pt x="28"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8" name="Freeform 224">
              <a:extLst>
                <a:ext uri="{FF2B5EF4-FFF2-40B4-BE49-F238E27FC236}">
                  <a16:creationId xmlns:a16="http://schemas.microsoft.com/office/drawing/2014/main" id="{D684407C-7769-23B5-310D-DF5B07C35310}"/>
                </a:ext>
              </a:extLst>
            </p:cNvPr>
            <p:cNvSpPr>
              <a:spLocks/>
            </p:cNvSpPr>
            <p:nvPr userDrawn="1"/>
          </p:nvSpPr>
          <p:spPr bwMode="auto">
            <a:xfrm>
              <a:off x="8102381" y="3685914"/>
              <a:ext cx="413079" cy="323135"/>
            </a:xfrm>
            <a:custGeom>
              <a:avLst/>
              <a:gdLst>
                <a:gd name="T0" fmla="*/ 120 w 248"/>
                <a:gd name="T1" fmla="*/ 92 h 194"/>
                <a:gd name="T2" fmla="*/ 127 w 248"/>
                <a:gd name="T3" fmla="*/ 96 h 194"/>
                <a:gd name="T4" fmla="*/ 129 w 248"/>
                <a:gd name="T5" fmla="*/ 104 h 194"/>
                <a:gd name="T6" fmla="*/ 131 w 248"/>
                <a:gd name="T7" fmla="*/ 110 h 194"/>
                <a:gd name="T8" fmla="*/ 133 w 248"/>
                <a:gd name="T9" fmla="*/ 110 h 194"/>
                <a:gd name="T10" fmla="*/ 143 w 248"/>
                <a:gd name="T11" fmla="*/ 112 h 194"/>
                <a:gd name="T12" fmla="*/ 149 w 248"/>
                <a:gd name="T13" fmla="*/ 121 h 194"/>
                <a:gd name="T14" fmla="*/ 146 w 248"/>
                <a:gd name="T15" fmla="*/ 131 h 194"/>
                <a:gd name="T16" fmla="*/ 146 w 248"/>
                <a:gd name="T17" fmla="*/ 142 h 194"/>
                <a:gd name="T18" fmla="*/ 145 w 248"/>
                <a:gd name="T19" fmla="*/ 153 h 194"/>
                <a:gd name="T20" fmla="*/ 140 w 248"/>
                <a:gd name="T21" fmla="*/ 154 h 194"/>
                <a:gd name="T22" fmla="*/ 131 w 248"/>
                <a:gd name="T23" fmla="*/ 154 h 194"/>
                <a:gd name="T24" fmla="*/ 128 w 248"/>
                <a:gd name="T25" fmla="*/ 159 h 194"/>
                <a:gd name="T26" fmla="*/ 123 w 248"/>
                <a:gd name="T27" fmla="*/ 152 h 194"/>
                <a:gd name="T28" fmla="*/ 115 w 248"/>
                <a:gd name="T29" fmla="*/ 145 h 194"/>
                <a:gd name="T30" fmla="*/ 105 w 248"/>
                <a:gd name="T31" fmla="*/ 137 h 194"/>
                <a:gd name="T32" fmla="*/ 97 w 248"/>
                <a:gd name="T33" fmla="*/ 128 h 194"/>
                <a:gd name="T34" fmla="*/ 86 w 248"/>
                <a:gd name="T35" fmla="*/ 120 h 194"/>
                <a:gd name="T36" fmla="*/ 80 w 248"/>
                <a:gd name="T37" fmla="*/ 111 h 194"/>
                <a:gd name="T38" fmla="*/ 75 w 248"/>
                <a:gd name="T39" fmla="*/ 100 h 194"/>
                <a:gd name="T40" fmla="*/ 71 w 248"/>
                <a:gd name="T41" fmla="*/ 90 h 194"/>
                <a:gd name="T42" fmla="*/ 63 w 248"/>
                <a:gd name="T43" fmla="*/ 81 h 194"/>
                <a:gd name="T44" fmla="*/ 55 w 248"/>
                <a:gd name="T45" fmla="*/ 74 h 194"/>
                <a:gd name="T46" fmla="*/ 51 w 248"/>
                <a:gd name="T47" fmla="*/ 64 h 194"/>
                <a:gd name="T48" fmla="*/ 45 w 248"/>
                <a:gd name="T49" fmla="*/ 50 h 194"/>
                <a:gd name="T50" fmla="*/ 37 w 248"/>
                <a:gd name="T51" fmla="*/ 47 h 194"/>
                <a:gd name="T52" fmla="*/ 31 w 248"/>
                <a:gd name="T53" fmla="*/ 38 h 194"/>
                <a:gd name="T54" fmla="*/ 23 w 248"/>
                <a:gd name="T55" fmla="*/ 27 h 194"/>
                <a:gd name="T56" fmla="*/ 13 w 248"/>
                <a:gd name="T57" fmla="*/ 21 h 194"/>
                <a:gd name="T58" fmla="*/ 3 w 248"/>
                <a:gd name="T59" fmla="*/ 10 h 194"/>
                <a:gd name="T60" fmla="*/ 6 w 248"/>
                <a:gd name="T61" fmla="*/ 0 h 194"/>
                <a:gd name="T62" fmla="*/ 17 w 248"/>
                <a:gd name="T63" fmla="*/ 6 h 194"/>
                <a:gd name="T64" fmla="*/ 28 w 248"/>
                <a:gd name="T65" fmla="*/ 7 h 194"/>
                <a:gd name="T66" fmla="*/ 37 w 248"/>
                <a:gd name="T67" fmla="*/ 10 h 194"/>
                <a:gd name="T68" fmla="*/ 42 w 248"/>
                <a:gd name="T69" fmla="*/ 19 h 194"/>
                <a:gd name="T70" fmla="*/ 52 w 248"/>
                <a:gd name="T71" fmla="*/ 27 h 194"/>
                <a:gd name="T72" fmla="*/ 63 w 248"/>
                <a:gd name="T73" fmla="*/ 35 h 194"/>
                <a:gd name="T74" fmla="*/ 66 w 248"/>
                <a:gd name="T75" fmla="*/ 41 h 194"/>
                <a:gd name="T76" fmla="*/ 72 w 248"/>
                <a:gd name="T77" fmla="*/ 45 h 194"/>
                <a:gd name="T78" fmla="*/ 79 w 248"/>
                <a:gd name="T79" fmla="*/ 52 h 194"/>
                <a:gd name="T80" fmla="*/ 82 w 248"/>
                <a:gd name="T81" fmla="*/ 49 h 194"/>
                <a:gd name="T82" fmla="*/ 91 w 248"/>
                <a:gd name="T83" fmla="*/ 56 h 194"/>
                <a:gd name="T84" fmla="*/ 97 w 248"/>
                <a:gd name="T85" fmla="*/ 64 h 194"/>
                <a:gd name="T86" fmla="*/ 107 w 248"/>
                <a:gd name="T87" fmla="*/ 68 h 194"/>
                <a:gd name="T88" fmla="*/ 100 w 248"/>
                <a:gd name="T89" fmla="*/ 75 h 194"/>
                <a:gd name="T90" fmla="*/ 107 w 248"/>
                <a:gd name="T91" fmla="*/ 73 h 194"/>
                <a:gd name="T92" fmla="*/ 118 w 248"/>
                <a:gd name="T93" fmla="*/ 76 h 194"/>
                <a:gd name="T94" fmla="*/ 111 w 248"/>
                <a:gd name="T95" fmla="*/ 83 h 194"/>
                <a:gd name="T96" fmla="*/ 112 w 248"/>
                <a:gd name="T97" fmla="*/ 85 h 194"/>
                <a:gd name="T98" fmla="*/ 248 w 248"/>
                <a:gd name="T9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8" h="194">
                  <a:moveTo>
                    <a:pt x="112" y="88"/>
                  </a:moveTo>
                  <a:lnTo>
                    <a:pt x="116" y="90"/>
                  </a:lnTo>
                  <a:lnTo>
                    <a:pt x="118" y="92"/>
                  </a:lnTo>
                  <a:lnTo>
                    <a:pt x="120" y="92"/>
                  </a:lnTo>
                  <a:lnTo>
                    <a:pt x="124" y="92"/>
                  </a:lnTo>
                  <a:lnTo>
                    <a:pt x="124" y="92"/>
                  </a:lnTo>
                  <a:lnTo>
                    <a:pt x="126" y="93"/>
                  </a:lnTo>
                  <a:lnTo>
                    <a:pt x="127" y="96"/>
                  </a:lnTo>
                  <a:lnTo>
                    <a:pt x="127" y="99"/>
                  </a:lnTo>
                  <a:lnTo>
                    <a:pt x="128" y="101"/>
                  </a:lnTo>
                  <a:lnTo>
                    <a:pt x="128" y="102"/>
                  </a:lnTo>
                  <a:lnTo>
                    <a:pt x="129" y="104"/>
                  </a:lnTo>
                  <a:lnTo>
                    <a:pt x="133" y="105"/>
                  </a:lnTo>
                  <a:lnTo>
                    <a:pt x="132" y="108"/>
                  </a:lnTo>
                  <a:lnTo>
                    <a:pt x="129" y="110"/>
                  </a:lnTo>
                  <a:lnTo>
                    <a:pt x="131" y="110"/>
                  </a:lnTo>
                  <a:lnTo>
                    <a:pt x="131" y="113"/>
                  </a:lnTo>
                  <a:lnTo>
                    <a:pt x="128" y="116"/>
                  </a:lnTo>
                  <a:lnTo>
                    <a:pt x="131" y="112"/>
                  </a:lnTo>
                  <a:lnTo>
                    <a:pt x="133" y="110"/>
                  </a:lnTo>
                  <a:lnTo>
                    <a:pt x="135" y="110"/>
                  </a:lnTo>
                  <a:lnTo>
                    <a:pt x="137" y="110"/>
                  </a:lnTo>
                  <a:lnTo>
                    <a:pt x="140" y="110"/>
                  </a:lnTo>
                  <a:lnTo>
                    <a:pt x="143" y="112"/>
                  </a:lnTo>
                  <a:lnTo>
                    <a:pt x="145" y="115"/>
                  </a:lnTo>
                  <a:lnTo>
                    <a:pt x="145" y="118"/>
                  </a:lnTo>
                  <a:lnTo>
                    <a:pt x="149" y="119"/>
                  </a:lnTo>
                  <a:lnTo>
                    <a:pt x="149" y="121"/>
                  </a:lnTo>
                  <a:lnTo>
                    <a:pt x="148" y="124"/>
                  </a:lnTo>
                  <a:lnTo>
                    <a:pt x="146" y="127"/>
                  </a:lnTo>
                  <a:lnTo>
                    <a:pt x="146" y="129"/>
                  </a:lnTo>
                  <a:lnTo>
                    <a:pt x="146" y="131"/>
                  </a:lnTo>
                  <a:lnTo>
                    <a:pt x="145" y="135"/>
                  </a:lnTo>
                  <a:lnTo>
                    <a:pt x="145" y="137"/>
                  </a:lnTo>
                  <a:lnTo>
                    <a:pt x="146" y="139"/>
                  </a:lnTo>
                  <a:lnTo>
                    <a:pt x="146" y="142"/>
                  </a:lnTo>
                  <a:lnTo>
                    <a:pt x="146" y="145"/>
                  </a:lnTo>
                  <a:lnTo>
                    <a:pt x="146" y="147"/>
                  </a:lnTo>
                  <a:lnTo>
                    <a:pt x="146" y="150"/>
                  </a:lnTo>
                  <a:lnTo>
                    <a:pt x="145" y="153"/>
                  </a:lnTo>
                  <a:lnTo>
                    <a:pt x="145" y="155"/>
                  </a:lnTo>
                  <a:lnTo>
                    <a:pt x="144" y="159"/>
                  </a:lnTo>
                  <a:lnTo>
                    <a:pt x="142" y="155"/>
                  </a:lnTo>
                  <a:lnTo>
                    <a:pt x="140" y="154"/>
                  </a:lnTo>
                  <a:lnTo>
                    <a:pt x="137" y="154"/>
                  </a:lnTo>
                  <a:lnTo>
                    <a:pt x="136" y="156"/>
                  </a:lnTo>
                  <a:lnTo>
                    <a:pt x="133" y="155"/>
                  </a:lnTo>
                  <a:lnTo>
                    <a:pt x="131" y="154"/>
                  </a:lnTo>
                  <a:lnTo>
                    <a:pt x="128" y="154"/>
                  </a:lnTo>
                  <a:lnTo>
                    <a:pt x="129" y="156"/>
                  </a:lnTo>
                  <a:lnTo>
                    <a:pt x="128" y="159"/>
                  </a:lnTo>
                  <a:lnTo>
                    <a:pt x="128" y="159"/>
                  </a:lnTo>
                  <a:lnTo>
                    <a:pt x="127" y="158"/>
                  </a:lnTo>
                  <a:lnTo>
                    <a:pt x="125" y="155"/>
                  </a:lnTo>
                  <a:lnTo>
                    <a:pt x="125" y="154"/>
                  </a:lnTo>
                  <a:lnTo>
                    <a:pt x="123" y="152"/>
                  </a:lnTo>
                  <a:lnTo>
                    <a:pt x="120" y="150"/>
                  </a:lnTo>
                  <a:lnTo>
                    <a:pt x="118" y="146"/>
                  </a:lnTo>
                  <a:lnTo>
                    <a:pt x="116" y="145"/>
                  </a:lnTo>
                  <a:lnTo>
                    <a:pt x="115" y="145"/>
                  </a:lnTo>
                  <a:lnTo>
                    <a:pt x="112" y="143"/>
                  </a:lnTo>
                  <a:lnTo>
                    <a:pt x="109" y="142"/>
                  </a:lnTo>
                  <a:lnTo>
                    <a:pt x="107" y="139"/>
                  </a:lnTo>
                  <a:lnTo>
                    <a:pt x="105" y="137"/>
                  </a:lnTo>
                  <a:lnTo>
                    <a:pt x="101" y="135"/>
                  </a:lnTo>
                  <a:lnTo>
                    <a:pt x="99" y="133"/>
                  </a:lnTo>
                  <a:lnTo>
                    <a:pt x="98" y="130"/>
                  </a:lnTo>
                  <a:lnTo>
                    <a:pt x="97" y="128"/>
                  </a:lnTo>
                  <a:lnTo>
                    <a:pt x="94" y="126"/>
                  </a:lnTo>
                  <a:lnTo>
                    <a:pt x="91" y="124"/>
                  </a:lnTo>
                  <a:lnTo>
                    <a:pt x="89" y="122"/>
                  </a:lnTo>
                  <a:lnTo>
                    <a:pt x="86" y="120"/>
                  </a:lnTo>
                  <a:lnTo>
                    <a:pt x="85" y="117"/>
                  </a:lnTo>
                  <a:lnTo>
                    <a:pt x="83" y="115"/>
                  </a:lnTo>
                  <a:lnTo>
                    <a:pt x="80" y="111"/>
                  </a:lnTo>
                  <a:lnTo>
                    <a:pt x="80" y="111"/>
                  </a:lnTo>
                  <a:lnTo>
                    <a:pt x="79" y="108"/>
                  </a:lnTo>
                  <a:lnTo>
                    <a:pt x="79" y="105"/>
                  </a:lnTo>
                  <a:lnTo>
                    <a:pt x="77" y="102"/>
                  </a:lnTo>
                  <a:lnTo>
                    <a:pt x="75" y="100"/>
                  </a:lnTo>
                  <a:lnTo>
                    <a:pt x="74" y="98"/>
                  </a:lnTo>
                  <a:lnTo>
                    <a:pt x="72" y="94"/>
                  </a:lnTo>
                  <a:lnTo>
                    <a:pt x="72" y="92"/>
                  </a:lnTo>
                  <a:lnTo>
                    <a:pt x="71" y="90"/>
                  </a:lnTo>
                  <a:lnTo>
                    <a:pt x="68" y="86"/>
                  </a:lnTo>
                  <a:lnTo>
                    <a:pt x="66" y="84"/>
                  </a:lnTo>
                  <a:lnTo>
                    <a:pt x="65" y="83"/>
                  </a:lnTo>
                  <a:lnTo>
                    <a:pt x="63" y="81"/>
                  </a:lnTo>
                  <a:lnTo>
                    <a:pt x="63" y="77"/>
                  </a:lnTo>
                  <a:lnTo>
                    <a:pt x="59" y="76"/>
                  </a:lnTo>
                  <a:lnTo>
                    <a:pt x="57" y="75"/>
                  </a:lnTo>
                  <a:lnTo>
                    <a:pt x="55" y="74"/>
                  </a:lnTo>
                  <a:lnTo>
                    <a:pt x="54" y="71"/>
                  </a:lnTo>
                  <a:lnTo>
                    <a:pt x="54" y="69"/>
                  </a:lnTo>
                  <a:lnTo>
                    <a:pt x="52" y="66"/>
                  </a:lnTo>
                  <a:lnTo>
                    <a:pt x="51" y="64"/>
                  </a:lnTo>
                  <a:lnTo>
                    <a:pt x="50" y="61"/>
                  </a:lnTo>
                  <a:lnTo>
                    <a:pt x="49" y="58"/>
                  </a:lnTo>
                  <a:lnTo>
                    <a:pt x="50" y="56"/>
                  </a:lnTo>
                  <a:lnTo>
                    <a:pt x="45" y="50"/>
                  </a:lnTo>
                  <a:lnTo>
                    <a:pt x="42" y="49"/>
                  </a:lnTo>
                  <a:lnTo>
                    <a:pt x="39" y="48"/>
                  </a:lnTo>
                  <a:lnTo>
                    <a:pt x="39" y="47"/>
                  </a:lnTo>
                  <a:lnTo>
                    <a:pt x="37" y="47"/>
                  </a:lnTo>
                  <a:lnTo>
                    <a:pt x="34" y="44"/>
                  </a:lnTo>
                  <a:lnTo>
                    <a:pt x="34" y="41"/>
                  </a:lnTo>
                  <a:lnTo>
                    <a:pt x="33" y="39"/>
                  </a:lnTo>
                  <a:lnTo>
                    <a:pt x="31" y="38"/>
                  </a:lnTo>
                  <a:lnTo>
                    <a:pt x="29" y="35"/>
                  </a:lnTo>
                  <a:lnTo>
                    <a:pt x="26" y="32"/>
                  </a:lnTo>
                  <a:lnTo>
                    <a:pt x="25" y="30"/>
                  </a:lnTo>
                  <a:lnTo>
                    <a:pt x="23" y="27"/>
                  </a:lnTo>
                  <a:lnTo>
                    <a:pt x="20" y="26"/>
                  </a:lnTo>
                  <a:lnTo>
                    <a:pt x="17" y="25"/>
                  </a:lnTo>
                  <a:lnTo>
                    <a:pt x="15" y="23"/>
                  </a:lnTo>
                  <a:lnTo>
                    <a:pt x="13" y="21"/>
                  </a:lnTo>
                  <a:lnTo>
                    <a:pt x="9" y="18"/>
                  </a:lnTo>
                  <a:lnTo>
                    <a:pt x="7" y="15"/>
                  </a:lnTo>
                  <a:lnTo>
                    <a:pt x="5" y="13"/>
                  </a:lnTo>
                  <a:lnTo>
                    <a:pt x="3" y="10"/>
                  </a:lnTo>
                  <a:lnTo>
                    <a:pt x="0" y="5"/>
                  </a:lnTo>
                  <a:lnTo>
                    <a:pt x="0" y="2"/>
                  </a:lnTo>
                  <a:lnTo>
                    <a:pt x="4" y="0"/>
                  </a:lnTo>
                  <a:lnTo>
                    <a:pt x="6" y="0"/>
                  </a:lnTo>
                  <a:lnTo>
                    <a:pt x="8" y="1"/>
                  </a:lnTo>
                  <a:lnTo>
                    <a:pt x="12" y="5"/>
                  </a:lnTo>
                  <a:lnTo>
                    <a:pt x="14" y="6"/>
                  </a:lnTo>
                  <a:lnTo>
                    <a:pt x="17" y="6"/>
                  </a:lnTo>
                  <a:lnTo>
                    <a:pt x="20" y="6"/>
                  </a:lnTo>
                  <a:lnTo>
                    <a:pt x="22" y="6"/>
                  </a:lnTo>
                  <a:lnTo>
                    <a:pt x="25" y="6"/>
                  </a:lnTo>
                  <a:lnTo>
                    <a:pt x="28" y="7"/>
                  </a:lnTo>
                  <a:lnTo>
                    <a:pt x="31" y="6"/>
                  </a:lnTo>
                  <a:lnTo>
                    <a:pt x="32" y="6"/>
                  </a:lnTo>
                  <a:lnTo>
                    <a:pt x="34" y="8"/>
                  </a:lnTo>
                  <a:lnTo>
                    <a:pt x="37" y="10"/>
                  </a:lnTo>
                  <a:lnTo>
                    <a:pt x="38" y="13"/>
                  </a:lnTo>
                  <a:lnTo>
                    <a:pt x="41" y="16"/>
                  </a:lnTo>
                  <a:lnTo>
                    <a:pt x="42" y="18"/>
                  </a:lnTo>
                  <a:lnTo>
                    <a:pt x="42" y="19"/>
                  </a:lnTo>
                  <a:lnTo>
                    <a:pt x="45" y="22"/>
                  </a:lnTo>
                  <a:lnTo>
                    <a:pt x="47" y="24"/>
                  </a:lnTo>
                  <a:lnTo>
                    <a:pt x="49" y="26"/>
                  </a:lnTo>
                  <a:lnTo>
                    <a:pt x="52" y="27"/>
                  </a:lnTo>
                  <a:lnTo>
                    <a:pt x="55" y="28"/>
                  </a:lnTo>
                  <a:lnTo>
                    <a:pt x="58" y="31"/>
                  </a:lnTo>
                  <a:lnTo>
                    <a:pt x="60" y="33"/>
                  </a:lnTo>
                  <a:lnTo>
                    <a:pt x="63" y="35"/>
                  </a:lnTo>
                  <a:lnTo>
                    <a:pt x="64" y="36"/>
                  </a:lnTo>
                  <a:lnTo>
                    <a:pt x="66" y="39"/>
                  </a:lnTo>
                  <a:lnTo>
                    <a:pt x="66" y="42"/>
                  </a:lnTo>
                  <a:lnTo>
                    <a:pt x="66" y="41"/>
                  </a:lnTo>
                  <a:lnTo>
                    <a:pt x="67" y="43"/>
                  </a:lnTo>
                  <a:lnTo>
                    <a:pt x="68" y="43"/>
                  </a:lnTo>
                  <a:lnTo>
                    <a:pt x="71" y="43"/>
                  </a:lnTo>
                  <a:lnTo>
                    <a:pt x="72" y="45"/>
                  </a:lnTo>
                  <a:lnTo>
                    <a:pt x="74" y="48"/>
                  </a:lnTo>
                  <a:lnTo>
                    <a:pt x="76" y="50"/>
                  </a:lnTo>
                  <a:lnTo>
                    <a:pt x="79" y="52"/>
                  </a:lnTo>
                  <a:lnTo>
                    <a:pt x="79" y="52"/>
                  </a:lnTo>
                  <a:lnTo>
                    <a:pt x="79" y="50"/>
                  </a:lnTo>
                  <a:lnTo>
                    <a:pt x="77" y="48"/>
                  </a:lnTo>
                  <a:lnTo>
                    <a:pt x="80" y="47"/>
                  </a:lnTo>
                  <a:lnTo>
                    <a:pt x="82" y="49"/>
                  </a:lnTo>
                  <a:lnTo>
                    <a:pt x="84" y="51"/>
                  </a:lnTo>
                  <a:lnTo>
                    <a:pt x="85" y="54"/>
                  </a:lnTo>
                  <a:lnTo>
                    <a:pt x="88" y="54"/>
                  </a:lnTo>
                  <a:lnTo>
                    <a:pt x="91" y="56"/>
                  </a:lnTo>
                  <a:lnTo>
                    <a:pt x="93" y="58"/>
                  </a:lnTo>
                  <a:lnTo>
                    <a:pt x="96" y="60"/>
                  </a:lnTo>
                  <a:lnTo>
                    <a:pt x="96" y="61"/>
                  </a:lnTo>
                  <a:lnTo>
                    <a:pt x="97" y="64"/>
                  </a:lnTo>
                  <a:lnTo>
                    <a:pt x="99" y="66"/>
                  </a:lnTo>
                  <a:lnTo>
                    <a:pt x="101" y="68"/>
                  </a:lnTo>
                  <a:lnTo>
                    <a:pt x="103" y="68"/>
                  </a:lnTo>
                  <a:lnTo>
                    <a:pt x="107" y="68"/>
                  </a:lnTo>
                  <a:lnTo>
                    <a:pt x="108" y="71"/>
                  </a:lnTo>
                  <a:lnTo>
                    <a:pt x="106" y="73"/>
                  </a:lnTo>
                  <a:lnTo>
                    <a:pt x="103" y="74"/>
                  </a:lnTo>
                  <a:lnTo>
                    <a:pt x="100" y="75"/>
                  </a:lnTo>
                  <a:lnTo>
                    <a:pt x="99" y="74"/>
                  </a:lnTo>
                  <a:lnTo>
                    <a:pt x="102" y="75"/>
                  </a:lnTo>
                  <a:lnTo>
                    <a:pt x="105" y="74"/>
                  </a:lnTo>
                  <a:lnTo>
                    <a:pt x="107" y="73"/>
                  </a:lnTo>
                  <a:lnTo>
                    <a:pt x="110" y="71"/>
                  </a:lnTo>
                  <a:lnTo>
                    <a:pt x="112" y="70"/>
                  </a:lnTo>
                  <a:lnTo>
                    <a:pt x="115" y="74"/>
                  </a:lnTo>
                  <a:lnTo>
                    <a:pt x="118" y="76"/>
                  </a:lnTo>
                  <a:lnTo>
                    <a:pt x="118" y="77"/>
                  </a:lnTo>
                  <a:lnTo>
                    <a:pt x="117" y="78"/>
                  </a:lnTo>
                  <a:lnTo>
                    <a:pt x="114" y="81"/>
                  </a:lnTo>
                  <a:lnTo>
                    <a:pt x="111" y="83"/>
                  </a:lnTo>
                  <a:lnTo>
                    <a:pt x="112" y="83"/>
                  </a:lnTo>
                  <a:lnTo>
                    <a:pt x="115" y="84"/>
                  </a:lnTo>
                  <a:lnTo>
                    <a:pt x="112" y="84"/>
                  </a:lnTo>
                  <a:lnTo>
                    <a:pt x="112" y="85"/>
                  </a:lnTo>
                  <a:lnTo>
                    <a:pt x="112" y="88"/>
                  </a:lnTo>
                  <a:lnTo>
                    <a:pt x="112" y="88"/>
                  </a:lnTo>
                  <a:close/>
                  <a:moveTo>
                    <a:pt x="248" y="194"/>
                  </a:moveTo>
                  <a:lnTo>
                    <a:pt x="248" y="194"/>
                  </a:lnTo>
                  <a:lnTo>
                    <a:pt x="248" y="194"/>
                  </a:lnTo>
                  <a:lnTo>
                    <a:pt x="248"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29" name="Freeform 226">
              <a:extLst>
                <a:ext uri="{FF2B5EF4-FFF2-40B4-BE49-F238E27FC236}">
                  <a16:creationId xmlns:a16="http://schemas.microsoft.com/office/drawing/2014/main" id="{89C2DE53-95B6-8A95-D013-63E8D0B11B26}"/>
                </a:ext>
              </a:extLst>
            </p:cNvPr>
            <p:cNvSpPr>
              <a:spLocks/>
            </p:cNvSpPr>
            <p:nvPr userDrawn="1"/>
          </p:nvSpPr>
          <p:spPr bwMode="auto">
            <a:xfrm>
              <a:off x="4051538" y="3354452"/>
              <a:ext cx="739545" cy="439730"/>
            </a:xfrm>
            <a:custGeom>
              <a:avLst/>
              <a:gdLst>
                <a:gd name="T0" fmla="*/ 79 w 444"/>
                <a:gd name="T1" fmla="*/ 28 h 264"/>
                <a:gd name="T2" fmla="*/ 80 w 444"/>
                <a:gd name="T3" fmla="*/ 28 h 264"/>
                <a:gd name="T4" fmla="*/ 83 w 444"/>
                <a:gd name="T5" fmla="*/ 26 h 264"/>
                <a:gd name="T6" fmla="*/ 76 w 444"/>
                <a:gd name="T7" fmla="*/ 22 h 264"/>
                <a:gd name="T8" fmla="*/ 68 w 444"/>
                <a:gd name="T9" fmla="*/ 21 h 264"/>
                <a:gd name="T10" fmla="*/ 63 w 444"/>
                <a:gd name="T11" fmla="*/ 20 h 264"/>
                <a:gd name="T12" fmla="*/ 56 w 444"/>
                <a:gd name="T13" fmla="*/ 24 h 264"/>
                <a:gd name="T14" fmla="*/ 58 w 444"/>
                <a:gd name="T15" fmla="*/ 25 h 264"/>
                <a:gd name="T16" fmla="*/ 64 w 444"/>
                <a:gd name="T17" fmla="*/ 29 h 264"/>
                <a:gd name="T18" fmla="*/ 69 w 444"/>
                <a:gd name="T19" fmla="*/ 30 h 264"/>
                <a:gd name="T20" fmla="*/ 76 w 444"/>
                <a:gd name="T21" fmla="*/ 28 h 264"/>
                <a:gd name="T22" fmla="*/ 170 w 444"/>
                <a:gd name="T23" fmla="*/ 21 h 264"/>
                <a:gd name="T24" fmla="*/ 177 w 444"/>
                <a:gd name="T25" fmla="*/ 22 h 264"/>
                <a:gd name="T26" fmla="*/ 184 w 444"/>
                <a:gd name="T27" fmla="*/ 22 h 264"/>
                <a:gd name="T28" fmla="*/ 190 w 444"/>
                <a:gd name="T29" fmla="*/ 22 h 264"/>
                <a:gd name="T30" fmla="*/ 188 w 444"/>
                <a:gd name="T31" fmla="*/ 16 h 264"/>
                <a:gd name="T32" fmla="*/ 180 w 444"/>
                <a:gd name="T33" fmla="*/ 13 h 264"/>
                <a:gd name="T34" fmla="*/ 176 w 444"/>
                <a:gd name="T35" fmla="*/ 10 h 264"/>
                <a:gd name="T36" fmla="*/ 179 w 444"/>
                <a:gd name="T37" fmla="*/ 9 h 264"/>
                <a:gd name="T38" fmla="*/ 171 w 444"/>
                <a:gd name="T39" fmla="*/ 7 h 264"/>
                <a:gd name="T40" fmla="*/ 166 w 444"/>
                <a:gd name="T41" fmla="*/ 4 h 264"/>
                <a:gd name="T42" fmla="*/ 158 w 444"/>
                <a:gd name="T43" fmla="*/ 1 h 264"/>
                <a:gd name="T44" fmla="*/ 150 w 444"/>
                <a:gd name="T45" fmla="*/ 1 h 264"/>
                <a:gd name="T46" fmla="*/ 145 w 444"/>
                <a:gd name="T47" fmla="*/ 3 h 264"/>
                <a:gd name="T48" fmla="*/ 140 w 444"/>
                <a:gd name="T49" fmla="*/ 2 h 264"/>
                <a:gd name="T50" fmla="*/ 132 w 444"/>
                <a:gd name="T51" fmla="*/ 0 h 264"/>
                <a:gd name="T52" fmla="*/ 124 w 444"/>
                <a:gd name="T53" fmla="*/ 2 h 264"/>
                <a:gd name="T54" fmla="*/ 131 w 444"/>
                <a:gd name="T55" fmla="*/ 5 h 264"/>
                <a:gd name="T56" fmla="*/ 132 w 444"/>
                <a:gd name="T57" fmla="*/ 11 h 264"/>
                <a:gd name="T58" fmla="*/ 136 w 444"/>
                <a:gd name="T59" fmla="*/ 17 h 264"/>
                <a:gd name="T60" fmla="*/ 133 w 444"/>
                <a:gd name="T61" fmla="*/ 21 h 264"/>
                <a:gd name="T62" fmla="*/ 125 w 444"/>
                <a:gd name="T63" fmla="*/ 20 h 264"/>
                <a:gd name="T64" fmla="*/ 117 w 444"/>
                <a:gd name="T65" fmla="*/ 19 h 264"/>
                <a:gd name="T66" fmla="*/ 109 w 444"/>
                <a:gd name="T67" fmla="*/ 20 h 264"/>
                <a:gd name="T68" fmla="*/ 115 w 444"/>
                <a:gd name="T69" fmla="*/ 25 h 264"/>
                <a:gd name="T70" fmla="*/ 120 w 444"/>
                <a:gd name="T71" fmla="*/ 25 h 264"/>
                <a:gd name="T72" fmla="*/ 127 w 444"/>
                <a:gd name="T73" fmla="*/ 25 h 264"/>
                <a:gd name="T74" fmla="*/ 135 w 444"/>
                <a:gd name="T75" fmla="*/ 25 h 264"/>
                <a:gd name="T76" fmla="*/ 143 w 444"/>
                <a:gd name="T77" fmla="*/ 25 h 264"/>
                <a:gd name="T78" fmla="*/ 149 w 444"/>
                <a:gd name="T79" fmla="*/ 32 h 264"/>
                <a:gd name="T80" fmla="*/ 153 w 444"/>
                <a:gd name="T81" fmla="*/ 29 h 264"/>
                <a:gd name="T82" fmla="*/ 157 w 444"/>
                <a:gd name="T83" fmla="*/ 24 h 264"/>
                <a:gd name="T84" fmla="*/ 162 w 444"/>
                <a:gd name="T85" fmla="*/ 24 h 264"/>
                <a:gd name="T86" fmla="*/ 170 w 444"/>
                <a:gd name="T87" fmla="*/ 21 h 264"/>
                <a:gd name="T88" fmla="*/ 0 w 444"/>
                <a:gd name="T89" fmla="*/ 164 h 264"/>
                <a:gd name="T90" fmla="*/ 0 w 444"/>
                <a:gd name="T91" fmla="*/ 163 h 264"/>
                <a:gd name="T92" fmla="*/ 444 w 444"/>
                <a:gd name="T93" fmla="*/ 263 h 264"/>
                <a:gd name="T94" fmla="*/ 444 w 444"/>
                <a:gd name="T95" fmla="*/ 26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4" h="264">
                  <a:moveTo>
                    <a:pt x="76" y="28"/>
                  </a:moveTo>
                  <a:lnTo>
                    <a:pt x="77" y="28"/>
                  </a:lnTo>
                  <a:lnTo>
                    <a:pt x="79" y="28"/>
                  </a:lnTo>
                  <a:lnTo>
                    <a:pt x="77" y="28"/>
                  </a:lnTo>
                  <a:lnTo>
                    <a:pt x="79" y="28"/>
                  </a:lnTo>
                  <a:lnTo>
                    <a:pt x="80" y="28"/>
                  </a:lnTo>
                  <a:lnTo>
                    <a:pt x="82" y="29"/>
                  </a:lnTo>
                  <a:lnTo>
                    <a:pt x="84" y="27"/>
                  </a:lnTo>
                  <a:lnTo>
                    <a:pt x="83" y="26"/>
                  </a:lnTo>
                  <a:lnTo>
                    <a:pt x="81" y="25"/>
                  </a:lnTo>
                  <a:lnTo>
                    <a:pt x="79" y="24"/>
                  </a:lnTo>
                  <a:lnTo>
                    <a:pt x="76" y="22"/>
                  </a:lnTo>
                  <a:lnTo>
                    <a:pt x="73" y="21"/>
                  </a:lnTo>
                  <a:lnTo>
                    <a:pt x="71" y="21"/>
                  </a:lnTo>
                  <a:lnTo>
                    <a:pt x="68" y="21"/>
                  </a:lnTo>
                  <a:lnTo>
                    <a:pt x="67" y="20"/>
                  </a:lnTo>
                  <a:lnTo>
                    <a:pt x="64" y="20"/>
                  </a:lnTo>
                  <a:lnTo>
                    <a:pt x="63" y="20"/>
                  </a:lnTo>
                  <a:lnTo>
                    <a:pt x="60" y="21"/>
                  </a:lnTo>
                  <a:lnTo>
                    <a:pt x="58" y="21"/>
                  </a:lnTo>
                  <a:lnTo>
                    <a:pt x="56" y="24"/>
                  </a:lnTo>
                  <a:lnTo>
                    <a:pt x="56" y="24"/>
                  </a:lnTo>
                  <a:lnTo>
                    <a:pt x="56" y="25"/>
                  </a:lnTo>
                  <a:lnTo>
                    <a:pt x="58" y="25"/>
                  </a:lnTo>
                  <a:lnTo>
                    <a:pt x="62" y="27"/>
                  </a:lnTo>
                  <a:lnTo>
                    <a:pt x="62" y="27"/>
                  </a:lnTo>
                  <a:lnTo>
                    <a:pt x="64" y="29"/>
                  </a:lnTo>
                  <a:lnTo>
                    <a:pt x="66" y="29"/>
                  </a:lnTo>
                  <a:lnTo>
                    <a:pt x="68" y="29"/>
                  </a:lnTo>
                  <a:lnTo>
                    <a:pt x="69" y="30"/>
                  </a:lnTo>
                  <a:lnTo>
                    <a:pt x="73" y="29"/>
                  </a:lnTo>
                  <a:lnTo>
                    <a:pt x="74" y="29"/>
                  </a:lnTo>
                  <a:lnTo>
                    <a:pt x="76" y="28"/>
                  </a:lnTo>
                  <a:lnTo>
                    <a:pt x="76" y="28"/>
                  </a:lnTo>
                  <a:lnTo>
                    <a:pt x="76" y="28"/>
                  </a:lnTo>
                  <a:close/>
                  <a:moveTo>
                    <a:pt x="170" y="21"/>
                  </a:moveTo>
                  <a:lnTo>
                    <a:pt x="171" y="21"/>
                  </a:lnTo>
                  <a:lnTo>
                    <a:pt x="174" y="21"/>
                  </a:lnTo>
                  <a:lnTo>
                    <a:pt x="177" y="22"/>
                  </a:lnTo>
                  <a:lnTo>
                    <a:pt x="179" y="21"/>
                  </a:lnTo>
                  <a:lnTo>
                    <a:pt x="182" y="21"/>
                  </a:lnTo>
                  <a:lnTo>
                    <a:pt x="184" y="22"/>
                  </a:lnTo>
                  <a:lnTo>
                    <a:pt x="186" y="24"/>
                  </a:lnTo>
                  <a:lnTo>
                    <a:pt x="190" y="22"/>
                  </a:lnTo>
                  <a:lnTo>
                    <a:pt x="190" y="22"/>
                  </a:lnTo>
                  <a:lnTo>
                    <a:pt x="192" y="20"/>
                  </a:lnTo>
                  <a:lnTo>
                    <a:pt x="192" y="18"/>
                  </a:lnTo>
                  <a:lnTo>
                    <a:pt x="188" y="16"/>
                  </a:lnTo>
                  <a:lnTo>
                    <a:pt x="186" y="13"/>
                  </a:lnTo>
                  <a:lnTo>
                    <a:pt x="184" y="13"/>
                  </a:lnTo>
                  <a:lnTo>
                    <a:pt x="180" y="13"/>
                  </a:lnTo>
                  <a:lnTo>
                    <a:pt x="178" y="12"/>
                  </a:lnTo>
                  <a:lnTo>
                    <a:pt x="175" y="10"/>
                  </a:lnTo>
                  <a:lnTo>
                    <a:pt x="176" y="10"/>
                  </a:lnTo>
                  <a:lnTo>
                    <a:pt x="179" y="10"/>
                  </a:lnTo>
                  <a:lnTo>
                    <a:pt x="182" y="9"/>
                  </a:lnTo>
                  <a:lnTo>
                    <a:pt x="179" y="9"/>
                  </a:lnTo>
                  <a:lnTo>
                    <a:pt x="176" y="9"/>
                  </a:lnTo>
                  <a:lnTo>
                    <a:pt x="174" y="9"/>
                  </a:lnTo>
                  <a:lnTo>
                    <a:pt x="171" y="7"/>
                  </a:lnTo>
                  <a:lnTo>
                    <a:pt x="170" y="4"/>
                  </a:lnTo>
                  <a:lnTo>
                    <a:pt x="169" y="4"/>
                  </a:lnTo>
                  <a:lnTo>
                    <a:pt x="166" y="4"/>
                  </a:lnTo>
                  <a:lnTo>
                    <a:pt x="163" y="2"/>
                  </a:lnTo>
                  <a:lnTo>
                    <a:pt x="160" y="2"/>
                  </a:lnTo>
                  <a:lnTo>
                    <a:pt x="158" y="1"/>
                  </a:lnTo>
                  <a:lnTo>
                    <a:pt x="156" y="1"/>
                  </a:lnTo>
                  <a:lnTo>
                    <a:pt x="152" y="1"/>
                  </a:lnTo>
                  <a:lnTo>
                    <a:pt x="150" y="1"/>
                  </a:lnTo>
                  <a:lnTo>
                    <a:pt x="148" y="1"/>
                  </a:lnTo>
                  <a:lnTo>
                    <a:pt x="147" y="3"/>
                  </a:lnTo>
                  <a:lnTo>
                    <a:pt x="145" y="3"/>
                  </a:lnTo>
                  <a:lnTo>
                    <a:pt x="143" y="3"/>
                  </a:lnTo>
                  <a:lnTo>
                    <a:pt x="142" y="3"/>
                  </a:lnTo>
                  <a:lnTo>
                    <a:pt x="140" y="2"/>
                  </a:lnTo>
                  <a:lnTo>
                    <a:pt x="136" y="2"/>
                  </a:lnTo>
                  <a:lnTo>
                    <a:pt x="134" y="1"/>
                  </a:lnTo>
                  <a:lnTo>
                    <a:pt x="132" y="0"/>
                  </a:lnTo>
                  <a:lnTo>
                    <a:pt x="130" y="1"/>
                  </a:lnTo>
                  <a:lnTo>
                    <a:pt x="127" y="0"/>
                  </a:lnTo>
                  <a:lnTo>
                    <a:pt x="124" y="2"/>
                  </a:lnTo>
                  <a:lnTo>
                    <a:pt x="125" y="4"/>
                  </a:lnTo>
                  <a:lnTo>
                    <a:pt x="127" y="4"/>
                  </a:lnTo>
                  <a:lnTo>
                    <a:pt x="131" y="5"/>
                  </a:lnTo>
                  <a:lnTo>
                    <a:pt x="133" y="7"/>
                  </a:lnTo>
                  <a:lnTo>
                    <a:pt x="132" y="10"/>
                  </a:lnTo>
                  <a:lnTo>
                    <a:pt x="132" y="11"/>
                  </a:lnTo>
                  <a:lnTo>
                    <a:pt x="133" y="12"/>
                  </a:lnTo>
                  <a:lnTo>
                    <a:pt x="134" y="15"/>
                  </a:lnTo>
                  <a:lnTo>
                    <a:pt x="136" y="17"/>
                  </a:lnTo>
                  <a:lnTo>
                    <a:pt x="137" y="20"/>
                  </a:lnTo>
                  <a:lnTo>
                    <a:pt x="135" y="20"/>
                  </a:lnTo>
                  <a:lnTo>
                    <a:pt x="133" y="21"/>
                  </a:lnTo>
                  <a:lnTo>
                    <a:pt x="131" y="21"/>
                  </a:lnTo>
                  <a:lnTo>
                    <a:pt x="127" y="21"/>
                  </a:lnTo>
                  <a:lnTo>
                    <a:pt x="125" y="20"/>
                  </a:lnTo>
                  <a:lnTo>
                    <a:pt x="123" y="20"/>
                  </a:lnTo>
                  <a:lnTo>
                    <a:pt x="119" y="19"/>
                  </a:lnTo>
                  <a:lnTo>
                    <a:pt x="117" y="19"/>
                  </a:lnTo>
                  <a:lnTo>
                    <a:pt x="114" y="18"/>
                  </a:lnTo>
                  <a:lnTo>
                    <a:pt x="113" y="18"/>
                  </a:lnTo>
                  <a:lnTo>
                    <a:pt x="109" y="20"/>
                  </a:lnTo>
                  <a:lnTo>
                    <a:pt x="109" y="22"/>
                  </a:lnTo>
                  <a:lnTo>
                    <a:pt x="111" y="24"/>
                  </a:lnTo>
                  <a:lnTo>
                    <a:pt x="115" y="25"/>
                  </a:lnTo>
                  <a:lnTo>
                    <a:pt x="117" y="27"/>
                  </a:lnTo>
                  <a:lnTo>
                    <a:pt x="118" y="26"/>
                  </a:lnTo>
                  <a:lnTo>
                    <a:pt x="120" y="25"/>
                  </a:lnTo>
                  <a:lnTo>
                    <a:pt x="123" y="24"/>
                  </a:lnTo>
                  <a:lnTo>
                    <a:pt x="124" y="25"/>
                  </a:lnTo>
                  <a:lnTo>
                    <a:pt x="127" y="25"/>
                  </a:lnTo>
                  <a:lnTo>
                    <a:pt x="130" y="25"/>
                  </a:lnTo>
                  <a:lnTo>
                    <a:pt x="132" y="25"/>
                  </a:lnTo>
                  <a:lnTo>
                    <a:pt x="135" y="25"/>
                  </a:lnTo>
                  <a:lnTo>
                    <a:pt x="137" y="25"/>
                  </a:lnTo>
                  <a:lnTo>
                    <a:pt x="141" y="25"/>
                  </a:lnTo>
                  <a:lnTo>
                    <a:pt x="143" y="25"/>
                  </a:lnTo>
                  <a:lnTo>
                    <a:pt x="145" y="27"/>
                  </a:lnTo>
                  <a:lnTo>
                    <a:pt x="148" y="28"/>
                  </a:lnTo>
                  <a:lnTo>
                    <a:pt x="149" y="32"/>
                  </a:lnTo>
                  <a:lnTo>
                    <a:pt x="151" y="32"/>
                  </a:lnTo>
                  <a:lnTo>
                    <a:pt x="152" y="32"/>
                  </a:lnTo>
                  <a:lnTo>
                    <a:pt x="153" y="29"/>
                  </a:lnTo>
                  <a:lnTo>
                    <a:pt x="156" y="26"/>
                  </a:lnTo>
                  <a:lnTo>
                    <a:pt x="156" y="24"/>
                  </a:lnTo>
                  <a:lnTo>
                    <a:pt x="157" y="24"/>
                  </a:lnTo>
                  <a:lnTo>
                    <a:pt x="159" y="22"/>
                  </a:lnTo>
                  <a:lnTo>
                    <a:pt x="162" y="24"/>
                  </a:lnTo>
                  <a:lnTo>
                    <a:pt x="162" y="24"/>
                  </a:lnTo>
                  <a:lnTo>
                    <a:pt x="165" y="25"/>
                  </a:lnTo>
                  <a:lnTo>
                    <a:pt x="168" y="25"/>
                  </a:lnTo>
                  <a:lnTo>
                    <a:pt x="170" y="21"/>
                  </a:lnTo>
                  <a:lnTo>
                    <a:pt x="170" y="21"/>
                  </a:lnTo>
                  <a:close/>
                  <a:moveTo>
                    <a:pt x="0" y="164"/>
                  </a:moveTo>
                  <a:lnTo>
                    <a:pt x="0" y="164"/>
                  </a:lnTo>
                  <a:lnTo>
                    <a:pt x="2" y="163"/>
                  </a:lnTo>
                  <a:lnTo>
                    <a:pt x="0" y="163"/>
                  </a:lnTo>
                  <a:lnTo>
                    <a:pt x="0" y="163"/>
                  </a:lnTo>
                  <a:lnTo>
                    <a:pt x="0" y="164"/>
                  </a:lnTo>
                  <a:lnTo>
                    <a:pt x="0" y="164"/>
                  </a:lnTo>
                  <a:close/>
                  <a:moveTo>
                    <a:pt x="444" y="263"/>
                  </a:moveTo>
                  <a:lnTo>
                    <a:pt x="444" y="264"/>
                  </a:lnTo>
                  <a:lnTo>
                    <a:pt x="444" y="263"/>
                  </a:lnTo>
                  <a:lnTo>
                    <a:pt x="444"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0" name="Freeform 227">
              <a:extLst>
                <a:ext uri="{FF2B5EF4-FFF2-40B4-BE49-F238E27FC236}">
                  <a16:creationId xmlns:a16="http://schemas.microsoft.com/office/drawing/2014/main" id="{C4AB2312-9422-BB86-9DC3-14BF65AFE788}"/>
                </a:ext>
              </a:extLst>
            </p:cNvPr>
            <p:cNvSpPr>
              <a:spLocks/>
            </p:cNvSpPr>
            <p:nvPr userDrawn="1"/>
          </p:nvSpPr>
          <p:spPr bwMode="auto">
            <a:xfrm>
              <a:off x="3994906" y="3276166"/>
              <a:ext cx="246515" cy="79951"/>
            </a:xfrm>
            <a:custGeom>
              <a:avLst/>
              <a:gdLst>
                <a:gd name="T0" fmla="*/ 102 w 148"/>
                <a:gd name="T1" fmla="*/ 48 h 48"/>
                <a:gd name="T2" fmla="*/ 108 w 148"/>
                <a:gd name="T3" fmla="*/ 48 h 48"/>
                <a:gd name="T4" fmla="*/ 117 w 148"/>
                <a:gd name="T5" fmla="*/ 47 h 48"/>
                <a:gd name="T6" fmla="*/ 125 w 148"/>
                <a:gd name="T7" fmla="*/ 47 h 48"/>
                <a:gd name="T8" fmla="*/ 133 w 148"/>
                <a:gd name="T9" fmla="*/ 48 h 48"/>
                <a:gd name="T10" fmla="*/ 134 w 148"/>
                <a:gd name="T11" fmla="*/ 46 h 48"/>
                <a:gd name="T12" fmla="*/ 135 w 148"/>
                <a:gd name="T13" fmla="*/ 48 h 48"/>
                <a:gd name="T14" fmla="*/ 140 w 148"/>
                <a:gd name="T15" fmla="*/ 46 h 48"/>
                <a:gd name="T16" fmla="*/ 148 w 148"/>
                <a:gd name="T17" fmla="*/ 42 h 48"/>
                <a:gd name="T18" fmla="*/ 140 w 148"/>
                <a:gd name="T19" fmla="*/ 39 h 48"/>
                <a:gd name="T20" fmla="*/ 134 w 148"/>
                <a:gd name="T21" fmla="*/ 37 h 48"/>
                <a:gd name="T22" fmla="*/ 127 w 148"/>
                <a:gd name="T23" fmla="*/ 37 h 48"/>
                <a:gd name="T24" fmla="*/ 127 w 148"/>
                <a:gd name="T25" fmla="*/ 33 h 48"/>
                <a:gd name="T26" fmla="*/ 123 w 148"/>
                <a:gd name="T27" fmla="*/ 30 h 48"/>
                <a:gd name="T28" fmla="*/ 117 w 148"/>
                <a:gd name="T29" fmla="*/ 28 h 48"/>
                <a:gd name="T30" fmla="*/ 109 w 148"/>
                <a:gd name="T31" fmla="*/ 25 h 48"/>
                <a:gd name="T32" fmla="*/ 105 w 148"/>
                <a:gd name="T33" fmla="*/ 24 h 48"/>
                <a:gd name="T34" fmla="*/ 103 w 148"/>
                <a:gd name="T35" fmla="*/ 21 h 48"/>
                <a:gd name="T36" fmla="*/ 96 w 148"/>
                <a:gd name="T37" fmla="*/ 19 h 48"/>
                <a:gd name="T38" fmla="*/ 90 w 148"/>
                <a:gd name="T39" fmla="*/ 15 h 48"/>
                <a:gd name="T40" fmla="*/ 82 w 148"/>
                <a:gd name="T41" fmla="*/ 12 h 48"/>
                <a:gd name="T42" fmla="*/ 75 w 148"/>
                <a:gd name="T43" fmla="*/ 11 h 48"/>
                <a:gd name="T44" fmla="*/ 69 w 148"/>
                <a:gd name="T45" fmla="*/ 5 h 48"/>
                <a:gd name="T46" fmla="*/ 64 w 148"/>
                <a:gd name="T47" fmla="*/ 4 h 48"/>
                <a:gd name="T48" fmla="*/ 57 w 148"/>
                <a:gd name="T49" fmla="*/ 2 h 48"/>
                <a:gd name="T50" fmla="*/ 48 w 148"/>
                <a:gd name="T51" fmla="*/ 2 h 48"/>
                <a:gd name="T52" fmla="*/ 41 w 148"/>
                <a:gd name="T53" fmla="*/ 0 h 48"/>
                <a:gd name="T54" fmla="*/ 36 w 148"/>
                <a:gd name="T55" fmla="*/ 0 h 48"/>
                <a:gd name="T56" fmla="*/ 26 w 148"/>
                <a:gd name="T57" fmla="*/ 4 h 48"/>
                <a:gd name="T58" fmla="*/ 21 w 148"/>
                <a:gd name="T59" fmla="*/ 5 h 48"/>
                <a:gd name="T60" fmla="*/ 13 w 148"/>
                <a:gd name="T61" fmla="*/ 8 h 48"/>
                <a:gd name="T62" fmla="*/ 6 w 148"/>
                <a:gd name="T63" fmla="*/ 14 h 48"/>
                <a:gd name="T64" fmla="*/ 3 w 148"/>
                <a:gd name="T65" fmla="*/ 19 h 48"/>
                <a:gd name="T66" fmla="*/ 5 w 148"/>
                <a:gd name="T67" fmla="*/ 19 h 48"/>
                <a:gd name="T68" fmla="*/ 13 w 148"/>
                <a:gd name="T69" fmla="*/ 16 h 48"/>
                <a:gd name="T70" fmla="*/ 19 w 148"/>
                <a:gd name="T71" fmla="*/ 15 h 48"/>
                <a:gd name="T72" fmla="*/ 26 w 148"/>
                <a:gd name="T73" fmla="*/ 9 h 48"/>
                <a:gd name="T74" fmla="*/ 33 w 148"/>
                <a:gd name="T75" fmla="*/ 8 h 48"/>
                <a:gd name="T76" fmla="*/ 39 w 148"/>
                <a:gd name="T77" fmla="*/ 8 h 48"/>
                <a:gd name="T78" fmla="*/ 45 w 148"/>
                <a:gd name="T79" fmla="*/ 9 h 48"/>
                <a:gd name="T80" fmla="*/ 40 w 148"/>
                <a:gd name="T81" fmla="*/ 13 h 48"/>
                <a:gd name="T82" fmla="*/ 48 w 148"/>
                <a:gd name="T83" fmla="*/ 15 h 48"/>
                <a:gd name="T84" fmla="*/ 54 w 148"/>
                <a:gd name="T85" fmla="*/ 17 h 48"/>
                <a:gd name="T86" fmla="*/ 60 w 148"/>
                <a:gd name="T87" fmla="*/ 16 h 48"/>
                <a:gd name="T88" fmla="*/ 63 w 148"/>
                <a:gd name="T89" fmla="*/ 19 h 48"/>
                <a:gd name="T90" fmla="*/ 67 w 148"/>
                <a:gd name="T91" fmla="*/ 22 h 48"/>
                <a:gd name="T92" fmla="*/ 71 w 148"/>
                <a:gd name="T93" fmla="*/ 22 h 48"/>
                <a:gd name="T94" fmla="*/ 76 w 148"/>
                <a:gd name="T95" fmla="*/ 23 h 48"/>
                <a:gd name="T96" fmla="*/ 83 w 148"/>
                <a:gd name="T97" fmla="*/ 23 h 48"/>
                <a:gd name="T98" fmla="*/ 86 w 148"/>
                <a:gd name="T99" fmla="*/ 26 h 48"/>
                <a:gd name="T100" fmla="*/ 91 w 148"/>
                <a:gd name="T101" fmla="*/ 34 h 48"/>
                <a:gd name="T102" fmla="*/ 98 w 148"/>
                <a:gd name="T103" fmla="*/ 37 h 48"/>
                <a:gd name="T104" fmla="*/ 105 w 148"/>
                <a:gd name="T105" fmla="*/ 39 h 48"/>
                <a:gd name="T106" fmla="*/ 106 w 148"/>
                <a:gd name="T107" fmla="*/ 42 h 48"/>
                <a:gd name="T108" fmla="*/ 100 w 148"/>
                <a:gd name="T109"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48">
                  <a:moveTo>
                    <a:pt x="100" y="46"/>
                  </a:moveTo>
                  <a:lnTo>
                    <a:pt x="100" y="48"/>
                  </a:lnTo>
                  <a:lnTo>
                    <a:pt x="102" y="48"/>
                  </a:lnTo>
                  <a:lnTo>
                    <a:pt x="105" y="48"/>
                  </a:lnTo>
                  <a:lnTo>
                    <a:pt x="108" y="48"/>
                  </a:lnTo>
                  <a:lnTo>
                    <a:pt x="108" y="48"/>
                  </a:lnTo>
                  <a:lnTo>
                    <a:pt x="111" y="47"/>
                  </a:lnTo>
                  <a:lnTo>
                    <a:pt x="114" y="47"/>
                  </a:lnTo>
                  <a:lnTo>
                    <a:pt x="117" y="47"/>
                  </a:lnTo>
                  <a:lnTo>
                    <a:pt x="119" y="47"/>
                  </a:lnTo>
                  <a:lnTo>
                    <a:pt x="123" y="47"/>
                  </a:lnTo>
                  <a:lnTo>
                    <a:pt x="125" y="47"/>
                  </a:lnTo>
                  <a:lnTo>
                    <a:pt x="127" y="48"/>
                  </a:lnTo>
                  <a:lnTo>
                    <a:pt x="131" y="48"/>
                  </a:lnTo>
                  <a:lnTo>
                    <a:pt x="133" y="48"/>
                  </a:lnTo>
                  <a:lnTo>
                    <a:pt x="133" y="47"/>
                  </a:lnTo>
                  <a:lnTo>
                    <a:pt x="133" y="46"/>
                  </a:lnTo>
                  <a:lnTo>
                    <a:pt x="134" y="46"/>
                  </a:lnTo>
                  <a:lnTo>
                    <a:pt x="134" y="47"/>
                  </a:lnTo>
                  <a:lnTo>
                    <a:pt x="134" y="48"/>
                  </a:lnTo>
                  <a:lnTo>
                    <a:pt x="135" y="48"/>
                  </a:lnTo>
                  <a:lnTo>
                    <a:pt x="137" y="46"/>
                  </a:lnTo>
                  <a:lnTo>
                    <a:pt x="137" y="46"/>
                  </a:lnTo>
                  <a:lnTo>
                    <a:pt x="140" y="46"/>
                  </a:lnTo>
                  <a:lnTo>
                    <a:pt x="143" y="46"/>
                  </a:lnTo>
                  <a:lnTo>
                    <a:pt x="145" y="46"/>
                  </a:lnTo>
                  <a:lnTo>
                    <a:pt x="148" y="42"/>
                  </a:lnTo>
                  <a:lnTo>
                    <a:pt x="144" y="42"/>
                  </a:lnTo>
                  <a:lnTo>
                    <a:pt x="142" y="41"/>
                  </a:lnTo>
                  <a:lnTo>
                    <a:pt x="140" y="39"/>
                  </a:lnTo>
                  <a:lnTo>
                    <a:pt x="140" y="38"/>
                  </a:lnTo>
                  <a:lnTo>
                    <a:pt x="136" y="37"/>
                  </a:lnTo>
                  <a:lnTo>
                    <a:pt x="134" y="37"/>
                  </a:lnTo>
                  <a:lnTo>
                    <a:pt x="133" y="36"/>
                  </a:lnTo>
                  <a:lnTo>
                    <a:pt x="131" y="36"/>
                  </a:lnTo>
                  <a:lnTo>
                    <a:pt x="127" y="37"/>
                  </a:lnTo>
                  <a:lnTo>
                    <a:pt x="125" y="36"/>
                  </a:lnTo>
                  <a:lnTo>
                    <a:pt x="126" y="33"/>
                  </a:lnTo>
                  <a:lnTo>
                    <a:pt x="127" y="33"/>
                  </a:lnTo>
                  <a:lnTo>
                    <a:pt x="126" y="30"/>
                  </a:lnTo>
                  <a:lnTo>
                    <a:pt x="123" y="30"/>
                  </a:lnTo>
                  <a:lnTo>
                    <a:pt x="123" y="30"/>
                  </a:lnTo>
                  <a:lnTo>
                    <a:pt x="120" y="31"/>
                  </a:lnTo>
                  <a:lnTo>
                    <a:pt x="117" y="29"/>
                  </a:lnTo>
                  <a:lnTo>
                    <a:pt x="117" y="28"/>
                  </a:lnTo>
                  <a:lnTo>
                    <a:pt x="115" y="28"/>
                  </a:lnTo>
                  <a:lnTo>
                    <a:pt x="111" y="26"/>
                  </a:lnTo>
                  <a:lnTo>
                    <a:pt x="109" y="25"/>
                  </a:lnTo>
                  <a:lnTo>
                    <a:pt x="108" y="24"/>
                  </a:lnTo>
                  <a:lnTo>
                    <a:pt x="106" y="25"/>
                  </a:lnTo>
                  <a:lnTo>
                    <a:pt x="105" y="24"/>
                  </a:lnTo>
                  <a:lnTo>
                    <a:pt x="103" y="23"/>
                  </a:lnTo>
                  <a:lnTo>
                    <a:pt x="106" y="24"/>
                  </a:lnTo>
                  <a:lnTo>
                    <a:pt x="103" y="21"/>
                  </a:lnTo>
                  <a:lnTo>
                    <a:pt x="101" y="21"/>
                  </a:lnTo>
                  <a:lnTo>
                    <a:pt x="99" y="21"/>
                  </a:lnTo>
                  <a:lnTo>
                    <a:pt x="96" y="19"/>
                  </a:lnTo>
                  <a:lnTo>
                    <a:pt x="93" y="16"/>
                  </a:lnTo>
                  <a:lnTo>
                    <a:pt x="92" y="16"/>
                  </a:lnTo>
                  <a:lnTo>
                    <a:pt x="90" y="15"/>
                  </a:lnTo>
                  <a:lnTo>
                    <a:pt x="86" y="13"/>
                  </a:lnTo>
                  <a:lnTo>
                    <a:pt x="84" y="13"/>
                  </a:lnTo>
                  <a:lnTo>
                    <a:pt x="82" y="12"/>
                  </a:lnTo>
                  <a:lnTo>
                    <a:pt x="81" y="12"/>
                  </a:lnTo>
                  <a:lnTo>
                    <a:pt x="79" y="12"/>
                  </a:lnTo>
                  <a:lnTo>
                    <a:pt x="75" y="11"/>
                  </a:lnTo>
                  <a:lnTo>
                    <a:pt x="74" y="11"/>
                  </a:lnTo>
                  <a:lnTo>
                    <a:pt x="72" y="7"/>
                  </a:lnTo>
                  <a:lnTo>
                    <a:pt x="69" y="5"/>
                  </a:lnTo>
                  <a:lnTo>
                    <a:pt x="67" y="4"/>
                  </a:lnTo>
                  <a:lnTo>
                    <a:pt x="67" y="4"/>
                  </a:lnTo>
                  <a:lnTo>
                    <a:pt x="64" y="4"/>
                  </a:lnTo>
                  <a:lnTo>
                    <a:pt x="62" y="4"/>
                  </a:lnTo>
                  <a:lnTo>
                    <a:pt x="59" y="3"/>
                  </a:lnTo>
                  <a:lnTo>
                    <a:pt x="57" y="2"/>
                  </a:lnTo>
                  <a:lnTo>
                    <a:pt x="54" y="3"/>
                  </a:lnTo>
                  <a:lnTo>
                    <a:pt x="51" y="0"/>
                  </a:lnTo>
                  <a:lnTo>
                    <a:pt x="48" y="2"/>
                  </a:lnTo>
                  <a:lnTo>
                    <a:pt x="47" y="2"/>
                  </a:lnTo>
                  <a:lnTo>
                    <a:pt x="45" y="0"/>
                  </a:lnTo>
                  <a:lnTo>
                    <a:pt x="41" y="0"/>
                  </a:lnTo>
                  <a:lnTo>
                    <a:pt x="39" y="0"/>
                  </a:lnTo>
                  <a:lnTo>
                    <a:pt x="38" y="0"/>
                  </a:lnTo>
                  <a:lnTo>
                    <a:pt x="36" y="0"/>
                  </a:lnTo>
                  <a:lnTo>
                    <a:pt x="32" y="3"/>
                  </a:lnTo>
                  <a:lnTo>
                    <a:pt x="30" y="3"/>
                  </a:lnTo>
                  <a:lnTo>
                    <a:pt x="26" y="4"/>
                  </a:lnTo>
                  <a:lnTo>
                    <a:pt x="25" y="3"/>
                  </a:lnTo>
                  <a:lnTo>
                    <a:pt x="23" y="4"/>
                  </a:lnTo>
                  <a:lnTo>
                    <a:pt x="21" y="5"/>
                  </a:lnTo>
                  <a:lnTo>
                    <a:pt x="17" y="6"/>
                  </a:lnTo>
                  <a:lnTo>
                    <a:pt x="15" y="6"/>
                  </a:lnTo>
                  <a:lnTo>
                    <a:pt x="13" y="8"/>
                  </a:lnTo>
                  <a:lnTo>
                    <a:pt x="9" y="9"/>
                  </a:lnTo>
                  <a:lnTo>
                    <a:pt x="7" y="12"/>
                  </a:lnTo>
                  <a:lnTo>
                    <a:pt x="6" y="14"/>
                  </a:lnTo>
                  <a:lnTo>
                    <a:pt x="8" y="17"/>
                  </a:lnTo>
                  <a:lnTo>
                    <a:pt x="5" y="17"/>
                  </a:lnTo>
                  <a:lnTo>
                    <a:pt x="3" y="19"/>
                  </a:lnTo>
                  <a:lnTo>
                    <a:pt x="0" y="20"/>
                  </a:lnTo>
                  <a:lnTo>
                    <a:pt x="2" y="20"/>
                  </a:lnTo>
                  <a:lnTo>
                    <a:pt x="5" y="19"/>
                  </a:lnTo>
                  <a:lnTo>
                    <a:pt x="7" y="20"/>
                  </a:lnTo>
                  <a:lnTo>
                    <a:pt x="9" y="19"/>
                  </a:lnTo>
                  <a:lnTo>
                    <a:pt x="13" y="16"/>
                  </a:lnTo>
                  <a:lnTo>
                    <a:pt x="15" y="15"/>
                  </a:lnTo>
                  <a:lnTo>
                    <a:pt x="16" y="15"/>
                  </a:lnTo>
                  <a:lnTo>
                    <a:pt x="19" y="15"/>
                  </a:lnTo>
                  <a:lnTo>
                    <a:pt x="22" y="14"/>
                  </a:lnTo>
                  <a:lnTo>
                    <a:pt x="24" y="13"/>
                  </a:lnTo>
                  <a:lnTo>
                    <a:pt x="26" y="9"/>
                  </a:lnTo>
                  <a:lnTo>
                    <a:pt x="29" y="8"/>
                  </a:lnTo>
                  <a:lnTo>
                    <a:pt x="30" y="7"/>
                  </a:lnTo>
                  <a:lnTo>
                    <a:pt x="33" y="8"/>
                  </a:lnTo>
                  <a:lnTo>
                    <a:pt x="36" y="8"/>
                  </a:lnTo>
                  <a:lnTo>
                    <a:pt x="39" y="8"/>
                  </a:lnTo>
                  <a:lnTo>
                    <a:pt x="39" y="8"/>
                  </a:lnTo>
                  <a:lnTo>
                    <a:pt x="42" y="8"/>
                  </a:lnTo>
                  <a:lnTo>
                    <a:pt x="45" y="9"/>
                  </a:lnTo>
                  <a:lnTo>
                    <a:pt x="45" y="9"/>
                  </a:lnTo>
                  <a:lnTo>
                    <a:pt x="43" y="11"/>
                  </a:lnTo>
                  <a:lnTo>
                    <a:pt x="42" y="12"/>
                  </a:lnTo>
                  <a:lnTo>
                    <a:pt x="40" y="13"/>
                  </a:lnTo>
                  <a:lnTo>
                    <a:pt x="42" y="15"/>
                  </a:lnTo>
                  <a:lnTo>
                    <a:pt x="46" y="15"/>
                  </a:lnTo>
                  <a:lnTo>
                    <a:pt x="48" y="15"/>
                  </a:lnTo>
                  <a:lnTo>
                    <a:pt x="50" y="17"/>
                  </a:lnTo>
                  <a:lnTo>
                    <a:pt x="51" y="14"/>
                  </a:lnTo>
                  <a:lnTo>
                    <a:pt x="54" y="17"/>
                  </a:lnTo>
                  <a:lnTo>
                    <a:pt x="59" y="17"/>
                  </a:lnTo>
                  <a:lnTo>
                    <a:pt x="59" y="16"/>
                  </a:lnTo>
                  <a:lnTo>
                    <a:pt x="60" y="16"/>
                  </a:lnTo>
                  <a:lnTo>
                    <a:pt x="60" y="15"/>
                  </a:lnTo>
                  <a:lnTo>
                    <a:pt x="62" y="17"/>
                  </a:lnTo>
                  <a:lnTo>
                    <a:pt x="63" y="19"/>
                  </a:lnTo>
                  <a:lnTo>
                    <a:pt x="66" y="20"/>
                  </a:lnTo>
                  <a:lnTo>
                    <a:pt x="66" y="21"/>
                  </a:lnTo>
                  <a:lnTo>
                    <a:pt x="67" y="22"/>
                  </a:lnTo>
                  <a:lnTo>
                    <a:pt x="67" y="21"/>
                  </a:lnTo>
                  <a:lnTo>
                    <a:pt x="67" y="22"/>
                  </a:lnTo>
                  <a:lnTo>
                    <a:pt x="71" y="22"/>
                  </a:lnTo>
                  <a:lnTo>
                    <a:pt x="73" y="23"/>
                  </a:lnTo>
                  <a:lnTo>
                    <a:pt x="74" y="23"/>
                  </a:lnTo>
                  <a:lnTo>
                    <a:pt x="76" y="23"/>
                  </a:lnTo>
                  <a:lnTo>
                    <a:pt x="79" y="24"/>
                  </a:lnTo>
                  <a:lnTo>
                    <a:pt x="81" y="23"/>
                  </a:lnTo>
                  <a:lnTo>
                    <a:pt x="83" y="23"/>
                  </a:lnTo>
                  <a:lnTo>
                    <a:pt x="85" y="23"/>
                  </a:lnTo>
                  <a:lnTo>
                    <a:pt x="85" y="24"/>
                  </a:lnTo>
                  <a:lnTo>
                    <a:pt x="86" y="26"/>
                  </a:lnTo>
                  <a:lnTo>
                    <a:pt x="88" y="30"/>
                  </a:lnTo>
                  <a:lnTo>
                    <a:pt x="89" y="32"/>
                  </a:lnTo>
                  <a:lnTo>
                    <a:pt x="91" y="34"/>
                  </a:lnTo>
                  <a:lnTo>
                    <a:pt x="94" y="37"/>
                  </a:lnTo>
                  <a:lnTo>
                    <a:pt x="97" y="36"/>
                  </a:lnTo>
                  <a:lnTo>
                    <a:pt x="98" y="37"/>
                  </a:lnTo>
                  <a:lnTo>
                    <a:pt x="101" y="37"/>
                  </a:lnTo>
                  <a:lnTo>
                    <a:pt x="103" y="36"/>
                  </a:lnTo>
                  <a:lnTo>
                    <a:pt x="105" y="39"/>
                  </a:lnTo>
                  <a:lnTo>
                    <a:pt x="107" y="39"/>
                  </a:lnTo>
                  <a:lnTo>
                    <a:pt x="107" y="41"/>
                  </a:lnTo>
                  <a:lnTo>
                    <a:pt x="106" y="42"/>
                  </a:lnTo>
                  <a:lnTo>
                    <a:pt x="103" y="43"/>
                  </a:lnTo>
                  <a:lnTo>
                    <a:pt x="102" y="43"/>
                  </a:lnTo>
                  <a:lnTo>
                    <a:pt x="100" y="46"/>
                  </a:lnTo>
                  <a:lnTo>
                    <a:pt x="10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1" name="Freeform 228">
              <a:extLst>
                <a:ext uri="{FF2B5EF4-FFF2-40B4-BE49-F238E27FC236}">
                  <a16:creationId xmlns:a16="http://schemas.microsoft.com/office/drawing/2014/main" id="{C5128BBD-CC8C-ECF0-3907-4D71D02FB3F2}"/>
                </a:ext>
              </a:extLst>
            </p:cNvPr>
            <p:cNvSpPr>
              <a:spLocks/>
            </p:cNvSpPr>
            <p:nvPr userDrawn="1"/>
          </p:nvSpPr>
          <p:spPr bwMode="auto">
            <a:xfrm>
              <a:off x="3190401" y="2519965"/>
              <a:ext cx="1540719" cy="717892"/>
            </a:xfrm>
            <a:custGeom>
              <a:avLst/>
              <a:gdLst>
                <a:gd name="T0" fmla="*/ 913 w 925"/>
                <a:gd name="T1" fmla="*/ 80 h 431"/>
                <a:gd name="T2" fmla="*/ 918 w 925"/>
                <a:gd name="T3" fmla="*/ 87 h 431"/>
                <a:gd name="T4" fmla="*/ 923 w 925"/>
                <a:gd name="T5" fmla="*/ 77 h 431"/>
                <a:gd name="T6" fmla="*/ 918 w 925"/>
                <a:gd name="T7" fmla="*/ 74 h 431"/>
                <a:gd name="T8" fmla="*/ 921 w 925"/>
                <a:gd name="T9" fmla="*/ 63 h 431"/>
                <a:gd name="T10" fmla="*/ 910 w 925"/>
                <a:gd name="T11" fmla="*/ 73 h 431"/>
                <a:gd name="T12" fmla="*/ 910 w 925"/>
                <a:gd name="T13" fmla="*/ 65 h 431"/>
                <a:gd name="T14" fmla="*/ 915 w 925"/>
                <a:gd name="T15" fmla="*/ 59 h 431"/>
                <a:gd name="T16" fmla="*/ 914 w 925"/>
                <a:gd name="T17" fmla="*/ 55 h 431"/>
                <a:gd name="T18" fmla="*/ 905 w 925"/>
                <a:gd name="T19" fmla="*/ 58 h 431"/>
                <a:gd name="T20" fmla="*/ 907 w 925"/>
                <a:gd name="T21" fmla="*/ 54 h 431"/>
                <a:gd name="T22" fmla="*/ 909 w 925"/>
                <a:gd name="T23" fmla="*/ 47 h 431"/>
                <a:gd name="T24" fmla="*/ 906 w 925"/>
                <a:gd name="T25" fmla="*/ 40 h 431"/>
                <a:gd name="T26" fmla="*/ 900 w 925"/>
                <a:gd name="T27" fmla="*/ 38 h 431"/>
                <a:gd name="T28" fmla="*/ 890 w 925"/>
                <a:gd name="T29" fmla="*/ 46 h 431"/>
                <a:gd name="T30" fmla="*/ 888 w 925"/>
                <a:gd name="T31" fmla="*/ 41 h 431"/>
                <a:gd name="T32" fmla="*/ 880 w 925"/>
                <a:gd name="T33" fmla="*/ 39 h 431"/>
                <a:gd name="T34" fmla="*/ 881 w 925"/>
                <a:gd name="T35" fmla="*/ 33 h 431"/>
                <a:gd name="T36" fmla="*/ 881 w 925"/>
                <a:gd name="T37" fmla="*/ 30 h 431"/>
                <a:gd name="T38" fmla="*/ 871 w 925"/>
                <a:gd name="T39" fmla="*/ 32 h 431"/>
                <a:gd name="T40" fmla="*/ 869 w 925"/>
                <a:gd name="T41" fmla="*/ 30 h 431"/>
                <a:gd name="T42" fmla="*/ 876 w 925"/>
                <a:gd name="T43" fmla="*/ 18 h 431"/>
                <a:gd name="T44" fmla="*/ 879 w 925"/>
                <a:gd name="T45" fmla="*/ 7 h 431"/>
                <a:gd name="T46" fmla="*/ 887 w 925"/>
                <a:gd name="T47" fmla="*/ 1 h 431"/>
                <a:gd name="T48" fmla="*/ 873 w 925"/>
                <a:gd name="T49" fmla="*/ 4 h 431"/>
                <a:gd name="T50" fmla="*/ 863 w 925"/>
                <a:gd name="T51" fmla="*/ 16 h 431"/>
                <a:gd name="T52" fmla="*/ 855 w 925"/>
                <a:gd name="T53" fmla="*/ 30 h 431"/>
                <a:gd name="T54" fmla="*/ 852 w 925"/>
                <a:gd name="T55" fmla="*/ 38 h 431"/>
                <a:gd name="T56" fmla="*/ 850 w 925"/>
                <a:gd name="T57" fmla="*/ 47 h 431"/>
                <a:gd name="T58" fmla="*/ 844 w 925"/>
                <a:gd name="T59" fmla="*/ 49 h 431"/>
                <a:gd name="T60" fmla="*/ 837 w 925"/>
                <a:gd name="T61" fmla="*/ 54 h 431"/>
                <a:gd name="T62" fmla="*/ 842 w 925"/>
                <a:gd name="T63" fmla="*/ 56 h 431"/>
                <a:gd name="T64" fmla="*/ 838 w 925"/>
                <a:gd name="T65" fmla="*/ 63 h 431"/>
                <a:gd name="T66" fmla="*/ 837 w 925"/>
                <a:gd name="T67" fmla="*/ 73 h 431"/>
                <a:gd name="T68" fmla="*/ 849 w 925"/>
                <a:gd name="T69" fmla="*/ 71 h 431"/>
                <a:gd name="T70" fmla="*/ 862 w 925"/>
                <a:gd name="T71" fmla="*/ 72 h 431"/>
                <a:gd name="T72" fmla="*/ 873 w 925"/>
                <a:gd name="T73" fmla="*/ 72 h 431"/>
                <a:gd name="T74" fmla="*/ 881 w 925"/>
                <a:gd name="T75" fmla="*/ 69 h 431"/>
                <a:gd name="T76" fmla="*/ 887 w 925"/>
                <a:gd name="T77" fmla="*/ 74 h 431"/>
                <a:gd name="T78" fmla="*/ 896 w 925"/>
                <a:gd name="T79" fmla="*/ 72 h 431"/>
                <a:gd name="T80" fmla="*/ 883 w 925"/>
                <a:gd name="T81" fmla="*/ 81 h 431"/>
                <a:gd name="T82" fmla="*/ 888 w 925"/>
                <a:gd name="T83" fmla="*/ 84 h 431"/>
                <a:gd name="T84" fmla="*/ 898 w 925"/>
                <a:gd name="T85" fmla="*/ 75 h 431"/>
                <a:gd name="T86" fmla="*/ 904 w 925"/>
                <a:gd name="T87" fmla="*/ 67 h 431"/>
                <a:gd name="T88" fmla="*/ 905 w 925"/>
                <a:gd name="T89" fmla="*/ 80 h 431"/>
                <a:gd name="T90" fmla="*/ 827 w 925"/>
                <a:gd name="T91" fmla="*/ 98 h 431"/>
                <a:gd name="T92" fmla="*/ 813 w 925"/>
                <a:gd name="T93" fmla="*/ 107 h 431"/>
                <a:gd name="T94" fmla="*/ 804 w 925"/>
                <a:gd name="T95" fmla="*/ 102 h 431"/>
                <a:gd name="T96" fmla="*/ 810 w 925"/>
                <a:gd name="T97" fmla="*/ 89 h 431"/>
                <a:gd name="T98" fmla="*/ 819 w 925"/>
                <a:gd name="T99" fmla="*/ 87 h 431"/>
                <a:gd name="T100" fmla="*/ 815 w 925"/>
                <a:gd name="T101" fmla="*/ 98 h 431"/>
                <a:gd name="T102" fmla="*/ 808 w 925"/>
                <a:gd name="T103" fmla="*/ 104 h 431"/>
                <a:gd name="T104" fmla="*/ 816 w 925"/>
                <a:gd name="T105" fmla="*/ 101 h 431"/>
                <a:gd name="T106" fmla="*/ 816 w 925"/>
                <a:gd name="T107" fmla="*/ 97 h 431"/>
                <a:gd name="T108" fmla="*/ 2 w 925"/>
                <a:gd name="T109" fmla="*/ 295 h 431"/>
                <a:gd name="T110" fmla="*/ 164 w 925"/>
                <a:gd name="T111" fmla="*/ 428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5" h="431">
                  <a:moveTo>
                    <a:pt x="904" y="85"/>
                  </a:moveTo>
                  <a:lnTo>
                    <a:pt x="905" y="85"/>
                  </a:lnTo>
                  <a:lnTo>
                    <a:pt x="907" y="84"/>
                  </a:lnTo>
                  <a:lnTo>
                    <a:pt x="910" y="82"/>
                  </a:lnTo>
                  <a:lnTo>
                    <a:pt x="913" y="80"/>
                  </a:lnTo>
                  <a:lnTo>
                    <a:pt x="913" y="83"/>
                  </a:lnTo>
                  <a:lnTo>
                    <a:pt x="912" y="85"/>
                  </a:lnTo>
                  <a:lnTo>
                    <a:pt x="914" y="89"/>
                  </a:lnTo>
                  <a:lnTo>
                    <a:pt x="916" y="87"/>
                  </a:lnTo>
                  <a:lnTo>
                    <a:pt x="918" y="87"/>
                  </a:lnTo>
                  <a:lnTo>
                    <a:pt x="921" y="85"/>
                  </a:lnTo>
                  <a:lnTo>
                    <a:pt x="922" y="83"/>
                  </a:lnTo>
                  <a:lnTo>
                    <a:pt x="922" y="80"/>
                  </a:lnTo>
                  <a:lnTo>
                    <a:pt x="923" y="77"/>
                  </a:lnTo>
                  <a:lnTo>
                    <a:pt x="923" y="77"/>
                  </a:lnTo>
                  <a:lnTo>
                    <a:pt x="924" y="75"/>
                  </a:lnTo>
                  <a:lnTo>
                    <a:pt x="925" y="72"/>
                  </a:lnTo>
                  <a:lnTo>
                    <a:pt x="923" y="69"/>
                  </a:lnTo>
                  <a:lnTo>
                    <a:pt x="922" y="72"/>
                  </a:lnTo>
                  <a:lnTo>
                    <a:pt x="918" y="74"/>
                  </a:lnTo>
                  <a:lnTo>
                    <a:pt x="916" y="73"/>
                  </a:lnTo>
                  <a:lnTo>
                    <a:pt x="917" y="71"/>
                  </a:lnTo>
                  <a:lnTo>
                    <a:pt x="918" y="67"/>
                  </a:lnTo>
                  <a:lnTo>
                    <a:pt x="921" y="65"/>
                  </a:lnTo>
                  <a:lnTo>
                    <a:pt x="921" y="63"/>
                  </a:lnTo>
                  <a:lnTo>
                    <a:pt x="918" y="64"/>
                  </a:lnTo>
                  <a:lnTo>
                    <a:pt x="916" y="65"/>
                  </a:lnTo>
                  <a:lnTo>
                    <a:pt x="914" y="68"/>
                  </a:lnTo>
                  <a:lnTo>
                    <a:pt x="914" y="71"/>
                  </a:lnTo>
                  <a:lnTo>
                    <a:pt x="910" y="73"/>
                  </a:lnTo>
                  <a:lnTo>
                    <a:pt x="910" y="73"/>
                  </a:lnTo>
                  <a:lnTo>
                    <a:pt x="908" y="71"/>
                  </a:lnTo>
                  <a:lnTo>
                    <a:pt x="907" y="67"/>
                  </a:lnTo>
                  <a:lnTo>
                    <a:pt x="909" y="67"/>
                  </a:lnTo>
                  <a:lnTo>
                    <a:pt x="910" y="65"/>
                  </a:lnTo>
                  <a:lnTo>
                    <a:pt x="908" y="65"/>
                  </a:lnTo>
                  <a:lnTo>
                    <a:pt x="910" y="64"/>
                  </a:lnTo>
                  <a:lnTo>
                    <a:pt x="909" y="61"/>
                  </a:lnTo>
                  <a:lnTo>
                    <a:pt x="912" y="61"/>
                  </a:lnTo>
                  <a:lnTo>
                    <a:pt x="915" y="59"/>
                  </a:lnTo>
                  <a:lnTo>
                    <a:pt x="917" y="58"/>
                  </a:lnTo>
                  <a:lnTo>
                    <a:pt x="920" y="56"/>
                  </a:lnTo>
                  <a:lnTo>
                    <a:pt x="918" y="54"/>
                  </a:lnTo>
                  <a:lnTo>
                    <a:pt x="916" y="56"/>
                  </a:lnTo>
                  <a:lnTo>
                    <a:pt x="914" y="55"/>
                  </a:lnTo>
                  <a:lnTo>
                    <a:pt x="913" y="57"/>
                  </a:lnTo>
                  <a:lnTo>
                    <a:pt x="909" y="56"/>
                  </a:lnTo>
                  <a:lnTo>
                    <a:pt x="907" y="57"/>
                  </a:lnTo>
                  <a:lnTo>
                    <a:pt x="905" y="59"/>
                  </a:lnTo>
                  <a:lnTo>
                    <a:pt x="905" y="58"/>
                  </a:lnTo>
                  <a:lnTo>
                    <a:pt x="907" y="57"/>
                  </a:lnTo>
                  <a:lnTo>
                    <a:pt x="909" y="55"/>
                  </a:lnTo>
                  <a:lnTo>
                    <a:pt x="907" y="55"/>
                  </a:lnTo>
                  <a:lnTo>
                    <a:pt x="909" y="52"/>
                  </a:lnTo>
                  <a:lnTo>
                    <a:pt x="907" y="54"/>
                  </a:lnTo>
                  <a:lnTo>
                    <a:pt x="907" y="54"/>
                  </a:lnTo>
                  <a:lnTo>
                    <a:pt x="907" y="50"/>
                  </a:lnTo>
                  <a:lnTo>
                    <a:pt x="905" y="50"/>
                  </a:lnTo>
                  <a:lnTo>
                    <a:pt x="907" y="50"/>
                  </a:lnTo>
                  <a:lnTo>
                    <a:pt x="909" y="47"/>
                  </a:lnTo>
                  <a:lnTo>
                    <a:pt x="912" y="46"/>
                  </a:lnTo>
                  <a:lnTo>
                    <a:pt x="914" y="43"/>
                  </a:lnTo>
                  <a:lnTo>
                    <a:pt x="912" y="41"/>
                  </a:lnTo>
                  <a:lnTo>
                    <a:pt x="909" y="40"/>
                  </a:lnTo>
                  <a:lnTo>
                    <a:pt x="906" y="40"/>
                  </a:lnTo>
                  <a:lnTo>
                    <a:pt x="904" y="41"/>
                  </a:lnTo>
                  <a:lnTo>
                    <a:pt x="901" y="40"/>
                  </a:lnTo>
                  <a:lnTo>
                    <a:pt x="899" y="42"/>
                  </a:lnTo>
                  <a:lnTo>
                    <a:pt x="899" y="40"/>
                  </a:lnTo>
                  <a:lnTo>
                    <a:pt x="900" y="38"/>
                  </a:lnTo>
                  <a:lnTo>
                    <a:pt x="897" y="40"/>
                  </a:lnTo>
                  <a:lnTo>
                    <a:pt x="895" y="40"/>
                  </a:lnTo>
                  <a:lnTo>
                    <a:pt x="892" y="43"/>
                  </a:lnTo>
                  <a:lnTo>
                    <a:pt x="891" y="42"/>
                  </a:lnTo>
                  <a:lnTo>
                    <a:pt x="890" y="46"/>
                  </a:lnTo>
                  <a:lnTo>
                    <a:pt x="888" y="47"/>
                  </a:lnTo>
                  <a:lnTo>
                    <a:pt x="888" y="44"/>
                  </a:lnTo>
                  <a:lnTo>
                    <a:pt x="889" y="41"/>
                  </a:lnTo>
                  <a:lnTo>
                    <a:pt x="889" y="39"/>
                  </a:lnTo>
                  <a:lnTo>
                    <a:pt x="888" y="41"/>
                  </a:lnTo>
                  <a:lnTo>
                    <a:pt x="888" y="39"/>
                  </a:lnTo>
                  <a:lnTo>
                    <a:pt x="884" y="41"/>
                  </a:lnTo>
                  <a:lnTo>
                    <a:pt x="886" y="39"/>
                  </a:lnTo>
                  <a:lnTo>
                    <a:pt x="882" y="39"/>
                  </a:lnTo>
                  <a:lnTo>
                    <a:pt x="880" y="39"/>
                  </a:lnTo>
                  <a:lnTo>
                    <a:pt x="878" y="40"/>
                  </a:lnTo>
                  <a:lnTo>
                    <a:pt x="880" y="38"/>
                  </a:lnTo>
                  <a:lnTo>
                    <a:pt x="881" y="35"/>
                  </a:lnTo>
                  <a:lnTo>
                    <a:pt x="879" y="35"/>
                  </a:lnTo>
                  <a:lnTo>
                    <a:pt x="881" y="33"/>
                  </a:lnTo>
                  <a:lnTo>
                    <a:pt x="883" y="32"/>
                  </a:lnTo>
                  <a:lnTo>
                    <a:pt x="886" y="30"/>
                  </a:lnTo>
                  <a:lnTo>
                    <a:pt x="886" y="30"/>
                  </a:lnTo>
                  <a:lnTo>
                    <a:pt x="883" y="30"/>
                  </a:lnTo>
                  <a:lnTo>
                    <a:pt x="881" y="30"/>
                  </a:lnTo>
                  <a:lnTo>
                    <a:pt x="878" y="30"/>
                  </a:lnTo>
                  <a:lnTo>
                    <a:pt x="876" y="27"/>
                  </a:lnTo>
                  <a:lnTo>
                    <a:pt x="874" y="30"/>
                  </a:lnTo>
                  <a:lnTo>
                    <a:pt x="874" y="30"/>
                  </a:lnTo>
                  <a:lnTo>
                    <a:pt x="871" y="32"/>
                  </a:lnTo>
                  <a:lnTo>
                    <a:pt x="869" y="35"/>
                  </a:lnTo>
                  <a:lnTo>
                    <a:pt x="867" y="38"/>
                  </a:lnTo>
                  <a:lnTo>
                    <a:pt x="869" y="35"/>
                  </a:lnTo>
                  <a:lnTo>
                    <a:pt x="869" y="32"/>
                  </a:lnTo>
                  <a:lnTo>
                    <a:pt x="869" y="30"/>
                  </a:lnTo>
                  <a:lnTo>
                    <a:pt x="870" y="27"/>
                  </a:lnTo>
                  <a:lnTo>
                    <a:pt x="872" y="25"/>
                  </a:lnTo>
                  <a:lnTo>
                    <a:pt x="872" y="23"/>
                  </a:lnTo>
                  <a:lnTo>
                    <a:pt x="875" y="21"/>
                  </a:lnTo>
                  <a:lnTo>
                    <a:pt x="876" y="18"/>
                  </a:lnTo>
                  <a:lnTo>
                    <a:pt x="879" y="15"/>
                  </a:lnTo>
                  <a:lnTo>
                    <a:pt x="881" y="13"/>
                  </a:lnTo>
                  <a:lnTo>
                    <a:pt x="882" y="10"/>
                  </a:lnTo>
                  <a:lnTo>
                    <a:pt x="881" y="7"/>
                  </a:lnTo>
                  <a:lnTo>
                    <a:pt x="879" y="7"/>
                  </a:lnTo>
                  <a:lnTo>
                    <a:pt x="878" y="5"/>
                  </a:lnTo>
                  <a:lnTo>
                    <a:pt x="881" y="6"/>
                  </a:lnTo>
                  <a:lnTo>
                    <a:pt x="883" y="6"/>
                  </a:lnTo>
                  <a:lnTo>
                    <a:pt x="887" y="4"/>
                  </a:lnTo>
                  <a:lnTo>
                    <a:pt x="887" y="1"/>
                  </a:lnTo>
                  <a:lnTo>
                    <a:pt x="883" y="3"/>
                  </a:lnTo>
                  <a:lnTo>
                    <a:pt x="881" y="0"/>
                  </a:lnTo>
                  <a:lnTo>
                    <a:pt x="878" y="1"/>
                  </a:lnTo>
                  <a:lnTo>
                    <a:pt x="875" y="3"/>
                  </a:lnTo>
                  <a:lnTo>
                    <a:pt x="873" y="4"/>
                  </a:lnTo>
                  <a:lnTo>
                    <a:pt x="870" y="5"/>
                  </a:lnTo>
                  <a:lnTo>
                    <a:pt x="869" y="8"/>
                  </a:lnTo>
                  <a:lnTo>
                    <a:pt x="866" y="10"/>
                  </a:lnTo>
                  <a:lnTo>
                    <a:pt x="865" y="14"/>
                  </a:lnTo>
                  <a:lnTo>
                    <a:pt x="863" y="16"/>
                  </a:lnTo>
                  <a:lnTo>
                    <a:pt x="861" y="18"/>
                  </a:lnTo>
                  <a:lnTo>
                    <a:pt x="858" y="22"/>
                  </a:lnTo>
                  <a:lnTo>
                    <a:pt x="857" y="24"/>
                  </a:lnTo>
                  <a:lnTo>
                    <a:pt x="856" y="27"/>
                  </a:lnTo>
                  <a:lnTo>
                    <a:pt x="855" y="30"/>
                  </a:lnTo>
                  <a:lnTo>
                    <a:pt x="855" y="31"/>
                  </a:lnTo>
                  <a:lnTo>
                    <a:pt x="853" y="33"/>
                  </a:lnTo>
                  <a:lnTo>
                    <a:pt x="853" y="37"/>
                  </a:lnTo>
                  <a:lnTo>
                    <a:pt x="855" y="39"/>
                  </a:lnTo>
                  <a:lnTo>
                    <a:pt x="852" y="38"/>
                  </a:lnTo>
                  <a:lnTo>
                    <a:pt x="849" y="40"/>
                  </a:lnTo>
                  <a:lnTo>
                    <a:pt x="848" y="42"/>
                  </a:lnTo>
                  <a:lnTo>
                    <a:pt x="850" y="44"/>
                  </a:lnTo>
                  <a:lnTo>
                    <a:pt x="853" y="44"/>
                  </a:lnTo>
                  <a:lnTo>
                    <a:pt x="850" y="47"/>
                  </a:lnTo>
                  <a:lnTo>
                    <a:pt x="853" y="48"/>
                  </a:lnTo>
                  <a:lnTo>
                    <a:pt x="850" y="48"/>
                  </a:lnTo>
                  <a:lnTo>
                    <a:pt x="848" y="46"/>
                  </a:lnTo>
                  <a:lnTo>
                    <a:pt x="845" y="47"/>
                  </a:lnTo>
                  <a:lnTo>
                    <a:pt x="844" y="49"/>
                  </a:lnTo>
                  <a:lnTo>
                    <a:pt x="842" y="52"/>
                  </a:lnTo>
                  <a:lnTo>
                    <a:pt x="841" y="55"/>
                  </a:lnTo>
                  <a:lnTo>
                    <a:pt x="839" y="55"/>
                  </a:lnTo>
                  <a:lnTo>
                    <a:pt x="839" y="52"/>
                  </a:lnTo>
                  <a:lnTo>
                    <a:pt x="837" y="54"/>
                  </a:lnTo>
                  <a:lnTo>
                    <a:pt x="835" y="57"/>
                  </a:lnTo>
                  <a:lnTo>
                    <a:pt x="837" y="56"/>
                  </a:lnTo>
                  <a:lnTo>
                    <a:pt x="840" y="56"/>
                  </a:lnTo>
                  <a:lnTo>
                    <a:pt x="842" y="56"/>
                  </a:lnTo>
                  <a:lnTo>
                    <a:pt x="842" y="56"/>
                  </a:lnTo>
                  <a:lnTo>
                    <a:pt x="846" y="56"/>
                  </a:lnTo>
                  <a:lnTo>
                    <a:pt x="846" y="57"/>
                  </a:lnTo>
                  <a:lnTo>
                    <a:pt x="844" y="58"/>
                  </a:lnTo>
                  <a:lnTo>
                    <a:pt x="840" y="60"/>
                  </a:lnTo>
                  <a:lnTo>
                    <a:pt x="838" y="63"/>
                  </a:lnTo>
                  <a:lnTo>
                    <a:pt x="835" y="65"/>
                  </a:lnTo>
                  <a:lnTo>
                    <a:pt x="832" y="67"/>
                  </a:lnTo>
                  <a:lnTo>
                    <a:pt x="833" y="69"/>
                  </a:lnTo>
                  <a:lnTo>
                    <a:pt x="835" y="73"/>
                  </a:lnTo>
                  <a:lnTo>
                    <a:pt x="837" y="73"/>
                  </a:lnTo>
                  <a:lnTo>
                    <a:pt x="840" y="72"/>
                  </a:lnTo>
                  <a:lnTo>
                    <a:pt x="842" y="72"/>
                  </a:lnTo>
                  <a:lnTo>
                    <a:pt x="846" y="72"/>
                  </a:lnTo>
                  <a:lnTo>
                    <a:pt x="847" y="71"/>
                  </a:lnTo>
                  <a:lnTo>
                    <a:pt x="849" y="71"/>
                  </a:lnTo>
                  <a:lnTo>
                    <a:pt x="853" y="71"/>
                  </a:lnTo>
                  <a:lnTo>
                    <a:pt x="855" y="71"/>
                  </a:lnTo>
                  <a:lnTo>
                    <a:pt x="858" y="72"/>
                  </a:lnTo>
                  <a:lnTo>
                    <a:pt x="861" y="72"/>
                  </a:lnTo>
                  <a:lnTo>
                    <a:pt x="862" y="72"/>
                  </a:lnTo>
                  <a:lnTo>
                    <a:pt x="864" y="73"/>
                  </a:lnTo>
                  <a:lnTo>
                    <a:pt x="867" y="73"/>
                  </a:lnTo>
                  <a:lnTo>
                    <a:pt x="870" y="73"/>
                  </a:lnTo>
                  <a:lnTo>
                    <a:pt x="870" y="72"/>
                  </a:lnTo>
                  <a:lnTo>
                    <a:pt x="873" y="72"/>
                  </a:lnTo>
                  <a:lnTo>
                    <a:pt x="875" y="72"/>
                  </a:lnTo>
                  <a:lnTo>
                    <a:pt x="878" y="68"/>
                  </a:lnTo>
                  <a:lnTo>
                    <a:pt x="880" y="69"/>
                  </a:lnTo>
                  <a:lnTo>
                    <a:pt x="882" y="66"/>
                  </a:lnTo>
                  <a:lnTo>
                    <a:pt x="881" y="69"/>
                  </a:lnTo>
                  <a:lnTo>
                    <a:pt x="881" y="72"/>
                  </a:lnTo>
                  <a:lnTo>
                    <a:pt x="879" y="74"/>
                  </a:lnTo>
                  <a:lnTo>
                    <a:pt x="882" y="74"/>
                  </a:lnTo>
                  <a:lnTo>
                    <a:pt x="884" y="75"/>
                  </a:lnTo>
                  <a:lnTo>
                    <a:pt x="887" y="74"/>
                  </a:lnTo>
                  <a:lnTo>
                    <a:pt x="888" y="71"/>
                  </a:lnTo>
                  <a:lnTo>
                    <a:pt x="891" y="72"/>
                  </a:lnTo>
                  <a:lnTo>
                    <a:pt x="893" y="69"/>
                  </a:lnTo>
                  <a:lnTo>
                    <a:pt x="892" y="72"/>
                  </a:lnTo>
                  <a:lnTo>
                    <a:pt x="896" y="72"/>
                  </a:lnTo>
                  <a:lnTo>
                    <a:pt x="892" y="74"/>
                  </a:lnTo>
                  <a:lnTo>
                    <a:pt x="890" y="75"/>
                  </a:lnTo>
                  <a:lnTo>
                    <a:pt x="889" y="77"/>
                  </a:lnTo>
                  <a:lnTo>
                    <a:pt x="886" y="80"/>
                  </a:lnTo>
                  <a:lnTo>
                    <a:pt x="883" y="81"/>
                  </a:lnTo>
                  <a:lnTo>
                    <a:pt x="881" y="81"/>
                  </a:lnTo>
                  <a:lnTo>
                    <a:pt x="879" y="84"/>
                  </a:lnTo>
                  <a:lnTo>
                    <a:pt x="882" y="84"/>
                  </a:lnTo>
                  <a:lnTo>
                    <a:pt x="884" y="84"/>
                  </a:lnTo>
                  <a:lnTo>
                    <a:pt x="888" y="84"/>
                  </a:lnTo>
                  <a:lnTo>
                    <a:pt x="889" y="84"/>
                  </a:lnTo>
                  <a:lnTo>
                    <a:pt x="891" y="81"/>
                  </a:lnTo>
                  <a:lnTo>
                    <a:pt x="892" y="78"/>
                  </a:lnTo>
                  <a:lnTo>
                    <a:pt x="895" y="76"/>
                  </a:lnTo>
                  <a:lnTo>
                    <a:pt x="898" y="75"/>
                  </a:lnTo>
                  <a:lnTo>
                    <a:pt x="900" y="73"/>
                  </a:lnTo>
                  <a:lnTo>
                    <a:pt x="899" y="75"/>
                  </a:lnTo>
                  <a:lnTo>
                    <a:pt x="900" y="73"/>
                  </a:lnTo>
                  <a:lnTo>
                    <a:pt x="903" y="71"/>
                  </a:lnTo>
                  <a:lnTo>
                    <a:pt x="904" y="67"/>
                  </a:lnTo>
                  <a:lnTo>
                    <a:pt x="907" y="69"/>
                  </a:lnTo>
                  <a:lnTo>
                    <a:pt x="908" y="72"/>
                  </a:lnTo>
                  <a:lnTo>
                    <a:pt x="907" y="75"/>
                  </a:lnTo>
                  <a:lnTo>
                    <a:pt x="906" y="77"/>
                  </a:lnTo>
                  <a:lnTo>
                    <a:pt x="905" y="80"/>
                  </a:lnTo>
                  <a:lnTo>
                    <a:pt x="904" y="83"/>
                  </a:lnTo>
                  <a:lnTo>
                    <a:pt x="904" y="85"/>
                  </a:lnTo>
                  <a:lnTo>
                    <a:pt x="904" y="85"/>
                  </a:lnTo>
                  <a:close/>
                  <a:moveTo>
                    <a:pt x="824" y="97"/>
                  </a:moveTo>
                  <a:lnTo>
                    <a:pt x="827" y="98"/>
                  </a:lnTo>
                  <a:lnTo>
                    <a:pt x="827" y="101"/>
                  </a:lnTo>
                  <a:lnTo>
                    <a:pt x="824" y="101"/>
                  </a:lnTo>
                  <a:lnTo>
                    <a:pt x="822" y="103"/>
                  </a:lnTo>
                  <a:lnTo>
                    <a:pt x="819" y="106"/>
                  </a:lnTo>
                  <a:lnTo>
                    <a:pt x="813" y="107"/>
                  </a:lnTo>
                  <a:lnTo>
                    <a:pt x="811" y="106"/>
                  </a:lnTo>
                  <a:lnTo>
                    <a:pt x="808" y="107"/>
                  </a:lnTo>
                  <a:lnTo>
                    <a:pt x="805" y="107"/>
                  </a:lnTo>
                  <a:lnTo>
                    <a:pt x="804" y="104"/>
                  </a:lnTo>
                  <a:lnTo>
                    <a:pt x="804" y="102"/>
                  </a:lnTo>
                  <a:lnTo>
                    <a:pt x="803" y="99"/>
                  </a:lnTo>
                  <a:lnTo>
                    <a:pt x="805" y="97"/>
                  </a:lnTo>
                  <a:lnTo>
                    <a:pt x="807" y="94"/>
                  </a:lnTo>
                  <a:lnTo>
                    <a:pt x="810" y="92"/>
                  </a:lnTo>
                  <a:lnTo>
                    <a:pt x="810" y="89"/>
                  </a:lnTo>
                  <a:lnTo>
                    <a:pt x="812" y="86"/>
                  </a:lnTo>
                  <a:lnTo>
                    <a:pt x="814" y="84"/>
                  </a:lnTo>
                  <a:lnTo>
                    <a:pt x="818" y="84"/>
                  </a:lnTo>
                  <a:lnTo>
                    <a:pt x="820" y="85"/>
                  </a:lnTo>
                  <a:lnTo>
                    <a:pt x="819" y="87"/>
                  </a:lnTo>
                  <a:lnTo>
                    <a:pt x="819" y="91"/>
                  </a:lnTo>
                  <a:lnTo>
                    <a:pt x="818" y="93"/>
                  </a:lnTo>
                  <a:lnTo>
                    <a:pt x="815" y="97"/>
                  </a:lnTo>
                  <a:lnTo>
                    <a:pt x="819" y="94"/>
                  </a:lnTo>
                  <a:lnTo>
                    <a:pt x="815" y="98"/>
                  </a:lnTo>
                  <a:lnTo>
                    <a:pt x="813" y="99"/>
                  </a:lnTo>
                  <a:lnTo>
                    <a:pt x="811" y="101"/>
                  </a:lnTo>
                  <a:lnTo>
                    <a:pt x="813" y="101"/>
                  </a:lnTo>
                  <a:lnTo>
                    <a:pt x="811" y="102"/>
                  </a:lnTo>
                  <a:lnTo>
                    <a:pt x="808" y="104"/>
                  </a:lnTo>
                  <a:lnTo>
                    <a:pt x="811" y="103"/>
                  </a:lnTo>
                  <a:lnTo>
                    <a:pt x="814" y="104"/>
                  </a:lnTo>
                  <a:lnTo>
                    <a:pt x="816" y="101"/>
                  </a:lnTo>
                  <a:lnTo>
                    <a:pt x="819" y="100"/>
                  </a:lnTo>
                  <a:lnTo>
                    <a:pt x="816" y="101"/>
                  </a:lnTo>
                  <a:lnTo>
                    <a:pt x="813" y="101"/>
                  </a:lnTo>
                  <a:lnTo>
                    <a:pt x="813" y="100"/>
                  </a:lnTo>
                  <a:lnTo>
                    <a:pt x="816" y="99"/>
                  </a:lnTo>
                  <a:lnTo>
                    <a:pt x="819" y="95"/>
                  </a:lnTo>
                  <a:lnTo>
                    <a:pt x="816" y="97"/>
                  </a:lnTo>
                  <a:lnTo>
                    <a:pt x="819" y="94"/>
                  </a:lnTo>
                  <a:lnTo>
                    <a:pt x="821" y="97"/>
                  </a:lnTo>
                  <a:lnTo>
                    <a:pt x="824" y="97"/>
                  </a:lnTo>
                  <a:lnTo>
                    <a:pt x="824" y="97"/>
                  </a:lnTo>
                  <a:close/>
                  <a:moveTo>
                    <a:pt x="2" y="295"/>
                  </a:moveTo>
                  <a:lnTo>
                    <a:pt x="2" y="294"/>
                  </a:lnTo>
                  <a:lnTo>
                    <a:pt x="0" y="294"/>
                  </a:lnTo>
                  <a:lnTo>
                    <a:pt x="2" y="295"/>
                  </a:lnTo>
                  <a:lnTo>
                    <a:pt x="2" y="295"/>
                  </a:lnTo>
                  <a:close/>
                  <a:moveTo>
                    <a:pt x="164" y="428"/>
                  </a:moveTo>
                  <a:lnTo>
                    <a:pt x="165" y="431"/>
                  </a:lnTo>
                  <a:lnTo>
                    <a:pt x="164" y="428"/>
                  </a:lnTo>
                  <a:lnTo>
                    <a:pt x="164" y="428"/>
                  </a:lnTo>
                  <a:lnTo>
                    <a:pt x="164" y="4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2" name="Freeform 229">
              <a:extLst>
                <a:ext uri="{FF2B5EF4-FFF2-40B4-BE49-F238E27FC236}">
                  <a16:creationId xmlns:a16="http://schemas.microsoft.com/office/drawing/2014/main" id="{5C08A7D3-3B2D-86D7-5C28-B8A28643EA8C}"/>
                </a:ext>
              </a:extLst>
            </p:cNvPr>
            <p:cNvSpPr>
              <a:spLocks/>
            </p:cNvSpPr>
            <p:nvPr userDrawn="1"/>
          </p:nvSpPr>
          <p:spPr bwMode="auto">
            <a:xfrm>
              <a:off x="3003849" y="2543284"/>
              <a:ext cx="942754" cy="174893"/>
            </a:xfrm>
            <a:custGeom>
              <a:avLst/>
              <a:gdLst>
                <a:gd name="T0" fmla="*/ 44 w 566"/>
                <a:gd name="T1" fmla="*/ 17 h 105"/>
                <a:gd name="T2" fmla="*/ 47 w 566"/>
                <a:gd name="T3" fmla="*/ 23 h 105"/>
                <a:gd name="T4" fmla="*/ 53 w 566"/>
                <a:gd name="T5" fmla="*/ 27 h 105"/>
                <a:gd name="T6" fmla="*/ 57 w 566"/>
                <a:gd name="T7" fmla="*/ 29 h 105"/>
                <a:gd name="T8" fmla="*/ 62 w 566"/>
                <a:gd name="T9" fmla="*/ 34 h 105"/>
                <a:gd name="T10" fmla="*/ 65 w 566"/>
                <a:gd name="T11" fmla="*/ 38 h 105"/>
                <a:gd name="T12" fmla="*/ 68 w 566"/>
                <a:gd name="T13" fmla="*/ 44 h 105"/>
                <a:gd name="T14" fmla="*/ 63 w 566"/>
                <a:gd name="T15" fmla="*/ 44 h 105"/>
                <a:gd name="T16" fmla="*/ 57 w 566"/>
                <a:gd name="T17" fmla="*/ 43 h 105"/>
                <a:gd name="T18" fmla="*/ 52 w 566"/>
                <a:gd name="T19" fmla="*/ 41 h 105"/>
                <a:gd name="T20" fmla="*/ 46 w 566"/>
                <a:gd name="T21" fmla="*/ 38 h 105"/>
                <a:gd name="T22" fmla="*/ 46 w 566"/>
                <a:gd name="T23" fmla="*/ 34 h 105"/>
                <a:gd name="T24" fmla="*/ 46 w 566"/>
                <a:gd name="T25" fmla="*/ 34 h 105"/>
                <a:gd name="T26" fmla="*/ 40 w 566"/>
                <a:gd name="T27" fmla="*/ 35 h 105"/>
                <a:gd name="T28" fmla="*/ 35 w 566"/>
                <a:gd name="T29" fmla="*/ 33 h 105"/>
                <a:gd name="T30" fmla="*/ 35 w 566"/>
                <a:gd name="T31" fmla="*/ 27 h 105"/>
                <a:gd name="T32" fmla="*/ 30 w 566"/>
                <a:gd name="T33" fmla="*/ 26 h 105"/>
                <a:gd name="T34" fmla="*/ 25 w 566"/>
                <a:gd name="T35" fmla="*/ 25 h 105"/>
                <a:gd name="T36" fmla="*/ 28 w 566"/>
                <a:gd name="T37" fmla="*/ 21 h 105"/>
                <a:gd name="T38" fmla="*/ 29 w 566"/>
                <a:gd name="T39" fmla="*/ 21 h 105"/>
                <a:gd name="T40" fmla="*/ 23 w 566"/>
                <a:gd name="T41" fmla="*/ 20 h 105"/>
                <a:gd name="T42" fmla="*/ 19 w 566"/>
                <a:gd name="T43" fmla="*/ 18 h 105"/>
                <a:gd name="T44" fmla="*/ 13 w 566"/>
                <a:gd name="T45" fmla="*/ 15 h 105"/>
                <a:gd name="T46" fmla="*/ 10 w 566"/>
                <a:gd name="T47" fmla="*/ 13 h 105"/>
                <a:gd name="T48" fmla="*/ 9 w 566"/>
                <a:gd name="T49" fmla="*/ 11 h 105"/>
                <a:gd name="T50" fmla="*/ 6 w 566"/>
                <a:gd name="T51" fmla="*/ 7 h 105"/>
                <a:gd name="T52" fmla="*/ 12 w 566"/>
                <a:gd name="T53" fmla="*/ 9 h 105"/>
                <a:gd name="T54" fmla="*/ 8 w 566"/>
                <a:gd name="T55" fmla="*/ 4 h 105"/>
                <a:gd name="T56" fmla="*/ 3 w 566"/>
                <a:gd name="T57" fmla="*/ 7 h 105"/>
                <a:gd name="T58" fmla="*/ 0 w 566"/>
                <a:gd name="T59" fmla="*/ 1 h 105"/>
                <a:gd name="T60" fmla="*/ 5 w 566"/>
                <a:gd name="T61" fmla="*/ 0 h 105"/>
                <a:gd name="T62" fmla="*/ 11 w 566"/>
                <a:gd name="T63" fmla="*/ 1 h 105"/>
                <a:gd name="T64" fmla="*/ 15 w 566"/>
                <a:gd name="T65" fmla="*/ 4 h 105"/>
                <a:gd name="T66" fmla="*/ 21 w 566"/>
                <a:gd name="T67" fmla="*/ 6 h 105"/>
                <a:gd name="T68" fmla="*/ 27 w 566"/>
                <a:gd name="T69" fmla="*/ 7 h 105"/>
                <a:gd name="T70" fmla="*/ 32 w 566"/>
                <a:gd name="T71" fmla="*/ 9 h 105"/>
                <a:gd name="T72" fmla="*/ 36 w 566"/>
                <a:gd name="T73" fmla="*/ 9 h 105"/>
                <a:gd name="T74" fmla="*/ 40 w 566"/>
                <a:gd name="T75" fmla="*/ 12 h 105"/>
                <a:gd name="T76" fmla="*/ 43 w 566"/>
                <a:gd name="T77" fmla="*/ 16 h 105"/>
                <a:gd name="T78" fmla="*/ 561 w 566"/>
                <a:gd name="T79" fmla="*/ 103 h 105"/>
                <a:gd name="T80" fmla="*/ 564 w 566"/>
                <a:gd name="T81" fmla="*/ 103 h 105"/>
                <a:gd name="T82" fmla="*/ 566 w 566"/>
                <a:gd name="T83" fmla="*/ 97 h 105"/>
                <a:gd name="T84" fmla="*/ 561 w 566"/>
                <a:gd name="T85" fmla="*/ 10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6" h="105">
                  <a:moveTo>
                    <a:pt x="43" y="16"/>
                  </a:moveTo>
                  <a:lnTo>
                    <a:pt x="44" y="17"/>
                  </a:lnTo>
                  <a:lnTo>
                    <a:pt x="46" y="19"/>
                  </a:lnTo>
                  <a:lnTo>
                    <a:pt x="47" y="23"/>
                  </a:lnTo>
                  <a:lnTo>
                    <a:pt x="49" y="25"/>
                  </a:lnTo>
                  <a:lnTo>
                    <a:pt x="53" y="27"/>
                  </a:lnTo>
                  <a:lnTo>
                    <a:pt x="55" y="27"/>
                  </a:lnTo>
                  <a:lnTo>
                    <a:pt x="57" y="29"/>
                  </a:lnTo>
                  <a:lnTo>
                    <a:pt x="61" y="30"/>
                  </a:lnTo>
                  <a:lnTo>
                    <a:pt x="62" y="34"/>
                  </a:lnTo>
                  <a:lnTo>
                    <a:pt x="64" y="36"/>
                  </a:lnTo>
                  <a:lnTo>
                    <a:pt x="65" y="38"/>
                  </a:lnTo>
                  <a:lnTo>
                    <a:pt x="69" y="41"/>
                  </a:lnTo>
                  <a:lnTo>
                    <a:pt x="68" y="44"/>
                  </a:lnTo>
                  <a:lnTo>
                    <a:pt x="65" y="45"/>
                  </a:lnTo>
                  <a:lnTo>
                    <a:pt x="63" y="44"/>
                  </a:lnTo>
                  <a:lnTo>
                    <a:pt x="60" y="44"/>
                  </a:lnTo>
                  <a:lnTo>
                    <a:pt x="57" y="43"/>
                  </a:lnTo>
                  <a:lnTo>
                    <a:pt x="54" y="42"/>
                  </a:lnTo>
                  <a:lnTo>
                    <a:pt x="52" y="41"/>
                  </a:lnTo>
                  <a:lnTo>
                    <a:pt x="49" y="41"/>
                  </a:lnTo>
                  <a:lnTo>
                    <a:pt x="46" y="38"/>
                  </a:lnTo>
                  <a:lnTo>
                    <a:pt x="44" y="36"/>
                  </a:lnTo>
                  <a:lnTo>
                    <a:pt x="46" y="34"/>
                  </a:lnTo>
                  <a:lnTo>
                    <a:pt x="48" y="32"/>
                  </a:lnTo>
                  <a:lnTo>
                    <a:pt x="46" y="34"/>
                  </a:lnTo>
                  <a:lnTo>
                    <a:pt x="43" y="34"/>
                  </a:lnTo>
                  <a:lnTo>
                    <a:pt x="40" y="35"/>
                  </a:lnTo>
                  <a:lnTo>
                    <a:pt x="37" y="34"/>
                  </a:lnTo>
                  <a:lnTo>
                    <a:pt x="35" y="33"/>
                  </a:lnTo>
                  <a:lnTo>
                    <a:pt x="36" y="29"/>
                  </a:lnTo>
                  <a:lnTo>
                    <a:pt x="35" y="27"/>
                  </a:lnTo>
                  <a:lnTo>
                    <a:pt x="32" y="27"/>
                  </a:lnTo>
                  <a:lnTo>
                    <a:pt x="30" y="26"/>
                  </a:lnTo>
                  <a:lnTo>
                    <a:pt x="27" y="26"/>
                  </a:lnTo>
                  <a:lnTo>
                    <a:pt x="25" y="25"/>
                  </a:lnTo>
                  <a:lnTo>
                    <a:pt x="26" y="23"/>
                  </a:lnTo>
                  <a:lnTo>
                    <a:pt x="28" y="21"/>
                  </a:lnTo>
                  <a:lnTo>
                    <a:pt x="30" y="21"/>
                  </a:lnTo>
                  <a:lnTo>
                    <a:pt x="29" y="21"/>
                  </a:lnTo>
                  <a:lnTo>
                    <a:pt x="27" y="19"/>
                  </a:lnTo>
                  <a:lnTo>
                    <a:pt x="23" y="20"/>
                  </a:lnTo>
                  <a:lnTo>
                    <a:pt x="21" y="17"/>
                  </a:lnTo>
                  <a:lnTo>
                    <a:pt x="19" y="18"/>
                  </a:lnTo>
                  <a:lnTo>
                    <a:pt x="15" y="16"/>
                  </a:lnTo>
                  <a:lnTo>
                    <a:pt x="13" y="15"/>
                  </a:lnTo>
                  <a:lnTo>
                    <a:pt x="12" y="12"/>
                  </a:lnTo>
                  <a:lnTo>
                    <a:pt x="10" y="13"/>
                  </a:lnTo>
                  <a:lnTo>
                    <a:pt x="8" y="13"/>
                  </a:lnTo>
                  <a:lnTo>
                    <a:pt x="9" y="11"/>
                  </a:lnTo>
                  <a:lnTo>
                    <a:pt x="5" y="10"/>
                  </a:lnTo>
                  <a:lnTo>
                    <a:pt x="6" y="7"/>
                  </a:lnTo>
                  <a:lnTo>
                    <a:pt x="10" y="7"/>
                  </a:lnTo>
                  <a:lnTo>
                    <a:pt x="12" y="9"/>
                  </a:lnTo>
                  <a:lnTo>
                    <a:pt x="11" y="7"/>
                  </a:lnTo>
                  <a:lnTo>
                    <a:pt x="8" y="4"/>
                  </a:lnTo>
                  <a:lnTo>
                    <a:pt x="5" y="7"/>
                  </a:lnTo>
                  <a:lnTo>
                    <a:pt x="3" y="7"/>
                  </a:lnTo>
                  <a:lnTo>
                    <a:pt x="1" y="4"/>
                  </a:lnTo>
                  <a:lnTo>
                    <a:pt x="0" y="1"/>
                  </a:lnTo>
                  <a:lnTo>
                    <a:pt x="3" y="0"/>
                  </a:lnTo>
                  <a:lnTo>
                    <a:pt x="5" y="0"/>
                  </a:lnTo>
                  <a:lnTo>
                    <a:pt x="8" y="0"/>
                  </a:lnTo>
                  <a:lnTo>
                    <a:pt x="11" y="1"/>
                  </a:lnTo>
                  <a:lnTo>
                    <a:pt x="13" y="3"/>
                  </a:lnTo>
                  <a:lnTo>
                    <a:pt x="15" y="4"/>
                  </a:lnTo>
                  <a:lnTo>
                    <a:pt x="19" y="6"/>
                  </a:lnTo>
                  <a:lnTo>
                    <a:pt x="21" y="6"/>
                  </a:lnTo>
                  <a:lnTo>
                    <a:pt x="25" y="7"/>
                  </a:lnTo>
                  <a:lnTo>
                    <a:pt x="27" y="7"/>
                  </a:lnTo>
                  <a:lnTo>
                    <a:pt x="29" y="8"/>
                  </a:lnTo>
                  <a:lnTo>
                    <a:pt x="32" y="9"/>
                  </a:lnTo>
                  <a:lnTo>
                    <a:pt x="34" y="9"/>
                  </a:lnTo>
                  <a:lnTo>
                    <a:pt x="36" y="9"/>
                  </a:lnTo>
                  <a:lnTo>
                    <a:pt x="38" y="9"/>
                  </a:lnTo>
                  <a:lnTo>
                    <a:pt x="40" y="12"/>
                  </a:lnTo>
                  <a:lnTo>
                    <a:pt x="43" y="15"/>
                  </a:lnTo>
                  <a:lnTo>
                    <a:pt x="43" y="16"/>
                  </a:lnTo>
                  <a:lnTo>
                    <a:pt x="43" y="16"/>
                  </a:lnTo>
                  <a:close/>
                  <a:moveTo>
                    <a:pt x="561" y="103"/>
                  </a:moveTo>
                  <a:lnTo>
                    <a:pt x="563" y="105"/>
                  </a:lnTo>
                  <a:lnTo>
                    <a:pt x="564" y="103"/>
                  </a:lnTo>
                  <a:lnTo>
                    <a:pt x="565" y="101"/>
                  </a:lnTo>
                  <a:lnTo>
                    <a:pt x="566" y="97"/>
                  </a:lnTo>
                  <a:lnTo>
                    <a:pt x="563" y="100"/>
                  </a:lnTo>
                  <a:lnTo>
                    <a:pt x="561" y="103"/>
                  </a:lnTo>
                  <a:lnTo>
                    <a:pt x="561"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3" name="Freeform 230">
              <a:extLst>
                <a:ext uri="{FF2B5EF4-FFF2-40B4-BE49-F238E27FC236}">
                  <a16:creationId xmlns:a16="http://schemas.microsoft.com/office/drawing/2014/main" id="{26B8B6C0-BF59-430B-A0F0-93267044A558}"/>
                </a:ext>
              </a:extLst>
            </p:cNvPr>
            <p:cNvSpPr>
              <a:spLocks/>
            </p:cNvSpPr>
            <p:nvPr userDrawn="1"/>
          </p:nvSpPr>
          <p:spPr bwMode="auto">
            <a:xfrm>
              <a:off x="5372393" y="2016941"/>
              <a:ext cx="251512" cy="114930"/>
            </a:xfrm>
            <a:custGeom>
              <a:avLst/>
              <a:gdLst>
                <a:gd name="T0" fmla="*/ 142 w 151"/>
                <a:gd name="T1" fmla="*/ 41 h 69"/>
                <a:gd name="T2" fmla="*/ 144 w 151"/>
                <a:gd name="T3" fmla="*/ 34 h 69"/>
                <a:gd name="T4" fmla="*/ 151 w 151"/>
                <a:gd name="T5" fmla="*/ 31 h 69"/>
                <a:gd name="T6" fmla="*/ 148 w 151"/>
                <a:gd name="T7" fmla="*/ 29 h 69"/>
                <a:gd name="T8" fmla="*/ 149 w 151"/>
                <a:gd name="T9" fmla="*/ 23 h 69"/>
                <a:gd name="T10" fmla="*/ 136 w 151"/>
                <a:gd name="T11" fmla="*/ 24 h 69"/>
                <a:gd name="T12" fmla="*/ 133 w 151"/>
                <a:gd name="T13" fmla="*/ 16 h 69"/>
                <a:gd name="T14" fmla="*/ 131 w 151"/>
                <a:gd name="T15" fmla="*/ 8 h 69"/>
                <a:gd name="T16" fmla="*/ 126 w 151"/>
                <a:gd name="T17" fmla="*/ 6 h 69"/>
                <a:gd name="T18" fmla="*/ 117 w 151"/>
                <a:gd name="T19" fmla="*/ 0 h 69"/>
                <a:gd name="T20" fmla="*/ 110 w 151"/>
                <a:gd name="T21" fmla="*/ 6 h 69"/>
                <a:gd name="T22" fmla="*/ 102 w 151"/>
                <a:gd name="T23" fmla="*/ 7 h 69"/>
                <a:gd name="T24" fmla="*/ 91 w 151"/>
                <a:gd name="T25" fmla="*/ 9 h 69"/>
                <a:gd name="T26" fmla="*/ 88 w 151"/>
                <a:gd name="T27" fmla="*/ 14 h 69"/>
                <a:gd name="T28" fmla="*/ 84 w 151"/>
                <a:gd name="T29" fmla="*/ 14 h 69"/>
                <a:gd name="T30" fmla="*/ 74 w 151"/>
                <a:gd name="T31" fmla="*/ 10 h 69"/>
                <a:gd name="T32" fmla="*/ 69 w 151"/>
                <a:gd name="T33" fmla="*/ 18 h 69"/>
                <a:gd name="T34" fmla="*/ 60 w 151"/>
                <a:gd name="T35" fmla="*/ 9 h 69"/>
                <a:gd name="T36" fmla="*/ 58 w 151"/>
                <a:gd name="T37" fmla="*/ 19 h 69"/>
                <a:gd name="T38" fmla="*/ 54 w 151"/>
                <a:gd name="T39" fmla="*/ 21 h 69"/>
                <a:gd name="T40" fmla="*/ 47 w 151"/>
                <a:gd name="T41" fmla="*/ 31 h 69"/>
                <a:gd name="T42" fmla="*/ 39 w 151"/>
                <a:gd name="T43" fmla="*/ 20 h 69"/>
                <a:gd name="T44" fmla="*/ 43 w 151"/>
                <a:gd name="T45" fmla="*/ 12 h 69"/>
                <a:gd name="T46" fmla="*/ 38 w 151"/>
                <a:gd name="T47" fmla="*/ 8 h 69"/>
                <a:gd name="T48" fmla="*/ 27 w 151"/>
                <a:gd name="T49" fmla="*/ 1 h 69"/>
                <a:gd name="T50" fmla="*/ 23 w 151"/>
                <a:gd name="T51" fmla="*/ 3 h 69"/>
                <a:gd name="T52" fmla="*/ 25 w 151"/>
                <a:gd name="T53" fmla="*/ 9 h 69"/>
                <a:gd name="T54" fmla="*/ 26 w 151"/>
                <a:gd name="T55" fmla="*/ 12 h 69"/>
                <a:gd name="T56" fmla="*/ 13 w 151"/>
                <a:gd name="T57" fmla="*/ 8 h 69"/>
                <a:gd name="T58" fmla="*/ 13 w 151"/>
                <a:gd name="T59" fmla="*/ 11 h 69"/>
                <a:gd name="T60" fmla="*/ 14 w 151"/>
                <a:gd name="T61" fmla="*/ 15 h 69"/>
                <a:gd name="T62" fmla="*/ 16 w 151"/>
                <a:gd name="T63" fmla="*/ 18 h 69"/>
                <a:gd name="T64" fmla="*/ 10 w 151"/>
                <a:gd name="T65" fmla="*/ 18 h 69"/>
                <a:gd name="T66" fmla="*/ 5 w 151"/>
                <a:gd name="T67" fmla="*/ 20 h 69"/>
                <a:gd name="T68" fmla="*/ 8 w 151"/>
                <a:gd name="T69" fmla="*/ 25 h 69"/>
                <a:gd name="T70" fmla="*/ 22 w 151"/>
                <a:gd name="T71" fmla="*/ 21 h 69"/>
                <a:gd name="T72" fmla="*/ 30 w 151"/>
                <a:gd name="T73" fmla="*/ 23 h 69"/>
                <a:gd name="T74" fmla="*/ 39 w 151"/>
                <a:gd name="T75" fmla="*/ 25 h 69"/>
                <a:gd name="T76" fmla="*/ 30 w 151"/>
                <a:gd name="T77" fmla="*/ 31 h 69"/>
                <a:gd name="T78" fmla="*/ 34 w 151"/>
                <a:gd name="T79" fmla="*/ 33 h 69"/>
                <a:gd name="T80" fmla="*/ 21 w 151"/>
                <a:gd name="T81" fmla="*/ 34 h 69"/>
                <a:gd name="T82" fmla="*/ 7 w 151"/>
                <a:gd name="T83" fmla="*/ 38 h 69"/>
                <a:gd name="T84" fmla="*/ 21 w 151"/>
                <a:gd name="T85" fmla="*/ 38 h 69"/>
                <a:gd name="T86" fmla="*/ 32 w 151"/>
                <a:gd name="T87" fmla="*/ 41 h 69"/>
                <a:gd name="T88" fmla="*/ 35 w 151"/>
                <a:gd name="T89" fmla="*/ 44 h 69"/>
                <a:gd name="T90" fmla="*/ 40 w 151"/>
                <a:gd name="T91" fmla="*/ 43 h 69"/>
                <a:gd name="T92" fmla="*/ 35 w 151"/>
                <a:gd name="T93" fmla="*/ 50 h 69"/>
                <a:gd name="T94" fmla="*/ 40 w 151"/>
                <a:gd name="T95" fmla="*/ 48 h 69"/>
                <a:gd name="T96" fmla="*/ 35 w 151"/>
                <a:gd name="T97" fmla="*/ 54 h 69"/>
                <a:gd name="T98" fmla="*/ 24 w 151"/>
                <a:gd name="T99" fmla="*/ 59 h 69"/>
                <a:gd name="T100" fmla="*/ 38 w 151"/>
                <a:gd name="T101" fmla="*/ 59 h 69"/>
                <a:gd name="T102" fmla="*/ 47 w 151"/>
                <a:gd name="T103" fmla="*/ 59 h 69"/>
                <a:gd name="T104" fmla="*/ 56 w 151"/>
                <a:gd name="T105" fmla="*/ 60 h 69"/>
                <a:gd name="T106" fmla="*/ 61 w 151"/>
                <a:gd name="T107" fmla="*/ 66 h 69"/>
                <a:gd name="T108" fmla="*/ 72 w 151"/>
                <a:gd name="T109" fmla="*/ 68 h 69"/>
                <a:gd name="T110" fmla="*/ 85 w 151"/>
                <a:gd name="T111" fmla="*/ 67 h 69"/>
                <a:gd name="T112" fmla="*/ 91 w 151"/>
                <a:gd name="T113" fmla="*/ 62 h 69"/>
                <a:gd name="T114" fmla="*/ 103 w 151"/>
                <a:gd name="T115" fmla="*/ 61 h 69"/>
                <a:gd name="T116" fmla="*/ 112 w 151"/>
                <a:gd name="T117" fmla="*/ 57 h 69"/>
                <a:gd name="T118" fmla="*/ 123 w 151"/>
                <a:gd name="T119" fmla="*/ 51 h 69"/>
                <a:gd name="T120" fmla="*/ 132 w 151"/>
                <a:gd name="T121" fmla="*/ 4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 h="69">
                  <a:moveTo>
                    <a:pt x="137" y="46"/>
                  </a:moveTo>
                  <a:lnTo>
                    <a:pt x="137" y="46"/>
                  </a:lnTo>
                  <a:lnTo>
                    <a:pt x="136" y="43"/>
                  </a:lnTo>
                  <a:lnTo>
                    <a:pt x="140" y="41"/>
                  </a:lnTo>
                  <a:lnTo>
                    <a:pt x="142" y="41"/>
                  </a:lnTo>
                  <a:lnTo>
                    <a:pt x="145" y="38"/>
                  </a:lnTo>
                  <a:lnTo>
                    <a:pt x="146" y="38"/>
                  </a:lnTo>
                  <a:lnTo>
                    <a:pt x="144" y="36"/>
                  </a:lnTo>
                  <a:lnTo>
                    <a:pt x="148" y="35"/>
                  </a:lnTo>
                  <a:lnTo>
                    <a:pt x="144" y="34"/>
                  </a:lnTo>
                  <a:lnTo>
                    <a:pt x="142" y="34"/>
                  </a:lnTo>
                  <a:lnTo>
                    <a:pt x="145" y="33"/>
                  </a:lnTo>
                  <a:lnTo>
                    <a:pt x="148" y="34"/>
                  </a:lnTo>
                  <a:lnTo>
                    <a:pt x="150" y="33"/>
                  </a:lnTo>
                  <a:lnTo>
                    <a:pt x="151" y="31"/>
                  </a:lnTo>
                  <a:lnTo>
                    <a:pt x="148" y="29"/>
                  </a:lnTo>
                  <a:lnTo>
                    <a:pt x="145" y="29"/>
                  </a:lnTo>
                  <a:lnTo>
                    <a:pt x="144" y="31"/>
                  </a:lnTo>
                  <a:lnTo>
                    <a:pt x="144" y="29"/>
                  </a:lnTo>
                  <a:lnTo>
                    <a:pt x="148" y="29"/>
                  </a:lnTo>
                  <a:lnTo>
                    <a:pt x="150" y="28"/>
                  </a:lnTo>
                  <a:lnTo>
                    <a:pt x="149" y="27"/>
                  </a:lnTo>
                  <a:lnTo>
                    <a:pt x="145" y="27"/>
                  </a:lnTo>
                  <a:lnTo>
                    <a:pt x="149" y="26"/>
                  </a:lnTo>
                  <a:lnTo>
                    <a:pt x="149" y="23"/>
                  </a:lnTo>
                  <a:lnTo>
                    <a:pt x="146" y="23"/>
                  </a:lnTo>
                  <a:lnTo>
                    <a:pt x="144" y="20"/>
                  </a:lnTo>
                  <a:lnTo>
                    <a:pt x="141" y="20"/>
                  </a:lnTo>
                  <a:lnTo>
                    <a:pt x="138" y="20"/>
                  </a:lnTo>
                  <a:lnTo>
                    <a:pt x="136" y="24"/>
                  </a:lnTo>
                  <a:lnTo>
                    <a:pt x="138" y="20"/>
                  </a:lnTo>
                  <a:lnTo>
                    <a:pt x="140" y="19"/>
                  </a:lnTo>
                  <a:lnTo>
                    <a:pt x="137" y="17"/>
                  </a:lnTo>
                  <a:lnTo>
                    <a:pt x="133" y="18"/>
                  </a:lnTo>
                  <a:lnTo>
                    <a:pt x="133" y="16"/>
                  </a:lnTo>
                  <a:lnTo>
                    <a:pt x="135" y="14"/>
                  </a:lnTo>
                  <a:lnTo>
                    <a:pt x="133" y="10"/>
                  </a:lnTo>
                  <a:lnTo>
                    <a:pt x="131" y="11"/>
                  </a:lnTo>
                  <a:lnTo>
                    <a:pt x="131" y="8"/>
                  </a:lnTo>
                  <a:lnTo>
                    <a:pt x="131" y="8"/>
                  </a:lnTo>
                  <a:lnTo>
                    <a:pt x="131" y="6"/>
                  </a:lnTo>
                  <a:lnTo>
                    <a:pt x="134" y="3"/>
                  </a:lnTo>
                  <a:lnTo>
                    <a:pt x="131" y="3"/>
                  </a:lnTo>
                  <a:lnTo>
                    <a:pt x="128" y="6"/>
                  </a:lnTo>
                  <a:lnTo>
                    <a:pt x="126" y="6"/>
                  </a:lnTo>
                  <a:lnTo>
                    <a:pt x="125" y="9"/>
                  </a:lnTo>
                  <a:lnTo>
                    <a:pt x="123" y="7"/>
                  </a:lnTo>
                  <a:lnTo>
                    <a:pt x="119" y="6"/>
                  </a:lnTo>
                  <a:lnTo>
                    <a:pt x="119" y="2"/>
                  </a:lnTo>
                  <a:lnTo>
                    <a:pt x="117" y="0"/>
                  </a:lnTo>
                  <a:lnTo>
                    <a:pt x="114" y="0"/>
                  </a:lnTo>
                  <a:lnTo>
                    <a:pt x="111" y="0"/>
                  </a:lnTo>
                  <a:lnTo>
                    <a:pt x="109" y="1"/>
                  </a:lnTo>
                  <a:lnTo>
                    <a:pt x="109" y="3"/>
                  </a:lnTo>
                  <a:lnTo>
                    <a:pt x="110" y="6"/>
                  </a:lnTo>
                  <a:lnTo>
                    <a:pt x="110" y="7"/>
                  </a:lnTo>
                  <a:lnTo>
                    <a:pt x="109" y="10"/>
                  </a:lnTo>
                  <a:lnTo>
                    <a:pt x="106" y="9"/>
                  </a:lnTo>
                  <a:lnTo>
                    <a:pt x="103" y="7"/>
                  </a:lnTo>
                  <a:lnTo>
                    <a:pt x="102" y="7"/>
                  </a:lnTo>
                  <a:lnTo>
                    <a:pt x="100" y="8"/>
                  </a:lnTo>
                  <a:lnTo>
                    <a:pt x="98" y="11"/>
                  </a:lnTo>
                  <a:lnTo>
                    <a:pt x="95" y="14"/>
                  </a:lnTo>
                  <a:lnTo>
                    <a:pt x="93" y="11"/>
                  </a:lnTo>
                  <a:lnTo>
                    <a:pt x="91" y="9"/>
                  </a:lnTo>
                  <a:lnTo>
                    <a:pt x="90" y="8"/>
                  </a:lnTo>
                  <a:lnTo>
                    <a:pt x="88" y="8"/>
                  </a:lnTo>
                  <a:lnTo>
                    <a:pt x="85" y="8"/>
                  </a:lnTo>
                  <a:lnTo>
                    <a:pt x="85" y="11"/>
                  </a:lnTo>
                  <a:lnTo>
                    <a:pt x="88" y="14"/>
                  </a:lnTo>
                  <a:lnTo>
                    <a:pt x="89" y="16"/>
                  </a:lnTo>
                  <a:lnTo>
                    <a:pt x="89" y="20"/>
                  </a:lnTo>
                  <a:lnTo>
                    <a:pt x="88" y="18"/>
                  </a:lnTo>
                  <a:lnTo>
                    <a:pt x="86" y="16"/>
                  </a:lnTo>
                  <a:lnTo>
                    <a:pt x="84" y="14"/>
                  </a:lnTo>
                  <a:lnTo>
                    <a:pt x="82" y="11"/>
                  </a:lnTo>
                  <a:lnTo>
                    <a:pt x="80" y="8"/>
                  </a:lnTo>
                  <a:lnTo>
                    <a:pt x="76" y="8"/>
                  </a:lnTo>
                  <a:lnTo>
                    <a:pt x="74" y="8"/>
                  </a:lnTo>
                  <a:lnTo>
                    <a:pt x="74" y="10"/>
                  </a:lnTo>
                  <a:lnTo>
                    <a:pt x="72" y="10"/>
                  </a:lnTo>
                  <a:lnTo>
                    <a:pt x="68" y="12"/>
                  </a:lnTo>
                  <a:lnTo>
                    <a:pt x="69" y="16"/>
                  </a:lnTo>
                  <a:lnTo>
                    <a:pt x="69" y="18"/>
                  </a:lnTo>
                  <a:lnTo>
                    <a:pt x="69" y="18"/>
                  </a:lnTo>
                  <a:lnTo>
                    <a:pt x="68" y="18"/>
                  </a:lnTo>
                  <a:lnTo>
                    <a:pt x="66" y="16"/>
                  </a:lnTo>
                  <a:lnTo>
                    <a:pt x="64" y="14"/>
                  </a:lnTo>
                  <a:lnTo>
                    <a:pt x="61" y="11"/>
                  </a:lnTo>
                  <a:lnTo>
                    <a:pt x="60" y="9"/>
                  </a:lnTo>
                  <a:lnTo>
                    <a:pt x="59" y="9"/>
                  </a:lnTo>
                  <a:lnTo>
                    <a:pt x="56" y="11"/>
                  </a:lnTo>
                  <a:lnTo>
                    <a:pt x="57" y="15"/>
                  </a:lnTo>
                  <a:lnTo>
                    <a:pt x="58" y="17"/>
                  </a:lnTo>
                  <a:lnTo>
                    <a:pt x="58" y="19"/>
                  </a:lnTo>
                  <a:lnTo>
                    <a:pt x="57" y="20"/>
                  </a:lnTo>
                  <a:lnTo>
                    <a:pt x="56" y="23"/>
                  </a:lnTo>
                  <a:lnTo>
                    <a:pt x="56" y="24"/>
                  </a:lnTo>
                  <a:lnTo>
                    <a:pt x="55" y="23"/>
                  </a:lnTo>
                  <a:lnTo>
                    <a:pt x="54" y="21"/>
                  </a:lnTo>
                  <a:lnTo>
                    <a:pt x="51" y="20"/>
                  </a:lnTo>
                  <a:lnTo>
                    <a:pt x="48" y="23"/>
                  </a:lnTo>
                  <a:lnTo>
                    <a:pt x="47" y="25"/>
                  </a:lnTo>
                  <a:lnTo>
                    <a:pt x="47" y="28"/>
                  </a:lnTo>
                  <a:lnTo>
                    <a:pt x="47" y="31"/>
                  </a:lnTo>
                  <a:lnTo>
                    <a:pt x="46" y="28"/>
                  </a:lnTo>
                  <a:lnTo>
                    <a:pt x="46" y="25"/>
                  </a:lnTo>
                  <a:lnTo>
                    <a:pt x="43" y="23"/>
                  </a:lnTo>
                  <a:lnTo>
                    <a:pt x="42" y="20"/>
                  </a:lnTo>
                  <a:lnTo>
                    <a:pt x="39" y="20"/>
                  </a:lnTo>
                  <a:lnTo>
                    <a:pt x="38" y="17"/>
                  </a:lnTo>
                  <a:lnTo>
                    <a:pt x="40" y="19"/>
                  </a:lnTo>
                  <a:lnTo>
                    <a:pt x="43" y="18"/>
                  </a:lnTo>
                  <a:lnTo>
                    <a:pt x="44" y="16"/>
                  </a:lnTo>
                  <a:lnTo>
                    <a:pt x="43" y="12"/>
                  </a:lnTo>
                  <a:lnTo>
                    <a:pt x="41" y="12"/>
                  </a:lnTo>
                  <a:lnTo>
                    <a:pt x="43" y="11"/>
                  </a:lnTo>
                  <a:lnTo>
                    <a:pt x="41" y="10"/>
                  </a:lnTo>
                  <a:lnTo>
                    <a:pt x="39" y="10"/>
                  </a:lnTo>
                  <a:lnTo>
                    <a:pt x="38" y="8"/>
                  </a:lnTo>
                  <a:lnTo>
                    <a:pt x="34" y="6"/>
                  </a:lnTo>
                  <a:lnTo>
                    <a:pt x="34" y="6"/>
                  </a:lnTo>
                  <a:lnTo>
                    <a:pt x="31" y="6"/>
                  </a:lnTo>
                  <a:lnTo>
                    <a:pt x="30" y="3"/>
                  </a:lnTo>
                  <a:lnTo>
                    <a:pt x="27" y="1"/>
                  </a:lnTo>
                  <a:lnTo>
                    <a:pt x="24" y="2"/>
                  </a:lnTo>
                  <a:lnTo>
                    <a:pt x="22" y="2"/>
                  </a:lnTo>
                  <a:lnTo>
                    <a:pt x="18" y="2"/>
                  </a:lnTo>
                  <a:lnTo>
                    <a:pt x="20" y="4"/>
                  </a:lnTo>
                  <a:lnTo>
                    <a:pt x="23" y="3"/>
                  </a:lnTo>
                  <a:lnTo>
                    <a:pt x="25" y="6"/>
                  </a:lnTo>
                  <a:lnTo>
                    <a:pt x="29" y="6"/>
                  </a:lnTo>
                  <a:lnTo>
                    <a:pt x="25" y="7"/>
                  </a:lnTo>
                  <a:lnTo>
                    <a:pt x="23" y="8"/>
                  </a:lnTo>
                  <a:lnTo>
                    <a:pt x="25" y="9"/>
                  </a:lnTo>
                  <a:lnTo>
                    <a:pt x="27" y="10"/>
                  </a:lnTo>
                  <a:lnTo>
                    <a:pt x="26" y="14"/>
                  </a:lnTo>
                  <a:lnTo>
                    <a:pt x="25" y="16"/>
                  </a:lnTo>
                  <a:lnTo>
                    <a:pt x="26" y="15"/>
                  </a:lnTo>
                  <a:lnTo>
                    <a:pt x="26" y="12"/>
                  </a:lnTo>
                  <a:lnTo>
                    <a:pt x="24" y="12"/>
                  </a:lnTo>
                  <a:lnTo>
                    <a:pt x="21" y="11"/>
                  </a:lnTo>
                  <a:lnTo>
                    <a:pt x="18" y="9"/>
                  </a:lnTo>
                  <a:lnTo>
                    <a:pt x="16" y="8"/>
                  </a:lnTo>
                  <a:lnTo>
                    <a:pt x="13" y="8"/>
                  </a:lnTo>
                  <a:lnTo>
                    <a:pt x="13" y="9"/>
                  </a:lnTo>
                  <a:lnTo>
                    <a:pt x="15" y="10"/>
                  </a:lnTo>
                  <a:lnTo>
                    <a:pt x="13" y="10"/>
                  </a:lnTo>
                  <a:lnTo>
                    <a:pt x="15" y="12"/>
                  </a:lnTo>
                  <a:lnTo>
                    <a:pt x="13" y="11"/>
                  </a:lnTo>
                  <a:lnTo>
                    <a:pt x="9" y="10"/>
                  </a:lnTo>
                  <a:lnTo>
                    <a:pt x="12" y="14"/>
                  </a:lnTo>
                  <a:lnTo>
                    <a:pt x="14" y="15"/>
                  </a:lnTo>
                  <a:lnTo>
                    <a:pt x="17" y="16"/>
                  </a:lnTo>
                  <a:lnTo>
                    <a:pt x="14" y="15"/>
                  </a:lnTo>
                  <a:lnTo>
                    <a:pt x="12" y="14"/>
                  </a:lnTo>
                  <a:lnTo>
                    <a:pt x="8" y="15"/>
                  </a:lnTo>
                  <a:lnTo>
                    <a:pt x="10" y="17"/>
                  </a:lnTo>
                  <a:lnTo>
                    <a:pt x="13" y="17"/>
                  </a:lnTo>
                  <a:lnTo>
                    <a:pt x="16" y="18"/>
                  </a:lnTo>
                  <a:lnTo>
                    <a:pt x="13" y="18"/>
                  </a:lnTo>
                  <a:lnTo>
                    <a:pt x="14" y="18"/>
                  </a:lnTo>
                  <a:lnTo>
                    <a:pt x="16" y="19"/>
                  </a:lnTo>
                  <a:lnTo>
                    <a:pt x="13" y="20"/>
                  </a:lnTo>
                  <a:lnTo>
                    <a:pt x="10" y="18"/>
                  </a:lnTo>
                  <a:lnTo>
                    <a:pt x="8" y="17"/>
                  </a:lnTo>
                  <a:lnTo>
                    <a:pt x="5" y="17"/>
                  </a:lnTo>
                  <a:lnTo>
                    <a:pt x="7" y="19"/>
                  </a:lnTo>
                  <a:lnTo>
                    <a:pt x="7" y="21"/>
                  </a:lnTo>
                  <a:lnTo>
                    <a:pt x="5" y="20"/>
                  </a:lnTo>
                  <a:lnTo>
                    <a:pt x="1" y="20"/>
                  </a:lnTo>
                  <a:lnTo>
                    <a:pt x="0" y="24"/>
                  </a:lnTo>
                  <a:lnTo>
                    <a:pt x="4" y="24"/>
                  </a:lnTo>
                  <a:lnTo>
                    <a:pt x="6" y="24"/>
                  </a:lnTo>
                  <a:lnTo>
                    <a:pt x="8" y="25"/>
                  </a:lnTo>
                  <a:lnTo>
                    <a:pt x="10" y="25"/>
                  </a:lnTo>
                  <a:lnTo>
                    <a:pt x="13" y="24"/>
                  </a:lnTo>
                  <a:lnTo>
                    <a:pt x="16" y="24"/>
                  </a:lnTo>
                  <a:lnTo>
                    <a:pt x="18" y="21"/>
                  </a:lnTo>
                  <a:lnTo>
                    <a:pt x="22" y="21"/>
                  </a:lnTo>
                  <a:lnTo>
                    <a:pt x="22" y="21"/>
                  </a:lnTo>
                  <a:lnTo>
                    <a:pt x="24" y="23"/>
                  </a:lnTo>
                  <a:lnTo>
                    <a:pt x="24" y="20"/>
                  </a:lnTo>
                  <a:lnTo>
                    <a:pt x="26" y="20"/>
                  </a:lnTo>
                  <a:lnTo>
                    <a:pt x="30" y="23"/>
                  </a:lnTo>
                  <a:lnTo>
                    <a:pt x="32" y="21"/>
                  </a:lnTo>
                  <a:lnTo>
                    <a:pt x="30" y="25"/>
                  </a:lnTo>
                  <a:lnTo>
                    <a:pt x="33" y="23"/>
                  </a:lnTo>
                  <a:lnTo>
                    <a:pt x="35" y="25"/>
                  </a:lnTo>
                  <a:lnTo>
                    <a:pt x="39" y="25"/>
                  </a:lnTo>
                  <a:lnTo>
                    <a:pt x="38" y="25"/>
                  </a:lnTo>
                  <a:lnTo>
                    <a:pt x="34" y="25"/>
                  </a:lnTo>
                  <a:lnTo>
                    <a:pt x="32" y="27"/>
                  </a:lnTo>
                  <a:lnTo>
                    <a:pt x="30" y="28"/>
                  </a:lnTo>
                  <a:lnTo>
                    <a:pt x="30" y="31"/>
                  </a:lnTo>
                  <a:lnTo>
                    <a:pt x="32" y="32"/>
                  </a:lnTo>
                  <a:lnTo>
                    <a:pt x="34" y="32"/>
                  </a:lnTo>
                  <a:lnTo>
                    <a:pt x="38" y="32"/>
                  </a:lnTo>
                  <a:lnTo>
                    <a:pt x="34" y="34"/>
                  </a:lnTo>
                  <a:lnTo>
                    <a:pt x="34" y="33"/>
                  </a:lnTo>
                  <a:lnTo>
                    <a:pt x="31" y="33"/>
                  </a:lnTo>
                  <a:lnTo>
                    <a:pt x="29" y="33"/>
                  </a:lnTo>
                  <a:lnTo>
                    <a:pt x="26" y="34"/>
                  </a:lnTo>
                  <a:lnTo>
                    <a:pt x="23" y="34"/>
                  </a:lnTo>
                  <a:lnTo>
                    <a:pt x="21" y="34"/>
                  </a:lnTo>
                  <a:lnTo>
                    <a:pt x="17" y="34"/>
                  </a:lnTo>
                  <a:lnTo>
                    <a:pt x="15" y="35"/>
                  </a:lnTo>
                  <a:lnTo>
                    <a:pt x="13" y="36"/>
                  </a:lnTo>
                  <a:lnTo>
                    <a:pt x="9" y="36"/>
                  </a:lnTo>
                  <a:lnTo>
                    <a:pt x="7" y="38"/>
                  </a:lnTo>
                  <a:lnTo>
                    <a:pt x="9" y="41"/>
                  </a:lnTo>
                  <a:lnTo>
                    <a:pt x="13" y="38"/>
                  </a:lnTo>
                  <a:lnTo>
                    <a:pt x="15" y="38"/>
                  </a:lnTo>
                  <a:lnTo>
                    <a:pt x="17" y="38"/>
                  </a:lnTo>
                  <a:lnTo>
                    <a:pt x="21" y="38"/>
                  </a:lnTo>
                  <a:lnTo>
                    <a:pt x="23" y="38"/>
                  </a:lnTo>
                  <a:lnTo>
                    <a:pt x="26" y="40"/>
                  </a:lnTo>
                  <a:lnTo>
                    <a:pt x="29" y="38"/>
                  </a:lnTo>
                  <a:lnTo>
                    <a:pt x="30" y="42"/>
                  </a:lnTo>
                  <a:lnTo>
                    <a:pt x="32" y="41"/>
                  </a:lnTo>
                  <a:lnTo>
                    <a:pt x="30" y="41"/>
                  </a:lnTo>
                  <a:lnTo>
                    <a:pt x="30" y="44"/>
                  </a:lnTo>
                  <a:lnTo>
                    <a:pt x="32" y="46"/>
                  </a:lnTo>
                  <a:lnTo>
                    <a:pt x="33" y="46"/>
                  </a:lnTo>
                  <a:lnTo>
                    <a:pt x="35" y="44"/>
                  </a:lnTo>
                  <a:lnTo>
                    <a:pt x="38" y="43"/>
                  </a:lnTo>
                  <a:lnTo>
                    <a:pt x="40" y="42"/>
                  </a:lnTo>
                  <a:lnTo>
                    <a:pt x="41" y="42"/>
                  </a:lnTo>
                  <a:lnTo>
                    <a:pt x="40" y="43"/>
                  </a:lnTo>
                  <a:lnTo>
                    <a:pt x="40" y="43"/>
                  </a:lnTo>
                  <a:lnTo>
                    <a:pt x="39" y="43"/>
                  </a:lnTo>
                  <a:lnTo>
                    <a:pt x="38" y="44"/>
                  </a:lnTo>
                  <a:lnTo>
                    <a:pt x="35" y="45"/>
                  </a:lnTo>
                  <a:lnTo>
                    <a:pt x="34" y="46"/>
                  </a:lnTo>
                  <a:lnTo>
                    <a:pt x="35" y="50"/>
                  </a:lnTo>
                  <a:lnTo>
                    <a:pt x="38" y="48"/>
                  </a:lnTo>
                  <a:lnTo>
                    <a:pt x="40" y="48"/>
                  </a:lnTo>
                  <a:lnTo>
                    <a:pt x="43" y="48"/>
                  </a:lnTo>
                  <a:lnTo>
                    <a:pt x="42" y="49"/>
                  </a:lnTo>
                  <a:lnTo>
                    <a:pt x="40" y="48"/>
                  </a:lnTo>
                  <a:lnTo>
                    <a:pt x="37" y="50"/>
                  </a:lnTo>
                  <a:lnTo>
                    <a:pt x="38" y="52"/>
                  </a:lnTo>
                  <a:lnTo>
                    <a:pt x="37" y="53"/>
                  </a:lnTo>
                  <a:lnTo>
                    <a:pt x="34" y="53"/>
                  </a:lnTo>
                  <a:lnTo>
                    <a:pt x="35" y="54"/>
                  </a:lnTo>
                  <a:lnTo>
                    <a:pt x="33" y="55"/>
                  </a:lnTo>
                  <a:lnTo>
                    <a:pt x="30" y="55"/>
                  </a:lnTo>
                  <a:lnTo>
                    <a:pt x="27" y="57"/>
                  </a:lnTo>
                  <a:lnTo>
                    <a:pt x="25" y="55"/>
                  </a:lnTo>
                  <a:lnTo>
                    <a:pt x="24" y="59"/>
                  </a:lnTo>
                  <a:lnTo>
                    <a:pt x="27" y="60"/>
                  </a:lnTo>
                  <a:lnTo>
                    <a:pt x="30" y="59"/>
                  </a:lnTo>
                  <a:lnTo>
                    <a:pt x="32" y="60"/>
                  </a:lnTo>
                  <a:lnTo>
                    <a:pt x="35" y="60"/>
                  </a:lnTo>
                  <a:lnTo>
                    <a:pt x="38" y="59"/>
                  </a:lnTo>
                  <a:lnTo>
                    <a:pt x="40" y="60"/>
                  </a:lnTo>
                  <a:lnTo>
                    <a:pt x="43" y="60"/>
                  </a:lnTo>
                  <a:lnTo>
                    <a:pt x="44" y="58"/>
                  </a:lnTo>
                  <a:lnTo>
                    <a:pt x="48" y="58"/>
                  </a:lnTo>
                  <a:lnTo>
                    <a:pt x="47" y="59"/>
                  </a:lnTo>
                  <a:lnTo>
                    <a:pt x="49" y="60"/>
                  </a:lnTo>
                  <a:lnTo>
                    <a:pt x="52" y="59"/>
                  </a:lnTo>
                  <a:lnTo>
                    <a:pt x="51" y="61"/>
                  </a:lnTo>
                  <a:lnTo>
                    <a:pt x="54" y="62"/>
                  </a:lnTo>
                  <a:lnTo>
                    <a:pt x="56" y="60"/>
                  </a:lnTo>
                  <a:lnTo>
                    <a:pt x="57" y="62"/>
                  </a:lnTo>
                  <a:lnTo>
                    <a:pt x="56" y="63"/>
                  </a:lnTo>
                  <a:lnTo>
                    <a:pt x="58" y="66"/>
                  </a:lnTo>
                  <a:lnTo>
                    <a:pt x="60" y="66"/>
                  </a:lnTo>
                  <a:lnTo>
                    <a:pt x="61" y="66"/>
                  </a:lnTo>
                  <a:lnTo>
                    <a:pt x="61" y="67"/>
                  </a:lnTo>
                  <a:lnTo>
                    <a:pt x="65" y="67"/>
                  </a:lnTo>
                  <a:lnTo>
                    <a:pt x="67" y="67"/>
                  </a:lnTo>
                  <a:lnTo>
                    <a:pt x="69" y="68"/>
                  </a:lnTo>
                  <a:lnTo>
                    <a:pt x="72" y="68"/>
                  </a:lnTo>
                  <a:lnTo>
                    <a:pt x="74" y="69"/>
                  </a:lnTo>
                  <a:lnTo>
                    <a:pt x="77" y="69"/>
                  </a:lnTo>
                  <a:lnTo>
                    <a:pt x="80" y="69"/>
                  </a:lnTo>
                  <a:lnTo>
                    <a:pt x="82" y="69"/>
                  </a:lnTo>
                  <a:lnTo>
                    <a:pt x="85" y="67"/>
                  </a:lnTo>
                  <a:lnTo>
                    <a:pt x="85" y="67"/>
                  </a:lnTo>
                  <a:lnTo>
                    <a:pt x="89" y="67"/>
                  </a:lnTo>
                  <a:lnTo>
                    <a:pt x="91" y="64"/>
                  </a:lnTo>
                  <a:lnTo>
                    <a:pt x="90" y="64"/>
                  </a:lnTo>
                  <a:lnTo>
                    <a:pt x="91" y="62"/>
                  </a:lnTo>
                  <a:lnTo>
                    <a:pt x="93" y="62"/>
                  </a:lnTo>
                  <a:lnTo>
                    <a:pt x="97" y="61"/>
                  </a:lnTo>
                  <a:lnTo>
                    <a:pt x="99" y="61"/>
                  </a:lnTo>
                  <a:lnTo>
                    <a:pt x="100" y="61"/>
                  </a:lnTo>
                  <a:lnTo>
                    <a:pt x="103" y="61"/>
                  </a:lnTo>
                  <a:lnTo>
                    <a:pt x="103" y="58"/>
                  </a:lnTo>
                  <a:lnTo>
                    <a:pt x="105" y="61"/>
                  </a:lnTo>
                  <a:lnTo>
                    <a:pt x="107" y="59"/>
                  </a:lnTo>
                  <a:lnTo>
                    <a:pt x="109" y="59"/>
                  </a:lnTo>
                  <a:lnTo>
                    <a:pt x="112" y="57"/>
                  </a:lnTo>
                  <a:lnTo>
                    <a:pt x="112" y="57"/>
                  </a:lnTo>
                  <a:lnTo>
                    <a:pt x="115" y="55"/>
                  </a:lnTo>
                  <a:lnTo>
                    <a:pt x="117" y="53"/>
                  </a:lnTo>
                  <a:lnTo>
                    <a:pt x="120" y="52"/>
                  </a:lnTo>
                  <a:lnTo>
                    <a:pt x="123" y="51"/>
                  </a:lnTo>
                  <a:lnTo>
                    <a:pt x="125" y="49"/>
                  </a:lnTo>
                  <a:lnTo>
                    <a:pt x="125" y="49"/>
                  </a:lnTo>
                  <a:lnTo>
                    <a:pt x="126" y="50"/>
                  </a:lnTo>
                  <a:lnTo>
                    <a:pt x="129" y="50"/>
                  </a:lnTo>
                  <a:lnTo>
                    <a:pt x="132" y="49"/>
                  </a:lnTo>
                  <a:lnTo>
                    <a:pt x="134" y="48"/>
                  </a:lnTo>
                  <a:lnTo>
                    <a:pt x="134" y="48"/>
                  </a:lnTo>
                  <a:lnTo>
                    <a:pt x="137" y="46"/>
                  </a:lnTo>
                  <a:lnTo>
                    <a:pt x="13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4" name="Freeform 231">
              <a:extLst>
                <a:ext uri="{FF2B5EF4-FFF2-40B4-BE49-F238E27FC236}">
                  <a16:creationId xmlns:a16="http://schemas.microsoft.com/office/drawing/2014/main" id="{4A129B26-3A68-D2E5-D476-D4E96FA0895C}"/>
                </a:ext>
              </a:extLst>
            </p:cNvPr>
            <p:cNvSpPr>
              <a:spLocks/>
            </p:cNvSpPr>
            <p:nvPr userDrawn="1"/>
          </p:nvSpPr>
          <p:spPr bwMode="auto">
            <a:xfrm>
              <a:off x="3213720" y="1737113"/>
              <a:ext cx="418076" cy="204875"/>
            </a:xfrm>
            <a:custGeom>
              <a:avLst/>
              <a:gdLst>
                <a:gd name="T0" fmla="*/ 238 w 251"/>
                <a:gd name="T1" fmla="*/ 93 h 123"/>
                <a:gd name="T2" fmla="*/ 226 w 251"/>
                <a:gd name="T3" fmla="*/ 97 h 123"/>
                <a:gd name="T4" fmla="*/ 220 w 251"/>
                <a:gd name="T5" fmla="*/ 103 h 123"/>
                <a:gd name="T6" fmla="*/ 235 w 251"/>
                <a:gd name="T7" fmla="*/ 99 h 123"/>
                <a:gd name="T8" fmla="*/ 233 w 251"/>
                <a:gd name="T9" fmla="*/ 111 h 123"/>
                <a:gd name="T10" fmla="*/ 211 w 251"/>
                <a:gd name="T11" fmla="*/ 114 h 123"/>
                <a:gd name="T12" fmla="*/ 191 w 251"/>
                <a:gd name="T13" fmla="*/ 110 h 123"/>
                <a:gd name="T14" fmla="*/ 177 w 251"/>
                <a:gd name="T15" fmla="*/ 107 h 123"/>
                <a:gd name="T16" fmla="*/ 167 w 251"/>
                <a:gd name="T17" fmla="*/ 106 h 123"/>
                <a:gd name="T18" fmla="*/ 148 w 251"/>
                <a:gd name="T19" fmla="*/ 111 h 123"/>
                <a:gd name="T20" fmla="*/ 128 w 251"/>
                <a:gd name="T21" fmla="*/ 118 h 123"/>
                <a:gd name="T22" fmla="*/ 109 w 251"/>
                <a:gd name="T23" fmla="*/ 120 h 123"/>
                <a:gd name="T24" fmla="*/ 90 w 251"/>
                <a:gd name="T25" fmla="*/ 122 h 123"/>
                <a:gd name="T26" fmla="*/ 76 w 251"/>
                <a:gd name="T27" fmla="*/ 110 h 123"/>
                <a:gd name="T28" fmla="*/ 63 w 251"/>
                <a:gd name="T29" fmla="*/ 103 h 123"/>
                <a:gd name="T30" fmla="*/ 43 w 251"/>
                <a:gd name="T31" fmla="*/ 102 h 123"/>
                <a:gd name="T32" fmla="*/ 25 w 251"/>
                <a:gd name="T33" fmla="*/ 91 h 123"/>
                <a:gd name="T34" fmla="*/ 38 w 251"/>
                <a:gd name="T35" fmla="*/ 81 h 123"/>
                <a:gd name="T36" fmla="*/ 58 w 251"/>
                <a:gd name="T37" fmla="*/ 78 h 123"/>
                <a:gd name="T38" fmla="*/ 77 w 251"/>
                <a:gd name="T39" fmla="*/ 78 h 123"/>
                <a:gd name="T40" fmla="*/ 97 w 251"/>
                <a:gd name="T41" fmla="*/ 78 h 123"/>
                <a:gd name="T42" fmla="*/ 96 w 251"/>
                <a:gd name="T43" fmla="*/ 73 h 123"/>
                <a:gd name="T44" fmla="*/ 76 w 251"/>
                <a:gd name="T45" fmla="*/ 69 h 123"/>
                <a:gd name="T46" fmla="*/ 56 w 251"/>
                <a:gd name="T47" fmla="*/ 71 h 123"/>
                <a:gd name="T48" fmla="*/ 34 w 251"/>
                <a:gd name="T49" fmla="*/ 71 h 123"/>
                <a:gd name="T50" fmla="*/ 16 w 251"/>
                <a:gd name="T51" fmla="*/ 66 h 123"/>
                <a:gd name="T52" fmla="*/ 23 w 251"/>
                <a:gd name="T53" fmla="*/ 56 h 123"/>
                <a:gd name="T54" fmla="*/ 45 w 251"/>
                <a:gd name="T55" fmla="*/ 51 h 123"/>
                <a:gd name="T56" fmla="*/ 53 w 251"/>
                <a:gd name="T57" fmla="*/ 49 h 123"/>
                <a:gd name="T58" fmla="*/ 33 w 251"/>
                <a:gd name="T59" fmla="*/ 49 h 123"/>
                <a:gd name="T60" fmla="*/ 14 w 251"/>
                <a:gd name="T61" fmla="*/ 51 h 123"/>
                <a:gd name="T62" fmla="*/ 12 w 251"/>
                <a:gd name="T63" fmla="*/ 46 h 123"/>
                <a:gd name="T64" fmla="*/ 4 w 251"/>
                <a:gd name="T65" fmla="*/ 35 h 123"/>
                <a:gd name="T66" fmla="*/ 7 w 251"/>
                <a:gd name="T67" fmla="*/ 24 h 123"/>
                <a:gd name="T68" fmla="*/ 26 w 251"/>
                <a:gd name="T69" fmla="*/ 12 h 123"/>
                <a:gd name="T70" fmla="*/ 46 w 251"/>
                <a:gd name="T71" fmla="*/ 5 h 123"/>
                <a:gd name="T72" fmla="*/ 64 w 251"/>
                <a:gd name="T73" fmla="*/ 0 h 123"/>
                <a:gd name="T74" fmla="*/ 68 w 251"/>
                <a:gd name="T75" fmla="*/ 15 h 123"/>
                <a:gd name="T76" fmla="*/ 71 w 251"/>
                <a:gd name="T77" fmla="*/ 18 h 123"/>
                <a:gd name="T78" fmla="*/ 83 w 251"/>
                <a:gd name="T79" fmla="*/ 9 h 123"/>
                <a:gd name="T80" fmla="*/ 104 w 251"/>
                <a:gd name="T81" fmla="*/ 15 h 123"/>
                <a:gd name="T82" fmla="*/ 100 w 251"/>
                <a:gd name="T83" fmla="*/ 28 h 123"/>
                <a:gd name="T84" fmla="*/ 111 w 251"/>
                <a:gd name="T85" fmla="*/ 23 h 123"/>
                <a:gd name="T86" fmla="*/ 125 w 251"/>
                <a:gd name="T87" fmla="*/ 23 h 123"/>
                <a:gd name="T88" fmla="*/ 125 w 251"/>
                <a:gd name="T89" fmla="*/ 17 h 123"/>
                <a:gd name="T90" fmla="*/ 116 w 251"/>
                <a:gd name="T91" fmla="*/ 12 h 123"/>
                <a:gd name="T92" fmla="*/ 131 w 251"/>
                <a:gd name="T93" fmla="*/ 14 h 123"/>
                <a:gd name="T94" fmla="*/ 144 w 251"/>
                <a:gd name="T95" fmla="*/ 22 h 123"/>
                <a:gd name="T96" fmla="*/ 149 w 251"/>
                <a:gd name="T97" fmla="*/ 40 h 123"/>
                <a:gd name="T98" fmla="*/ 162 w 251"/>
                <a:gd name="T99" fmla="*/ 40 h 123"/>
                <a:gd name="T100" fmla="*/ 154 w 251"/>
                <a:gd name="T101" fmla="*/ 23 h 123"/>
                <a:gd name="T102" fmla="*/ 149 w 251"/>
                <a:gd name="T103" fmla="*/ 6 h 123"/>
                <a:gd name="T104" fmla="*/ 160 w 251"/>
                <a:gd name="T105" fmla="*/ 3 h 123"/>
                <a:gd name="T106" fmla="*/ 177 w 251"/>
                <a:gd name="T107" fmla="*/ 7 h 123"/>
                <a:gd name="T108" fmla="*/ 191 w 251"/>
                <a:gd name="T109" fmla="*/ 23 h 123"/>
                <a:gd name="T110" fmla="*/ 199 w 251"/>
                <a:gd name="T111" fmla="*/ 41 h 123"/>
                <a:gd name="T112" fmla="*/ 199 w 251"/>
                <a:gd name="T113" fmla="*/ 58 h 123"/>
                <a:gd name="T114" fmla="*/ 217 w 251"/>
                <a:gd name="T115" fmla="*/ 71 h 123"/>
                <a:gd name="T116" fmla="*/ 227 w 251"/>
                <a:gd name="T117" fmla="*/ 74 h 123"/>
                <a:gd name="T118" fmla="*/ 243 w 251"/>
                <a:gd name="T119" fmla="*/ 8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1" h="123">
                  <a:moveTo>
                    <a:pt x="250" y="85"/>
                  </a:moveTo>
                  <a:lnTo>
                    <a:pt x="250" y="89"/>
                  </a:lnTo>
                  <a:lnTo>
                    <a:pt x="251" y="91"/>
                  </a:lnTo>
                  <a:lnTo>
                    <a:pt x="250" y="93"/>
                  </a:lnTo>
                  <a:lnTo>
                    <a:pt x="244" y="93"/>
                  </a:lnTo>
                  <a:lnTo>
                    <a:pt x="242" y="91"/>
                  </a:lnTo>
                  <a:lnTo>
                    <a:pt x="238" y="93"/>
                  </a:lnTo>
                  <a:lnTo>
                    <a:pt x="236" y="92"/>
                  </a:lnTo>
                  <a:lnTo>
                    <a:pt x="234" y="90"/>
                  </a:lnTo>
                  <a:lnTo>
                    <a:pt x="232" y="90"/>
                  </a:lnTo>
                  <a:lnTo>
                    <a:pt x="228" y="91"/>
                  </a:lnTo>
                  <a:lnTo>
                    <a:pt x="226" y="91"/>
                  </a:lnTo>
                  <a:lnTo>
                    <a:pt x="228" y="94"/>
                  </a:lnTo>
                  <a:lnTo>
                    <a:pt x="226" y="97"/>
                  </a:lnTo>
                  <a:lnTo>
                    <a:pt x="224" y="97"/>
                  </a:lnTo>
                  <a:lnTo>
                    <a:pt x="220" y="95"/>
                  </a:lnTo>
                  <a:lnTo>
                    <a:pt x="218" y="94"/>
                  </a:lnTo>
                  <a:lnTo>
                    <a:pt x="216" y="95"/>
                  </a:lnTo>
                  <a:lnTo>
                    <a:pt x="220" y="98"/>
                  </a:lnTo>
                  <a:lnTo>
                    <a:pt x="221" y="100"/>
                  </a:lnTo>
                  <a:lnTo>
                    <a:pt x="220" y="103"/>
                  </a:lnTo>
                  <a:lnTo>
                    <a:pt x="220" y="106"/>
                  </a:lnTo>
                  <a:lnTo>
                    <a:pt x="221" y="103"/>
                  </a:lnTo>
                  <a:lnTo>
                    <a:pt x="225" y="101"/>
                  </a:lnTo>
                  <a:lnTo>
                    <a:pt x="227" y="100"/>
                  </a:lnTo>
                  <a:lnTo>
                    <a:pt x="229" y="99"/>
                  </a:lnTo>
                  <a:lnTo>
                    <a:pt x="233" y="98"/>
                  </a:lnTo>
                  <a:lnTo>
                    <a:pt x="235" y="99"/>
                  </a:lnTo>
                  <a:lnTo>
                    <a:pt x="234" y="102"/>
                  </a:lnTo>
                  <a:lnTo>
                    <a:pt x="233" y="105"/>
                  </a:lnTo>
                  <a:lnTo>
                    <a:pt x="235" y="103"/>
                  </a:lnTo>
                  <a:lnTo>
                    <a:pt x="238" y="106"/>
                  </a:lnTo>
                  <a:lnTo>
                    <a:pt x="237" y="108"/>
                  </a:lnTo>
                  <a:lnTo>
                    <a:pt x="235" y="110"/>
                  </a:lnTo>
                  <a:lnTo>
                    <a:pt x="233" y="111"/>
                  </a:lnTo>
                  <a:lnTo>
                    <a:pt x="229" y="111"/>
                  </a:lnTo>
                  <a:lnTo>
                    <a:pt x="227" y="114"/>
                  </a:lnTo>
                  <a:lnTo>
                    <a:pt x="221" y="115"/>
                  </a:lnTo>
                  <a:lnTo>
                    <a:pt x="219" y="114"/>
                  </a:lnTo>
                  <a:lnTo>
                    <a:pt x="216" y="115"/>
                  </a:lnTo>
                  <a:lnTo>
                    <a:pt x="213" y="114"/>
                  </a:lnTo>
                  <a:lnTo>
                    <a:pt x="211" y="114"/>
                  </a:lnTo>
                  <a:lnTo>
                    <a:pt x="208" y="114"/>
                  </a:lnTo>
                  <a:lnTo>
                    <a:pt x="205" y="112"/>
                  </a:lnTo>
                  <a:lnTo>
                    <a:pt x="202" y="111"/>
                  </a:lnTo>
                  <a:lnTo>
                    <a:pt x="200" y="114"/>
                  </a:lnTo>
                  <a:lnTo>
                    <a:pt x="196" y="114"/>
                  </a:lnTo>
                  <a:lnTo>
                    <a:pt x="194" y="112"/>
                  </a:lnTo>
                  <a:lnTo>
                    <a:pt x="191" y="110"/>
                  </a:lnTo>
                  <a:lnTo>
                    <a:pt x="194" y="108"/>
                  </a:lnTo>
                  <a:lnTo>
                    <a:pt x="191" y="108"/>
                  </a:lnTo>
                  <a:lnTo>
                    <a:pt x="188" y="108"/>
                  </a:lnTo>
                  <a:lnTo>
                    <a:pt x="186" y="106"/>
                  </a:lnTo>
                  <a:lnTo>
                    <a:pt x="183" y="106"/>
                  </a:lnTo>
                  <a:lnTo>
                    <a:pt x="181" y="106"/>
                  </a:lnTo>
                  <a:lnTo>
                    <a:pt x="177" y="107"/>
                  </a:lnTo>
                  <a:lnTo>
                    <a:pt x="175" y="105"/>
                  </a:lnTo>
                  <a:lnTo>
                    <a:pt x="176" y="102"/>
                  </a:lnTo>
                  <a:lnTo>
                    <a:pt x="174" y="99"/>
                  </a:lnTo>
                  <a:lnTo>
                    <a:pt x="171" y="98"/>
                  </a:lnTo>
                  <a:lnTo>
                    <a:pt x="169" y="101"/>
                  </a:lnTo>
                  <a:lnTo>
                    <a:pt x="167" y="102"/>
                  </a:lnTo>
                  <a:lnTo>
                    <a:pt x="167" y="106"/>
                  </a:lnTo>
                  <a:lnTo>
                    <a:pt x="164" y="107"/>
                  </a:lnTo>
                  <a:lnTo>
                    <a:pt x="161" y="109"/>
                  </a:lnTo>
                  <a:lnTo>
                    <a:pt x="159" y="110"/>
                  </a:lnTo>
                  <a:lnTo>
                    <a:pt x="156" y="110"/>
                  </a:lnTo>
                  <a:lnTo>
                    <a:pt x="153" y="111"/>
                  </a:lnTo>
                  <a:lnTo>
                    <a:pt x="150" y="111"/>
                  </a:lnTo>
                  <a:lnTo>
                    <a:pt x="148" y="111"/>
                  </a:lnTo>
                  <a:lnTo>
                    <a:pt x="144" y="114"/>
                  </a:lnTo>
                  <a:lnTo>
                    <a:pt x="142" y="115"/>
                  </a:lnTo>
                  <a:lnTo>
                    <a:pt x="139" y="116"/>
                  </a:lnTo>
                  <a:lnTo>
                    <a:pt x="136" y="117"/>
                  </a:lnTo>
                  <a:lnTo>
                    <a:pt x="134" y="117"/>
                  </a:lnTo>
                  <a:lnTo>
                    <a:pt x="131" y="118"/>
                  </a:lnTo>
                  <a:lnTo>
                    <a:pt x="128" y="118"/>
                  </a:lnTo>
                  <a:lnTo>
                    <a:pt x="125" y="119"/>
                  </a:lnTo>
                  <a:lnTo>
                    <a:pt x="123" y="118"/>
                  </a:lnTo>
                  <a:lnTo>
                    <a:pt x="119" y="119"/>
                  </a:lnTo>
                  <a:lnTo>
                    <a:pt x="117" y="119"/>
                  </a:lnTo>
                  <a:lnTo>
                    <a:pt x="115" y="120"/>
                  </a:lnTo>
                  <a:lnTo>
                    <a:pt x="111" y="119"/>
                  </a:lnTo>
                  <a:lnTo>
                    <a:pt x="109" y="120"/>
                  </a:lnTo>
                  <a:lnTo>
                    <a:pt x="106" y="120"/>
                  </a:lnTo>
                  <a:lnTo>
                    <a:pt x="109" y="122"/>
                  </a:lnTo>
                  <a:lnTo>
                    <a:pt x="106" y="122"/>
                  </a:lnTo>
                  <a:lnTo>
                    <a:pt x="104" y="120"/>
                  </a:lnTo>
                  <a:lnTo>
                    <a:pt x="94" y="122"/>
                  </a:lnTo>
                  <a:lnTo>
                    <a:pt x="92" y="122"/>
                  </a:lnTo>
                  <a:lnTo>
                    <a:pt x="90" y="122"/>
                  </a:lnTo>
                  <a:lnTo>
                    <a:pt x="87" y="123"/>
                  </a:lnTo>
                  <a:lnTo>
                    <a:pt x="84" y="123"/>
                  </a:lnTo>
                  <a:lnTo>
                    <a:pt x="81" y="120"/>
                  </a:lnTo>
                  <a:lnTo>
                    <a:pt x="79" y="119"/>
                  </a:lnTo>
                  <a:lnTo>
                    <a:pt x="76" y="116"/>
                  </a:lnTo>
                  <a:lnTo>
                    <a:pt x="76" y="114"/>
                  </a:lnTo>
                  <a:lnTo>
                    <a:pt x="76" y="110"/>
                  </a:lnTo>
                  <a:lnTo>
                    <a:pt x="75" y="108"/>
                  </a:lnTo>
                  <a:lnTo>
                    <a:pt x="76" y="106"/>
                  </a:lnTo>
                  <a:lnTo>
                    <a:pt x="74" y="105"/>
                  </a:lnTo>
                  <a:lnTo>
                    <a:pt x="71" y="103"/>
                  </a:lnTo>
                  <a:lnTo>
                    <a:pt x="68" y="103"/>
                  </a:lnTo>
                  <a:lnTo>
                    <a:pt x="65" y="103"/>
                  </a:lnTo>
                  <a:lnTo>
                    <a:pt x="63" y="103"/>
                  </a:lnTo>
                  <a:lnTo>
                    <a:pt x="59" y="103"/>
                  </a:lnTo>
                  <a:lnTo>
                    <a:pt x="57" y="103"/>
                  </a:lnTo>
                  <a:lnTo>
                    <a:pt x="55" y="105"/>
                  </a:lnTo>
                  <a:lnTo>
                    <a:pt x="51" y="103"/>
                  </a:lnTo>
                  <a:lnTo>
                    <a:pt x="49" y="103"/>
                  </a:lnTo>
                  <a:lnTo>
                    <a:pt x="46" y="103"/>
                  </a:lnTo>
                  <a:lnTo>
                    <a:pt x="43" y="102"/>
                  </a:lnTo>
                  <a:lnTo>
                    <a:pt x="41" y="101"/>
                  </a:lnTo>
                  <a:lnTo>
                    <a:pt x="38" y="100"/>
                  </a:lnTo>
                  <a:lnTo>
                    <a:pt x="36" y="100"/>
                  </a:lnTo>
                  <a:lnTo>
                    <a:pt x="33" y="97"/>
                  </a:lnTo>
                  <a:lnTo>
                    <a:pt x="31" y="94"/>
                  </a:lnTo>
                  <a:lnTo>
                    <a:pt x="29" y="93"/>
                  </a:lnTo>
                  <a:lnTo>
                    <a:pt x="25" y="91"/>
                  </a:lnTo>
                  <a:lnTo>
                    <a:pt x="25" y="89"/>
                  </a:lnTo>
                  <a:lnTo>
                    <a:pt x="23" y="85"/>
                  </a:lnTo>
                  <a:lnTo>
                    <a:pt x="24" y="84"/>
                  </a:lnTo>
                  <a:lnTo>
                    <a:pt x="28" y="83"/>
                  </a:lnTo>
                  <a:lnTo>
                    <a:pt x="30" y="83"/>
                  </a:lnTo>
                  <a:lnTo>
                    <a:pt x="33" y="82"/>
                  </a:lnTo>
                  <a:lnTo>
                    <a:pt x="38" y="81"/>
                  </a:lnTo>
                  <a:lnTo>
                    <a:pt x="41" y="81"/>
                  </a:lnTo>
                  <a:lnTo>
                    <a:pt x="43" y="80"/>
                  </a:lnTo>
                  <a:lnTo>
                    <a:pt x="47" y="80"/>
                  </a:lnTo>
                  <a:lnTo>
                    <a:pt x="49" y="80"/>
                  </a:lnTo>
                  <a:lnTo>
                    <a:pt x="53" y="78"/>
                  </a:lnTo>
                  <a:lnTo>
                    <a:pt x="55" y="78"/>
                  </a:lnTo>
                  <a:lnTo>
                    <a:pt x="58" y="78"/>
                  </a:lnTo>
                  <a:lnTo>
                    <a:pt x="60" y="78"/>
                  </a:lnTo>
                  <a:lnTo>
                    <a:pt x="64" y="78"/>
                  </a:lnTo>
                  <a:lnTo>
                    <a:pt x="66" y="77"/>
                  </a:lnTo>
                  <a:lnTo>
                    <a:pt x="68" y="78"/>
                  </a:lnTo>
                  <a:lnTo>
                    <a:pt x="72" y="78"/>
                  </a:lnTo>
                  <a:lnTo>
                    <a:pt x="74" y="78"/>
                  </a:lnTo>
                  <a:lnTo>
                    <a:pt x="77" y="78"/>
                  </a:lnTo>
                  <a:lnTo>
                    <a:pt x="80" y="78"/>
                  </a:lnTo>
                  <a:lnTo>
                    <a:pt x="83" y="80"/>
                  </a:lnTo>
                  <a:lnTo>
                    <a:pt x="85" y="80"/>
                  </a:lnTo>
                  <a:lnTo>
                    <a:pt x="89" y="81"/>
                  </a:lnTo>
                  <a:lnTo>
                    <a:pt x="91" y="80"/>
                  </a:lnTo>
                  <a:lnTo>
                    <a:pt x="94" y="78"/>
                  </a:lnTo>
                  <a:lnTo>
                    <a:pt x="97" y="78"/>
                  </a:lnTo>
                  <a:lnTo>
                    <a:pt x="99" y="78"/>
                  </a:lnTo>
                  <a:lnTo>
                    <a:pt x="102" y="78"/>
                  </a:lnTo>
                  <a:lnTo>
                    <a:pt x="105" y="77"/>
                  </a:lnTo>
                  <a:lnTo>
                    <a:pt x="102" y="77"/>
                  </a:lnTo>
                  <a:lnTo>
                    <a:pt x="99" y="76"/>
                  </a:lnTo>
                  <a:lnTo>
                    <a:pt x="98" y="76"/>
                  </a:lnTo>
                  <a:lnTo>
                    <a:pt x="96" y="73"/>
                  </a:lnTo>
                  <a:lnTo>
                    <a:pt x="92" y="73"/>
                  </a:lnTo>
                  <a:lnTo>
                    <a:pt x="90" y="73"/>
                  </a:lnTo>
                  <a:lnTo>
                    <a:pt x="87" y="72"/>
                  </a:lnTo>
                  <a:lnTo>
                    <a:pt x="84" y="72"/>
                  </a:lnTo>
                  <a:lnTo>
                    <a:pt x="82" y="71"/>
                  </a:lnTo>
                  <a:lnTo>
                    <a:pt x="79" y="69"/>
                  </a:lnTo>
                  <a:lnTo>
                    <a:pt x="76" y="69"/>
                  </a:lnTo>
                  <a:lnTo>
                    <a:pt x="73" y="68"/>
                  </a:lnTo>
                  <a:lnTo>
                    <a:pt x="71" y="68"/>
                  </a:lnTo>
                  <a:lnTo>
                    <a:pt x="67" y="69"/>
                  </a:lnTo>
                  <a:lnTo>
                    <a:pt x="65" y="69"/>
                  </a:lnTo>
                  <a:lnTo>
                    <a:pt x="62" y="71"/>
                  </a:lnTo>
                  <a:lnTo>
                    <a:pt x="59" y="71"/>
                  </a:lnTo>
                  <a:lnTo>
                    <a:pt x="56" y="71"/>
                  </a:lnTo>
                  <a:lnTo>
                    <a:pt x="51" y="71"/>
                  </a:lnTo>
                  <a:lnTo>
                    <a:pt x="48" y="71"/>
                  </a:lnTo>
                  <a:lnTo>
                    <a:pt x="46" y="71"/>
                  </a:lnTo>
                  <a:lnTo>
                    <a:pt x="42" y="72"/>
                  </a:lnTo>
                  <a:lnTo>
                    <a:pt x="40" y="71"/>
                  </a:lnTo>
                  <a:lnTo>
                    <a:pt x="37" y="71"/>
                  </a:lnTo>
                  <a:lnTo>
                    <a:pt x="34" y="71"/>
                  </a:lnTo>
                  <a:lnTo>
                    <a:pt x="32" y="71"/>
                  </a:lnTo>
                  <a:lnTo>
                    <a:pt x="29" y="71"/>
                  </a:lnTo>
                  <a:lnTo>
                    <a:pt x="26" y="71"/>
                  </a:lnTo>
                  <a:lnTo>
                    <a:pt x="23" y="71"/>
                  </a:lnTo>
                  <a:lnTo>
                    <a:pt x="21" y="71"/>
                  </a:lnTo>
                  <a:lnTo>
                    <a:pt x="19" y="67"/>
                  </a:lnTo>
                  <a:lnTo>
                    <a:pt x="16" y="66"/>
                  </a:lnTo>
                  <a:lnTo>
                    <a:pt x="13" y="65"/>
                  </a:lnTo>
                  <a:lnTo>
                    <a:pt x="11" y="61"/>
                  </a:lnTo>
                  <a:lnTo>
                    <a:pt x="13" y="59"/>
                  </a:lnTo>
                  <a:lnTo>
                    <a:pt x="15" y="58"/>
                  </a:lnTo>
                  <a:lnTo>
                    <a:pt x="17" y="57"/>
                  </a:lnTo>
                  <a:lnTo>
                    <a:pt x="21" y="57"/>
                  </a:lnTo>
                  <a:lnTo>
                    <a:pt x="23" y="56"/>
                  </a:lnTo>
                  <a:lnTo>
                    <a:pt x="26" y="56"/>
                  </a:lnTo>
                  <a:lnTo>
                    <a:pt x="32" y="55"/>
                  </a:lnTo>
                  <a:lnTo>
                    <a:pt x="33" y="54"/>
                  </a:lnTo>
                  <a:lnTo>
                    <a:pt x="36" y="52"/>
                  </a:lnTo>
                  <a:lnTo>
                    <a:pt x="39" y="52"/>
                  </a:lnTo>
                  <a:lnTo>
                    <a:pt x="41" y="52"/>
                  </a:lnTo>
                  <a:lnTo>
                    <a:pt x="45" y="51"/>
                  </a:lnTo>
                  <a:lnTo>
                    <a:pt x="41" y="50"/>
                  </a:lnTo>
                  <a:lnTo>
                    <a:pt x="45" y="49"/>
                  </a:lnTo>
                  <a:lnTo>
                    <a:pt x="47" y="49"/>
                  </a:lnTo>
                  <a:lnTo>
                    <a:pt x="50" y="49"/>
                  </a:lnTo>
                  <a:lnTo>
                    <a:pt x="53" y="49"/>
                  </a:lnTo>
                  <a:lnTo>
                    <a:pt x="56" y="48"/>
                  </a:lnTo>
                  <a:lnTo>
                    <a:pt x="53" y="49"/>
                  </a:lnTo>
                  <a:lnTo>
                    <a:pt x="50" y="48"/>
                  </a:lnTo>
                  <a:lnTo>
                    <a:pt x="47" y="47"/>
                  </a:lnTo>
                  <a:lnTo>
                    <a:pt x="45" y="48"/>
                  </a:lnTo>
                  <a:lnTo>
                    <a:pt x="42" y="48"/>
                  </a:lnTo>
                  <a:lnTo>
                    <a:pt x="39" y="49"/>
                  </a:lnTo>
                  <a:lnTo>
                    <a:pt x="37" y="49"/>
                  </a:lnTo>
                  <a:lnTo>
                    <a:pt x="33" y="49"/>
                  </a:lnTo>
                  <a:lnTo>
                    <a:pt x="31" y="50"/>
                  </a:lnTo>
                  <a:lnTo>
                    <a:pt x="28" y="50"/>
                  </a:lnTo>
                  <a:lnTo>
                    <a:pt x="25" y="51"/>
                  </a:lnTo>
                  <a:lnTo>
                    <a:pt x="23" y="50"/>
                  </a:lnTo>
                  <a:lnTo>
                    <a:pt x="20" y="51"/>
                  </a:lnTo>
                  <a:lnTo>
                    <a:pt x="17" y="51"/>
                  </a:lnTo>
                  <a:lnTo>
                    <a:pt x="14" y="51"/>
                  </a:lnTo>
                  <a:lnTo>
                    <a:pt x="12" y="49"/>
                  </a:lnTo>
                  <a:lnTo>
                    <a:pt x="14" y="48"/>
                  </a:lnTo>
                  <a:lnTo>
                    <a:pt x="17" y="48"/>
                  </a:lnTo>
                  <a:lnTo>
                    <a:pt x="20" y="47"/>
                  </a:lnTo>
                  <a:lnTo>
                    <a:pt x="17" y="45"/>
                  </a:lnTo>
                  <a:lnTo>
                    <a:pt x="14" y="45"/>
                  </a:lnTo>
                  <a:lnTo>
                    <a:pt x="12" y="46"/>
                  </a:lnTo>
                  <a:lnTo>
                    <a:pt x="10" y="45"/>
                  </a:lnTo>
                  <a:lnTo>
                    <a:pt x="6" y="45"/>
                  </a:lnTo>
                  <a:lnTo>
                    <a:pt x="4" y="47"/>
                  </a:lnTo>
                  <a:lnTo>
                    <a:pt x="0" y="43"/>
                  </a:lnTo>
                  <a:lnTo>
                    <a:pt x="0" y="41"/>
                  </a:lnTo>
                  <a:lnTo>
                    <a:pt x="0" y="39"/>
                  </a:lnTo>
                  <a:lnTo>
                    <a:pt x="4" y="35"/>
                  </a:lnTo>
                  <a:lnTo>
                    <a:pt x="6" y="33"/>
                  </a:lnTo>
                  <a:lnTo>
                    <a:pt x="8" y="31"/>
                  </a:lnTo>
                  <a:lnTo>
                    <a:pt x="12" y="31"/>
                  </a:lnTo>
                  <a:lnTo>
                    <a:pt x="14" y="30"/>
                  </a:lnTo>
                  <a:lnTo>
                    <a:pt x="13" y="26"/>
                  </a:lnTo>
                  <a:lnTo>
                    <a:pt x="11" y="26"/>
                  </a:lnTo>
                  <a:lnTo>
                    <a:pt x="7" y="24"/>
                  </a:lnTo>
                  <a:lnTo>
                    <a:pt x="11" y="22"/>
                  </a:lnTo>
                  <a:lnTo>
                    <a:pt x="13" y="20"/>
                  </a:lnTo>
                  <a:lnTo>
                    <a:pt x="16" y="18"/>
                  </a:lnTo>
                  <a:lnTo>
                    <a:pt x="19" y="16"/>
                  </a:lnTo>
                  <a:lnTo>
                    <a:pt x="21" y="15"/>
                  </a:lnTo>
                  <a:lnTo>
                    <a:pt x="24" y="13"/>
                  </a:lnTo>
                  <a:lnTo>
                    <a:pt x="26" y="12"/>
                  </a:lnTo>
                  <a:lnTo>
                    <a:pt x="30" y="11"/>
                  </a:lnTo>
                  <a:lnTo>
                    <a:pt x="32" y="9"/>
                  </a:lnTo>
                  <a:lnTo>
                    <a:pt x="36" y="8"/>
                  </a:lnTo>
                  <a:lnTo>
                    <a:pt x="38" y="8"/>
                  </a:lnTo>
                  <a:lnTo>
                    <a:pt x="40" y="6"/>
                  </a:lnTo>
                  <a:lnTo>
                    <a:pt x="43" y="6"/>
                  </a:lnTo>
                  <a:lnTo>
                    <a:pt x="46" y="5"/>
                  </a:lnTo>
                  <a:lnTo>
                    <a:pt x="49" y="5"/>
                  </a:lnTo>
                  <a:lnTo>
                    <a:pt x="51" y="4"/>
                  </a:lnTo>
                  <a:lnTo>
                    <a:pt x="55" y="3"/>
                  </a:lnTo>
                  <a:lnTo>
                    <a:pt x="57" y="1"/>
                  </a:lnTo>
                  <a:lnTo>
                    <a:pt x="59" y="0"/>
                  </a:lnTo>
                  <a:lnTo>
                    <a:pt x="62" y="0"/>
                  </a:lnTo>
                  <a:lnTo>
                    <a:pt x="64" y="0"/>
                  </a:lnTo>
                  <a:lnTo>
                    <a:pt x="67" y="1"/>
                  </a:lnTo>
                  <a:lnTo>
                    <a:pt x="70" y="4"/>
                  </a:lnTo>
                  <a:lnTo>
                    <a:pt x="71" y="6"/>
                  </a:lnTo>
                  <a:lnTo>
                    <a:pt x="71" y="9"/>
                  </a:lnTo>
                  <a:lnTo>
                    <a:pt x="70" y="12"/>
                  </a:lnTo>
                  <a:lnTo>
                    <a:pt x="71" y="15"/>
                  </a:lnTo>
                  <a:lnTo>
                    <a:pt x="68" y="15"/>
                  </a:lnTo>
                  <a:lnTo>
                    <a:pt x="66" y="16"/>
                  </a:lnTo>
                  <a:lnTo>
                    <a:pt x="65" y="18"/>
                  </a:lnTo>
                  <a:lnTo>
                    <a:pt x="63" y="20"/>
                  </a:lnTo>
                  <a:lnTo>
                    <a:pt x="63" y="21"/>
                  </a:lnTo>
                  <a:lnTo>
                    <a:pt x="65" y="22"/>
                  </a:lnTo>
                  <a:lnTo>
                    <a:pt x="67" y="21"/>
                  </a:lnTo>
                  <a:lnTo>
                    <a:pt x="71" y="18"/>
                  </a:lnTo>
                  <a:lnTo>
                    <a:pt x="73" y="20"/>
                  </a:lnTo>
                  <a:lnTo>
                    <a:pt x="76" y="20"/>
                  </a:lnTo>
                  <a:lnTo>
                    <a:pt x="79" y="17"/>
                  </a:lnTo>
                  <a:lnTo>
                    <a:pt x="76" y="16"/>
                  </a:lnTo>
                  <a:lnTo>
                    <a:pt x="77" y="14"/>
                  </a:lnTo>
                  <a:lnTo>
                    <a:pt x="81" y="11"/>
                  </a:lnTo>
                  <a:lnTo>
                    <a:pt x="83" y="9"/>
                  </a:lnTo>
                  <a:lnTo>
                    <a:pt x="87" y="9"/>
                  </a:lnTo>
                  <a:lnTo>
                    <a:pt x="89" y="11"/>
                  </a:lnTo>
                  <a:lnTo>
                    <a:pt x="91" y="12"/>
                  </a:lnTo>
                  <a:lnTo>
                    <a:pt x="94" y="13"/>
                  </a:lnTo>
                  <a:lnTo>
                    <a:pt x="97" y="13"/>
                  </a:lnTo>
                  <a:lnTo>
                    <a:pt x="100" y="14"/>
                  </a:lnTo>
                  <a:lnTo>
                    <a:pt x="104" y="15"/>
                  </a:lnTo>
                  <a:lnTo>
                    <a:pt x="106" y="16"/>
                  </a:lnTo>
                  <a:lnTo>
                    <a:pt x="108" y="17"/>
                  </a:lnTo>
                  <a:lnTo>
                    <a:pt x="108" y="18"/>
                  </a:lnTo>
                  <a:lnTo>
                    <a:pt x="108" y="21"/>
                  </a:lnTo>
                  <a:lnTo>
                    <a:pt x="106" y="23"/>
                  </a:lnTo>
                  <a:lnTo>
                    <a:pt x="102" y="25"/>
                  </a:lnTo>
                  <a:lnTo>
                    <a:pt x="100" y="28"/>
                  </a:lnTo>
                  <a:lnTo>
                    <a:pt x="102" y="28"/>
                  </a:lnTo>
                  <a:lnTo>
                    <a:pt x="101" y="30"/>
                  </a:lnTo>
                  <a:lnTo>
                    <a:pt x="104" y="28"/>
                  </a:lnTo>
                  <a:lnTo>
                    <a:pt x="105" y="25"/>
                  </a:lnTo>
                  <a:lnTo>
                    <a:pt x="108" y="26"/>
                  </a:lnTo>
                  <a:lnTo>
                    <a:pt x="110" y="26"/>
                  </a:lnTo>
                  <a:lnTo>
                    <a:pt x="111" y="23"/>
                  </a:lnTo>
                  <a:lnTo>
                    <a:pt x="115" y="22"/>
                  </a:lnTo>
                  <a:lnTo>
                    <a:pt x="117" y="23"/>
                  </a:lnTo>
                  <a:lnTo>
                    <a:pt x="121" y="24"/>
                  </a:lnTo>
                  <a:lnTo>
                    <a:pt x="121" y="22"/>
                  </a:lnTo>
                  <a:lnTo>
                    <a:pt x="125" y="24"/>
                  </a:lnTo>
                  <a:lnTo>
                    <a:pt x="128" y="24"/>
                  </a:lnTo>
                  <a:lnTo>
                    <a:pt x="125" y="23"/>
                  </a:lnTo>
                  <a:lnTo>
                    <a:pt x="123" y="21"/>
                  </a:lnTo>
                  <a:lnTo>
                    <a:pt x="125" y="22"/>
                  </a:lnTo>
                  <a:lnTo>
                    <a:pt x="128" y="23"/>
                  </a:lnTo>
                  <a:lnTo>
                    <a:pt x="125" y="20"/>
                  </a:lnTo>
                  <a:lnTo>
                    <a:pt x="125" y="20"/>
                  </a:lnTo>
                  <a:lnTo>
                    <a:pt x="123" y="17"/>
                  </a:lnTo>
                  <a:lnTo>
                    <a:pt x="125" y="17"/>
                  </a:lnTo>
                  <a:lnTo>
                    <a:pt x="125" y="17"/>
                  </a:lnTo>
                  <a:lnTo>
                    <a:pt x="128" y="17"/>
                  </a:lnTo>
                  <a:lnTo>
                    <a:pt x="125" y="16"/>
                  </a:lnTo>
                  <a:lnTo>
                    <a:pt x="124" y="16"/>
                  </a:lnTo>
                  <a:lnTo>
                    <a:pt x="121" y="14"/>
                  </a:lnTo>
                  <a:lnTo>
                    <a:pt x="118" y="14"/>
                  </a:lnTo>
                  <a:lnTo>
                    <a:pt x="116" y="12"/>
                  </a:lnTo>
                  <a:lnTo>
                    <a:pt x="117" y="9"/>
                  </a:lnTo>
                  <a:lnTo>
                    <a:pt x="119" y="9"/>
                  </a:lnTo>
                  <a:lnTo>
                    <a:pt x="123" y="9"/>
                  </a:lnTo>
                  <a:lnTo>
                    <a:pt x="125" y="11"/>
                  </a:lnTo>
                  <a:lnTo>
                    <a:pt x="127" y="11"/>
                  </a:lnTo>
                  <a:lnTo>
                    <a:pt x="130" y="12"/>
                  </a:lnTo>
                  <a:lnTo>
                    <a:pt x="131" y="14"/>
                  </a:lnTo>
                  <a:lnTo>
                    <a:pt x="134" y="16"/>
                  </a:lnTo>
                  <a:lnTo>
                    <a:pt x="136" y="16"/>
                  </a:lnTo>
                  <a:lnTo>
                    <a:pt x="136" y="17"/>
                  </a:lnTo>
                  <a:lnTo>
                    <a:pt x="140" y="18"/>
                  </a:lnTo>
                  <a:lnTo>
                    <a:pt x="139" y="21"/>
                  </a:lnTo>
                  <a:lnTo>
                    <a:pt x="142" y="21"/>
                  </a:lnTo>
                  <a:lnTo>
                    <a:pt x="144" y="22"/>
                  </a:lnTo>
                  <a:lnTo>
                    <a:pt x="144" y="25"/>
                  </a:lnTo>
                  <a:lnTo>
                    <a:pt x="144" y="28"/>
                  </a:lnTo>
                  <a:lnTo>
                    <a:pt x="145" y="31"/>
                  </a:lnTo>
                  <a:lnTo>
                    <a:pt x="147" y="33"/>
                  </a:lnTo>
                  <a:lnTo>
                    <a:pt x="147" y="35"/>
                  </a:lnTo>
                  <a:lnTo>
                    <a:pt x="150" y="38"/>
                  </a:lnTo>
                  <a:lnTo>
                    <a:pt x="149" y="40"/>
                  </a:lnTo>
                  <a:lnTo>
                    <a:pt x="150" y="43"/>
                  </a:lnTo>
                  <a:lnTo>
                    <a:pt x="152" y="43"/>
                  </a:lnTo>
                  <a:lnTo>
                    <a:pt x="156" y="46"/>
                  </a:lnTo>
                  <a:lnTo>
                    <a:pt x="154" y="43"/>
                  </a:lnTo>
                  <a:lnTo>
                    <a:pt x="158" y="42"/>
                  </a:lnTo>
                  <a:lnTo>
                    <a:pt x="160" y="41"/>
                  </a:lnTo>
                  <a:lnTo>
                    <a:pt x="162" y="40"/>
                  </a:lnTo>
                  <a:lnTo>
                    <a:pt x="161" y="38"/>
                  </a:lnTo>
                  <a:lnTo>
                    <a:pt x="159" y="35"/>
                  </a:lnTo>
                  <a:lnTo>
                    <a:pt x="158" y="33"/>
                  </a:lnTo>
                  <a:lnTo>
                    <a:pt x="156" y="31"/>
                  </a:lnTo>
                  <a:lnTo>
                    <a:pt x="157" y="28"/>
                  </a:lnTo>
                  <a:lnTo>
                    <a:pt x="154" y="25"/>
                  </a:lnTo>
                  <a:lnTo>
                    <a:pt x="154" y="23"/>
                  </a:lnTo>
                  <a:lnTo>
                    <a:pt x="152" y="20"/>
                  </a:lnTo>
                  <a:lnTo>
                    <a:pt x="152" y="17"/>
                  </a:lnTo>
                  <a:lnTo>
                    <a:pt x="151" y="16"/>
                  </a:lnTo>
                  <a:lnTo>
                    <a:pt x="151" y="14"/>
                  </a:lnTo>
                  <a:lnTo>
                    <a:pt x="150" y="11"/>
                  </a:lnTo>
                  <a:lnTo>
                    <a:pt x="151" y="8"/>
                  </a:lnTo>
                  <a:lnTo>
                    <a:pt x="149" y="6"/>
                  </a:lnTo>
                  <a:lnTo>
                    <a:pt x="151" y="5"/>
                  </a:lnTo>
                  <a:lnTo>
                    <a:pt x="154" y="5"/>
                  </a:lnTo>
                  <a:lnTo>
                    <a:pt x="151" y="4"/>
                  </a:lnTo>
                  <a:lnTo>
                    <a:pt x="152" y="0"/>
                  </a:lnTo>
                  <a:lnTo>
                    <a:pt x="156" y="1"/>
                  </a:lnTo>
                  <a:lnTo>
                    <a:pt x="158" y="1"/>
                  </a:lnTo>
                  <a:lnTo>
                    <a:pt x="160" y="3"/>
                  </a:lnTo>
                  <a:lnTo>
                    <a:pt x="164" y="5"/>
                  </a:lnTo>
                  <a:lnTo>
                    <a:pt x="166" y="5"/>
                  </a:lnTo>
                  <a:lnTo>
                    <a:pt x="166" y="1"/>
                  </a:lnTo>
                  <a:lnTo>
                    <a:pt x="168" y="1"/>
                  </a:lnTo>
                  <a:lnTo>
                    <a:pt x="171" y="4"/>
                  </a:lnTo>
                  <a:lnTo>
                    <a:pt x="174" y="5"/>
                  </a:lnTo>
                  <a:lnTo>
                    <a:pt x="177" y="7"/>
                  </a:lnTo>
                  <a:lnTo>
                    <a:pt x="179" y="8"/>
                  </a:lnTo>
                  <a:lnTo>
                    <a:pt x="183" y="9"/>
                  </a:lnTo>
                  <a:lnTo>
                    <a:pt x="185" y="12"/>
                  </a:lnTo>
                  <a:lnTo>
                    <a:pt x="187" y="14"/>
                  </a:lnTo>
                  <a:lnTo>
                    <a:pt x="187" y="17"/>
                  </a:lnTo>
                  <a:lnTo>
                    <a:pt x="190" y="20"/>
                  </a:lnTo>
                  <a:lnTo>
                    <a:pt x="191" y="23"/>
                  </a:lnTo>
                  <a:lnTo>
                    <a:pt x="191" y="25"/>
                  </a:lnTo>
                  <a:lnTo>
                    <a:pt x="192" y="28"/>
                  </a:lnTo>
                  <a:lnTo>
                    <a:pt x="194" y="31"/>
                  </a:lnTo>
                  <a:lnTo>
                    <a:pt x="194" y="33"/>
                  </a:lnTo>
                  <a:lnTo>
                    <a:pt x="195" y="37"/>
                  </a:lnTo>
                  <a:lnTo>
                    <a:pt x="196" y="39"/>
                  </a:lnTo>
                  <a:lnTo>
                    <a:pt x="199" y="41"/>
                  </a:lnTo>
                  <a:lnTo>
                    <a:pt x="201" y="45"/>
                  </a:lnTo>
                  <a:lnTo>
                    <a:pt x="202" y="47"/>
                  </a:lnTo>
                  <a:lnTo>
                    <a:pt x="203" y="49"/>
                  </a:lnTo>
                  <a:lnTo>
                    <a:pt x="203" y="52"/>
                  </a:lnTo>
                  <a:lnTo>
                    <a:pt x="201" y="54"/>
                  </a:lnTo>
                  <a:lnTo>
                    <a:pt x="201" y="56"/>
                  </a:lnTo>
                  <a:lnTo>
                    <a:pt x="199" y="58"/>
                  </a:lnTo>
                  <a:lnTo>
                    <a:pt x="202" y="61"/>
                  </a:lnTo>
                  <a:lnTo>
                    <a:pt x="204" y="61"/>
                  </a:lnTo>
                  <a:lnTo>
                    <a:pt x="207" y="65"/>
                  </a:lnTo>
                  <a:lnTo>
                    <a:pt x="209" y="67"/>
                  </a:lnTo>
                  <a:lnTo>
                    <a:pt x="211" y="68"/>
                  </a:lnTo>
                  <a:lnTo>
                    <a:pt x="215" y="71"/>
                  </a:lnTo>
                  <a:lnTo>
                    <a:pt x="217" y="71"/>
                  </a:lnTo>
                  <a:lnTo>
                    <a:pt x="220" y="73"/>
                  </a:lnTo>
                  <a:lnTo>
                    <a:pt x="222" y="73"/>
                  </a:lnTo>
                  <a:lnTo>
                    <a:pt x="220" y="72"/>
                  </a:lnTo>
                  <a:lnTo>
                    <a:pt x="219" y="69"/>
                  </a:lnTo>
                  <a:lnTo>
                    <a:pt x="222" y="71"/>
                  </a:lnTo>
                  <a:lnTo>
                    <a:pt x="224" y="74"/>
                  </a:lnTo>
                  <a:lnTo>
                    <a:pt x="227" y="74"/>
                  </a:lnTo>
                  <a:lnTo>
                    <a:pt x="229" y="75"/>
                  </a:lnTo>
                  <a:lnTo>
                    <a:pt x="233" y="77"/>
                  </a:lnTo>
                  <a:lnTo>
                    <a:pt x="235" y="78"/>
                  </a:lnTo>
                  <a:lnTo>
                    <a:pt x="237" y="78"/>
                  </a:lnTo>
                  <a:lnTo>
                    <a:pt x="241" y="80"/>
                  </a:lnTo>
                  <a:lnTo>
                    <a:pt x="241" y="82"/>
                  </a:lnTo>
                  <a:lnTo>
                    <a:pt x="243" y="82"/>
                  </a:lnTo>
                  <a:lnTo>
                    <a:pt x="246" y="82"/>
                  </a:lnTo>
                  <a:lnTo>
                    <a:pt x="249" y="83"/>
                  </a:lnTo>
                  <a:lnTo>
                    <a:pt x="250" y="85"/>
                  </a:lnTo>
                  <a:lnTo>
                    <a:pt x="250"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5" name="Freeform 232">
              <a:extLst>
                <a:ext uri="{FF2B5EF4-FFF2-40B4-BE49-F238E27FC236}">
                  <a16:creationId xmlns:a16="http://schemas.microsoft.com/office/drawing/2014/main" id="{B5366993-6AAE-97FE-9657-E4C6B5EEEBC3}"/>
                </a:ext>
              </a:extLst>
            </p:cNvPr>
            <p:cNvSpPr>
              <a:spLocks/>
            </p:cNvSpPr>
            <p:nvPr userDrawn="1"/>
          </p:nvSpPr>
          <p:spPr bwMode="auto">
            <a:xfrm>
              <a:off x="3721741" y="1567217"/>
              <a:ext cx="473043" cy="198212"/>
            </a:xfrm>
            <a:custGeom>
              <a:avLst/>
              <a:gdLst>
                <a:gd name="T0" fmla="*/ 235 w 284"/>
                <a:gd name="T1" fmla="*/ 46 h 119"/>
                <a:gd name="T2" fmla="*/ 229 w 284"/>
                <a:gd name="T3" fmla="*/ 57 h 119"/>
                <a:gd name="T4" fmla="*/ 238 w 284"/>
                <a:gd name="T5" fmla="*/ 59 h 119"/>
                <a:gd name="T6" fmla="*/ 227 w 284"/>
                <a:gd name="T7" fmla="*/ 62 h 119"/>
                <a:gd name="T8" fmla="*/ 220 w 284"/>
                <a:gd name="T9" fmla="*/ 71 h 119"/>
                <a:gd name="T10" fmla="*/ 203 w 284"/>
                <a:gd name="T11" fmla="*/ 73 h 119"/>
                <a:gd name="T12" fmla="*/ 188 w 284"/>
                <a:gd name="T13" fmla="*/ 66 h 119"/>
                <a:gd name="T14" fmla="*/ 183 w 284"/>
                <a:gd name="T15" fmla="*/ 70 h 119"/>
                <a:gd name="T16" fmla="*/ 166 w 284"/>
                <a:gd name="T17" fmla="*/ 72 h 119"/>
                <a:gd name="T18" fmla="*/ 155 w 284"/>
                <a:gd name="T19" fmla="*/ 68 h 119"/>
                <a:gd name="T20" fmla="*/ 143 w 284"/>
                <a:gd name="T21" fmla="*/ 73 h 119"/>
                <a:gd name="T22" fmla="*/ 130 w 284"/>
                <a:gd name="T23" fmla="*/ 71 h 119"/>
                <a:gd name="T24" fmla="*/ 113 w 284"/>
                <a:gd name="T25" fmla="*/ 70 h 119"/>
                <a:gd name="T26" fmla="*/ 108 w 284"/>
                <a:gd name="T27" fmla="*/ 64 h 119"/>
                <a:gd name="T28" fmla="*/ 94 w 284"/>
                <a:gd name="T29" fmla="*/ 70 h 119"/>
                <a:gd name="T30" fmla="*/ 83 w 284"/>
                <a:gd name="T31" fmla="*/ 64 h 119"/>
                <a:gd name="T32" fmla="*/ 74 w 284"/>
                <a:gd name="T33" fmla="*/ 68 h 119"/>
                <a:gd name="T34" fmla="*/ 66 w 284"/>
                <a:gd name="T35" fmla="*/ 54 h 119"/>
                <a:gd name="T36" fmla="*/ 67 w 284"/>
                <a:gd name="T37" fmla="*/ 42 h 119"/>
                <a:gd name="T38" fmla="*/ 58 w 284"/>
                <a:gd name="T39" fmla="*/ 28 h 119"/>
                <a:gd name="T40" fmla="*/ 42 w 284"/>
                <a:gd name="T41" fmla="*/ 23 h 119"/>
                <a:gd name="T42" fmla="*/ 24 w 284"/>
                <a:gd name="T43" fmla="*/ 24 h 119"/>
                <a:gd name="T44" fmla="*/ 16 w 284"/>
                <a:gd name="T45" fmla="*/ 20 h 119"/>
                <a:gd name="T46" fmla="*/ 11 w 284"/>
                <a:gd name="T47" fmla="*/ 14 h 119"/>
                <a:gd name="T48" fmla="*/ 4 w 284"/>
                <a:gd name="T49" fmla="*/ 9 h 119"/>
                <a:gd name="T50" fmla="*/ 8 w 284"/>
                <a:gd name="T51" fmla="*/ 0 h 119"/>
                <a:gd name="T52" fmla="*/ 25 w 284"/>
                <a:gd name="T53" fmla="*/ 3 h 119"/>
                <a:gd name="T54" fmla="*/ 42 w 284"/>
                <a:gd name="T55" fmla="*/ 5 h 119"/>
                <a:gd name="T56" fmla="*/ 44 w 284"/>
                <a:gd name="T57" fmla="*/ 19 h 119"/>
                <a:gd name="T58" fmla="*/ 61 w 284"/>
                <a:gd name="T59" fmla="*/ 14 h 119"/>
                <a:gd name="T60" fmla="*/ 82 w 284"/>
                <a:gd name="T61" fmla="*/ 13 h 119"/>
                <a:gd name="T62" fmla="*/ 77 w 284"/>
                <a:gd name="T63" fmla="*/ 16 h 119"/>
                <a:gd name="T64" fmla="*/ 89 w 284"/>
                <a:gd name="T65" fmla="*/ 20 h 119"/>
                <a:gd name="T66" fmla="*/ 104 w 284"/>
                <a:gd name="T67" fmla="*/ 23 h 119"/>
                <a:gd name="T68" fmla="*/ 91 w 284"/>
                <a:gd name="T69" fmla="*/ 25 h 119"/>
                <a:gd name="T70" fmla="*/ 77 w 284"/>
                <a:gd name="T71" fmla="*/ 24 h 119"/>
                <a:gd name="T72" fmla="*/ 87 w 284"/>
                <a:gd name="T73" fmla="*/ 28 h 119"/>
                <a:gd name="T74" fmla="*/ 82 w 284"/>
                <a:gd name="T75" fmla="*/ 30 h 119"/>
                <a:gd name="T76" fmla="*/ 94 w 284"/>
                <a:gd name="T77" fmla="*/ 30 h 119"/>
                <a:gd name="T78" fmla="*/ 105 w 284"/>
                <a:gd name="T79" fmla="*/ 38 h 119"/>
                <a:gd name="T80" fmla="*/ 105 w 284"/>
                <a:gd name="T81" fmla="*/ 43 h 119"/>
                <a:gd name="T82" fmla="*/ 116 w 284"/>
                <a:gd name="T83" fmla="*/ 42 h 119"/>
                <a:gd name="T84" fmla="*/ 130 w 284"/>
                <a:gd name="T85" fmla="*/ 41 h 119"/>
                <a:gd name="T86" fmla="*/ 146 w 284"/>
                <a:gd name="T87" fmla="*/ 47 h 119"/>
                <a:gd name="T88" fmla="*/ 152 w 284"/>
                <a:gd name="T89" fmla="*/ 43 h 119"/>
                <a:gd name="T90" fmla="*/ 168 w 284"/>
                <a:gd name="T91" fmla="*/ 39 h 119"/>
                <a:gd name="T92" fmla="*/ 185 w 284"/>
                <a:gd name="T93" fmla="*/ 38 h 119"/>
                <a:gd name="T94" fmla="*/ 204 w 284"/>
                <a:gd name="T95" fmla="*/ 36 h 119"/>
                <a:gd name="T96" fmla="*/ 220 w 284"/>
                <a:gd name="T97" fmla="*/ 41 h 119"/>
                <a:gd name="T98" fmla="*/ 231 w 284"/>
                <a:gd name="T99" fmla="*/ 93 h 119"/>
                <a:gd name="T100" fmla="*/ 248 w 284"/>
                <a:gd name="T101" fmla="*/ 94 h 119"/>
                <a:gd name="T102" fmla="*/ 265 w 284"/>
                <a:gd name="T103" fmla="*/ 97 h 119"/>
                <a:gd name="T104" fmla="*/ 279 w 284"/>
                <a:gd name="T105" fmla="*/ 109 h 119"/>
                <a:gd name="T106" fmla="*/ 275 w 284"/>
                <a:gd name="T107" fmla="*/ 116 h 119"/>
                <a:gd name="T108" fmla="*/ 254 w 284"/>
                <a:gd name="T109" fmla="*/ 115 h 119"/>
                <a:gd name="T110" fmla="*/ 237 w 284"/>
                <a:gd name="T111" fmla="*/ 118 h 119"/>
                <a:gd name="T112" fmla="*/ 228 w 284"/>
                <a:gd name="T113" fmla="*/ 106 h 119"/>
                <a:gd name="T114" fmla="*/ 220 w 284"/>
                <a:gd name="T115" fmla="*/ 94 h 119"/>
                <a:gd name="T116" fmla="*/ 231 w 284"/>
                <a:gd name="T117" fmla="*/ 9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119">
                  <a:moveTo>
                    <a:pt x="231" y="43"/>
                  </a:moveTo>
                  <a:lnTo>
                    <a:pt x="231" y="43"/>
                  </a:lnTo>
                  <a:lnTo>
                    <a:pt x="228" y="46"/>
                  </a:lnTo>
                  <a:lnTo>
                    <a:pt x="231" y="46"/>
                  </a:lnTo>
                  <a:lnTo>
                    <a:pt x="232" y="46"/>
                  </a:lnTo>
                  <a:lnTo>
                    <a:pt x="235" y="46"/>
                  </a:lnTo>
                  <a:lnTo>
                    <a:pt x="238" y="48"/>
                  </a:lnTo>
                  <a:lnTo>
                    <a:pt x="237" y="50"/>
                  </a:lnTo>
                  <a:lnTo>
                    <a:pt x="237" y="53"/>
                  </a:lnTo>
                  <a:lnTo>
                    <a:pt x="233" y="54"/>
                  </a:lnTo>
                  <a:lnTo>
                    <a:pt x="231" y="56"/>
                  </a:lnTo>
                  <a:lnTo>
                    <a:pt x="229" y="57"/>
                  </a:lnTo>
                  <a:lnTo>
                    <a:pt x="226" y="58"/>
                  </a:lnTo>
                  <a:lnTo>
                    <a:pt x="229" y="59"/>
                  </a:lnTo>
                  <a:lnTo>
                    <a:pt x="231" y="58"/>
                  </a:lnTo>
                  <a:lnTo>
                    <a:pt x="232" y="58"/>
                  </a:lnTo>
                  <a:lnTo>
                    <a:pt x="235" y="57"/>
                  </a:lnTo>
                  <a:lnTo>
                    <a:pt x="238" y="59"/>
                  </a:lnTo>
                  <a:lnTo>
                    <a:pt x="239" y="62"/>
                  </a:lnTo>
                  <a:lnTo>
                    <a:pt x="237" y="63"/>
                  </a:lnTo>
                  <a:lnTo>
                    <a:pt x="233" y="63"/>
                  </a:lnTo>
                  <a:lnTo>
                    <a:pt x="231" y="63"/>
                  </a:lnTo>
                  <a:lnTo>
                    <a:pt x="229" y="63"/>
                  </a:lnTo>
                  <a:lnTo>
                    <a:pt x="227" y="62"/>
                  </a:lnTo>
                  <a:lnTo>
                    <a:pt x="229" y="64"/>
                  </a:lnTo>
                  <a:lnTo>
                    <a:pt x="228" y="67"/>
                  </a:lnTo>
                  <a:lnTo>
                    <a:pt x="228" y="70"/>
                  </a:lnTo>
                  <a:lnTo>
                    <a:pt x="226" y="70"/>
                  </a:lnTo>
                  <a:lnTo>
                    <a:pt x="222" y="71"/>
                  </a:lnTo>
                  <a:lnTo>
                    <a:pt x="220" y="71"/>
                  </a:lnTo>
                  <a:lnTo>
                    <a:pt x="217" y="70"/>
                  </a:lnTo>
                  <a:lnTo>
                    <a:pt x="214" y="71"/>
                  </a:lnTo>
                  <a:lnTo>
                    <a:pt x="211" y="72"/>
                  </a:lnTo>
                  <a:lnTo>
                    <a:pt x="209" y="73"/>
                  </a:lnTo>
                  <a:lnTo>
                    <a:pt x="205" y="73"/>
                  </a:lnTo>
                  <a:lnTo>
                    <a:pt x="203" y="73"/>
                  </a:lnTo>
                  <a:lnTo>
                    <a:pt x="200" y="72"/>
                  </a:lnTo>
                  <a:lnTo>
                    <a:pt x="197" y="71"/>
                  </a:lnTo>
                  <a:lnTo>
                    <a:pt x="194" y="72"/>
                  </a:lnTo>
                  <a:lnTo>
                    <a:pt x="192" y="71"/>
                  </a:lnTo>
                  <a:lnTo>
                    <a:pt x="189" y="68"/>
                  </a:lnTo>
                  <a:lnTo>
                    <a:pt x="188" y="66"/>
                  </a:lnTo>
                  <a:lnTo>
                    <a:pt x="188" y="63"/>
                  </a:lnTo>
                  <a:lnTo>
                    <a:pt x="186" y="63"/>
                  </a:lnTo>
                  <a:lnTo>
                    <a:pt x="183" y="63"/>
                  </a:lnTo>
                  <a:lnTo>
                    <a:pt x="186" y="65"/>
                  </a:lnTo>
                  <a:lnTo>
                    <a:pt x="184" y="67"/>
                  </a:lnTo>
                  <a:lnTo>
                    <a:pt x="183" y="70"/>
                  </a:lnTo>
                  <a:lnTo>
                    <a:pt x="180" y="71"/>
                  </a:lnTo>
                  <a:lnTo>
                    <a:pt x="177" y="71"/>
                  </a:lnTo>
                  <a:lnTo>
                    <a:pt x="175" y="72"/>
                  </a:lnTo>
                  <a:lnTo>
                    <a:pt x="171" y="72"/>
                  </a:lnTo>
                  <a:lnTo>
                    <a:pt x="169" y="72"/>
                  </a:lnTo>
                  <a:lnTo>
                    <a:pt x="166" y="72"/>
                  </a:lnTo>
                  <a:lnTo>
                    <a:pt x="163" y="70"/>
                  </a:lnTo>
                  <a:lnTo>
                    <a:pt x="162" y="67"/>
                  </a:lnTo>
                  <a:lnTo>
                    <a:pt x="162" y="70"/>
                  </a:lnTo>
                  <a:lnTo>
                    <a:pt x="160" y="72"/>
                  </a:lnTo>
                  <a:lnTo>
                    <a:pt x="158" y="72"/>
                  </a:lnTo>
                  <a:lnTo>
                    <a:pt x="155" y="68"/>
                  </a:lnTo>
                  <a:lnTo>
                    <a:pt x="155" y="72"/>
                  </a:lnTo>
                  <a:lnTo>
                    <a:pt x="153" y="72"/>
                  </a:lnTo>
                  <a:lnTo>
                    <a:pt x="150" y="73"/>
                  </a:lnTo>
                  <a:lnTo>
                    <a:pt x="147" y="73"/>
                  </a:lnTo>
                  <a:lnTo>
                    <a:pt x="146" y="70"/>
                  </a:lnTo>
                  <a:lnTo>
                    <a:pt x="143" y="73"/>
                  </a:lnTo>
                  <a:lnTo>
                    <a:pt x="141" y="72"/>
                  </a:lnTo>
                  <a:lnTo>
                    <a:pt x="138" y="70"/>
                  </a:lnTo>
                  <a:lnTo>
                    <a:pt x="138" y="73"/>
                  </a:lnTo>
                  <a:lnTo>
                    <a:pt x="136" y="73"/>
                  </a:lnTo>
                  <a:lnTo>
                    <a:pt x="134" y="73"/>
                  </a:lnTo>
                  <a:lnTo>
                    <a:pt x="130" y="71"/>
                  </a:lnTo>
                  <a:lnTo>
                    <a:pt x="128" y="73"/>
                  </a:lnTo>
                  <a:lnTo>
                    <a:pt x="125" y="72"/>
                  </a:lnTo>
                  <a:lnTo>
                    <a:pt x="122" y="73"/>
                  </a:lnTo>
                  <a:lnTo>
                    <a:pt x="119" y="72"/>
                  </a:lnTo>
                  <a:lnTo>
                    <a:pt x="117" y="72"/>
                  </a:lnTo>
                  <a:lnTo>
                    <a:pt x="113" y="70"/>
                  </a:lnTo>
                  <a:lnTo>
                    <a:pt x="116" y="67"/>
                  </a:lnTo>
                  <a:lnTo>
                    <a:pt x="115" y="64"/>
                  </a:lnTo>
                  <a:lnTo>
                    <a:pt x="113" y="62"/>
                  </a:lnTo>
                  <a:lnTo>
                    <a:pt x="111" y="64"/>
                  </a:lnTo>
                  <a:lnTo>
                    <a:pt x="110" y="67"/>
                  </a:lnTo>
                  <a:lnTo>
                    <a:pt x="108" y="64"/>
                  </a:lnTo>
                  <a:lnTo>
                    <a:pt x="107" y="67"/>
                  </a:lnTo>
                  <a:lnTo>
                    <a:pt x="105" y="70"/>
                  </a:lnTo>
                  <a:lnTo>
                    <a:pt x="102" y="70"/>
                  </a:lnTo>
                  <a:lnTo>
                    <a:pt x="100" y="71"/>
                  </a:lnTo>
                  <a:lnTo>
                    <a:pt x="98" y="71"/>
                  </a:lnTo>
                  <a:lnTo>
                    <a:pt x="94" y="70"/>
                  </a:lnTo>
                  <a:lnTo>
                    <a:pt x="93" y="71"/>
                  </a:lnTo>
                  <a:lnTo>
                    <a:pt x="90" y="70"/>
                  </a:lnTo>
                  <a:lnTo>
                    <a:pt x="87" y="70"/>
                  </a:lnTo>
                  <a:lnTo>
                    <a:pt x="85" y="68"/>
                  </a:lnTo>
                  <a:lnTo>
                    <a:pt x="82" y="67"/>
                  </a:lnTo>
                  <a:lnTo>
                    <a:pt x="83" y="64"/>
                  </a:lnTo>
                  <a:lnTo>
                    <a:pt x="83" y="62"/>
                  </a:lnTo>
                  <a:lnTo>
                    <a:pt x="81" y="64"/>
                  </a:lnTo>
                  <a:lnTo>
                    <a:pt x="77" y="66"/>
                  </a:lnTo>
                  <a:lnTo>
                    <a:pt x="79" y="68"/>
                  </a:lnTo>
                  <a:lnTo>
                    <a:pt x="76" y="66"/>
                  </a:lnTo>
                  <a:lnTo>
                    <a:pt x="74" y="68"/>
                  </a:lnTo>
                  <a:lnTo>
                    <a:pt x="70" y="66"/>
                  </a:lnTo>
                  <a:lnTo>
                    <a:pt x="68" y="65"/>
                  </a:lnTo>
                  <a:lnTo>
                    <a:pt x="67" y="63"/>
                  </a:lnTo>
                  <a:lnTo>
                    <a:pt x="66" y="59"/>
                  </a:lnTo>
                  <a:lnTo>
                    <a:pt x="64" y="57"/>
                  </a:lnTo>
                  <a:lnTo>
                    <a:pt x="66" y="54"/>
                  </a:lnTo>
                  <a:lnTo>
                    <a:pt x="62" y="54"/>
                  </a:lnTo>
                  <a:lnTo>
                    <a:pt x="60" y="51"/>
                  </a:lnTo>
                  <a:lnTo>
                    <a:pt x="61" y="48"/>
                  </a:lnTo>
                  <a:lnTo>
                    <a:pt x="61" y="46"/>
                  </a:lnTo>
                  <a:lnTo>
                    <a:pt x="64" y="43"/>
                  </a:lnTo>
                  <a:lnTo>
                    <a:pt x="67" y="42"/>
                  </a:lnTo>
                  <a:lnTo>
                    <a:pt x="66" y="39"/>
                  </a:lnTo>
                  <a:lnTo>
                    <a:pt x="65" y="37"/>
                  </a:lnTo>
                  <a:lnTo>
                    <a:pt x="64" y="33"/>
                  </a:lnTo>
                  <a:lnTo>
                    <a:pt x="60" y="32"/>
                  </a:lnTo>
                  <a:lnTo>
                    <a:pt x="58" y="30"/>
                  </a:lnTo>
                  <a:lnTo>
                    <a:pt x="58" y="28"/>
                  </a:lnTo>
                  <a:lnTo>
                    <a:pt x="56" y="24"/>
                  </a:lnTo>
                  <a:lnTo>
                    <a:pt x="53" y="23"/>
                  </a:lnTo>
                  <a:lnTo>
                    <a:pt x="50" y="20"/>
                  </a:lnTo>
                  <a:lnTo>
                    <a:pt x="47" y="21"/>
                  </a:lnTo>
                  <a:lnTo>
                    <a:pt x="44" y="23"/>
                  </a:lnTo>
                  <a:lnTo>
                    <a:pt x="42" y="23"/>
                  </a:lnTo>
                  <a:lnTo>
                    <a:pt x="39" y="23"/>
                  </a:lnTo>
                  <a:lnTo>
                    <a:pt x="35" y="23"/>
                  </a:lnTo>
                  <a:lnTo>
                    <a:pt x="33" y="23"/>
                  </a:lnTo>
                  <a:lnTo>
                    <a:pt x="30" y="22"/>
                  </a:lnTo>
                  <a:lnTo>
                    <a:pt x="27" y="23"/>
                  </a:lnTo>
                  <a:lnTo>
                    <a:pt x="24" y="24"/>
                  </a:lnTo>
                  <a:lnTo>
                    <a:pt x="22" y="22"/>
                  </a:lnTo>
                  <a:lnTo>
                    <a:pt x="24" y="22"/>
                  </a:lnTo>
                  <a:lnTo>
                    <a:pt x="27" y="21"/>
                  </a:lnTo>
                  <a:lnTo>
                    <a:pt x="21" y="20"/>
                  </a:lnTo>
                  <a:lnTo>
                    <a:pt x="18" y="20"/>
                  </a:lnTo>
                  <a:lnTo>
                    <a:pt x="16" y="20"/>
                  </a:lnTo>
                  <a:lnTo>
                    <a:pt x="13" y="19"/>
                  </a:lnTo>
                  <a:lnTo>
                    <a:pt x="11" y="16"/>
                  </a:lnTo>
                  <a:lnTo>
                    <a:pt x="14" y="16"/>
                  </a:lnTo>
                  <a:lnTo>
                    <a:pt x="16" y="14"/>
                  </a:lnTo>
                  <a:lnTo>
                    <a:pt x="14" y="15"/>
                  </a:lnTo>
                  <a:lnTo>
                    <a:pt x="11" y="14"/>
                  </a:lnTo>
                  <a:lnTo>
                    <a:pt x="8" y="13"/>
                  </a:lnTo>
                  <a:lnTo>
                    <a:pt x="6" y="12"/>
                  </a:lnTo>
                  <a:lnTo>
                    <a:pt x="2" y="11"/>
                  </a:lnTo>
                  <a:lnTo>
                    <a:pt x="0" y="11"/>
                  </a:lnTo>
                  <a:lnTo>
                    <a:pt x="0" y="7"/>
                  </a:lnTo>
                  <a:lnTo>
                    <a:pt x="4" y="9"/>
                  </a:lnTo>
                  <a:lnTo>
                    <a:pt x="6" y="7"/>
                  </a:lnTo>
                  <a:lnTo>
                    <a:pt x="4" y="6"/>
                  </a:lnTo>
                  <a:lnTo>
                    <a:pt x="0" y="4"/>
                  </a:lnTo>
                  <a:lnTo>
                    <a:pt x="4" y="3"/>
                  </a:lnTo>
                  <a:lnTo>
                    <a:pt x="6" y="3"/>
                  </a:lnTo>
                  <a:lnTo>
                    <a:pt x="8" y="0"/>
                  </a:lnTo>
                  <a:lnTo>
                    <a:pt x="11" y="0"/>
                  </a:lnTo>
                  <a:lnTo>
                    <a:pt x="14" y="0"/>
                  </a:lnTo>
                  <a:lnTo>
                    <a:pt x="17" y="0"/>
                  </a:lnTo>
                  <a:lnTo>
                    <a:pt x="21" y="0"/>
                  </a:lnTo>
                  <a:lnTo>
                    <a:pt x="23" y="2"/>
                  </a:lnTo>
                  <a:lnTo>
                    <a:pt x="25" y="3"/>
                  </a:lnTo>
                  <a:lnTo>
                    <a:pt x="28" y="3"/>
                  </a:lnTo>
                  <a:lnTo>
                    <a:pt x="31" y="3"/>
                  </a:lnTo>
                  <a:lnTo>
                    <a:pt x="34" y="5"/>
                  </a:lnTo>
                  <a:lnTo>
                    <a:pt x="36" y="5"/>
                  </a:lnTo>
                  <a:lnTo>
                    <a:pt x="40" y="4"/>
                  </a:lnTo>
                  <a:lnTo>
                    <a:pt x="42" y="5"/>
                  </a:lnTo>
                  <a:lnTo>
                    <a:pt x="45" y="6"/>
                  </a:lnTo>
                  <a:lnTo>
                    <a:pt x="48" y="8"/>
                  </a:lnTo>
                  <a:lnTo>
                    <a:pt x="51" y="11"/>
                  </a:lnTo>
                  <a:lnTo>
                    <a:pt x="50" y="13"/>
                  </a:lnTo>
                  <a:lnTo>
                    <a:pt x="47" y="16"/>
                  </a:lnTo>
                  <a:lnTo>
                    <a:pt x="44" y="19"/>
                  </a:lnTo>
                  <a:lnTo>
                    <a:pt x="48" y="17"/>
                  </a:lnTo>
                  <a:lnTo>
                    <a:pt x="50" y="15"/>
                  </a:lnTo>
                  <a:lnTo>
                    <a:pt x="53" y="13"/>
                  </a:lnTo>
                  <a:lnTo>
                    <a:pt x="56" y="13"/>
                  </a:lnTo>
                  <a:lnTo>
                    <a:pt x="59" y="13"/>
                  </a:lnTo>
                  <a:lnTo>
                    <a:pt x="61" y="14"/>
                  </a:lnTo>
                  <a:lnTo>
                    <a:pt x="65" y="13"/>
                  </a:lnTo>
                  <a:lnTo>
                    <a:pt x="67" y="12"/>
                  </a:lnTo>
                  <a:lnTo>
                    <a:pt x="73" y="12"/>
                  </a:lnTo>
                  <a:lnTo>
                    <a:pt x="76" y="12"/>
                  </a:lnTo>
                  <a:lnTo>
                    <a:pt x="78" y="12"/>
                  </a:lnTo>
                  <a:lnTo>
                    <a:pt x="82" y="13"/>
                  </a:lnTo>
                  <a:lnTo>
                    <a:pt x="84" y="14"/>
                  </a:lnTo>
                  <a:lnTo>
                    <a:pt x="86" y="15"/>
                  </a:lnTo>
                  <a:lnTo>
                    <a:pt x="85" y="17"/>
                  </a:lnTo>
                  <a:lnTo>
                    <a:pt x="83" y="17"/>
                  </a:lnTo>
                  <a:lnTo>
                    <a:pt x="79" y="17"/>
                  </a:lnTo>
                  <a:lnTo>
                    <a:pt x="77" y="16"/>
                  </a:lnTo>
                  <a:lnTo>
                    <a:pt x="74" y="17"/>
                  </a:lnTo>
                  <a:lnTo>
                    <a:pt x="77" y="17"/>
                  </a:lnTo>
                  <a:lnTo>
                    <a:pt x="81" y="17"/>
                  </a:lnTo>
                  <a:lnTo>
                    <a:pt x="83" y="19"/>
                  </a:lnTo>
                  <a:lnTo>
                    <a:pt x="85" y="20"/>
                  </a:lnTo>
                  <a:lnTo>
                    <a:pt x="89" y="20"/>
                  </a:lnTo>
                  <a:lnTo>
                    <a:pt x="92" y="20"/>
                  </a:lnTo>
                  <a:lnTo>
                    <a:pt x="94" y="21"/>
                  </a:lnTo>
                  <a:lnTo>
                    <a:pt x="96" y="21"/>
                  </a:lnTo>
                  <a:lnTo>
                    <a:pt x="99" y="22"/>
                  </a:lnTo>
                  <a:lnTo>
                    <a:pt x="102" y="22"/>
                  </a:lnTo>
                  <a:lnTo>
                    <a:pt x="104" y="23"/>
                  </a:lnTo>
                  <a:lnTo>
                    <a:pt x="103" y="25"/>
                  </a:lnTo>
                  <a:lnTo>
                    <a:pt x="100" y="25"/>
                  </a:lnTo>
                  <a:lnTo>
                    <a:pt x="98" y="26"/>
                  </a:lnTo>
                  <a:lnTo>
                    <a:pt x="94" y="25"/>
                  </a:lnTo>
                  <a:lnTo>
                    <a:pt x="94" y="25"/>
                  </a:lnTo>
                  <a:lnTo>
                    <a:pt x="91" y="25"/>
                  </a:lnTo>
                  <a:lnTo>
                    <a:pt x="89" y="26"/>
                  </a:lnTo>
                  <a:lnTo>
                    <a:pt x="91" y="26"/>
                  </a:lnTo>
                  <a:lnTo>
                    <a:pt x="89" y="26"/>
                  </a:lnTo>
                  <a:lnTo>
                    <a:pt x="85" y="25"/>
                  </a:lnTo>
                  <a:lnTo>
                    <a:pt x="83" y="25"/>
                  </a:lnTo>
                  <a:lnTo>
                    <a:pt x="77" y="24"/>
                  </a:lnTo>
                  <a:lnTo>
                    <a:pt x="74" y="24"/>
                  </a:lnTo>
                  <a:lnTo>
                    <a:pt x="76" y="26"/>
                  </a:lnTo>
                  <a:lnTo>
                    <a:pt x="78" y="26"/>
                  </a:lnTo>
                  <a:lnTo>
                    <a:pt x="82" y="26"/>
                  </a:lnTo>
                  <a:lnTo>
                    <a:pt x="84" y="29"/>
                  </a:lnTo>
                  <a:lnTo>
                    <a:pt x="87" y="28"/>
                  </a:lnTo>
                  <a:lnTo>
                    <a:pt x="90" y="30"/>
                  </a:lnTo>
                  <a:lnTo>
                    <a:pt x="86" y="30"/>
                  </a:lnTo>
                  <a:lnTo>
                    <a:pt x="84" y="30"/>
                  </a:lnTo>
                  <a:lnTo>
                    <a:pt x="82" y="30"/>
                  </a:lnTo>
                  <a:lnTo>
                    <a:pt x="78" y="30"/>
                  </a:lnTo>
                  <a:lnTo>
                    <a:pt x="82" y="30"/>
                  </a:lnTo>
                  <a:lnTo>
                    <a:pt x="81" y="33"/>
                  </a:lnTo>
                  <a:lnTo>
                    <a:pt x="83" y="31"/>
                  </a:lnTo>
                  <a:lnTo>
                    <a:pt x="86" y="31"/>
                  </a:lnTo>
                  <a:lnTo>
                    <a:pt x="89" y="32"/>
                  </a:lnTo>
                  <a:lnTo>
                    <a:pt x="92" y="32"/>
                  </a:lnTo>
                  <a:lnTo>
                    <a:pt x="94" y="30"/>
                  </a:lnTo>
                  <a:lnTo>
                    <a:pt x="94" y="30"/>
                  </a:lnTo>
                  <a:lnTo>
                    <a:pt x="98" y="33"/>
                  </a:lnTo>
                  <a:lnTo>
                    <a:pt x="98" y="36"/>
                  </a:lnTo>
                  <a:lnTo>
                    <a:pt x="100" y="34"/>
                  </a:lnTo>
                  <a:lnTo>
                    <a:pt x="102" y="36"/>
                  </a:lnTo>
                  <a:lnTo>
                    <a:pt x="105" y="38"/>
                  </a:lnTo>
                  <a:lnTo>
                    <a:pt x="103" y="41"/>
                  </a:lnTo>
                  <a:lnTo>
                    <a:pt x="100" y="41"/>
                  </a:lnTo>
                  <a:lnTo>
                    <a:pt x="98" y="42"/>
                  </a:lnTo>
                  <a:lnTo>
                    <a:pt x="100" y="43"/>
                  </a:lnTo>
                  <a:lnTo>
                    <a:pt x="103" y="42"/>
                  </a:lnTo>
                  <a:lnTo>
                    <a:pt x="105" y="43"/>
                  </a:lnTo>
                  <a:lnTo>
                    <a:pt x="108" y="46"/>
                  </a:lnTo>
                  <a:lnTo>
                    <a:pt x="111" y="46"/>
                  </a:lnTo>
                  <a:lnTo>
                    <a:pt x="111" y="43"/>
                  </a:lnTo>
                  <a:lnTo>
                    <a:pt x="111" y="41"/>
                  </a:lnTo>
                  <a:lnTo>
                    <a:pt x="113" y="40"/>
                  </a:lnTo>
                  <a:lnTo>
                    <a:pt x="116" y="42"/>
                  </a:lnTo>
                  <a:lnTo>
                    <a:pt x="118" y="46"/>
                  </a:lnTo>
                  <a:lnTo>
                    <a:pt x="121" y="43"/>
                  </a:lnTo>
                  <a:lnTo>
                    <a:pt x="124" y="42"/>
                  </a:lnTo>
                  <a:lnTo>
                    <a:pt x="126" y="42"/>
                  </a:lnTo>
                  <a:lnTo>
                    <a:pt x="129" y="45"/>
                  </a:lnTo>
                  <a:lnTo>
                    <a:pt x="130" y="41"/>
                  </a:lnTo>
                  <a:lnTo>
                    <a:pt x="133" y="42"/>
                  </a:lnTo>
                  <a:lnTo>
                    <a:pt x="136" y="45"/>
                  </a:lnTo>
                  <a:lnTo>
                    <a:pt x="138" y="46"/>
                  </a:lnTo>
                  <a:lnTo>
                    <a:pt x="142" y="46"/>
                  </a:lnTo>
                  <a:lnTo>
                    <a:pt x="143" y="48"/>
                  </a:lnTo>
                  <a:lnTo>
                    <a:pt x="146" y="47"/>
                  </a:lnTo>
                  <a:lnTo>
                    <a:pt x="149" y="47"/>
                  </a:lnTo>
                  <a:lnTo>
                    <a:pt x="151" y="47"/>
                  </a:lnTo>
                  <a:lnTo>
                    <a:pt x="154" y="47"/>
                  </a:lnTo>
                  <a:lnTo>
                    <a:pt x="151" y="46"/>
                  </a:lnTo>
                  <a:lnTo>
                    <a:pt x="149" y="43"/>
                  </a:lnTo>
                  <a:lnTo>
                    <a:pt x="152" y="43"/>
                  </a:lnTo>
                  <a:lnTo>
                    <a:pt x="154" y="42"/>
                  </a:lnTo>
                  <a:lnTo>
                    <a:pt x="158" y="42"/>
                  </a:lnTo>
                  <a:lnTo>
                    <a:pt x="160" y="41"/>
                  </a:lnTo>
                  <a:lnTo>
                    <a:pt x="163" y="40"/>
                  </a:lnTo>
                  <a:lnTo>
                    <a:pt x="166" y="40"/>
                  </a:lnTo>
                  <a:lnTo>
                    <a:pt x="168" y="39"/>
                  </a:lnTo>
                  <a:lnTo>
                    <a:pt x="171" y="39"/>
                  </a:lnTo>
                  <a:lnTo>
                    <a:pt x="173" y="38"/>
                  </a:lnTo>
                  <a:lnTo>
                    <a:pt x="177" y="36"/>
                  </a:lnTo>
                  <a:lnTo>
                    <a:pt x="179" y="36"/>
                  </a:lnTo>
                  <a:lnTo>
                    <a:pt x="181" y="37"/>
                  </a:lnTo>
                  <a:lnTo>
                    <a:pt x="185" y="38"/>
                  </a:lnTo>
                  <a:lnTo>
                    <a:pt x="190" y="38"/>
                  </a:lnTo>
                  <a:lnTo>
                    <a:pt x="193" y="37"/>
                  </a:lnTo>
                  <a:lnTo>
                    <a:pt x="196" y="36"/>
                  </a:lnTo>
                  <a:lnTo>
                    <a:pt x="198" y="36"/>
                  </a:lnTo>
                  <a:lnTo>
                    <a:pt x="202" y="36"/>
                  </a:lnTo>
                  <a:lnTo>
                    <a:pt x="204" y="36"/>
                  </a:lnTo>
                  <a:lnTo>
                    <a:pt x="211" y="36"/>
                  </a:lnTo>
                  <a:lnTo>
                    <a:pt x="213" y="37"/>
                  </a:lnTo>
                  <a:lnTo>
                    <a:pt x="217" y="38"/>
                  </a:lnTo>
                  <a:lnTo>
                    <a:pt x="214" y="40"/>
                  </a:lnTo>
                  <a:lnTo>
                    <a:pt x="218" y="41"/>
                  </a:lnTo>
                  <a:lnTo>
                    <a:pt x="220" y="41"/>
                  </a:lnTo>
                  <a:lnTo>
                    <a:pt x="223" y="40"/>
                  </a:lnTo>
                  <a:lnTo>
                    <a:pt x="226" y="41"/>
                  </a:lnTo>
                  <a:lnTo>
                    <a:pt x="229" y="41"/>
                  </a:lnTo>
                  <a:lnTo>
                    <a:pt x="231" y="43"/>
                  </a:lnTo>
                  <a:lnTo>
                    <a:pt x="231" y="43"/>
                  </a:lnTo>
                  <a:close/>
                  <a:moveTo>
                    <a:pt x="231" y="93"/>
                  </a:moveTo>
                  <a:lnTo>
                    <a:pt x="231" y="93"/>
                  </a:lnTo>
                  <a:lnTo>
                    <a:pt x="235" y="94"/>
                  </a:lnTo>
                  <a:lnTo>
                    <a:pt x="237" y="94"/>
                  </a:lnTo>
                  <a:lnTo>
                    <a:pt x="240" y="96"/>
                  </a:lnTo>
                  <a:lnTo>
                    <a:pt x="246" y="96"/>
                  </a:lnTo>
                  <a:lnTo>
                    <a:pt x="248" y="94"/>
                  </a:lnTo>
                  <a:lnTo>
                    <a:pt x="252" y="94"/>
                  </a:lnTo>
                  <a:lnTo>
                    <a:pt x="254" y="94"/>
                  </a:lnTo>
                  <a:lnTo>
                    <a:pt x="257" y="94"/>
                  </a:lnTo>
                  <a:lnTo>
                    <a:pt x="260" y="96"/>
                  </a:lnTo>
                  <a:lnTo>
                    <a:pt x="263" y="97"/>
                  </a:lnTo>
                  <a:lnTo>
                    <a:pt x="265" y="97"/>
                  </a:lnTo>
                  <a:lnTo>
                    <a:pt x="269" y="99"/>
                  </a:lnTo>
                  <a:lnTo>
                    <a:pt x="271" y="100"/>
                  </a:lnTo>
                  <a:lnTo>
                    <a:pt x="273" y="103"/>
                  </a:lnTo>
                  <a:lnTo>
                    <a:pt x="275" y="103"/>
                  </a:lnTo>
                  <a:lnTo>
                    <a:pt x="278" y="106"/>
                  </a:lnTo>
                  <a:lnTo>
                    <a:pt x="279" y="109"/>
                  </a:lnTo>
                  <a:lnTo>
                    <a:pt x="281" y="110"/>
                  </a:lnTo>
                  <a:lnTo>
                    <a:pt x="282" y="113"/>
                  </a:lnTo>
                  <a:lnTo>
                    <a:pt x="284" y="116"/>
                  </a:lnTo>
                  <a:lnTo>
                    <a:pt x="281" y="117"/>
                  </a:lnTo>
                  <a:lnTo>
                    <a:pt x="279" y="117"/>
                  </a:lnTo>
                  <a:lnTo>
                    <a:pt x="275" y="116"/>
                  </a:lnTo>
                  <a:lnTo>
                    <a:pt x="273" y="116"/>
                  </a:lnTo>
                  <a:lnTo>
                    <a:pt x="270" y="116"/>
                  </a:lnTo>
                  <a:lnTo>
                    <a:pt x="267" y="116"/>
                  </a:lnTo>
                  <a:lnTo>
                    <a:pt x="265" y="115"/>
                  </a:lnTo>
                  <a:lnTo>
                    <a:pt x="256" y="115"/>
                  </a:lnTo>
                  <a:lnTo>
                    <a:pt x="254" y="115"/>
                  </a:lnTo>
                  <a:lnTo>
                    <a:pt x="250" y="116"/>
                  </a:lnTo>
                  <a:lnTo>
                    <a:pt x="248" y="116"/>
                  </a:lnTo>
                  <a:lnTo>
                    <a:pt x="245" y="117"/>
                  </a:lnTo>
                  <a:lnTo>
                    <a:pt x="243" y="118"/>
                  </a:lnTo>
                  <a:lnTo>
                    <a:pt x="239" y="119"/>
                  </a:lnTo>
                  <a:lnTo>
                    <a:pt x="237" y="118"/>
                  </a:lnTo>
                  <a:lnTo>
                    <a:pt x="233" y="116"/>
                  </a:lnTo>
                  <a:lnTo>
                    <a:pt x="231" y="116"/>
                  </a:lnTo>
                  <a:lnTo>
                    <a:pt x="230" y="114"/>
                  </a:lnTo>
                  <a:lnTo>
                    <a:pt x="229" y="111"/>
                  </a:lnTo>
                  <a:lnTo>
                    <a:pt x="229" y="108"/>
                  </a:lnTo>
                  <a:lnTo>
                    <a:pt x="228" y="106"/>
                  </a:lnTo>
                  <a:lnTo>
                    <a:pt x="224" y="105"/>
                  </a:lnTo>
                  <a:lnTo>
                    <a:pt x="222" y="105"/>
                  </a:lnTo>
                  <a:lnTo>
                    <a:pt x="219" y="103"/>
                  </a:lnTo>
                  <a:lnTo>
                    <a:pt x="219" y="100"/>
                  </a:lnTo>
                  <a:lnTo>
                    <a:pt x="220" y="98"/>
                  </a:lnTo>
                  <a:lnTo>
                    <a:pt x="220" y="94"/>
                  </a:lnTo>
                  <a:lnTo>
                    <a:pt x="220" y="92"/>
                  </a:lnTo>
                  <a:lnTo>
                    <a:pt x="222" y="92"/>
                  </a:lnTo>
                  <a:lnTo>
                    <a:pt x="226" y="92"/>
                  </a:lnTo>
                  <a:lnTo>
                    <a:pt x="228" y="93"/>
                  </a:lnTo>
                  <a:lnTo>
                    <a:pt x="231" y="93"/>
                  </a:lnTo>
                  <a:lnTo>
                    <a:pt x="231"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6" name="Freeform 233">
              <a:extLst>
                <a:ext uri="{FF2B5EF4-FFF2-40B4-BE49-F238E27FC236}">
                  <a16:creationId xmlns:a16="http://schemas.microsoft.com/office/drawing/2014/main" id="{1C5FEDF9-5933-8FEC-A1AF-88E2A13C9C56}"/>
                </a:ext>
              </a:extLst>
            </p:cNvPr>
            <p:cNvSpPr>
              <a:spLocks/>
            </p:cNvSpPr>
            <p:nvPr userDrawn="1"/>
          </p:nvSpPr>
          <p:spPr bwMode="auto">
            <a:xfrm>
              <a:off x="3586824" y="1587205"/>
              <a:ext cx="124923" cy="78286"/>
            </a:xfrm>
            <a:custGeom>
              <a:avLst/>
              <a:gdLst>
                <a:gd name="T0" fmla="*/ 36 w 75"/>
                <a:gd name="T1" fmla="*/ 31 h 47"/>
                <a:gd name="T2" fmla="*/ 39 w 75"/>
                <a:gd name="T3" fmla="*/ 30 h 47"/>
                <a:gd name="T4" fmla="*/ 47 w 75"/>
                <a:gd name="T5" fmla="*/ 28 h 47"/>
                <a:gd name="T6" fmla="*/ 49 w 75"/>
                <a:gd name="T7" fmla="*/ 27 h 47"/>
                <a:gd name="T8" fmla="*/ 38 w 75"/>
                <a:gd name="T9" fmla="*/ 28 h 47"/>
                <a:gd name="T10" fmla="*/ 30 w 75"/>
                <a:gd name="T11" fmla="*/ 29 h 47"/>
                <a:gd name="T12" fmla="*/ 21 w 75"/>
                <a:gd name="T13" fmla="*/ 30 h 47"/>
                <a:gd name="T14" fmla="*/ 10 w 75"/>
                <a:gd name="T15" fmla="*/ 31 h 47"/>
                <a:gd name="T16" fmla="*/ 2 w 75"/>
                <a:gd name="T17" fmla="*/ 31 h 47"/>
                <a:gd name="T18" fmla="*/ 5 w 75"/>
                <a:gd name="T19" fmla="*/ 26 h 47"/>
                <a:gd name="T20" fmla="*/ 9 w 75"/>
                <a:gd name="T21" fmla="*/ 25 h 47"/>
                <a:gd name="T22" fmla="*/ 11 w 75"/>
                <a:gd name="T23" fmla="*/ 21 h 47"/>
                <a:gd name="T24" fmla="*/ 20 w 75"/>
                <a:gd name="T25" fmla="*/ 26 h 47"/>
                <a:gd name="T26" fmla="*/ 23 w 75"/>
                <a:gd name="T27" fmla="*/ 25 h 47"/>
                <a:gd name="T28" fmla="*/ 20 w 75"/>
                <a:gd name="T29" fmla="*/ 18 h 47"/>
                <a:gd name="T30" fmla="*/ 12 w 75"/>
                <a:gd name="T31" fmla="*/ 17 h 47"/>
                <a:gd name="T32" fmla="*/ 14 w 75"/>
                <a:gd name="T33" fmla="*/ 12 h 47"/>
                <a:gd name="T34" fmla="*/ 10 w 75"/>
                <a:gd name="T35" fmla="*/ 9 h 47"/>
                <a:gd name="T36" fmla="*/ 18 w 75"/>
                <a:gd name="T37" fmla="*/ 7 h 47"/>
                <a:gd name="T38" fmla="*/ 22 w 75"/>
                <a:gd name="T39" fmla="*/ 12 h 47"/>
                <a:gd name="T40" fmla="*/ 30 w 75"/>
                <a:gd name="T41" fmla="*/ 17 h 47"/>
                <a:gd name="T42" fmla="*/ 38 w 75"/>
                <a:gd name="T43" fmla="*/ 21 h 47"/>
                <a:gd name="T44" fmla="*/ 44 w 75"/>
                <a:gd name="T45" fmla="*/ 19 h 47"/>
                <a:gd name="T46" fmla="*/ 38 w 75"/>
                <a:gd name="T47" fmla="*/ 18 h 47"/>
                <a:gd name="T48" fmla="*/ 38 w 75"/>
                <a:gd name="T49" fmla="*/ 14 h 47"/>
                <a:gd name="T50" fmla="*/ 40 w 75"/>
                <a:gd name="T51" fmla="*/ 14 h 47"/>
                <a:gd name="T52" fmla="*/ 32 w 75"/>
                <a:gd name="T53" fmla="*/ 11 h 47"/>
                <a:gd name="T54" fmla="*/ 38 w 75"/>
                <a:gd name="T55" fmla="*/ 10 h 47"/>
                <a:gd name="T56" fmla="*/ 28 w 75"/>
                <a:gd name="T57" fmla="*/ 7 h 47"/>
                <a:gd name="T58" fmla="*/ 32 w 75"/>
                <a:gd name="T59" fmla="*/ 1 h 47"/>
                <a:gd name="T60" fmla="*/ 44 w 75"/>
                <a:gd name="T61" fmla="*/ 2 h 47"/>
                <a:gd name="T62" fmla="*/ 51 w 75"/>
                <a:gd name="T63" fmla="*/ 7 h 47"/>
                <a:gd name="T64" fmla="*/ 55 w 75"/>
                <a:gd name="T65" fmla="*/ 2 h 47"/>
                <a:gd name="T66" fmla="*/ 57 w 75"/>
                <a:gd name="T67" fmla="*/ 0 h 47"/>
                <a:gd name="T68" fmla="*/ 61 w 75"/>
                <a:gd name="T69" fmla="*/ 3 h 47"/>
                <a:gd name="T70" fmla="*/ 69 w 75"/>
                <a:gd name="T71" fmla="*/ 4 h 47"/>
                <a:gd name="T72" fmla="*/ 72 w 75"/>
                <a:gd name="T73" fmla="*/ 12 h 47"/>
                <a:gd name="T74" fmla="*/ 71 w 75"/>
                <a:gd name="T75" fmla="*/ 21 h 47"/>
                <a:gd name="T76" fmla="*/ 71 w 75"/>
                <a:gd name="T77" fmla="*/ 27 h 47"/>
                <a:gd name="T78" fmla="*/ 73 w 75"/>
                <a:gd name="T79" fmla="*/ 33 h 47"/>
                <a:gd name="T80" fmla="*/ 71 w 75"/>
                <a:gd name="T81" fmla="*/ 31 h 47"/>
                <a:gd name="T82" fmla="*/ 66 w 75"/>
                <a:gd name="T83" fmla="*/ 36 h 47"/>
                <a:gd name="T84" fmla="*/ 69 w 75"/>
                <a:gd name="T85" fmla="*/ 41 h 47"/>
                <a:gd name="T86" fmla="*/ 64 w 75"/>
                <a:gd name="T87" fmla="*/ 41 h 47"/>
                <a:gd name="T88" fmla="*/ 63 w 75"/>
                <a:gd name="T89" fmla="*/ 46 h 47"/>
                <a:gd name="T90" fmla="*/ 55 w 75"/>
                <a:gd name="T91" fmla="*/ 46 h 47"/>
                <a:gd name="T92" fmla="*/ 46 w 75"/>
                <a:gd name="T93" fmla="*/ 44 h 47"/>
                <a:gd name="T94" fmla="*/ 38 w 75"/>
                <a:gd name="T95" fmla="*/ 47 h 47"/>
                <a:gd name="T96" fmla="*/ 32 w 75"/>
                <a:gd name="T97" fmla="*/ 41 h 47"/>
                <a:gd name="T98" fmla="*/ 38 w 75"/>
                <a:gd name="T99" fmla="*/ 39 h 47"/>
                <a:gd name="T100" fmla="*/ 32 w 75"/>
                <a:gd name="T101" fmla="*/ 38 h 47"/>
                <a:gd name="T102" fmla="*/ 30 w 75"/>
                <a:gd name="T103" fmla="*/ 34 h 47"/>
                <a:gd name="T104" fmla="*/ 38 w 75"/>
                <a:gd name="T105"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5" h="47">
                  <a:moveTo>
                    <a:pt x="38" y="33"/>
                  </a:moveTo>
                  <a:lnTo>
                    <a:pt x="38" y="33"/>
                  </a:lnTo>
                  <a:lnTo>
                    <a:pt x="36" y="31"/>
                  </a:lnTo>
                  <a:lnTo>
                    <a:pt x="38" y="31"/>
                  </a:lnTo>
                  <a:lnTo>
                    <a:pt x="38" y="30"/>
                  </a:lnTo>
                  <a:lnTo>
                    <a:pt x="39" y="30"/>
                  </a:lnTo>
                  <a:lnTo>
                    <a:pt x="42" y="28"/>
                  </a:lnTo>
                  <a:lnTo>
                    <a:pt x="45" y="28"/>
                  </a:lnTo>
                  <a:lnTo>
                    <a:pt x="47" y="28"/>
                  </a:lnTo>
                  <a:lnTo>
                    <a:pt x="51" y="28"/>
                  </a:lnTo>
                  <a:lnTo>
                    <a:pt x="53" y="27"/>
                  </a:lnTo>
                  <a:lnTo>
                    <a:pt x="49" y="27"/>
                  </a:lnTo>
                  <a:lnTo>
                    <a:pt x="44" y="27"/>
                  </a:lnTo>
                  <a:lnTo>
                    <a:pt x="42" y="27"/>
                  </a:lnTo>
                  <a:lnTo>
                    <a:pt x="38" y="28"/>
                  </a:lnTo>
                  <a:lnTo>
                    <a:pt x="36" y="28"/>
                  </a:lnTo>
                  <a:lnTo>
                    <a:pt x="32" y="28"/>
                  </a:lnTo>
                  <a:lnTo>
                    <a:pt x="30" y="29"/>
                  </a:lnTo>
                  <a:lnTo>
                    <a:pt x="27" y="29"/>
                  </a:lnTo>
                  <a:lnTo>
                    <a:pt x="25" y="29"/>
                  </a:lnTo>
                  <a:lnTo>
                    <a:pt x="21" y="30"/>
                  </a:lnTo>
                  <a:lnTo>
                    <a:pt x="19" y="30"/>
                  </a:lnTo>
                  <a:lnTo>
                    <a:pt x="13" y="30"/>
                  </a:lnTo>
                  <a:lnTo>
                    <a:pt x="10" y="31"/>
                  </a:lnTo>
                  <a:lnTo>
                    <a:pt x="8" y="31"/>
                  </a:lnTo>
                  <a:lnTo>
                    <a:pt x="4" y="31"/>
                  </a:lnTo>
                  <a:lnTo>
                    <a:pt x="2" y="31"/>
                  </a:lnTo>
                  <a:lnTo>
                    <a:pt x="0" y="29"/>
                  </a:lnTo>
                  <a:lnTo>
                    <a:pt x="2" y="28"/>
                  </a:lnTo>
                  <a:lnTo>
                    <a:pt x="5" y="26"/>
                  </a:lnTo>
                  <a:lnTo>
                    <a:pt x="8" y="26"/>
                  </a:lnTo>
                  <a:lnTo>
                    <a:pt x="10" y="27"/>
                  </a:lnTo>
                  <a:lnTo>
                    <a:pt x="9" y="25"/>
                  </a:lnTo>
                  <a:lnTo>
                    <a:pt x="5" y="24"/>
                  </a:lnTo>
                  <a:lnTo>
                    <a:pt x="9" y="22"/>
                  </a:lnTo>
                  <a:lnTo>
                    <a:pt x="11" y="21"/>
                  </a:lnTo>
                  <a:lnTo>
                    <a:pt x="14" y="22"/>
                  </a:lnTo>
                  <a:lnTo>
                    <a:pt x="17" y="24"/>
                  </a:lnTo>
                  <a:lnTo>
                    <a:pt x="20" y="26"/>
                  </a:lnTo>
                  <a:lnTo>
                    <a:pt x="22" y="25"/>
                  </a:lnTo>
                  <a:lnTo>
                    <a:pt x="26" y="24"/>
                  </a:lnTo>
                  <a:lnTo>
                    <a:pt x="23" y="25"/>
                  </a:lnTo>
                  <a:lnTo>
                    <a:pt x="20" y="24"/>
                  </a:lnTo>
                  <a:lnTo>
                    <a:pt x="17" y="20"/>
                  </a:lnTo>
                  <a:lnTo>
                    <a:pt x="20" y="18"/>
                  </a:lnTo>
                  <a:lnTo>
                    <a:pt x="18" y="19"/>
                  </a:lnTo>
                  <a:lnTo>
                    <a:pt x="14" y="19"/>
                  </a:lnTo>
                  <a:lnTo>
                    <a:pt x="12" y="17"/>
                  </a:lnTo>
                  <a:lnTo>
                    <a:pt x="14" y="13"/>
                  </a:lnTo>
                  <a:lnTo>
                    <a:pt x="18" y="12"/>
                  </a:lnTo>
                  <a:lnTo>
                    <a:pt x="14" y="12"/>
                  </a:lnTo>
                  <a:lnTo>
                    <a:pt x="12" y="12"/>
                  </a:lnTo>
                  <a:lnTo>
                    <a:pt x="9" y="12"/>
                  </a:lnTo>
                  <a:lnTo>
                    <a:pt x="10" y="9"/>
                  </a:lnTo>
                  <a:lnTo>
                    <a:pt x="12" y="7"/>
                  </a:lnTo>
                  <a:lnTo>
                    <a:pt x="15" y="5"/>
                  </a:lnTo>
                  <a:lnTo>
                    <a:pt x="18" y="7"/>
                  </a:lnTo>
                  <a:lnTo>
                    <a:pt x="21" y="8"/>
                  </a:lnTo>
                  <a:lnTo>
                    <a:pt x="23" y="9"/>
                  </a:lnTo>
                  <a:lnTo>
                    <a:pt x="22" y="12"/>
                  </a:lnTo>
                  <a:lnTo>
                    <a:pt x="26" y="12"/>
                  </a:lnTo>
                  <a:lnTo>
                    <a:pt x="28" y="13"/>
                  </a:lnTo>
                  <a:lnTo>
                    <a:pt x="30" y="17"/>
                  </a:lnTo>
                  <a:lnTo>
                    <a:pt x="32" y="17"/>
                  </a:lnTo>
                  <a:lnTo>
                    <a:pt x="36" y="19"/>
                  </a:lnTo>
                  <a:lnTo>
                    <a:pt x="38" y="21"/>
                  </a:lnTo>
                  <a:lnTo>
                    <a:pt x="38" y="22"/>
                  </a:lnTo>
                  <a:lnTo>
                    <a:pt x="42" y="21"/>
                  </a:lnTo>
                  <a:lnTo>
                    <a:pt x="44" y="19"/>
                  </a:lnTo>
                  <a:lnTo>
                    <a:pt x="42" y="20"/>
                  </a:lnTo>
                  <a:lnTo>
                    <a:pt x="38" y="18"/>
                  </a:lnTo>
                  <a:lnTo>
                    <a:pt x="38" y="18"/>
                  </a:lnTo>
                  <a:lnTo>
                    <a:pt x="37" y="18"/>
                  </a:lnTo>
                  <a:lnTo>
                    <a:pt x="36" y="14"/>
                  </a:lnTo>
                  <a:lnTo>
                    <a:pt x="38" y="14"/>
                  </a:lnTo>
                  <a:lnTo>
                    <a:pt x="40" y="14"/>
                  </a:lnTo>
                  <a:lnTo>
                    <a:pt x="44" y="14"/>
                  </a:lnTo>
                  <a:lnTo>
                    <a:pt x="40" y="14"/>
                  </a:lnTo>
                  <a:lnTo>
                    <a:pt x="38" y="13"/>
                  </a:lnTo>
                  <a:lnTo>
                    <a:pt x="36" y="13"/>
                  </a:lnTo>
                  <a:lnTo>
                    <a:pt x="32" y="11"/>
                  </a:lnTo>
                  <a:lnTo>
                    <a:pt x="36" y="10"/>
                  </a:lnTo>
                  <a:lnTo>
                    <a:pt x="38" y="11"/>
                  </a:lnTo>
                  <a:lnTo>
                    <a:pt x="38" y="10"/>
                  </a:lnTo>
                  <a:lnTo>
                    <a:pt x="36" y="8"/>
                  </a:lnTo>
                  <a:lnTo>
                    <a:pt x="30" y="8"/>
                  </a:lnTo>
                  <a:lnTo>
                    <a:pt x="28" y="7"/>
                  </a:lnTo>
                  <a:lnTo>
                    <a:pt x="27" y="4"/>
                  </a:lnTo>
                  <a:lnTo>
                    <a:pt x="30" y="2"/>
                  </a:lnTo>
                  <a:lnTo>
                    <a:pt x="32" y="1"/>
                  </a:lnTo>
                  <a:lnTo>
                    <a:pt x="36" y="0"/>
                  </a:lnTo>
                  <a:lnTo>
                    <a:pt x="38" y="1"/>
                  </a:lnTo>
                  <a:lnTo>
                    <a:pt x="44" y="2"/>
                  </a:lnTo>
                  <a:lnTo>
                    <a:pt x="46" y="3"/>
                  </a:lnTo>
                  <a:lnTo>
                    <a:pt x="49" y="4"/>
                  </a:lnTo>
                  <a:lnTo>
                    <a:pt x="51" y="7"/>
                  </a:lnTo>
                  <a:lnTo>
                    <a:pt x="53" y="4"/>
                  </a:lnTo>
                  <a:lnTo>
                    <a:pt x="52" y="2"/>
                  </a:lnTo>
                  <a:lnTo>
                    <a:pt x="55" y="2"/>
                  </a:lnTo>
                  <a:lnTo>
                    <a:pt x="57" y="0"/>
                  </a:lnTo>
                  <a:lnTo>
                    <a:pt x="55" y="0"/>
                  </a:lnTo>
                  <a:lnTo>
                    <a:pt x="57" y="0"/>
                  </a:lnTo>
                  <a:lnTo>
                    <a:pt x="61" y="1"/>
                  </a:lnTo>
                  <a:lnTo>
                    <a:pt x="63" y="2"/>
                  </a:lnTo>
                  <a:lnTo>
                    <a:pt x="61" y="3"/>
                  </a:lnTo>
                  <a:lnTo>
                    <a:pt x="63" y="3"/>
                  </a:lnTo>
                  <a:lnTo>
                    <a:pt x="66" y="4"/>
                  </a:lnTo>
                  <a:lnTo>
                    <a:pt x="69" y="4"/>
                  </a:lnTo>
                  <a:lnTo>
                    <a:pt x="70" y="8"/>
                  </a:lnTo>
                  <a:lnTo>
                    <a:pt x="69" y="10"/>
                  </a:lnTo>
                  <a:lnTo>
                    <a:pt x="72" y="12"/>
                  </a:lnTo>
                  <a:lnTo>
                    <a:pt x="72" y="16"/>
                  </a:lnTo>
                  <a:lnTo>
                    <a:pt x="71" y="18"/>
                  </a:lnTo>
                  <a:lnTo>
                    <a:pt x="71" y="21"/>
                  </a:lnTo>
                  <a:lnTo>
                    <a:pt x="71" y="24"/>
                  </a:lnTo>
                  <a:lnTo>
                    <a:pt x="69" y="26"/>
                  </a:lnTo>
                  <a:lnTo>
                    <a:pt x="71" y="27"/>
                  </a:lnTo>
                  <a:lnTo>
                    <a:pt x="74" y="27"/>
                  </a:lnTo>
                  <a:lnTo>
                    <a:pt x="74" y="30"/>
                  </a:lnTo>
                  <a:lnTo>
                    <a:pt x="73" y="33"/>
                  </a:lnTo>
                  <a:lnTo>
                    <a:pt x="75" y="35"/>
                  </a:lnTo>
                  <a:lnTo>
                    <a:pt x="72" y="34"/>
                  </a:lnTo>
                  <a:lnTo>
                    <a:pt x="71" y="31"/>
                  </a:lnTo>
                  <a:lnTo>
                    <a:pt x="68" y="33"/>
                  </a:lnTo>
                  <a:lnTo>
                    <a:pt x="65" y="34"/>
                  </a:lnTo>
                  <a:lnTo>
                    <a:pt x="66" y="36"/>
                  </a:lnTo>
                  <a:lnTo>
                    <a:pt x="64" y="37"/>
                  </a:lnTo>
                  <a:lnTo>
                    <a:pt x="66" y="39"/>
                  </a:lnTo>
                  <a:lnTo>
                    <a:pt x="69" y="41"/>
                  </a:lnTo>
                  <a:lnTo>
                    <a:pt x="70" y="43"/>
                  </a:lnTo>
                  <a:lnTo>
                    <a:pt x="68" y="43"/>
                  </a:lnTo>
                  <a:lnTo>
                    <a:pt x="64" y="41"/>
                  </a:lnTo>
                  <a:lnTo>
                    <a:pt x="65" y="43"/>
                  </a:lnTo>
                  <a:lnTo>
                    <a:pt x="66" y="46"/>
                  </a:lnTo>
                  <a:lnTo>
                    <a:pt x="63" y="46"/>
                  </a:lnTo>
                  <a:lnTo>
                    <a:pt x="61" y="46"/>
                  </a:lnTo>
                  <a:lnTo>
                    <a:pt x="57" y="46"/>
                  </a:lnTo>
                  <a:lnTo>
                    <a:pt x="55" y="46"/>
                  </a:lnTo>
                  <a:lnTo>
                    <a:pt x="52" y="46"/>
                  </a:lnTo>
                  <a:lnTo>
                    <a:pt x="49" y="46"/>
                  </a:lnTo>
                  <a:lnTo>
                    <a:pt x="46" y="44"/>
                  </a:lnTo>
                  <a:lnTo>
                    <a:pt x="44" y="47"/>
                  </a:lnTo>
                  <a:lnTo>
                    <a:pt x="42" y="47"/>
                  </a:lnTo>
                  <a:lnTo>
                    <a:pt x="38" y="47"/>
                  </a:lnTo>
                  <a:lnTo>
                    <a:pt x="36" y="46"/>
                  </a:lnTo>
                  <a:lnTo>
                    <a:pt x="32" y="45"/>
                  </a:lnTo>
                  <a:lnTo>
                    <a:pt x="32" y="41"/>
                  </a:lnTo>
                  <a:lnTo>
                    <a:pt x="36" y="41"/>
                  </a:lnTo>
                  <a:lnTo>
                    <a:pt x="38" y="39"/>
                  </a:lnTo>
                  <a:lnTo>
                    <a:pt x="38" y="39"/>
                  </a:lnTo>
                  <a:lnTo>
                    <a:pt x="38" y="39"/>
                  </a:lnTo>
                  <a:lnTo>
                    <a:pt x="35" y="39"/>
                  </a:lnTo>
                  <a:lnTo>
                    <a:pt x="32" y="38"/>
                  </a:lnTo>
                  <a:lnTo>
                    <a:pt x="29" y="37"/>
                  </a:lnTo>
                  <a:lnTo>
                    <a:pt x="32" y="36"/>
                  </a:lnTo>
                  <a:lnTo>
                    <a:pt x="30" y="34"/>
                  </a:lnTo>
                  <a:lnTo>
                    <a:pt x="32" y="34"/>
                  </a:lnTo>
                  <a:lnTo>
                    <a:pt x="36" y="33"/>
                  </a:lnTo>
                  <a:lnTo>
                    <a:pt x="38" y="33"/>
                  </a:lnTo>
                  <a:lnTo>
                    <a:pt x="3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7" name="Freeform 234">
              <a:extLst>
                <a:ext uri="{FF2B5EF4-FFF2-40B4-BE49-F238E27FC236}">
                  <a16:creationId xmlns:a16="http://schemas.microsoft.com/office/drawing/2014/main" id="{490E54F2-EE4D-4D13-163A-28CE56E01801}"/>
                </a:ext>
              </a:extLst>
            </p:cNvPr>
            <p:cNvSpPr>
              <a:spLocks/>
            </p:cNvSpPr>
            <p:nvPr userDrawn="1"/>
          </p:nvSpPr>
          <p:spPr bwMode="auto">
            <a:xfrm>
              <a:off x="3521864" y="1413978"/>
              <a:ext cx="158236" cy="171562"/>
            </a:xfrm>
            <a:custGeom>
              <a:avLst/>
              <a:gdLst>
                <a:gd name="T0" fmla="*/ 82 w 95"/>
                <a:gd name="T1" fmla="*/ 7 h 103"/>
                <a:gd name="T2" fmla="*/ 86 w 95"/>
                <a:gd name="T3" fmla="*/ 12 h 103"/>
                <a:gd name="T4" fmla="*/ 95 w 95"/>
                <a:gd name="T5" fmla="*/ 12 h 103"/>
                <a:gd name="T6" fmla="*/ 94 w 95"/>
                <a:gd name="T7" fmla="*/ 4 h 103"/>
                <a:gd name="T8" fmla="*/ 88 w 95"/>
                <a:gd name="T9" fmla="*/ 1 h 103"/>
                <a:gd name="T10" fmla="*/ 81 w 95"/>
                <a:gd name="T11" fmla="*/ 0 h 103"/>
                <a:gd name="T12" fmla="*/ 75 w 95"/>
                <a:gd name="T13" fmla="*/ 4 h 103"/>
                <a:gd name="T14" fmla="*/ 77 w 95"/>
                <a:gd name="T15" fmla="*/ 7 h 103"/>
                <a:gd name="T16" fmla="*/ 81 w 95"/>
                <a:gd name="T17" fmla="*/ 103 h 103"/>
                <a:gd name="T18" fmla="*/ 77 w 95"/>
                <a:gd name="T19" fmla="*/ 101 h 103"/>
                <a:gd name="T20" fmla="*/ 77 w 95"/>
                <a:gd name="T21" fmla="*/ 47 h 103"/>
                <a:gd name="T22" fmla="*/ 84 w 95"/>
                <a:gd name="T23" fmla="*/ 48 h 103"/>
                <a:gd name="T24" fmla="*/ 81 w 95"/>
                <a:gd name="T25" fmla="*/ 56 h 103"/>
                <a:gd name="T26" fmla="*/ 88 w 95"/>
                <a:gd name="T27" fmla="*/ 61 h 103"/>
                <a:gd name="T28" fmla="*/ 88 w 95"/>
                <a:gd name="T29" fmla="*/ 70 h 103"/>
                <a:gd name="T30" fmla="*/ 81 w 95"/>
                <a:gd name="T31" fmla="*/ 71 h 103"/>
                <a:gd name="T32" fmla="*/ 74 w 95"/>
                <a:gd name="T33" fmla="*/ 71 h 103"/>
                <a:gd name="T34" fmla="*/ 66 w 95"/>
                <a:gd name="T35" fmla="*/ 64 h 103"/>
                <a:gd name="T36" fmla="*/ 59 w 95"/>
                <a:gd name="T37" fmla="*/ 60 h 103"/>
                <a:gd name="T38" fmla="*/ 50 w 95"/>
                <a:gd name="T39" fmla="*/ 57 h 103"/>
                <a:gd name="T40" fmla="*/ 42 w 95"/>
                <a:gd name="T41" fmla="*/ 58 h 103"/>
                <a:gd name="T42" fmla="*/ 35 w 95"/>
                <a:gd name="T43" fmla="*/ 54 h 103"/>
                <a:gd name="T44" fmla="*/ 27 w 95"/>
                <a:gd name="T45" fmla="*/ 56 h 103"/>
                <a:gd name="T46" fmla="*/ 19 w 95"/>
                <a:gd name="T47" fmla="*/ 57 h 103"/>
                <a:gd name="T48" fmla="*/ 10 w 95"/>
                <a:gd name="T49" fmla="*/ 53 h 103"/>
                <a:gd name="T50" fmla="*/ 13 w 95"/>
                <a:gd name="T51" fmla="*/ 48 h 103"/>
                <a:gd name="T52" fmla="*/ 22 w 95"/>
                <a:gd name="T53" fmla="*/ 49 h 103"/>
                <a:gd name="T54" fmla="*/ 30 w 95"/>
                <a:gd name="T55" fmla="*/ 49 h 103"/>
                <a:gd name="T56" fmla="*/ 23 w 95"/>
                <a:gd name="T57" fmla="*/ 46 h 103"/>
                <a:gd name="T58" fmla="*/ 30 w 95"/>
                <a:gd name="T59" fmla="*/ 41 h 103"/>
                <a:gd name="T60" fmla="*/ 22 w 95"/>
                <a:gd name="T61" fmla="*/ 43 h 103"/>
                <a:gd name="T62" fmla="*/ 22 w 95"/>
                <a:gd name="T63" fmla="*/ 36 h 103"/>
                <a:gd name="T64" fmla="*/ 15 w 95"/>
                <a:gd name="T65" fmla="*/ 39 h 103"/>
                <a:gd name="T66" fmla="*/ 11 w 95"/>
                <a:gd name="T67" fmla="*/ 37 h 103"/>
                <a:gd name="T68" fmla="*/ 6 w 95"/>
                <a:gd name="T69" fmla="*/ 35 h 103"/>
                <a:gd name="T70" fmla="*/ 0 w 95"/>
                <a:gd name="T71" fmla="*/ 30 h 103"/>
                <a:gd name="T72" fmla="*/ 6 w 95"/>
                <a:gd name="T73" fmla="*/ 26 h 103"/>
                <a:gd name="T74" fmla="*/ 15 w 95"/>
                <a:gd name="T75" fmla="*/ 26 h 103"/>
                <a:gd name="T76" fmla="*/ 23 w 95"/>
                <a:gd name="T77" fmla="*/ 23 h 103"/>
                <a:gd name="T78" fmla="*/ 32 w 95"/>
                <a:gd name="T79" fmla="*/ 26 h 103"/>
                <a:gd name="T80" fmla="*/ 39 w 95"/>
                <a:gd name="T81" fmla="*/ 30 h 103"/>
                <a:gd name="T82" fmla="*/ 42 w 95"/>
                <a:gd name="T83" fmla="*/ 39 h 103"/>
                <a:gd name="T84" fmla="*/ 48 w 95"/>
                <a:gd name="T85" fmla="*/ 34 h 103"/>
                <a:gd name="T86" fmla="*/ 53 w 95"/>
                <a:gd name="T87" fmla="*/ 32 h 103"/>
                <a:gd name="T88" fmla="*/ 64 w 95"/>
                <a:gd name="T89" fmla="*/ 41 h 103"/>
                <a:gd name="T90" fmla="*/ 71 w 95"/>
                <a:gd name="T91" fmla="*/ 40 h 103"/>
                <a:gd name="T92" fmla="*/ 77 w 95"/>
                <a:gd name="T93" fmla="*/ 4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103">
                  <a:moveTo>
                    <a:pt x="77" y="7"/>
                  </a:moveTo>
                  <a:lnTo>
                    <a:pt x="78" y="7"/>
                  </a:lnTo>
                  <a:lnTo>
                    <a:pt x="82" y="7"/>
                  </a:lnTo>
                  <a:lnTo>
                    <a:pt x="84" y="7"/>
                  </a:lnTo>
                  <a:lnTo>
                    <a:pt x="87" y="9"/>
                  </a:lnTo>
                  <a:lnTo>
                    <a:pt x="86" y="12"/>
                  </a:lnTo>
                  <a:lnTo>
                    <a:pt x="90" y="12"/>
                  </a:lnTo>
                  <a:lnTo>
                    <a:pt x="92" y="13"/>
                  </a:lnTo>
                  <a:lnTo>
                    <a:pt x="95" y="12"/>
                  </a:lnTo>
                  <a:lnTo>
                    <a:pt x="95" y="10"/>
                  </a:lnTo>
                  <a:lnTo>
                    <a:pt x="94" y="7"/>
                  </a:lnTo>
                  <a:lnTo>
                    <a:pt x="94" y="4"/>
                  </a:lnTo>
                  <a:lnTo>
                    <a:pt x="94" y="3"/>
                  </a:lnTo>
                  <a:lnTo>
                    <a:pt x="91" y="1"/>
                  </a:lnTo>
                  <a:lnTo>
                    <a:pt x="88" y="1"/>
                  </a:lnTo>
                  <a:lnTo>
                    <a:pt x="85" y="1"/>
                  </a:lnTo>
                  <a:lnTo>
                    <a:pt x="83" y="0"/>
                  </a:lnTo>
                  <a:lnTo>
                    <a:pt x="81" y="0"/>
                  </a:lnTo>
                  <a:lnTo>
                    <a:pt x="79" y="0"/>
                  </a:lnTo>
                  <a:lnTo>
                    <a:pt x="76" y="2"/>
                  </a:lnTo>
                  <a:lnTo>
                    <a:pt x="75" y="4"/>
                  </a:lnTo>
                  <a:lnTo>
                    <a:pt x="75" y="5"/>
                  </a:lnTo>
                  <a:lnTo>
                    <a:pt x="76" y="7"/>
                  </a:lnTo>
                  <a:lnTo>
                    <a:pt x="77" y="7"/>
                  </a:lnTo>
                  <a:lnTo>
                    <a:pt x="77" y="7"/>
                  </a:lnTo>
                  <a:close/>
                  <a:moveTo>
                    <a:pt x="77" y="103"/>
                  </a:moveTo>
                  <a:lnTo>
                    <a:pt x="81" y="103"/>
                  </a:lnTo>
                  <a:lnTo>
                    <a:pt x="83" y="103"/>
                  </a:lnTo>
                  <a:lnTo>
                    <a:pt x="81" y="101"/>
                  </a:lnTo>
                  <a:lnTo>
                    <a:pt x="77" y="101"/>
                  </a:lnTo>
                  <a:lnTo>
                    <a:pt x="77" y="103"/>
                  </a:lnTo>
                  <a:lnTo>
                    <a:pt x="77" y="103"/>
                  </a:lnTo>
                  <a:close/>
                  <a:moveTo>
                    <a:pt x="77" y="47"/>
                  </a:moveTo>
                  <a:lnTo>
                    <a:pt x="78" y="47"/>
                  </a:lnTo>
                  <a:lnTo>
                    <a:pt x="81" y="47"/>
                  </a:lnTo>
                  <a:lnTo>
                    <a:pt x="84" y="48"/>
                  </a:lnTo>
                  <a:lnTo>
                    <a:pt x="82" y="51"/>
                  </a:lnTo>
                  <a:lnTo>
                    <a:pt x="81" y="54"/>
                  </a:lnTo>
                  <a:lnTo>
                    <a:pt x="81" y="56"/>
                  </a:lnTo>
                  <a:lnTo>
                    <a:pt x="84" y="56"/>
                  </a:lnTo>
                  <a:lnTo>
                    <a:pt x="86" y="60"/>
                  </a:lnTo>
                  <a:lnTo>
                    <a:pt x="88" y="61"/>
                  </a:lnTo>
                  <a:lnTo>
                    <a:pt x="92" y="64"/>
                  </a:lnTo>
                  <a:lnTo>
                    <a:pt x="90" y="66"/>
                  </a:lnTo>
                  <a:lnTo>
                    <a:pt x="88" y="70"/>
                  </a:lnTo>
                  <a:lnTo>
                    <a:pt x="86" y="70"/>
                  </a:lnTo>
                  <a:lnTo>
                    <a:pt x="83" y="71"/>
                  </a:lnTo>
                  <a:lnTo>
                    <a:pt x="81" y="71"/>
                  </a:lnTo>
                  <a:lnTo>
                    <a:pt x="77" y="71"/>
                  </a:lnTo>
                  <a:lnTo>
                    <a:pt x="76" y="71"/>
                  </a:lnTo>
                  <a:lnTo>
                    <a:pt x="74" y="71"/>
                  </a:lnTo>
                  <a:lnTo>
                    <a:pt x="70" y="70"/>
                  </a:lnTo>
                  <a:lnTo>
                    <a:pt x="68" y="68"/>
                  </a:lnTo>
                  <a:lnTo>
                    <a:pt x="66" y="64"/>
                  </a:lnTo>
                  <a:lnTo>
                    <a:pt x="65" y="62"/>
                  </a:lnTo>
                  <a:lnTo>
                    <a:pt x="61" y="60"/>
                  </a:lnTo>
                  <a:lnTo>
                    <a:pt x="59" y="60"/>
                  </a:lnTo>
                  <a:lnTo>
                    <a:pt x="56" y="58"/>
                  </a:lnTo>
                  <a:lnTo>
                    <a:pt x="53" y="57"/>
                  </a:lnTo>
                  <a:lnTo>
                    <a:pt x="50" y="57"/>
                  </a:lnTo>
                  <a:lnTo>
                    <a:pt x="48" y="56"/>
                  </a:lnTo>
                  <a:lnTo>
                    <a:pt x="44" y="57"/>
                  </a:lnTo>
                  <a:lnTo>
                    <a:pt x="42" y="58"/>
                  </a:lnTo>
                  <a:lnTo>
                    <a:pt x="39" y="56"/>
                  </a:lnTo>
                  <a:lnTo>
                    <a:pt x="39" y="54"/>
                  </a:lnTo>
                  <a:lnTo>
                    <a:pt x="35" y="54"/>
                  </a:lnTo>
                  <a:lnTo>
                    <a:pt x="33" y="55"/>
                  </a:lnTo>
                  <a:lnTo>
                    <a:pt x="31" y="55"/>
                  </a:lnTo>
                  <a:lnTo>
                    <a:pt x="27" y="56"/>
                  </a:lnTo>
                  <a:lnTo>
                    <a:pt x="25" y="57"/>
                  </a:lnTo>
                  <a:lnTo>
                    <a:pt x="22" y="57"/>
                  </a:lnTo>
                  <a:lnTo>
                    <a:pt x="19" y="57"/>
                  </a:lnTo>
                  <a:lnTo>
                    <a:pt x="16" y="57"/>
                  </a:lnTo>
                  <a:lnTo>
                    <a:pt x="14" y="55"/>
                  </a:lnTo>
                  <a:lnTo>
                    <a:pt x="10" y="53"/>
                  </a:lnTo>
                  <a:lnTo>
                    <a:pt x="8" y="51"/>
                  </a:lnTo>
                  <a:lnTo>
                    <a:pt x="10" y="48"/>
                  </a:lnTo>
                  <a:lnTo>
                    <a:pt x="13" y="48"/>
                  </a:lnTo>
                  <a:lnTo>
                    <a:pt x="16" y="48"/>
                  </a:lnTo>
                  <a:lnTo>
                    <a:pt x="18" y="48"/>
                  </a:lnTo>
                  <a:lnTo>
                    <a:pt x="22" y="49"/>
                  </a:lnTo>
                  <a:lnTo>
                    <a:pt x="24" y="49"/>
                  </a:lnTo>
                  <a:lnTo>
                    <a:pt x="27" y="49"/>
                  </a:lnTo>
                  <a:lnTo>
                    <a:pt x="30" y="49"/>
                  </a:lnTo>
                  <a:lnTo>
                    <a:pt x="28" y="47"/>
                  </a:lnTo>
                  <a:lnTo>
                    <a:pt x="26" y="47"/>
                  </a:lnTo>
                  <a:lnTo>
                    <a:pt x="23" y="46"/>
                  </a:lnTo>
                  <a:lnTo>
                    <a:pt x="26" y="45"/>
                  </a:lnTo>
                  <a:lnTo>
                    <a:pt x="30" y="44"/>
                  </a:lnTo>
                  <a:lnTo>
                    <a:pt x="30" y="41"/>
                  </a:lnTo>
                  <a:lnTo>
                    <a:pt x="27" y="41"/>
                  </a:lnTo>
                  <a:lnTo>
                    <a:pt x="24" y="41"/>
                  </a:lnTo>
                  <a:lnTo>
                    <a:pt x="22" y="43"/>
                  </a:lnTo>
                  <a:lnTo>
                    <a:pt x="22" y="40"/>
                  </a:lnTo>
                  <a:lnTo>
                    <a:pt x="24" y="38"/>
                  </a:lnTo>
                  <a:lnTo>
                    <a:pt x="22" y="36"/>
                  </a:lnTo>
                  <a:lnTo>
                    <a:pt x="18" y="36"/>
                  </a:lnTo>
                  <a:lnTo>
                    <a:pt x="16" y="37"/>
                  </a:lnTo>
                  <a:lnTo>
                    <a:pt x="15" y="39"/>
                  </a:lnTo>
                  <a:lnTo>
                    <a:pt x="11" y="41"/>
                  </a:lnTo>
                  <a:lnTo>
                    <a:pt x="9" y="39"/>
                  </a:lnTo>
                  <a:lnTo>
                    <a:pt x="11" y="37"/>
                  </a:lnTo>
                  <a:lnTo>
                    <a:pt x="11" y="34"/>
                  </a:lnTo>
                  <a:lnTo>
                    <a:pt x="9" y="34"/>
                  </a:lnTo>
                  <a:lnTo>
                    <a:pt x="6" y="35"/>
                  </a:lnTo>
                  <a:lnTo>
                    <a:pt x="3" y="35"/>
                  </a:lnTo>
                  <a:lnTo>
                    <a:pt x="0" y="34"/>
                  </a:lnTo>
                  <a:lnTo>
                    <a:pt x="0" y="30"/>
                  </a:lnTo>
                  <a:lnTo>
                    <a:pt x="1" y="28"/>
                  </a:lnTo>
                  <a:lnTo>
                    <a:pt x="3" y="26"/>
                  </a:lnTo>
                  <a:lnTo>
                    <a:pt x="6" y="26"/>
                  </a:lnTo>
                  <a:lnTo>
                    <a:pt x="9" y="26"/>
                  </a:lnTo>
                  <a:lnTo>
                    <a:pt x="11" y="26"/>
                  </a:lnTo>
                  <a:lnTo>
                    <a:pt x="15" y="26"/>
                  </a:lnTo>
                  <a:lnTo>
                    <a:pt x="17" y="24"/>
                  </a:lnTo>
                  <a:lnTo>
                    <a:pt x="20" y="24"/>
                  </a:lnTo>
                  <a:lnTo>
                    <a:pt x="23" y="23"/>
                  </a:lnTo>
                  <a:lnTo>
                    <a:pt x="26" y="24"/>
                  </a:lnTo>
                  <a:lnTo>
                    <a:pt x="28" y="26"/>
                  </a:lnTo>
                  <a:lnTo>
                    <a:pt x="32" y="26"/>
                  </a:lnTo>
                  <a:lnTo>
                    <a:pt x="34" y="27"/>
                  </a:lnTo>
                  <a:lnTo>
                    <a:pt x="37" y="28"/>
                  </a:lnTo>
                  <a:lnTo>
                    <a:pt x="39" y="30"/>
                  </a:lnTo>
                  <a:lnTo>
                    <a:pt x="41" y="34"/>
                  </a:lnTo>
                  <a:lnTo>
                    <a:pt x="40" y="36"/>
                  </a:lnTo>
                  <a:lnTo>
                    <a:pt x="42" y="39"/>
                  </a:lnTo>
                  <a:lnTo>
                    <a:pt x="44" y="37"/>
                  </a:lnTo>
                  <a:lnTo>
                    <a:pt x="47" y="34"/>
                  </a:lnTo>
                  <a:lnTo>
                    <a:pt x="48" y="34"/>
                  </a:lnTo>
                  <a:lnTo>
                    <a:pt x="50" y="32"/>
                  </a:lnTo>
                  <a:lnTo>
                    <a:pt x="53" y="32"/>
                  </a:lnTo>
                  <a:lnTo>
                    <a:pt x="53" y="32"/>
                  </a:lnTo>
                  <a:lnTo>
                    <a:pt x="60" y="36"/>
                  </a:lnTo>
                  <a:lnTo>
                    <a:pt x="62" y="38"/>
                  </a:lnTo>
                  <a:lnTo>
                    <a:pt x="64" y="41"/>
                  </a:lnTo>
                  <a:lnTo>
                    <a:pt x="66" y="41"/>
                  </a:lnTo>
                  <a:lnTo>
                    <a:pt x="69" y="41"/>
                  </a:lnTo>
                  <a:lnTo>
                    <a:pt x="71" y="40"/>
                  </a:lnTo>
                  <a:lnTo>
                    <a:pt x="75" y="43"/>
                  </a:lnTo>
                  <a:lnTo>
                    <a:pt x="77" y="43"/>
                  </a:lnTo>
                  <a:lnTo>
                    <a:pt x="77" y="47"/>
                  </a:lnTo>
                  <a:lnTo>
                    <a:pt x="7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8" name="Freeform 235">
              <a:extLst>
                <a:ext uri="{FF2B5EF4-FFF2-40B4-BE49-F238E27FC236}">
                  <a16:creationId xmlns:a16="http://schemas.microsoft.com/office/drawing/2014/main" id="{EA77308A-26F0-5B40-FBB1-F75530C710B7}"/>
                </a:ext>
              </a:extLst>
            </p:cNvPr>
            <p:cNvSpPr>
              <a:spLocks/>
            </p:cNvSpPr>
            <p:nvPr userDrawn="1"/>
          </p:nvSpPr>
          <p:spPr bwMode="auto">
            <a:xfrm>
              <a:off x="3250365" y="1577211"/>
              <a:ext cx="316472" cy="183221"/>
            </a:xfrm>
            <a:custGeom>
              <a:avLst/>
              <a:gdLst>
                <a:gd name="T0" fmla="*/ 125 w 190"/>
                <a:gd name="T1" fmla="*/ 20 h 110"/>
                <a:gd name="T2" fmla="*/ 131 w 190"/>
                <a:gd name="T3" fmla="*/ 27 h 110"/>
                <a:gd name="T4" fmla="*/ 144 w 190"/>
                <a:gd name="T5" fmla="*/ 31 h 110"/>
                <a:gd name="T6" fmla="*/ 151 w 190"/>
                <a:gd name="T7" fmla="*/ 23 h 110"/>
                <a:gd name="T8" fmla="*/ 165 w 190"/>
                <a:gd name="T9" fmla="*/ 30 h 110"/>
                <a:gd name="T10" fmla="*/ 160 w 190"/>
                <a:gd name="T11" fmla="*/ 45 h 110"/>
                <a:gd name="T12" fmla="*/ 144 w 190"/>
                <a:gd name="T13" fmla="*/ 54 h 110"/>
                <a:gd name="T14" fmla="*/ 129 w 190"/>
                <a:gd name="T15" fmla="*/ 54 h 110"/>
                <a:gd name="T16" fmla="*/ 117 w 190"/>
                <a:gd name="T17" fmla="*/ 52 h 110"/>
                <a:gd name="T18" fmla="*/ 103 w 190"/>
                <a:gd name="T19" fmla="*/ 57 h 110"/>
                <a:gd name="T20" fmla="*/ 85 w 190"/>
                <a:gd name="T21" fmla="*/ 65 h 110"/>
                <a:gd name="T22" fmla="*/ 69 w 190"/>
                <a:gd name="T23" fmla="*/ 68 h 110"/>
                <a:gd name="T24" fmla="*/ 52 w 190"/>
                <a:gd name="T25" fmla="*/ 67 h 110"/>
                <a:gd name="T26" fmla="*/ 50 w 190"/>
                <a:gd name="T27" fmla="*/ 58 h 110"/>
                <a:gd name="T28" fmla="*/ 66 w 190"/>
                <a:gd name="T29" fmla="*/ 53 h 110"/>
                <a:gd name="T30" fmla="*/ 88 w 190"/>
                <a:gd name="T31" fmla="*/ 49 h 110"/>
                <a:gd name="T32" fmla="*/ 77 w 190"/>
                <a:gd name="T33" fmla="*/ 49 h 110"/>
                <a:gd name="T34" fmla="*/ 63 w 190"/>
                <a:gd name="T35" fmla="*/ 50 h 110"/>
                <a:gd name="T36" fmla="*/ 52 w 190"/>
                <a:gd name="T37" fmla="*/ 47 h 110"/>
                <a:gd name="T38" fmla="*/ 51 w 190"/>
                <a:gd name="T39" fmla="*/ 42 h 110"/>
                <a:gd name="T40" fmla="*/ 43 w 190"/>
                <a:gd name="T41" fmla="*/ 50 h 110"/>
                <a:gd name="T42" fmla="*/ 29 w 190"/>
                <a:gd name="T43" fmla="*/ 50 h 110"/>
                <a:gd name="T44" fmla="*/ 17 w 190"/>
                <a:gd name="T45" fmla="*/ 50 h 110"/>
                <a:gd name="T46" fmla="*/ 3 w 190"/>
                <a:gd name="T47" fmla="*/ 48 h 110"/>
                <a:gd name="T48" fmla="*/ 12 w 190"/>
                <a:gd name="T49" fmla="*/ 39 h 110"/>
                <a:gd name="T50" fmla="*/ 29 w 190"/>
                <a:gd name="T51" fmla="*/ 36 h 110"/>
                <a:gd name="T52" fmla="*/ 24 w 190"/>
                <a:gd name="T53" fmla="*/ 35 h 110"/>
                <a:gd name="T54" fmla="*/ 4 w 190"/>
                <a:gd name="T55" fmla="*/ 36 h 110"/>
                <a:gd name="T56" fmla="*/ 20 w 190"/>
                <a:gd name="T57" fmla="*/ 30 h 110"/>
                <a:gd name="T58" fmla="*/ 37 w 190"/>
                <a:gd name="T59" fmla="*/ 27 h 110"/>
                <a:gd name="T60" fmla="*/ 20 w 190"/>
                <a:gd name="T61" fmla="*/ 28 h 110"/>
                <a:gd name="T62" fmla="*/ 14 w 190"/>
                <a:gd name="T63" fmla="*/ 20 h 110"/>
                <a:gd name="T64" fmla="*/ 34 w 190"/>
                <a:gd name="T65" fmla="*/ 20 h 110"/>
                <a:gd name="T66" fmla="*/ 25 w 190"/>
                <a:gd name="T67" fmla="*/ 18 h 110"/>
                <a:gd name="T68" fmla="*/ 36 w 190"/>
                <a:gd name="T69" fmla="*/ 10 h 110"/>
                <a:gd name="T70" fmla="*/ 50 w 190"/>
                <a:gd name="T71" fmla="*/ 19 h 110"/>
                <a:gd name="T72" fmla="*/ 66 w 190"/>
                <a:gd name="T73" fmla="*/ 19 h 110"/>
                <a:gd name="T74" fmla="*/ 76 w 190"/>
                <a:gd name="T75" fmla="*/ 27 h 110"/>
                <a:gd name="T76" fmla="*/ 84 w 190"/>
                <a:gd name="T77" fmla="*/ 35 h 110"/>
                <a:gd name="T78" fmla="*/ 101 w 190"/>
                <a:gd name="T79" fmla="*/ 37 h 110"/>
                <a:gd name="T80" fmla="*/ 117 w 190"/>
                <a:gd name="T81" fmla="*/ 37 h 110"/>
                <a:gd name="T82" fmla="*/ 106 w 190"/>
                <a:gd name="T83" fmla="*/ 28 h 110"/>
                <a:gd name="T84" fmla="*/ 113 w 190"/>
                <a:gd name="T85" fmla="*/ 24 h 110"/>
                <a:gd name="T86" fmla="*/ 99 w 190"/>
                <a:gd name="T87" fmla="*/ 15 h 110"/>
                <a:gd name="T88" fmla="*/ 112 w 190"/>
                <a:gd name="T89" fmla="*/ 3 h 110"/>
                <a:gd name="T90" fmla="*/ 121 w 190"/>
                <a:gd name="T91" fmla="*/ 7 h 110"/>
                <a:gd name="T92" fmla="*/ 188 w 190"/>
                <a:gd name="T93" fmla="*/ 43 h 110"/>
                <a:gd name="T94" fmla="*/ 178 w 190"/>
                <a:gd name="T95" fmla="*/ 51 h 110"/>
                <a:gd name="T96" fmla="*/ 181 w 190"/>
                <a:gd name="T97" fmla="*/ 40 h 110"/>
                <a:gd name="T98" fmla="*/ 160 w 190"/>
                <a:gd name="T99" fmla="*/ 103 h 110"/>
                <a:gd name="T100" fmla="*/ 145 w 190"/>
                <a:gd name="T101" fmla="*/ 93 h 110"/>
                <a:gd name="T102" fmla="*/ 165 w 190"/>
                <a:gd name="T103" fmla="*/ 86 h 110"/>
                <a:gd name="T104" fmla="*/ 178 w 190"/>
                <a:gd name="T105" fmla="*/ 93 h 110"/>
                <a:gd name="T106" fmla="*/ 169 w 190"/>
                <a:gd name="T107"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0" h="110">
                  <a:moveTo>
                    <a:pt x="125" y="11"/>
                  </a:moveTo>
                  <a:lnTo>
                    <a:pt x="123" y="13"/>
                  </a:lnTo>
                  <a:lnTo>
                    <a:pt x="126" y="14"/>
                  </a:lnTo>
                  <a:lnTo>
                    <a:pt x="129" y="16"/>
                  </a:lnTo>
                  <a:lnTo>
                    <a:pt x="128" y="18"/>
                  </a:lnTo>
                  <a:lnTo>
                    <a:pt x="125" y="20"/>
                  </a:lnTo>
                  <a:lnTo>
                    <a:pt x="126" y="23"/>
                  </a:lnTo>
                  <a:lnTo>
                    <a:pt x="128" y="23"/>
                  </a:lnTo>
                  <a:lnTo>
                    <a:pt x="131" y="23"/>
                  </a:lnTo>
                  <a:lnTo>
                    <a:pt x="134" y="23"/>
                  </a:lnTo>
                  <a:lnTo>
                    <a:pt x="135" y="26"/>
                  </a:lnTo>
                  <a:lnTo>
                    <a:pt x="131" y="27"/>
                  </a:lnTo>
                  <a:lnTo>
                    <a:pt x="132" y="31"/>
                  </a:lnTo>
                  <a:lnTo>
                    <a:pt x="135" y="27"/>
                  </a:lnTo>
                  <a:lnTo>
                    <a:pt x="138" y="27"/>
                  </a:lnTo>
                  <a:lnTo>
                    <a:pt x="140" y="27"/>
                  </a:lnTo>
                  <a:lnTo>
                    <a:pt x="143" y="28"/>
                  </a:lnTo>
                  <a:lnTo>
                    <a:pt x="144" y="31"/>
                  </a:lnTo>
                  <a:lnTo>
                    <a:pt x="146" y="34"/>
                  </a:lnTo>
                  <a:lnTo>
                    <a:pt x="146" y="31"/>
                  </a:lnTo>
                  <a:lnTo>
                    <a:pt x="149" y="30"/>
                  </a:lnTo>
                  <a:lnTo>
                    <a:pt x="146" y="27"/>
                  </a:lnTo>
                  <a:lnTo>
                    <a:pt x="147" y="25"/>
                  </a:lnTo>
                  <a:lnTo>
                    <a:pt x="151" y="23"/>
                  </a:lnTo>
                  <a:lnTo>
                    <a:pt x="153" y="23"/>
                  </a:lnTo>
                  <a:lnTo>
                    <a:pt x="155" y="24"/>
                  </a:lnTo>
                  <a:lnTo>
                    <a:pt x="159" y="24"/>
                  </a:lnTo>
                  <a:lnTo>
                    <a:pt x="161" y="25"/>
                  </a:lnTo>
                  <a:lnTo>
                    <a:pt x="164" y="27"/>
                  </a:lnTo>
                  <a:lnTo>
                    <a:pt x="165" y="30"/>
                  </a:lnTo>
                  <a:lnTo>
                    <a:pt x="165" y="32"/>
                  </a:lnTo>
                  <a:lnTo>
                    <a:pt x="166" y="35"/>
                  </a:lnTo>
                  <a:lnTo>
                    <a:pt x="163" y="37"/>
                  </a:lnTo>
                  <a:lnTo>
                    <a:pt x="163" y="40"/>
                  </a:lnTo>
                  <a:lnTo>
                    <a:pt x="162" y="43"/>
                  </a:lnTo>
                  <a:lnTo>
                    <a:pt x="160" y="45"/>
                  </a:lnTo>
                  <a:lnTo>
                    <a:pt x="160" y="49"/>
                  </a:lnTo>
                  <a:lnTo>
                    <a:pt x="157" y="51"/>
                  </a:lnTo>
                  <a:lnTo>
                    <a:pt x="154" y="52"/>
                  </a:lnTo>
                  <a:lnTo>
                    <a:pt x="152" y="52"/>
                  </a:lnTo>
                  <a:lnTo>
                    <a:pt x="148" y="52"/>
                  </a:lnTo>
                  <a:lnTo>
                    <a:pt x="144" y="54"/>
                  </a:lnTo>
                  <a:lnTo>
                    <a:pt x="140" y="54"/>
                  </a:lnTo>
                  <a:lnTo>
                    <a:pt x="138" y="54"/>
                  </a:lnTo>
                  <a:lnTo>
                    <a:pt x="135" y="52"/>
                  </a:lnTo>
                  <a:lnTo>
                    <a:pt x="134" y="50"/>
                  </a:lnTo>
                  <a:lnTo>
                    <a:pt x="131" y="52"/>
                  </a:lnTo>
                  <a:lnTo>
                    <a:pt x="129" y="54"/>
                  </a:lnTo>
                  <a:lnTo>
                    <a:pt x="126" y="54"/>
                  </a:lnTo>
                  <a:lnTo>
                    <a:pt x="123" y="53"/>
                  </a:lnTo>
                  <a:lnTo>
                    <a:pt x="120" y="53"/>
                  </a:lnTo>
                  <a:lnTo>
                    <a:pt x="122" y="52"/>
                  </a:lnTo>
                  <a:lnTo>
                    <a:pt x="120" y="51"/>
                  </a:lnTo>
                  <a:lnTo>
                    <a:pt x="117" y="52"/>
                  </a:lnTo>
                  <a:lnTo>
                    <a:pt x="114" y="53"/>
                  </a:lnTo>
                  <a:lnTo>
                    <a:pt x="112" y="56"/>
                  </a:lnTo>
                  <a:lnTo>
                    <a:pt x="109" y="57"/>
                  </a:lnTo>
                  <a:lnTo>
                    <a:pt x="106" y="56"/>
                  </a:lnTo>
                  <a:lnTo>
                    <a:pt x="103" y="57"/>
                  </a:lnTo>
                  <a:lnTo>
                    <a:pt x="103" y="57"/>
                  </a:lnTo>
                  <a:lnTo>
                    <a:pt x="100" y="57"/>
                  </a:lnTo>
                  <a:lnTo>
                    <a:pt x="97" y="58"/>
                  </a:lnTo>
                  <a:lnTo>
                    <a:pt x="94" y="58"/>
                  </a:lnTo>
                  <a:lnTo>
                    <a:pt x="94" y="61"/>
                  </a:lnTo>
                  <a:lnTo>
                    <a:pt x="91" y="62"/>
                  </a:lnTo>
                  <a:lnTo>
                    <a:pt x="85" y="65"/>
                  </a:lnTo>
                  <a:lnTo>
                    <a:pt x="83" y="65"/>
                  </a:lnTo>
                  <a:lnTo>
                    <a:pt x="79" y="66"/>
                  </a:lnTo>
                  <a:lnTo>
                    <a:pt x="77" y="67"/>
                  </a:lnTo>
                  <a:lnTo>
                    <a:pt x="74" y="67"/>
                  </a:lnTo>
                  <a:lnTo>
                    <a:pt x="71" y="68"/>
                  </a:lnTo>
                  <a:lnTo>
                    <a:pt x="69" y="68"/>
                  </a:lnTo>
                  <a:lnTo>
                    <a:pt x="66" y="68"/>
                  </a:lnTo>
                  <a:lnTo>
                    <a:pt x="63" y="69"/>
                  </a:lnTo>
                  <a:lnTo>
                    <a:pt x="60" y="68"/>
                  </a:lnTo>
                  <a:lnTo>
                    <a:pt x="58" y="68"/>
                  </a:lnTo>
                  <a:lnTo>
                    <a:pt x="54" y="68"/>
                  </a:lnTo>
                  <a:lnTo>
                    <a:pt x="52" y="67"/>
                  </a:lnTo>
                  <a:lnTo>
                    <a:pt x="49" y="66"/>
                  </a:lnTo>
                  <a:lnTo>
                    <a:pt x="46" y="65"/>
                  </a:lnTo>
                  <a:lnTo>
                    <a:pt x="43" y="62"/>
                  </a:lnTo>
                  <a:lnTo>
                    <a:pt x="44" y="60"/>
                  </a:lnTo>
                  <a:lnTo>
                    <a:pt x="46" y="59"/>
                  </a:lnTo>
                  <a:lnTo>
                    <a:pt x="50" y="58"/>
                  </a:lnTo>
                  <a:lnTo>
                    <a:pt x="52" y="57"/>
                  </a:lnTo>
                  <a:lnTo>
                    <a:pt x="55" y="57"/>
                  </a:lnTo>
                  <a:lnTo>
                    <a:pt x="58" y="56"/>
                  </a:lnTo>
                  <a:lnTo>
                    <a:pt x="61" y="54"/>
                  </a:lnTo>
                  <a:lnTo>
                    <a:pt x="63" y="53"/>
                  </a:lnTo>
                  <a:lnTo>
                    <a:pt x="66" y="53"/>
                  </a:lnTo>
                  <a:lnTo>
                    <a:pt x="69" y="52"/>
                  </a:lnTo>
                  <a:lnTo>
                    <a:pt x="71" y="52"/>
                  </a:lnTo>
                  <a:lnTo>
                    <a:pt x="75" y="52"/>
                  </a:lnTo>
                  <a:lnTo>
                    <a:pt x="79" y="53"/>
                  </a:lnTo>
                  <a:lnTo>
                    <a:pt x="83" y="50"/>
                  </a:lnTo>
                  <a:lnTo>
                    <a:pt x="88" y="49"/>
                  </a:lnTo>
                  <a:lnTo>
                    <a:pt x="91" y="45"/>
                  </a:lnTo>
                  <a:lnTo>
                    <a:pt x="88" y="45"/>
                  </a:lnTo>
                  <a:lnTo>
                    <a:pt x="85" y="47"/>
                  </a:lnTo>
                  <a:lnTo>
                    <a:pt x="83" y="48"/>
                  </a:lnTo>
                  <a:lnTo>
                    <a:pt x="79" y="48"/>
                  </a:lnTo>
                  <a:lnTo>
                    <a:pt x="77" y="49"/>
                  </a:lnTo>
                  <a:lnTo>
                    <a:pt x="75" y="49"/>
                  </a:lnTo>
                  <a:lnTo>
                    <a:pt x="71" y="47"/>
                  </a:lnTo>
                  <a:lnTo>
                    <a:pt x="69" y="48"/>
                  </a:lnTo>
                  <a:lnTo>
                    <a:pt x="66" y="45"/>
                  </a:lnTo>
                  <a:lnTo>
                    <a:pt x="67" y="49"/>
                  </a:lnTo>
                  <a:lnTo>
                    <a:pt x="63" y="50"/>
                  </a:lnTo>
                  <a:lnTo>
                    <a:pt x="61" y="49"/>
                  </a:lnTo>
                  <a:lnTo>
                    <a:pt x="58" y="50"/>
                  </a:lnTo>
                  <a:lnTo>
                    <a:pt x="55" y="50"/>
                  </a:lnTo>
                  <a:lnTo>
                    <a:pt x="52" y="51"/>
                  </a:lnTo>
                  <a:lnTo>
                    <a:pt x="50" y="49"/>
                  </a:lnTo>
                  <a:lnTo>
                    <a:pt x="52" y="47"/>
                  </a:lnTo>
                  <a:lnTo>
                    <a:pt x="50" y="47"/>
                  </a:lnTo>
                  <a:lnTo>
                    <a:pt x="51" y="44"/>
                  </a:lnTo>
                  <a:lnTo>
                    <a:pt x="53" y="43"/>
                  </a:lnTo>
                  <a:lnTo>
                    <a:pt x="57" y="41"/>
                  </a:lnTo>
                  <a:lnTo>
                    <a:pt x="53" y="41"/>
                  </a:lnTo>
                  <a:lnTo>
                    <a:pt x="51" y="42"/>
                  </a:lnTo>
                  <a:lnTo>
                    <a:pt x="48" y="42"/>
                  </a:lnTo>
                  <a:lnTo>
                    <a:pt x="46" y="44"/>
                  </a:lnTo>
                  <a:lnTo>
                    <a:pt x="44" y="45"/>
                  </a:lnTo>
                  <a:lnTo>
                    <a:pt x="42" y="45"/>
                  </a:lnTo>
                  <a:lnTo>
                    <a:pt x="44" y="48"/>
                  </a:lnTo>
                  <a:lnTo>
                    <a:pt x="43" y="50"/>
                  </a:lnTo>
                  <a:lnTo>
                    <a:pt x="41" y="51"/>
                  </a:lnTo>
                  <a:lnTo>
                    <a:pt x="37" y="52"/>
                  </a:lnTo>
                  <a:lnTo>
                    <a:pt x="34" y="53"/>
                  </a:lnTo>
                  <a:lnTo>
                    <a:pt x="32" y="51"/>
                  </a:lnTo>
                  <a:lnTo>
                    <a:pt x="33" y="49"/>
                  </a:lnTo>
                  <a:lnTo>
                    <a:pt x="29" y="50"/>
                  </a:lnTo>
                  <a:lnTo>
                    <a:pt x="27" y="50"/>
                  </a:lnTo>
                  <a:lnTo>
                    <a:pt x="26" y="53"/>
                  </a:lnTo>
                  <a:lnTo>
                    <a:pt x="24" y="53"/>
                  </a:lnTo>
                  <a:lnTo>
                    <a:pt x="20" y="52"/>
                  </a:lnTo>
                  <a:lnTo>
                    <a:pt x="19" y="49"/>
                  </a:lnTo>
                  <a:lnTo>
                    <a:pt x="17" y="50"/>
                  </a:lnTo>
                  <a:lnTo>
                    <a:pt x="17" y="47"/>
                  </a:lnTo>
                  <a:lnTo>
                    <a:pt x="14" y="48"/>
                  </a:lnTo>
                  <a:lnTo>
                    <a:pt x="11" y="49"/>
                  </a:lnTo>
                  <a:lnTo>
                    <a:pt x="8" y="48"/>
                  </a:lnTo>
                  <a:lnTo>
                    <a:pt x="6" y="48"/>
                  </a:lnTo>
                  <a:lnTo>
                    <a:pt x="3" y="48"/>
                  </a:lnTo>
                  <a:lnTo>
                    <a:pt x="0" y="47"/>
                  </a:lnTo>
                  <a:lnTo>
                    <a:pt x="0" y="44"/>
                  </a:lnTo>
                  <a:lnTo>
                    <a:pt x="1" y="41"/>
                  </a:lnTo>
                  <a:lnTo>
                    <a:pt x="4" y="40"/>
                  </a:lnTo>
                  <a:lnTo>
                    <a:pt x="7" y="39"/>
                  </a:lnTo>
                  <a:lnTo>
                    <a:pt x="12" y="39"/>
                  </a:lnTo>
                  <a:lnTo>
                    <a:pt x="16" y="40"/>
                  </a:lnTo>
                  <a:lnTo>
                    <a:pt x="18" y="40"/>
                  </a:lnTo>
                  <a:lnTo>
                    <a:pt x="20" y="39"/>
                  </a:lnTo>
                  <a:lnTo>
                    <a:pt x="24" y="37"/>
                  </a:lnTo>
                  <a:lnTo>
                    <a:pt x="26" y="36"/>
                  </a:lnTo>
                  <a:lnTo>
                    <a:pt x="29" y="36"/>
                  </a:lnTo>
                  <a:lnTo>
                    <a:pt x="32" y="34"/>
                  </a:lnTo>
                  <a:lnTo>
                    <a:pt x="35" y="33"/>
                  </a:lnTo>
                  <a:lnTo>
                    <a:pt x="32" y="33"/>
                  </a:lnTo>
                  <a:lnTo>
                    <a:pt x="29" y="34"/>
                  </a:lnTo>
                  <a:lnTo>
                    <a:pt x="26" y="34"/>
                  </a:lnTo>
                  <a:lnTo>
                    <a:pt x="24" y="35"/>
                  </a:lnTo>
                  <a:lnTo>
                    <a:pt x="20" y="36"/>
                  </a:lnTo>
                  <a:lnTo>
                    <a:pt x="18" y="36"/>
                  </a:lnTo>
                  <a:lnTo>
                    <a:pt x="15" y="36"/>
                  </a:lnTo>
                  <a:lnTo>
                    <a:pt x="9" y="36"/>
                  </a:lnTo>
                  <a:lnTo>
                    <a:pt x="7" y="36"/>
                  </a:lnTo>
                  <a:lnTo>
                    <a:pt x="4" y="36"/>
                  </a:lnTo>
                  <a:lnTo>
                    <a:pt x="7" y="33"/>
                  </a:lnTo>
                  <a:lnTo>
                    <a:pt x="9" y="31"/>
                  </a:lnTo>
                  <a:lnTo>
                    <a:pt x="11" y="31"/>
                  </a:lnTo>
                  <a:lnTo>
                    <a:pt x="15" y="31"/>
                  </a:lnTo>
                  <a:lnTo>
                    <a:pt x="18" y="30"/>
                  </a:lnTo>
                  <a:lnTo>
                    <a:pt x="20" y="30"/>
                  </a:lnTo>
                  <a:lnTo>
                    <a:pt x="23" y="30"/>
                  </a:lnTo>
                  <a:lnTo>
                    <a:pt x="26" y="30"/>
                  </a:lnTo>
                  <a:lnTo>
                    <a:pt x="28" y="30"/>
                  </a:lnTo>
                  <a:lnTo>
                    <a:pt x="32" y="28"/>
                  </a:lnTo>
                  <a:lnTo>
                    <a:pt x="34" y="28"/>
                  </a:lnTo>
                  <a:lnTo>
                    <a:pt x="37" y="27"/>
                  </a:lnTo>
                  <a:lnTo>
                    <a:pt x="34" y="27"/>
                  </a:lnTo>
                  <a:lnTo>
                    <a:pt x="32" y="28"/>
                  </a:lnTo>
                  <a:lnTo>
                    <a:pt x="28" y="28"/>
                  </a:lnTo>
                  <a:lnTo>
                    <a:pt x="26" y="27"/>
                  </a:lnTo>
                  <a:lnTo>
                    <a:pt x="23" y="27"/>
                  </a:lnTo>
                  <a:lnTo>
                    <a:pt x="20" y="28"/>
                  </a:lnTo>
                  <a:lnTo>
                    <a:pt x="17" y="28"/>
                  </a:lnTo>
                  <a:lnTo>
                    <a:pt x="15" y="28"/>
                  </a:lnTo>
                  <a:lnTo>
                    <a:pt x="11" y="26"/>
                  </a:lnTo>
                  <a:lnTo>
                    <a:pt x="15" y="24"/>
                  </a:lnTo>
                  <a:lnTo>
                    <a:pt x="11" y="23"/>
                  </a:lnTo>
                  <a:lnTo>
                    <a:pt x="14" y="20"/>
                  </a:lnTo>
                  <a:lnTo>
                    <a:pt x="17" y="19"/>
                  </a:lnTo>
                  <a:lnTo>
                    <a:pt x="19" y="19"/>
                  </a:lnTo>
                  <a:lnTo>
                    <a:pt x="23" y="19"/>
                  </a:lnTo>
                  <a:lnTo>
                    <a:pt x="28" y="19"/>
                  </a:lnTo>
                  <a:lnTo>
                    <a:pt x="31" y="19"/>
                  </a:lnTo>
                  <a:lnTo>
                    <a:pt x="34" y="20"/>
                  </a:lnTo>
                  <a:lnTo>
                    <a:pt x="36" y="20"/>
                  </a:lnTo>
                  <a:lnTo>
                    <a:pt x="40" y="19"/>
                  </a:lnTo>
                  <a:lnTo>
                    <a:pt x="36" y="19"/>
                  </a:lnTo>
                  <a:lnTo>
                    <a:pt x="34" y="18"/>
                  </a:lnTo>
                  <a:lnTo>
                    <a:pt x="31" y="18"/>
                  </a:lnTo>
                  <a:lnTo>
                    <a:pt x="25" y="18"/>
                  </a:lnTo>
                  <a:lnTo>
                    <a:pt x="23" y="17"/>
                  </a:lnTo>
                  <a:lnTo>
                    <a:pt x="25" y="14"/>
                  </a:lnTo>
                  <a:lnTo>
                    <a:pt x="27" y="13"/>
                  </a:lnTo>
                  <a:lnTo>
                    <a:pt x="31" y="11"/>
                  </a:lnTo>
                  <a:lnTo>
                    <a:pt x="33" y="11"/>
                  </a:lnTo>
                  <a:lnTo>
                    <a:pt x="36" y="10"/>
                  </a:lnTo>
                  <a:lnTo>
                    <a:pt x="38" y="10"/>
                  </a:lnTo>
                  <a:lnTo>
                    <a:pt x="42" y="10"/>
                  </a:lnTo>
                  <a:lnTo>
                    <a:pt x="44" y="11"/>
                  </a:lnTo>
                  <a:lnTo>
                    <a:pt x="48" y="14"/>
                  </a:lnTo>
                  <a:lnTo>
                    <a:pt x="48" y="16"/>
                  </a:lnTo>
                  <a:lnTo>
                    <a:pt x="50" y="19"/>
                  </a:lnTo>
                  <a:lnTo>
                    <a:pt x="52" y="18"/>
                  </a:lnTo>
                  <a:lnTo>
                    <a:pt x="55" y="18"/>
                  </a:lnTo>
                  <a:lnTo>
                    <a:pt x="58" y="17"/>
                  </a:lnTo>
                  <a:lnTo>
                    <a:pt x="60" y="17"/>
                  </a:lnTo>
                  <a:lnTo>
                    <a:pt x="63" y="17"/>
                  </a:lnTo>
                  <a:lnTo>
                    <a:pt x="66" y="19"/>
                  </a:lnTo>
                  <a:lnTo>
                    <a:pt x="69" y="20"/>
                  </a:lnTo>
                  <a:lnTo>
                    <a:pt x="70" y="24"/>
                  </a:lnTo>
                  <a:lnTo>
                    <a:pt x="74" y="24"/>
                  </a:lnTo>
                  <a:lnTo>
                    <a:pt x="76" y="25"/>
                  </a:lnTo>
                  <a:lnTo>
                    <a:pt x="79" y="27"/>
                  </a:lnTo>
                  <a:lnTo>
                    <a:pt x="76" y="27"/>
                  </a:lnTo>
                  <a:lnTo>
                    <a:pt x="74" y="30"/>
                  </a:lnTo>
                  <a:lnTo>
                    <a:pt x="76" y="30"/>
                  </a:lnTo>
                  <a:lnTo>
                    <a:pt x="79" y="30"/>
                  </a:lnTo>
                  <a:lnTo>
                    <a:pt x="82" y="31"/>
                  </a:lnTo>
                  <a:lnTo>
                    <a:pt x="85" y="33"/>
                  </a:lnTo>
                  <a:lnTo>
                    <a:pt x="84" y="35"/>
                  </a:lnTo>
                  <a:lnTo>
                    <a:pt x="86" y="39"/>
                  </a:lnTo>
                  <a:lnTo>
                    <a:pt x="89" y="37"/>
                  </a:lnTo>
                  <a:lnTo>
                    <a:pt x="92" y="36"/>
                  </a:lnTo>
                  <a:lnTo>
                    <a:pt x="95" y="36"/>
                  </a:lnTo>
                  <a:lnTo>
                    <a:pt x="97" y="37"/>
                  </a:lnTo>
                  <a:lnTo>
                    <a:pt x="101" y="37"/>
                  </a:lnTo>
                  <a:lnTo>
                    <a:pt x="103" y="37"/>
                  </a:lnTo>
                  <a:lnTo>
                    <a:pt x="105" y="37"/>
                  </a:lnTo>
                  <a:lnTo>
                    <a:pt x="108" y="37"/>
                  </a:lnTo>
                  <a:lnTo>
                    <a:pt x="111" y="39"/>
                  </a:lnTo>
                  <a:lnTo>
                    <a:pt x="114" y="39"/>
                  </a:lnTo>
                  <a:lnTo>
                    <a:pt x="117" y="37"/>
                  </a:lnTo>
                  <a:lnTo>
                    <a:pt x="119" y="35"/>
                  </a:lnTo>
                  <a:lnTo>
                    <a:pt x="118" y="33"/>
                  </a:lnTo>
                  <a:lnTo>
                    <a:pt x="114" y="32"/>
                  </a:lnTo>
                  <a:lnTo>
                    <a:pt x="112" y="31"/>
                  </a:lnTo>
                  <a:lnTo>
                    <a:pt x="109" y="31"/>
                  </a:lnTo>
                  <a:lnTo>
                    <a:pt x="106" y="28"/>
                  </a:lnTo>
                  <a:lnTo>
                    <a:pt x="103" y="28"/>
                  </a:lnTo>
                  <a:lnTo>
                    <a:pt x="103" y="27"/>
                  </a:lnTo>
                  <a:lnTo>
                    <a:pt x="104" y="26"/>
                  </a:lnTo>
                  <a:lnTo>
                    <a:pt x="108" y="26"/>
                  </a:lnTo>
                  <a:lnTo>
                    <a:pt x="110" y="25"/>
                  </a:lnTo>
                  <a:lnTo>
                    <a:pt x="113" y="24"/>
                  </a:lnTo>
                  <a:lnTo>
                    <a:pt x="112" y="20"/>
                  </a:lnTo>
                  <a:lnTo>
                    <a:pt x="109" y="19"/>
                  </a:lnTo>
                  <a:lnTo>
                    <a:pt x="106" y="18"/>
                  </a:lnTo>
                  <a:lnTo>
                    <a:pt x="103" y="18"/>
                  </a:lnTo>
                  <a:lnTo>
                    <a:pt x="102" y="17"/>
                  </a:lnTo>
                  <a:lnTo>
                    <a:pt x="99" y="15"/>
                  </a:lnTo>
                  <a:lnTo>
                    <a:pt x="101" y="13"/>
                  </a:lnTo>
                  <a:lnTo>
                    <a:pt x="103" y="11"/>
                  </a:lnTo>
                  <a:lnTo>
                    <a:pt x="106" y="10"/>
                  </a:lnTo>
                  <a:lnTo>
                    <a:pt x="106" y="8"/>
                  </a:lnTo>
                  <a:lnTo>
                    <a:pt x="110" y="6"/>
                  </a:lnTo>
                  <a:lnTo>
                    <a:pt x="112" y="3"/>
                  </a:lnTo>
                  <a:lnTo>
                    <a:pt x="114" y="1"/>
                  </a:lnTo>
                  <a:lnTo>
                    <a:pt x="118" y="1"/>
                  </a:lnTo>
                  <a:lnTo>
                    <a:pt x="120" y="0"/>
                  </a:lnTo>
                  <a:lnTo>
                    <a:pt x="123" y="3"/>
                  </a:lnTo>
                  <a:lnTo>
                    <a:pt x="123" y="6"/>
                  </a:lnTo>
                  <a:lnTo>
                    <a:pt x="121" y="7"/>
                  </a:lnTo>
                  <a:lnTo>
                    <a:pt x="123" y="9"/>
                  </a:lnTo>
                  <a:lnTo>
                    <a:pt x="125" y="11"/>
                  </a:lnTo>
                  <a:lnTo>
                    <a:pt x="125" y="11"/>
                  </a:lnTo>
                  <a:close/>
                  <a:moveTo>
                    <a:pt x="183" y="40"/>
                  </a:moveTo>
                  <a:lnTo>
                    <a:pt x="186" y="41"/>
                  </a:lnTo>
                  <a:lnTo>
                    <a:pt x="188" y="43"/>
                  </a:lnTo>
                  <a:lnTo>
                    <a:pt x="189" y="45"/>
                  </a:lnTo>
                  <a:lnTo>
                    <a:pt x="190" y="49"/>
                  </a:lnTo>
                  <a:lnTo>
                    <a:pt x="188" y="50"/>
                  </a:lnTo>
                  <a:lnTo>
                    <a:pt x="183" y="51"/>
                  </a:lnTo>
                  <a:lnTo>
                    <a:pt x="181" y="51"/>
                  </a:lnTo>
                  <a:lnTo>
                    <a:pt x="178" y="51"/>
                  </a:lnTo>
                  <a:lnTo>
                    <a:pt x="176" y="50"/>
                  </a:lnTo>
                  <a:lnTo>
                    <a:pt x="173" y="49"/>
                  </a:lnTo>
                  <a:lnTo>
                    <a:pt x="176" y="45"/>
                  </a:lnTo>
                  <a:lnTo>
                    <a:pt x="177" y="43"/>
                  </a:lnTo>
                  <a:lnTo>
                    <a:pt x="179" y="41"/>
                  </a:lnTo>
                  <a:lnTo>
                    <a:pt x="181" y="40"/>
                  </a:lnTo>
                  <a:lnTo>
                    <a:pt x="183" y="40"/>
                  </a:lnTo>
                  <a:lnTo>
                    <a:pt x="183" y="40"/>
                  </a:lnTo>
                  <a:close/>
                  <a:moveTo>
                    <a:pt x="166" y="109"/>
                  </a:moveTo>
                  <a:lnTo>
                    <a:pt x="165" y="108"/>
                  </a:lnTo>
                  <a:lnTo>
                    <a:pt x="163" y="105"/>
                  </a:lnTo>
                  <a:lnTo>
                    <a:pt x="160" y="103"/>
                  </a:lnTo>
                  <a:lnTo>
                    <a:pt x="157" y="101"/>
                  </a:lnTo>
                  <a:lnTo>
                    <a:pt x="155" y="97"/>
                  </a:lnTo>
                  <a:lnTo>
                    <a:pt x="153" y="96"/>
                  </a:lnTo>
                  <a:lnTo>
                    <a:pt x="151" y="95"/>
                  </a:lnTo>
                  <a:lnTo>
                    <a:pt x="147" y="94"/>
                  </a:lnTo>
                  <a:lnTo>
                    <a:pt x="145" y="93"/>
                  </a:lnTo>
                  <a:lnTo>
                    <a:pt x="146" y="91"/>
                  </a:lnTo>
                  <a:lnTo>
                    <a:pt x="148" y="88"/>
                  </a:lnTo>
                  <a:lnTo>
                    <a:pt x="151" y="87"/>
                  </a:lnTo>
                  <a:lnTo>
                    <a:pt x="154" y="86"/>
                  </a:lnTo>
                  <a:lnTo>
                    <a:pt x="162" y="86"/>
                  </a:lnTo>
                  <a:lnTo>
                    <a:pt x="165" y="86"/>
                  </a:lnTo>
                  <a:lnTo>
                    <a:pt x="168" y="86"/>
                  </a:lnTo>
                  <a:lnTo>
                    <a:pt x="171" y="86"/>
                  </a:lnTo>
                  <a:lnTo>
                    <a:pt x="173" y="88"/>
                  </a:lnTo>
                  <a:lnTo>
                    <a:pt x="176" y="90"/>
                  </a:lnTo>
                  <a:lnTo>
                    <a:pt x="178" y="91"/>
                  </a:lnTo>
                  <a:lnTo>
                    <a:pt x="178" y="93"/>
                  </a:lnTo>
                  <a:lnTo>
                    <a:pt x="178" y="96"/>
                  </a:lnTo>
                  <a:lnTo>
                    <a:pt x="177" y="99"/>
                  </a:lnTo>
                  <a:lnTo>
                    <a:pt x="174" y="101"/>
                  </a:lnTo>
                  <a:lnTo>
                    <a:pt x="172" y="104"/>
                  </a:lnTo>
                  <a:lnTo>
                    <a:pt x="170" y="107"/>
                  </a:lnTo>
                  <a:lnTo>
                    <a:pt x="169" y="110"/>
                  </a:lnTo>
                  <a:lnTo>
                    <a:pt x="166" y="109"/>
                  </a:lnTo>
                  <a:lnTo>
                    <a:pt x="166" y="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39" name="Freeform 236">
              <a:extLst>
                <a:ext uri="{FF2B5EF4-FFF2-40B4-BE49-F238E27FC236}">
                  <a16:creationId xmlns:a16="http://schemas.microsoft.com/office/drawing/2014/main" id="{7E69134E-35BD-D963-05CE-F93FC2C4A701}"/>
                </a:ext>
              </a:extLst>
            </p:cNvPr>
            <p:cNvSpPr>
              <a:spLocks/>
            </p:cNvSpPr>
            <p:nvPr userDrawn="1"/>
          </p:nvSpPr>
          <p:spPr bwMode="auto">
            <a:xfrm>
              <a:off x="3346972" y="1485601"/>
              <a:ext cx="203208" cy="79951"/>
            </a:xfrm>
            <a:custGeom>
              <a:avLst/>
              <a:gdLst>
                <a:gd name="T0" fmla="*/ 47 w 122"/>
                <a:gd name="T1" fmla="*/ 2 h 48"/>
                <a:gd name="T2" fmla="*/ 52 w 122"/>
                <a:gd name="T3" fmla="*/ 5 h 48"/>
                <a:gd name="T4" fmla="*/ 54 w 122"/>
                <a:gd name="T5" fmla="*/ 10 h 48"/>
                <a:gd name="T6" fmla="*/ 51 w 122"/>
                <a:gd name="T7" fmla="*/ 13 h 48"/>
                <a:gd name="T8" fmla="*/ 45 w 122"/>
                <a:gd name="T9" fmla="*/ 12 h 48"/>
                <a:gd name="T10" fmla="*/ 42 w 122"/>
                <a:gd name="T11" fmla="*/ 13 h 48"/>
                <a:gd name="T12" fmla="*/ 36 w 122"/>
                <a:gd name="T13" fmla="*/ 13 h 48"/>
                <a:gd name="T14" fmla="*/ 30 w 122"/>
                <a:gd name="T15" fmla="*/ 11 h 48"/>
                <a:gd name="T16" fmla="*/ 25 w 122"/>
                <a:gd name="T17" fmla="*/ 14 h 48"/>
                <a:gd name="T18" fmla="*/ 19 w 122"/>
                <a:gd name="T19" fmla="*/ 13 h 48"/>
                <a:gd name="T20" fmla="*/ 13 w 122"/>
                <a:gd name="T21" fmla="*/ 11 h 48"/>
                <a:gd name="T22" fmla="*/ 8 w 122"/>
                <a:gd name="T23" fmla="*/ 12 h 48"/>
                <a:gd name="T24" fmla="*/ 3 w 122"/>
                <a:gd name="T25" fmla="*/ 14 h 48"/>
                <a:gd name="T26" fmla="*/ 3 w 122"/>
                <a:gd name="T27" fmla="*/ 10 h 48"/>
                <a:gd name="T28" fmla="*/ 9 w 122"/>
                <a:gd name="T29" fmla="*/ 8 h 48"/>
                <a:gd name="T30" fmla="*/ 14 w 122"/>
                <a:gd name="T31" fmla="*/ 6 h 48"/>
                <a:gd name="T32" fmla="*/ 20 w 122"/>
                <a:gd name="T33" fmla="*/ 5 h 48"/>
                <a:gd name="T34" fmla="*/ 26 w 122"/>
                <a:gd name="T35" fmla="*/ 3 h 48"/>
                <a:gd name="T36" fmla="*/ 31 w 122"/>
                <a:gd name="T37" fmla="*/ 1 h 48"/>
                <a:gd name="T38" fmla="*/ 37 w 122"/>
                <a:gd name="T39" fmla="*/ 0 h 48"/>
                <a:gd name="T40" fmla="*/ 43 w 122"/>
                <a:gd name="T41" fmla="*/ 1 h 48"/>
                <a:gd name="T42" fmla="*/ 45 w 122"/>
                <a:gd name="T43" fmla="*/ 2 h 48"/>
                <a:gd name="T44" fmla="*/ 48 w 122"/>
                <a:gd name="T45" fmla="*/ 19 h 48"/>
                <a:gd name="T46" fmla="*/ 48 w 122"/>
                <a:gd name="T47" fmla="*/ 23 h 48"/>
                <a:gd name="T48" fmla="*/ 43 w 122"/>
                <a:gd name="T49" fmla="*/ 26 h 48"/>
                <a:gd name="T50" fmla="*/ 36 w 122"/>
                <a:gd name="T51" fmla="*/ 26 h 48"/>
                <a:gd name="T52" fmla="*/ 36 w 122"/>
                <a:gd name="T53" fmla="*/ 29 h 48"/>
                <a:gd name="T54" fmla="*/ 41 w 122"/>
                <a:gd name="T55" fmla="*/ 28 h 48"/>
                <a:gd name="T56" fmla="*/ 44 w 122"/>
                <a:gd name="T57" fmla="*/ 34 h 48"/>
                <a:gd name="T58" fmla="*/ 41 w 122"/>
                <a:gd name="T59" fmla="*/ 37 h 48"/>
                <a:gd name="T60" fmla="*/ 35 w 122"/>
                <a:gd name="T61" fmla="*/ 38 h 48"/>
                <a:gd name="T62" fmla="*/ 29 w 122"/>
                <a:gd name="T63" fmla="*/ 39 h 48"/>
                <a:gd name="T64" fmla="*/ 24 w 122"/>
                <a:gd name="T65" fmla="*/ 40 h 48"/>
                <a:gd name="T66" fmla="*/ 14 w 122"/>
                <a:gd name="T67" fmla="*/ 42 h 48"/>
                <a:gd name="T68" fmla="*/ 10 w 122"/>
                <a:gd name="T69" fmla="*/ 38 h 48"/>
                <a:gd name="T70" fmla="*/ 4 w 122"/>
                <a:gd name="T71" fmla="*/ 36 h 48"/>
                <a:gd name="T72" fmla="*/ 1 w 122"/>
                <a:gd name="T73" fmla="*/ 32 h 48"/>
                <a:gd name="T74" fmla="*/ 0 w 122"/>
                <a:gd name="T75" fmla="*/ 27 h 48"/>
                <a:gd name="T76" fmla="*/ 5 w 122"/>
                <a:gd name="T77" fmla="*/ 25 h 48"/>
                <a:gd name="T78" fmla="*/ 11 w 122"/>
                <a:gd name="T79" fmla="*/ 22 h 48"/>
                <a:gd name="T80" fmla="*/ 17 w 122"/>
                <a:gd name="T81" fmla="*/ 21 h 48"/>
                <a:gd name="T82" fmla="*/ 24 w 122"/>
                <a:gd name="T83" fmla="*/ 21 h 48"/>
                <a:gd name="T84" fmla="*/ 29 w 122"/>
                <a:gd name="T85" fmla="*/ 20 h 48"/>
                <a:gd name="T86" fmla="*/ 34 w 122"/>
                <a:gd name="T87" fmla="*/ 20 h 48"/>
                <a:gd name="T88" fmla="*/ 39 w 122"/>
                <a:gd name="T89" fmla="*/ 19 h 48"/>
                <a:gd name="T90" fmla="*/ 45 w 122"/>
                <a:gd name="T91" fmla="*/ 19 h 48"/>
                <a:gd name="T92" fmla="*/ 105 w 122"/>
                <a:gd name="T93" fmla="*/ 29 h 48"/>
                <a:gd name="T94" fmla="*/ 110 w 122"/>
                <a:gd name="T95" fmla="*/ 32 h 48"/>
                <a:gd name="T96" fmla="*/ 114 w 122"/>
                <a:gd name="T97" fmla="*/ 37 h 48"/>
                <a:gd name="T98" fmla="*/ 119 w 122"/>
                <a:gd name="T99" fmla="*/ 40 h 48"/>
                <a:gd name="T100" fmla="*/ 122 w 122"/>
                <a:gd name="T101" fmla="*/ 46 h 48"/>
                <a:gd name="T102" fmla="*/ 116 w 122"/>
                <a:gd name="T103" fmla="*/ 48 h 48"/>
                <a:gd name="T104" fmla="*/ 113 w 122"/>
                <a:gd name="T105" fmla="*/ 46 h 48"/>
                <a:gd name="T106" fmla="*/ 107 w 122"/>
                <a:gd name="T107" fmla="*/ 43 h 48"/>
                <a:gd name="T108" fmla="*/ 104 w 122"/>
                <a:gd name="T109" fmla="*/ 37 h 48"/>
                <a:gd name="T110" fmla="*/ 101 w 122"/>
                <a:gd name="T111" fmla="*/ 31 h 48"/>
                <a:gd name="T112" fmla="*/ 102 w 122"/>
                <a:gd name="T113" fmla="*/ 29 h 48"/>
                <a:gd name="T114" fmla="*/ 105 w 122"/>
                <a:gd name="T11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 h="48">
                  <a:moveTo>
                    <a:pt x="45" y="2"/>
                  </a:moveTo>
                  <a:lnTo>
                    <a:pt x="47" y="2"/>
                  </a:lnTo>
                  <a:lnTo>
                    <a:pt x="50" y="4"/>
                  </a:lnTo>
                  <a:lnTo>
                    <a:pt x="52" y="5"/>
                  </a:lnTo>
                  <a:lnTo>
                    <a:pt x="55" y="8"/>
                  </a:lnTo>
                  <a:lnTo>
                    <a:pt x="54" y="10"/>
                  </a:lnTo>
                  <a:lnTo>
                    <a:pt x="54" y="13"/>
                  </a:lnTo>
                  <a:lnTo>
                    <a:pt x="51" y="13"/>
                  </a:lnTo>
                  <a:lnTo>
                    <a:pt x="48" y="13"/>
                  </a:lnTo>
                  <a:lnTo>
                    <a:pt x="45" y="12"/>
                  </a:lnTo>
                  <a:lnTo>
                    <a:pt x="45" y="12"/>
                  </a:lnTo>
                  <a:lnTo>
                    <a:pt x="42" y="13"/>
                  </a:lnTo>
                  <a:lnTo>
                    <a:pt x="39" y="13"/>
                  </a:lnTo>
                  <a:lnTo>
                    <a:pt x="36" y="13"/>
                  </a:lnTo>
                  <a:lnTo>
                    <a:pt x="34" y="12"/>
                  </a:lnTo>
                  <a:lnTo>
                    <a:pt x="30" y="11"/>
                  </a:lnTo>
                  <a:lnTo>
                    <a:pt x="28" y="13"/>
                  </a:lnTo>
                  <a:lnTo>
                    <a:pt x="25" y="14"/>
                  </a:lnTo>
                  <a:lnTo>
                    <a:pt x="22" y="14"/>
                  </a:lnTo>
                  <a:lnTo>
                    <a:pt x="19" y="13"/>
                  </a:lnTo>
                  <a:lnTo>
                    <a:pt x="17" y="11"/>
                  </a:lnTo>
                  <a:lnTo>
                    <a:pt x="13" y="11"/>
                  </a:lnTo>
                  <a:lnTo>
                    <a:pt x="11" y="12"/>
                  </a:lnTo>
                  <a:lnTo>
                    <a:pt x="8" y="12"/>
                  </a:lnTo>
                  <a:lnTo>
                    <a:pt x="5" y="13"/>
                  </a:lnTo>
                  <a:lnTo>
                    <a:pt x="3" y="14"/>
                  </a:lnTo>
                  <a:lnTo>
                    <a:pt x="0" y="12"/>
                  </a:lnTo>
                  <a:lnTo>
                    <a:pt x="3" y="10"/>
                  </a:lnTo>
                  <a:lnTo>
                    <a:pt x="5" y="9"/>
                  </a:lnTo>
                  <a:lnTo>
                    <a:pt x="9" y="8"/>
                  </a:lnTo>
                  <a:lnTo>
                    <a:pt x="11" y="6"/>
                  </a:lnTo>
                  <a:lnTo>
                    <a:pt x="14" y="6"/>
                  </a:lnTo>
                  <a:lnTo>
                    <a:pt x="17" y="5"/>
                  </a:lnTo>
                  <a:lnTo>
                    <a:pt x="20" y="5"/>
                  </a:lnTo>
                  <a:lnTo>
                    <a:pt x="22" y="5"/>
                  </a:lnTo>
                  <a:lnTo>
                    <a:pt x="26" y="3"/>
                  </a:lnTo>
                  <a:lnTo>
                    <a:pt x="28" y="2"/>
                  </a:lnTo>
                  <a:lnTo>
                    <a:pt x="31" y="1"/>
                  </a:lnTo>
                  <a:lnTo>
                    <a:pt x="34" y="0"/>
                  </a:lnTo>
                  <a:lnTo>
                    <a:pt x="37" y="0"/>
                  </a:lnTo>
                  <a:lnTo>
                    <a:pt x="39" y="0"/>
                  </a:lnTo>
                  <a:lnTo>
                    <a:pt x="43" y="1"/>
                  </a:lnTo>
                  <a:lnTo>
                    <a:pt x="45" y="2"/>
                  </a:lnTo>
                  <a:lnTo>
                    <a:pt x="45" y="2"/>
                  </a:lnTo>
                  <a:close/>
                  <a:moveTo>
                    <a:pt x="45" y="19"/>
                  </a:moveTo>
                  <a:lnTo>
                    <a:pt x="48" y="19"/>
                  </a:lnTo>
                  <a:lnTo>
                    <a:pt x="51" y="21"/>
                  </a:lnTo>
                  <a:lnTo>
                    <a:pt x="48" y="23"/>
                  </a:lnTo>
                  <a:lnTo>
                    <a:pt x="45" y="25"/>
                  </a:lnTo>
                  <a:lnTo>
                    <a:pt x="43" y="26"/>
                  </a:lnTo>
                  <a:lnTo>
                    <a:pt x="39" y="26"/>
                  </a:lnTo>
                  <a:lnTo>
                    <a:pt x="36" y="26"/>
                  </a:lnTo>
                  <a:lnTo>
                    <a:pt x="34" y="26"/>
                  </a:lnTo>
                  <a:lnTo>
                    <a:pt x="36" y="29"/>
                  </a:lnTo>
                  <a:lnTo>
                    <a:pt x="38" y="29"/>
                  </a:lnTo>
                  <a:lnTo>
                    <a:pt x="41" y="28"/>
                  </a:lnTo>
                  <a:lnTo>
                    <a:pt x="44" y="30"/>
                  </a:lnTo>
                  <a:lnTo>
                    <a:pt x="44" y="34"/>
                  </a:lnTo>
                  <a:lnTo>
                    <a:pt x="43" y="36"/>
                  </a:lnTo>
                  <a:lnTo>
                    <a:pt x="41" y="37"/>
                  </a:lnTo>
                  <a:lnTo>
                    <a:pt x="37" y="38"/>
                  </a:lnTo>
                  <a:lnTo>
                    <a:pt x="35" y="38"/>
                  </a:lnTo>
                  <a:lnTo>
                    <a:pt x="31" y="39"/>
                  </a:lnTo>
                  <a:lnTo>
                    <a:pt x="29" y="39"/>
                  </a:lnTo>
                  <a:lnTo>
                    <a:pt x="26" y="39"/>
                  </a:lnTo>
                  <a:lnTo>
                    <a:pt x="24" y="40"/>
                  </a:lnTo>
                  <a:lnTo>
                    <a:pt x="18" y="42"/>
                  </a:lnTo>
                  <a:lnTo>
                    <a:pt x="14" y="42"/>
                  </a:lnTo>
                  <a:lnTo>
                    <a:pt x="12" y="40"/>
                  </a:lnTo>
                  <a:lnTo>
                    <a:pt x="10" y="38"/>
                  </a:lnTo>
                  <a:lnTo>
                    <a:pt x="7" y="38"/>
                  </a:lnTo>
                  <a:lnTo>
                    <a:pt x="4" y="36"/>
                  </a:lnTo>
                  <a:lnTo>
                    <a:pt x="2" y="35"/>
                  </a:lnTo>
                  <a:lnTo>
                    <a:pt x="1" y="32"/>
                  </a:lnTo>
                  <a:lnTo>
                    <a:pt x="1" y="29"/>
                  </a:lnTo>
                  <a:lnTo>
                    <a:pt x="0" y="27"/>
                  </a:lnTo>
                  <a:lnTo>
                    <a:pt x="3" y="25"/>
                  </a:lnTo>
                  <a:lnTo>
                    <a:pt x="5" y="25"/>
                  </a:lnTo>
                  <a:lnTo>
                    <a:pt x="9" y="23"/>
                  </a:lnTo>
                  <a:lnTo>
                    <a:pt x="11" y="22"/>
                  </a:lnTo>
                  <a:lnTo>
                    <a:pt x="14" y="21"/>
                  </a:lnTo>
                  <a:lnTo>
                    <a:pt x="17" y="21"/>
                  </a:lnTo>
                  <a:lnTo>
                    <a:pt x="20" y="21"/>
                  </a:lnTo>
                  <a:lnTo>
                    <a:pt x="24" y="21"/>
                  </a:lnTo>
                  <a:lnTo>
                    <a:pt x="26" y="20"/>
                  </a:lnTo>
                  <a:lnTo>
                    <a:pt x="29" y="20"/>
                  </a:lnTo>
                  <a:lnTo>
                    <a:pt x="31" y="20"/>
                  </a:lnTo>
                  <a:lnTo>
                    <a:pt x="34" y="20"/>
                  </a:lnTo>
                  <a:lnTo>
                    <a:pt x="37" y="19"/>
                  </a:lnTo>
                  <a:lnTo>
                    <a:pt x="39" y="19"/>
                  </a:lnTo>
                  <a:lnTo>
                    <a:pt x="43" y="19"/>
                  </a:lnTo>
                  <a:lnTo>
                    <a:pt x="45" y="19"/>
                  </a:lnTo>
                  <a:lnTo>
                    <a:pt x="45" y="19"/>
                  </a:lnTo>
                  <a:close/>
                  <a:moveTo>
                    <a:pt x="105" y="29"/>
                  </a:moveTo>
                  <a:lnTo>
                    <a:pt x="106" y="30"/>
                  </a:lnTo>
                  <a:lnTo>
                    <a:pt x="110" y="32"/>
                  </a:lnTo>
                  <a:lnTo>
                    <a:pt x="112" y="34"/>
                  </a:lnTo>
                  <a:lnTo>
                    <a:pt x="114" y="37"/>
                  </a:lnTo>
                  <a:lnTo>
                    <a:pt x="115" y="39"/>
                  </a:lnTo>
                  <a:lnTo>
                    <a:pt x="119" y="40"/>
                  </a:lnTo>
                  <a:lnTo>
                    <a:pt x="121" y="43"/>
                  </a:lnTo>
                  <a:lnTo>
                    <a:pt x="122" y="46"/>
                  </a:lnTo>
                  <a:lnTo>
                    <a:pt x="120" y="47"/>
                  </a:lnTo>
                  <a:lnTo>
                    <a:pt x="116" y="48"/>
                  </a:lnTo>
                  <a:lnTo>
                    <a:pt x="116" y="48"/>
                  </a:lnTo>
                  <a:lnTo>
                    <a:pt x="113" y="46"/>
                  </a:lnTo>
                  <a:lnTo>
                    <a:pt x="111" y="45"/>
                  </a:lnTo>
                  <a:lnTo>
                    <a:pt x="107" y="43"/>
                  </a:lnTo>
                  <a:lnTo>
                    <a:pt x="105" y="40"/>
                  </a:lnTo>
                  <a:lnTo>
                    <a:pt x="104" y="37"/>
                  </a:lnTo>
                  <a:lnTo>
                    <a:pt x="102" y="35"/>
                  </a:lnTo>
                  <a:lnTo>
                    <a:pt x="101" y="31"/>
                  </a:lnTo>
                  <a:lnTo>
                    <a:pt x="102" y="29"/>
                  </a:lnTo>
                  <a:lnTo>
                    <a:pt x="102" y="29"/>
                  </a:lnTo>
                  <a:lnTo>
                    <a:pt x="105" y="29"/>
                  </a:lnTo>
                  <a:lnTo>
                    <a:pt x="105"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40" name="Freeform 237">
              <a:extLst>
                <a:ext uri="{FF2B5EF4-FFF2-40B4-BE49-F238E27FC236}">
                  <a16:creationId xmlns:a16="http://schemas.microsoft.com/office/drawing/2014/main" id="{505A3013-EA99-E309-8F92-E1637AD6126B}"/>
                </a:ext>
              </a:extLst>
            </p:cNvPr>
            <p:cNvSpPr>
              <a:spLocks/>
            </p:cNvSpPr>
            <p:nvPr userDrawn="1"/>
          </p:nvSpPr>
          <p:spPr bwMode="auto">
            <a:xfrm>
              <a:off x="3060481" y="1685479"/>
              <a:ext cx="241518" cy="149908"/>
            </a:xfrm>
            <a:custGeom>
              <a:avLst/>
              <a:gdLst>
                <a:gd name="T0" fmla="*/ 86 w 145"/>
                <a:gd name="T1" fmla="*/ 60 h 90"/>
                <a:gd name="T2" fmla="*/ 91 w 145"/>
                <a:gd name="T3" fmla="*/ 53 h 90"/>
                <a:gd name="T4" fmla="*/ 98 w 145"/>
                <a:gd name="T5" fmla="*/ 47 h 90"/>
                <a:gd name="T6" fmla="*/ 106 w 145"/>
                <a:gd name="T7" fmla="*/ 44 h 90"/>
                <a:gd name="T8" fmla="*/ 114 w 145"/>
                <a:gd name="T9" fmla="*/ 40 h 90"/>
                <a:gd name="T10" fmla="*/ 122 w 145"/>
                <a:gd name="T11" fmla="*/ 37 h 90"/>
                <a:gd name="T12" fmla="*/ 131 w 145"/>
                <a:gd name="T13" fmla="*/ 34 h 90"/>
                <a:gd name="T14" fmla="*/ 139 w 145"/>
                <a:gd name="T15" fmla="*/ 31 h 90"/>
                <a:gd name="T16" fmla="*/ 145 w 145"/>
                <a:gd name="T17" fmla="*/ 28 h 90"/>
                <a:gd name="T18" fmla="*/ 138 w 145"/>
                <a:gd name="T19" fmla="*/ 22 h 90"/>
                <a:gd name="T20" fmla="*/ 130 w 145"/>
                <a:gd name="T21" fmla="*/ 17 h 90"/>
                <a:gd name="T22" fmla="*/ 118 w 145"/>
                <a:gd name="T23" fmla="*/ 10 h 90"/>
                <a:gd name="T24" fmla="*/ 112 w 145"/>
                <a:gd name="T25" fmla="*/ 8 h 90"/>
                <a:gd name="T26" fmla="*/ 100 w 145"/>
                <a:gd name="T27" fmla="*/ 8 h 90"/>
                <a:gd name="T28" fmla="*/ 95 w 145"/>
                <a:gd name="T29" fmla="*/ 14 h 90"/>
                <a:gd name="T30" fmla="*/ 91 w 145"/>
                <a:gd name="T31" fmla="*/ 9 h 90"/>
                <a:gd name="T32" fmla="*/ 83 w 145"/>
                <a:gd name="T33" fmla="*/ 13 h 90"/>
                <a:gd name="T34" fmla="*/ 87 w 145"/>
                <a:gd name="T35" fmla="*/ 9 h 90"/>
                <a:gd name="T36" fmla="*/ 80 w 145"/>
                <a:gd name="T37" fmla="*/ 8 h 90"/>
                <a:gd name="T38" fmla="*/ 73 w 145"/>
                <a:gd name="T39" fmla="*/ 5 h 90"/>
                <a:gd name="T40" fmla="*/ 65 w 145"/>
                <a:gd name="T41" fmla="*/ 1 h 90"/>
                <a:gd name="T42" fmla="*/ 57 w 145"/>
                <a:gd name="T43" fmla="*/ 0 h 90"/>
                <a:gd name="T44" fmla="*/ 48 w 145"/>
                <a:gd name="T45" fmla="*/ 2 h 90"/>
                <a:gd name="T46" fmla="*/ 40 w 145"/>
                <a:gd name="T47" fmla="*/ 2 h 90"/>
                <a:gd name="T48" fmla="*/ 31 w 145"/>
                <a:gd name="T49" fmla="*/ 3 h 90"/>
                <a:gd name="T50" fmla="*/ 23 w 145"/>
                <a:gd name="T51" fmla="*/ 4 h 90"/>
                <a:gd name="T52" fmla="*/ 15 w 145"/>
                <a:gd name="T53" fmla="*/ 5 h 90"/>
                <a:gd name="T54" fmla="*/ 19 w 145"/>
                <a:gd name="T55" fmla="*/ 12 h 90"/>
                <a:gd name="T56" fmla="*/ 26 w 145"/>
                <a:gd name="T57" fmla="*/ 19 h 90"/>
                <a:gd name="T58" fmla="*/ 26 w 145"/>
                <a:gd name="T59" fmla="*/ 26 h 90"/>
                <a:gd name="T60" fmla="*/ 19 w 145"/>
                <a:gd name="T61" fmla="*/ 31 h 90"/>
                <a:gd name="T62" fmla="*/ 14 w 145"/>
                <a:gd name="T63" fmla="*/ 40 h 90"/>
                <a:gd name="T64" fmla="*/ 14 w 145"/>
                <a:gd name="T65" fmla="*/ 44 h 90"/>
                <a:gd name="T66" fmla="*/ 11 w 145"/>
                <a:gd name="T67" fmla="*/ 49 h 90"/>
                <a:gd name="T68" fmla="*/ 7 w 145"/>
                <a:gd name="T69" fmla="*/ 54 h 90"/>
                <a:gd name="T70" fmla="*/ 4 w 145"/>
                <a:gd name="T71" fmla="*/ 62 h 90"/>
                <a:gd name="T72" fmla="*/ 2 w 145"/>
                <a:gd name="T73" fmla="*/ 68 h 90"/>
                <a:gd name="T74" fmla="*/ 11 w 145"/>
                <a:gd name="T75" fmla="*/ 69 h 90"/>
                <a:gd name="T76" fmla="*/ 19 w 145"/>
                <a:gd name="T77" fmla="*/ 72 h 90"/>
                <a:gd name="T78" fmla="*/ 27 w 145"/>
                <a:gd name="T79" fmla="*/ 77 h 90"/>
                <a:gd name="T80" fmla="*/ 32 w 145"/>
                <a:gd name="T81" fmla="*/ 85 h 90"/>
                <a:gd name="T82" fmla="*/ 40 w 145"/>
                <a:gd name="T83" fmla="*/ 90 h 90"/>
                <a:gd name="T84" fmla="*/ 48 w 145"/>
                <a:gd name="T85" fmla="*/ 86 h 90"/>
                <a:gd name="T86" fmla="*/ 56 w 145"/>
                <a:gd name="T87" fmla="*/ 80 h 90"/>
                <a:gd name="T88" fmla="*/ 65 w 145"/>
                <a:gd name="T89" fmla="*/ 81 h 90"/>
                <a:gd name="T90" fmla="*/ 73 w 145"/>
                <a:gd name="T91" fmla="*/ 79 h 90"/>
                <a:gd name="T92" fmla="*/ 74 w 145"/>
                <a:gd name="T93" fmla="*/ 71 h 90"/>
                <a:gd name="T94" fmla="*/ 78 w 145"/>
                <a:gd name="T95" fmla="*/ 63 h 90"/>
                <a:gd name="T96" fmla="*/ 80 w 145"/>
                <a:gd name="T9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5" h="90">
                  <a:moveTo>
                    <a:pt x="80" y="61"/>
                  </a:moveTo>
                  <a:lnTo>
                    <a:pt x="82" y="61"/>
                  </a:lnTo>
                  <a:lnTo>
                    <a:pt x="86" y="60"/>
                  </a:lnTo>
                  <a:lnTo>
                    <a:pt x="88" y="59"/>
                  </a:lnTo>
                  <a:lnTo>
                    <a:pt x="90" y="55"/>
                  </a:lnTo>
                  <a:lnTo>
                    <a:pt x="91" y="53"/>
                  </a:lnTo>
                  <a:lnTo>
                    <a:pt x="92" y="51"/>
                  </a:lnTo>
                  <a:lnTo>
                    <a:pt x="95" y="49"/>
                  </a:lnTo>
                  <a:lnTo>
                    <a:pt x="98" y="47"/>
                  </a:lnTo>
                  <a:lnTo>
                    <a:pt x="100" y="47"/>
                  </a:lnTo>
                  <a:lnTo>
                    <a:pt x="103" y="45"/>
                  </a:lnTo>
                  <a:lnTo>
                    <a:pt x="106" y="44"/>
                  </a:lnTo>
                  <a:lnTo>
                    <a:pt x="108" y="44"/>
                  </a:lnTo>
                  <a:lnTo>
                    <a:pt x="112" y="42"/>
                  </a:lnTo>
                  <a:lnTo>
                    <a:pt x="114" y="40"/>
                  </a:lnTo>
                  <a:lnTo>
                    <a:pt x="117" y="39"/>
                  </a:lnTo>
                  <a:lnTo>
                    <a:pt x="120" y="38"/>
                  </a:lnTo>
                  <a:lnTo>
                    <a:pt x="122" y="37"/>
                  </a:lnTo>
                  <a:lnTo>
                    <a:pt x="125" y="36"/>
                  </a:lnTo>
                  <a:lnTo>
                    <a:pt x="128" y="35"/>
                  </a:lnTo>
                  <a:lnTo>
                    <a:pt x="131" y="34"/>
                  </a:lnTo>
                  <a:lnTo>
                    <a:pt x="133" y="32"/>
                  </a:lnTo>
                  <a:lnTo>
                    <a:pt x="135" y="32"/>
                  </a:lnTo>
                  <a:lnTo>
                    <a:pt x="139" y="31"/>
                  </a:lnTo>
                  <a:lnTo>
                    <a:pt x="141" y="30"/>
                  </a:lnTo>
                  <a:lnTo>
                    <a:pt x="145" y="28"/>
                  </a:lnTo>
                  <a:lnTo>
                    <a:pt x="145" y="28"/>
                  </a:lnTo>
                  <a:lnTo>
                    <a:pt x="143" y="26"/>
                  </a:lnTo>
                  <a:lnTo>
                    <a:pt x="140" y="23"/>
                  </a:lnTo>
                  <a:lnTo>
                    <a:pt x="138" y="22"/>
                  </a:lnTo>
                  <a:lnTo>
                    <a:pt x="134" y="20"/>
                  </a:lnTo>
                  <a:lnTo>
                    <a:pt x="132" y="19"/>
                  </a:lnTo>
                  <a:lnTo>
                    <a:pt x="130" y="17"/>
                  </a:lnTo>
                  <a:lnTo>
                    <a:pt x="126" y="14"/>
                  </a:lnTo>
                  <a:lnTo>
                    <a:pt x="124" y="12"/>
                  </a:lnTo>
                  <a:lnTo>
                    <a:pt x="118" y="10"/>
                  </a:lnTo>
                  <a:lnTo>
                    <a:pt x="116" y="9"/>
                  </a:lnTo>
                  <a:lnTo>
                    <a:pt x="113" y="8"/>
                  </a:lnTo>
                  <a:lnTo>
                    <a:pt x="112" y="8"/>
                  </a:lnTo>
                  <a:lnTo>
                    <a:pt x="108" y="8"/>
                  </a:lnTo>
                  <a:lnTo>
                    <a:pt x="106" y="6"/>
                  </a:lnTo>
                  <a:lnTo>
                    <a:pt x="100" y="8"/>
                  </a:lnTo>
                  <a:lnTo>
                    <a:pt x="97" y="9"/>
                  </a:lnTo>
                  <a:lnTo>
                    <a:pt x="97" y="12"/>
                  </a:lnTo>
                  <a:lnTo>
                    <a:pt x="95" y="14"/>
                  </a:lnTo>
                  <a:lnTo>
                    <a:pt x="91" y="14"/>
                  </a:lnTo>
                  <a:lnTo>
                    <a:pt x="94" y="11"/>
                  </a:lnTo>
                  <a:lnTo>
                    <a:pt x="91" y="9"/>
                  </a:lnTo>
                  <a:lnTo>
                    <a:pt x="88" y="9"/>
                  </a:lnTo>
                  <a:lnTo>
                    <a:pt x="86" y="11"/>
                  </a:lnTo>
                  <a:lnTo>
                    <a:pt x="83" y="13"/>
                  </a:lnTo>
                  <a:lnTo>
                    <a:pt x="83" y="13"/>
                  </a:lnTo>
                  <a:lnTo>
                    <a:pt x="85" y="10"/>
                  </a:lnTo>
                  <a:lnTo>
                    <a:pt x="87" y="9"/>
                  </a:lnTo>
                  <a:lnTo>
                    <a:pt x="85" y="8"/>
                  </a:lnTo>
                  <a:lnTo>
                    <a:pt x="81" y="8"/>
                  </a:lnTo>
                  <a:lnTo>
                    <a:pt x="80" y="8"/>
                  </a:lnTo>
                  <a:lnTo>
                    <a:pt x="79" y="8"/>
                  </a:lnTo>
                  <a:lnTo>
                    <a:pt x="77" y="6"/>
                  </a:lnTo>
                  <a:lnTo>
                    <a:pt x="73" y="5"/>
                  </a:lnTo>
                  <a:lnTo>
                    <a:pt x="71" y="4"/>
                  </a:lnTo>
                  <a:lnTo>
                    <a:pt x="69" y="3"/>
                  </a:lnTo>
                  <a:lnTo>
                    <a:pt x="65" y="1"/>
                  </a:lnTo>
                  <a:lnTo>
                    <a:pt x="63" y="0"/>
                  </a:lnTo>
                  <a:lnTo>
                    <a:pt x="60" y="0"/>
                  </a:lnTo>
                  <a:lnTo>
                    <a:pt x="57" y="0"/>
                  </a:lnTo>
                  <a:lnTo>
                    <a:pt x="54" y="1"/>
                  </a:lnTo>
                  <a:lnTo>
                    <a:pt x="52" y="1"/>
                  </a:lnTo>
                  <a:lnTo>
                    <a:pt x="48" y="2"/>
                  </a:lnTo>
                  <a:lnTo>
                    <a:pt x="46" y="2"/>
                  </a:lnTo>
                  <a:lnTo>
                    <a:pt x="43" y="2"/>
                  </a:lnTo>
                  <a:lnTo>
                    <a:pt x="40" y="2"/>
                  </a:lnTo>
                  <a:lnTo>
                    <a:pt x="37" y="3"/>
                  </a:lnTo>
                  <a:lnTo>
                    <a:pt x="35" y="3"/>
                  </a:lnTo>
                  <a:lnTo>
                    <a:pt x="31" y="3"/>
                  </a:lnTo>
                  <a:lnTo>
                    <a:pt x="29" y="3"/>
                  </a:lnTo>
                  <a:lnTo>
                    <a:pt x="27" y="4"/>
                  </a:lnTo>
                  <a:lnTo>
                    <a:pt x="23" y="4"/>
                  </a:lnTo>
                  <a:lnTo>
                    <a:pt x="21" y="4"/>
                  </a:lnTo>
                  <a:lnTo>
                    <a:pt x="18" y="5"/>
                  </a:lnTo>
                  <a:lnTo>
                    <a:pt x="15" y="5"/>
                  </a:lnTo>
                  <a:lnTo>
                    <a:pt x="18" y="8"/>
                  </a:lnTo>
                  <a:lnTo>
                    <a:pt x="19" y="10"/>
                  </a:lnTo>
                  <a:lnTo>
                    <a:pt x="19" y="12"/>
                  </a:lnTo>
                  <a:lnTo>
                    <a:pt x="21" y="15"/>
                  </a:lnTo>
                  <a:lnTo>
                    <a:pt x="23" y="18"/>
                  </a:lnTo>
                  <a:lnTo>
                    <a:pt x="26" y="19"/>
                  </a:lnTo>
                  <a:lnTo>
                    <a:pt x="28" y="20"/>
                  </a:lnTo>
                  <a:lnTo>
                    <a:pt x="27" y="22"/>
                  </a:lnTo>
                  <a:lnTo>
                    <a:pt x="26" y="26"/>
                  </a:lnTo>
                  <a:lnTo>
                    <a:pt x="23" y="28"/>
                  </a:lnTo>
                  <a:lnTo>
                    <a:pt x="20" y="29"/>
                  </a:lnTo>
                  <a:lnTo>
                    <a:pt x="19" y="31"/>
                  </a:lnTo>
                  <a:lnTo>
                    <a:pt x="18" y="35"/>
                  </a:lnTo>
                  <a:lnTo>
                    <a:pt x="14" y="37"/>
                  </a:lnTo>
                  <a:lnTo>
                    <a:pt x="14" y="40"/>
                  </a:lnTo>
                  <a:lnTo>
                    <a:pt x="18" y="40"/>
                  </a:lnTo>
                  <a:lnTo>
                    <a:pt x="17" y="44"/>
                  </a:lnTo>
                  <a:lnTo>
                    <a:pt x="14" y="44"/>
                  </a:lnTo>
                  <a:lnTo>
                    <a:pt x="11" y="44"/>
                  </a:lnTo>
                  <a:lnTo>
                    <a:pt x="12" y="47"/>
                  </a:lnTo>
                  <a:lnTo>
                    <a:pt x="11" y="49"/>
                  </a:lnTo>
                  <a:lnTo>
                    <a:pt x="11" y="52"/>
                  </a:lnTo>
                  <a:lnTo>
                    <a:pt x="9" y="54"/>
                  </a:lnTo>
                  <a:lnTo>
                    <a:pt x="7" y="54"/>
                  </a:lnTo>
                  <a:lnTo>
                    <a:pt x="6" y="57"/>
                  </a:lnTo>
                  <a:lnTo>
                    <a:pt x="5" y="60"/>
                  </a:lnTo>
                  <a:lnTo>
                    <a:pt x="4" y="62"/>
                  </a:lnTo>
                  <a:lnTo>
                    <a:pt x="2" y="65"/>
                  </a:lnTo>
                  <a:lnTo>
                    <a:pt x="0" y="68"/>
                  </a:lnTo>
                  <a:lnTo>
                    <a:pt x="2" y="68"/>
                  </a:lnTo>
                  <a:lnTo>
                    <a:pt x="5" y="68"/>
                  </a:lnTo>
                  <a:lnTo>
                    <a:pt x="7" y="68"/>
                  </a:lnTo>
                  <a:lnTo>
                    <a:pt x="11" y="69"/>
                  </a:lnTo>
                  <a:lnTo>
                    <a:pt x="13" y="70"/>
                  </a:lnTo>
                  <a:lnTo>
                    <a:pt x="17" y="71"/>
                  </a:lnTo>
                  <a:lnTo>
                    <a:pt x="19" y="72"/>
                  </a:lnTo>
                  <a:lnTo>
                    <a:pt x="21" y="73"/>
                  </a:lnTo>
                  <a:lnTo>
                    <a:pt x="24" y="74"/>
                  </a:lnTo>
                  <a:lnTo>
                    <a:pt x="27" y="77"/>
                  </a:lnTo>
                  <a:lnTo>
                    <a:pt x="30" y="79"/>
                  </a:lnTo>
                  <a:lnTo>
                    <a:pt x="31" y="82"/>
                  </a:lnTo>
                  <a:lnTo>
                    <a:pt x="32" y="85"/>
                  </a:lnTo>
                  <a:lnTo>
                    <a:pt x="35" y="88"/>
                  </a:lnTo>
                  <a:lnTo>
                    <a:pt x="37" y="89"/>
                  </a:lnTo>
                  <a:lnTo>
                    <a:pt x="40" y="90"/>
                  </a:lnTo>
                  <a:lnTo>
                    <a:pt x="43" y="89"/>
                  </a:lnTo>
                  <a:lnTo>
                    <a:pt x="46" y="87"/>
                  </a:lnTo>
                  <a:lnTo>
                    <a:pt x="48" y="86"/>
                  </a:lnTo>
                  <a:lnTo>
                    <a:pt x="52" y="86"/>
                  </a:lnTo>
                  <a:lnTo>
                    <a:pt x="54" y="83"/>
                  </a:lnTo>
                  <a:lnTo>
                    <a:pt x="56" y="80"/>
                  </a:lnTo>
                  <a:lnTo>
                    <a:pt x="60" y="82"/>
                  </a:lnTo>
                  <a:lnTo>
                    <a:pt x="62" y="82"/>
                  </a:lnTo>
                  <a:lnTo>
                    <a:pt x="65" y="81"/>
                  </a:lnTo>
                  <a:lnTo>
                    <a:pt x="68" y="81"/>
                  </a:lnTo>
                  <a:lnTo>
                    <a:pt x="70" y="80"/>
                  </a:lnTo>
                  <a:lnTo>
                    <a:pt x="73" y="79"/>
                  </a:lnTo>
                  <a:lnTo>
                    <a:pt x="74" y="77"/>
                  </a:lnTo>
                  <a:lnTo>
                    <a:pt x="74" y="73"/>
                  </a:lnTo>
                  <a:lnTo>
                    <a:pt x="74" y="71"/>
                  </a:lnTo>
                  <a:lnTo>
                    <a:pt x="74" y="68"/>
                  </a:lnTo>
                  <a:lnTo>
                    <a:pt x="77" y="65"/>
                  </a:lnTo>
                  <a:lnTo>
                    <a:pt x="78" y="63"/>
                  </a:lnTo>
                  <a:lnTo>
                    <a:pt x="78" y="60"/>
                  </a:lnTo>
                  <a:lnTo>
                    <a:pt x="80" y="61"/>
                  </a:lnTo>
                  <a:lnTo>
                    <a:pt x="8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41" name="Freeform 238">
              <a:extLst>
                <a:ext uri="{FF2B5EF4-FFF2-40B4-BE49-F238E27FC236}">
                  <a16:creationId xmlns:a16="http://schemas.microsoft.com/office/drawing/2014/main" id="{756198C9-B00E-14A9-DAC4-98CCE5497B99}"/>
                </a:ext>
              </a:extLst>
            </p:cNvPr>
            <p:cNvSpPr/>
            <p:nvPr userDrawn="1"/>
          </p:nvSpPr>
          <p:spPr bwMode="auto">
            <a:xfrm>
              <a:off x="8512129" y="4060685"/>
              <a:ext cx="922766" cy="694573"/>
            </a:xfrm>
            <a:custGeom>
              <a:avLst/>
              <a:gdLst>
                <a:gd name="T0" fmla="*/ 539 w 554"/>
                <a:gd name="T1" fmla="*/ 313 h 417"/>
                <a:gd name="T2" fmla="*/ 517 w 554"/>
                <a:gd name="T3" fmla="*/ 344 h 417"/>
                <a:gd name="T4" fmla="*/ 504 w 554"/>
                <a:gd name="T5" fmla="*/ 378 h 417"/>
                <a:gd name="T6" fmla="*/ 480 w 554"/>
                <a:gd name="T7" fmla="*/ 397 h 417"/>
                <a:gd name="T8" fmla="*/ 456 w 554"/>
                <a:gd name="T9" fmla="*/ 415 h 417"/>
                <a:gd name="T10" fmla="*/ 437 w 554"/>
                <a:gd name="T11" fmla="*/ 402 h 417"/>
                <a:gd name="T12" fmla="*/ 412 w 554"/>
                <a:gd name="T13" fmla="*/ 412 h 417"/>
                <a:gd name="T14" fmla="*/ 375 w 554"/>
                <a:gd name="T15" fmla="*/ 399 h 417"/>
                <a:gd name="T16" fmla="*/ 360 w 554"/>
                <a:gd name="T17" fmla="*/ 366 h 417"/>
                <a:gd name="T18" fmla="*/ 355 w 554"/>
                <a:gd name="T19" fmla="*/ 358 h 417"/>
                <a:gd name="T20" fmla="*/ 341 w 554"/>
                <a:gd name="T21" fmla="*/ 341 h 417"/>
                <a:gd name="T22" fmla="*/ 333 w 554"/>
                <a:gd name="T23" fmla="*/ 347 h 417"/>
                <a:gd name="T24" fmla="*/ 337 w 554"/>
                <a:gd name="T25" fmla="*/ 316 h 417"/>
                <a:gd name="T26" fmla="*/ 312 w 554"/>
                <a:gd name="T27" fmla="*/ 347 h 417"/>
                <a:gd name="T28" fmla="*/ 299 w 554"/>
                <a:gd name="T29" fmla="*/ 333 h 417"/>
                <a:gd name="T30" fmla="*/ 278 w 554"/>
                <a:gd name="T31" fmla="*/ 309 h 417"/>
                <a:gd name="T32" fmla="*/ 239 w 554"/>
                <a:gd name="T33" fmla="*/ 299 h 417"/>
                <a:gd name="T34" fmla="*/ 192 w 554"/>
                <a:gd name="T35" fmla="*/ 311 h 417"/>
                <a:gd name="T36" fmla="*/ 154 w 554"/>
                <a:gd name="T37" fmla="*/ 321 h 417"/>
                <a:gd name="T38" fmla="*/ 124 w 554"/>
                <a:gd name="T39" fmla="*/ 337 h 417"/>
                <a:gd name="T40" fmla="*/ 89 w 554"/>
                <a:gd name="T41" fmla="*/ 339 h 417"/>
                <a:gd name="T42" fmla="*/ 57 w 554"/>
                <a:gd name="T43" fmla="*/ 353 h 417"/>
                <a:gd name="T44" fmla="*/ 25 w 554"/>
                <a:gd name="T45" fmla="*/ 333 h 417"/>
                <a:gd name="T46" fmla="*/ 35 w 554"/>
                <a:gd name="T47" fmla="*/ 310 h 417"/>
                <a:gd name="T48" fmla="*/ 25 w 554"/>
                <a:gd name="T49" fmla="*/ 270 h 417"/>
                <a:gd name="T50" fmla="*/ 10 w 554"/>
                <a:gd name="T51" fmla="*/ 234 h 417"/>
                <a:gd name="T52" fmla="*/ 6 w 554"/>
                <a:gd name="T53" fmla="*/ 217 h 417"/>
                <a:gd name="T54" fmla="*/ 13 w 554"/>
                <a:gd name="T55" fmla="*/ 211 h 417"/>
                <a:gd name="T56" fmla="*/ 8 w 554"/>
                <a:gd name="T57" fmla="*/ 176 h 417"/>
                <a:gd name="T58" fmla="*/ 18 w 554"/>
                <a:gd name="T59" fmla="*/ 160 h 417"/>
                <a:gd name="T60" fmla="*/ 51 w 554"/>
                <a:gd name="T61" fmla="*/ 140 h 417"/>
                <a:gd name="T62" fmla="*/ 89 w 554"/>
                <a:gd name="T63" fmla="*/ 131 h 417"/>
                <a:gd name="T64" fmla="*/ 118 w 554"/>
                <a:gd name="T65" fmla="*/ 111 h 417"/>
                <a:gd name="T66" fmla="*/ 134 w 554"/>
                <a:gd name="T67" fmla="*/ 80 h 417"/>
                <a:gd name="T68" fmla="*/ 147 w 554"/>
                <a:gd name="T69" fmla="*/ 85 h 417"/>
                <a:gd name="T70" fmla="*/ 155 w 554"/>
                <a:gd name="T71" fmla="*/ 79 h 417"/>
                <a:gd name="T72" fmla="*/ 163 w 554"/>
                <a:gd name="T73" fmla="*/ 61 h 417"/>
                <a:gd name="T74" fmla="*/ 177 w 554"/>
                <a:gd name="T75" fmla="*/ 47 h 417"/>
                <a:gd name="T76" fmla="*/ 206 w 554"/>
                <a:gd name="T77" fmla="*/ 56 h 417"/>
                <a:gd name="T78" fmla="*/ 218 w 554"/>
                <a:gd name="T79" fmla="*/ 58 h 417"/>
                <a:gd name="T80" fmla="*/ 227 w 554"/>
                <a:gd name="T81" fmla="*/ 46 h 417"/>
                <a:gd name="T82" fmla="*/ 245 w 554"/>
                <a:gd name="T83" fmla="*/ 21 h 417"/>
                <a:gd name="T84" fmla="*/ 260 w 554"/>
                <a:gd name="T85" fmla="*/ 11 h 417"/>
                <a:gd name="T86" fmla="*/ 280 w 554"/>
                <a:gd name="T87" fmla="*/ 14 h 417"/>
                <a:gd name="T88" fmla="*/ 308 w 554"/>
                <a:gd name="T89" fmla="*/ 21 h 417"/>
                <a:gd name="T90" fmla="*/ 321 w 554"/>
                <a:gd name="T91" fmla="*/ 32 h 417"/>
                <a:gd name="T92" fmla="*/ 305 w 554"/>
                <a:gd name="T93" fmla="*/ 58 h 417"/>
                <a:gd name="T94" fmla="*/ 340 w 554"/>
                <a:gd name="T95" fmla="*/ 81 h 417"/>
                <a:gd name="T96" fmla="*/ 368 w 554"/>
                <a:gd name="T97" fmla="*/ 98 h 417"/>
                <a:gd name="T98" fmla="*/ 386 w 554"/>
                <a:gd name="T99" fmla="*/ 72 h 417"/>
                <a:gd name="T100" fmla="*/ 391 w 554"/>
                <a:gd name="T101" fmla="*/ 37 h 417"/>
                <a:gd name="T102" fmla="*/ 397 w 554"/>
                <a:gd name="T103" fmla="*/ 7 h 417"/>
                <a:gd name="T104" fmla="*/ 411 w 554"/>
                <a:gd name="T105" fmla="*/ 23 h 417"/>
                <a:gd name="T106" fmla="*/ 427 w 554"/>
                <a:gd name="T107" fmla="*/ 50 h 417"/>
                <a:gd name="T108" fmla="*/ 443 w 554"/>
                <a:gd name="T109" fmla="*/ 77 h 417"/>
                <a:gd name="T110" fmla="*/ 454 w 554"/>
                <a:gd name="T111" fmla="*/ 109 h 417"/>
                <a:gd name="T112" fmla="*/ 482 w 554"/>
                <a:gd name="T113" fmla="*/ 130 h 417"/>
                <a:gd name="T114" fmla="*/ 497 w 554"/>
                <a:gd name="T115" fmla="*/ 158 h 417"/>
                <a:gd name="T116" fmla="*/ 516 w 554"/>
                <a:gd name="T117" fmla="*/ 169 h 417"/>
                <a:gd name="T118" fmla="*/ 535 w 554"/>
                <a:gd name="T119" fmla="*/ 198 h 417"/>
                <a:gd name="T120" fmla="*/ 547 w 554"/>
                <a:gd name="T121" fmla="*/ 229 h 417"/>
                <a:gd name="T122" fmla="*/ 551 w 554"/>
                <a:gd name="T123" fmla="*/ 2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4" h="417">
                  <a:moveTo>
                    <a:pt x="548" y="276"/>
                  </a:moveTo>
                  <a:lnTo>
                    <a:pt x="548" y="278"/>
                  </a:lnTo>
                  <a:lnTo>
                    <a:pt x="547" y="280"/>
                  </a:lnTo>
                  <a:lnTo>
                    <a:pt x="546" y="284"/>
                  </a:lnTo>
                  <a:lnTo>
                    <a:pt x="546" y="286"/>
                  </a:lnTo>
                  <a:lnTo>
                    <a:pt x="546" y="288"/>
                  </a:lnTo>
                  <a:lnTo>
                    <a:pt x="546" y="292"/>
                  </a:lnTo>
                  <a:lnTo>
                    <a:pt x="546" y="294"/>
                  </a:lnTo>
                  <a:lnTo>
                    <a:pt x="545" y="296"/>
                  </a:lnTo>
                  <a:lnTo>
                    <a:pt x="544" y="299"/>
                  </a:lnTo>
                  <a:lnTo>
                    <a:pt x="543" y="302"/>
                  </a:lnTo>
                  <a:lnTo>
                    <a:pt x="542" y="305"/>
                  </a:lnTo>
                  <a:lnTo>
                    <a:pt x="539" y="307"/>
                  </a:lnTo>
                  <a:lnTo>
                    <a:pt x="539" y="313"/>
                  </a:lnTo>
                  <a:lnTo>
                    <a:pt x="539" y="313"/>
                  </a:lnTo>
                  <a:lnTo>
                    <a:pt x="537" y="314"/>
                  </a:lnTo>
                  <a:lnTo>
                    <a:pt x="535" y="318"/>
                  </a:lnTo>
                  <a:lnTo>
                    <a:pt x="533" y="319"/>
                  </a:lnTo>
                  <a:lnTo>
                    <a:pt x="529" y="320"/>
                  </a:lnTo>
                  <a:lnTo>
                    <a:pt x="528" y="323"/>
                  </a:lnTo>
                  <a:lnTo>
                    <a:pt x="526" y="325"/>
                  </a:lnTo>
                  <a:lnTo>
                    <a:pt x="525" y="328"/>
                  </a:lnTo>
                  <a:lnTo>
                    <a:pt x="522" y="331"/>
                  </a:lnTo>
                  <a:lnTo>
                    <a:pt x="522" y="333"/>
                  </a:lnTo>
                  <a:lnTo>
                    <a:pt x="521" y="336"/>
                  </a:lnTo>
                  <a:lnTo>
                    <a:pt x="520" y="339"/>
                  </a:lnTo>
                  <a:lnTo>
                    <a:pt x="518" y="341"/>
                  </a:lnTo>
                  <a:lnTo>
                    <a:pt x="517" y="344"/>
                  </a:lnTo>
                  <a:lnTo>
                    <a:pt x="517" y="347"/>
                  </a:lnTo>
                  <a:lnTo>
                    <a:pt x="516" y="349"/>
                  </a:lnTo>
                  <a:lnTo>
                    <a:pt x="516" y="352"/>
                  </a:lnTo>
                  <a:lnTo>
                    <a:pt x="516" y="353"/>
                  </a:lnTo>
                  <a:lnTo>
                    <a:pt x="514" y="355"/>
                  </a:lnTo>
                  <a:lnTo>
                    <a:pt x="511" y="357"/>
                  </a:lnTo>
                  <a:lnTo>
                    <a:pt x="510" y="359"/>
                  </a:lnTo>
                  <a:lnTo>
                    <a:pt x="509" y="362"/>
                  </a:lnTo>
                  <a:lnTo>
                    <a:pt x="508" y="365"/>
                  </a:lnTo>
                  <a:lnTo>
                    <a:pt x="506" y="367"/>
                  </a:lnTo>
                  <a:lnTo>
                    <a:pt x="506" y="370"/>
                  </a:lnTo>
                  <a:lnTo>
                    <a:pt x="506" y="373"/>
                  </a:lnTo>
                  <a:lnTo>
                    <a:pt x="505" y="375"/>
                  </a:lnTo>
                  <a:lnTo>
                    <a:pt x="504" y="378"/>
                  </a:lnTo>
                  <a:lnTo>
                    <a:pt x="504" y="380"/>
                  </a:lnTo>
                  <a:lnTo>
                    <a:pt x="503" y="383"/>
                  </a:lnTo>
                  <a:lnTo>
                    <a:pt x="504" y="386"/>
                  </a:lnTo>
                  <a:lnTo>
                    <a:pt x="504" y="388"/>
                  </a:lnTo>
                  <a:lnTo>
                    <a:pt x="504" y="389"/>
                  </a:lnTo>
                  <a:lnTo>
                    <a:pt x="504" y="391"/>
                  </a:lnTo>
                  <a:lnTo>
                    <a:pt x="503" y="392"/>
                  </a:lnTo>
                  <a:lnTo>
                    <a:pt x="501" y="393"/>
                  </a:lnTo>
                  <a:lnTo>
                    <a:pt x="499" y="396"/>
                  </a:lnTo>
                  <a:lnTo>
                    <a:pt x="495" y="396"/>
                  </a:lnTo>
                  <a:lnTo>
                    <a:pt x="488" y="396"/>
                  </a:lnTo>
                  <a:lnTo>
                    <a:pt x="486" y="396"/>
                  </a:lnTo>
                  <a:lnTo>
                    <a:pt x="483" y="396"/>
                  </a:lnTo>
                  <a:lnTo>
                    <a:pt x="480" y="397"/>
                  </a:lnTo>
                  <a:lnTo>
                    <a:pt x="477" y="398"/>
                  </a:lnTo>
                  <a:lnTo>
                    <a:pt x="475" y="399"/>
                  </a:lnTo>
                  <a:lnTo>
                    <a:pt x="473" y="400"/>
                  </a:lnTo>
                  <a:lnTo>
                    <a:pt x="469" y="402"/>
                  </a:lnTo>
                  <a:lnTo>
                    <a:pt x="467" y="405"/>
                  </a:lnTo>
                  <a:lnTo>
                    <a:pt x="465" y="408"/>
                  </a:lnTo>
                  <a:lnTo>
                    <a:pt x="461" y="410"/>
                  </a:lnTo>
                  <a:lnTo>
                    <a:pt x="461" y="409"/>
                  </a:lnTo>
                  <a:lnTo>
                    <a:pt x="459" y="410"/>
                  </a:lnTo>
                  <a:lnTo>
                    <a:pt x="456" y="410"/>
                  </a:lnTo>
                  <a:lnTo>
                    <a:pt x="453" y="410"/>
                  </a:lnTo>
                  <a:lnTo>
                    <a:pt x="453" y="413"/>
                  </a:lnTo>
                  <a:lnTo>
                    <a:pt x="457" y="412"/>
                  </a:lnTo>
                  <a:lnTo>
                    <a:pt x="456" y="415"/>
                  </a:lnTo>
                  <a:lnTo>
                    <a:pt x="456" y="417"/>
                  </a:lnTo>
                  <a:lnTo>
                    <a:pt x="453" y="415"/>
                  </a:lnTo>
                  <a:lnTo>
                    <a:pt x="451" y="413"/>
                  </a:lnTo>
                  <a:lnTo>
                    <a:pt x="449" y="413"/>
                  </a:lnTo>
                  <a:lnTo>
                    <a:pt x="445" y="409"/>
                  </a:lnTo>
                  <a:lnTo>
                    <a:pt x="443" y="408"/>
                  </a:lnTo>
                  <a:lnTo>
                    <a:pt x="443" y="406"/>
                  </a:lnTo>
                  <a:lnTo>
                    <a:pt x="443" y="402"/>
                  </a:lnTo>
                  <a:lnTo>
                    <a:pt x="440" y="404"/>
                  </a:lnTo>
                  <a:lnTo>
                    <a:pt x="440" y="406"/>
                  </a:lnTo>
                  <a:lnTo>
                    <a:pt x="436" y="407"/>
                  </a:lnTo>
                  <a:lnTo>
                    <a:pt x="434" y="405"/>
                  </a:lnTo>
                  <a:lnTo>
                    <a:pt x="437" y="402"/>
                  </a:lnTo>
                  <a:lnTo>
                    <a:pt x="437" y="402"/>
                  </a:lnTo>
                  <a:lnTo>
                    <a:pt x="437" y="400"/>
                  </a:lnTo>
                  <a:lnTo>
                    <a:pt x="435" y="397"/>
                  </a:lnTo>
                  <a:lnTo>
                    <a:pt x="433" y="399"/>
                  </a:lnTo>
                  <a:lnTo>
                    <a:pt x="431" y="400"/>
                  </a:lnTo>
                  <a:lnTo>
                    <a:pt x="427" y="401"/>
                  </a:lnTo>
                  <a:lnTo>
                    <a:pt x="431" y="404"/>
                  </a:lnTo>
                  <a:lnTo>
                    <a:pt x="427" y="404"/>
                  </a:lnTo>
                  <a:lnTo>
                    <a:pt x="427" y="405"/>
                  </a:lnTo>
                  <a:lnTo>
                    <a:pt x="424" y="407"/>
                  </a:lnTo>
                  <a:lnTo>
                    <a:pt x="422" y="408"/>
                  </a:lnTo>
                  <a:lnTo>
                    <a:pt x="419" y="410"/>
                  </a:lnTo>
                  <a:lnTo>
                    <a:pt x="416" y="413"/>
                  </a:lnTo>
                  <a:lnTo>
                    <a:pt x="416" y="413"/>
                  </a:lnTo>
                  <a:lnTo>
                    <a:pt x="412" y="412"/>
                  </a:lnTo>
                  <a:lnTo>
                    <a:pt x="410" y="409"/>
                  </a:lnTo>
                  <a:lnTo>
                    <a:pt x="408" y="408"/>
                  </a:lnTo>
                  <a:lnTo>
                    <a:pt x="405" y="407"/>
                  </a:lnTo>
                  <a:lnTo>
                    <a:pt x="402" y="405"/>
                  </a:lnTo>
                  <a:lnTo>
                    <a:pt x="400" y="405"/>
                  </a:lnTo>
                  <a:lnTo>
                    <a:pt x="397" y="405"/>
                  </a:lnTo>
                  <a:lnTo>
                    <a:pt x="394" y="404"/>
                  </a:lnTo>
                  <a:lnTo>
                    <a:pt x="391" y="404"/>
                  </a:lnTo>
                  <a:lnTo>
                    <a:pt x="389" y="406"/>
                  </a:lnTo>
                  <a:lnTo>
                    <a:pt x="386" y="404"/>
                  </a:lnTo>
                  <a:lnTo>
                    <a:pt x="383" y="401"/>
                  </a:lnTo>
                  <a:lnTo>
                    <a:pt x="381" y="400"/>
                  </a:lnTo>
                  <a:lnTo>
                    <a:pt x="378" y="400"/>
                  </a:lnTo>
                  <a:lnTo>
                    <a:pt x="375" y="399"/>
                  </a:lnTo>
                  <a:lnTo>
                    <a:pt x="373" y="398"/>
                  </a:lnTo>
                  <a:lnTo>
                    <a:pt x="372" y="395"/>
                  </a:lnTo>
                  <a:lnTo>
                    <a:pt x="369" y="392"/>
                  </a:lnTo>
                  <a:lnTo>
                    <a:pt x="368" y="391"/>
                  </a:lnTo>
                  <a:lnTo>
                    <a:pt x="366" y="389"/>
                  </a:lnTo>
                  <a:lnTo>
                    <a:pt x="365" y="387"/>
                  </a:lnTo>
                  <a:lnTo>
                    <a:pt x="364" y="383"/>
                  </a:lnTo>
                  <a:lnTo>
                    <a:pt x="366" y="381"/>
                  </a:lnTo>
                  <a:lnTo>
                    <a:pt x="366" y="380"/>
                  </a:lnTo>
                  <a:lnTo>
                    <a:pt x="366" y="378"/>
                  </a:lnTo>
                  <a:lnTo>
                    <a:pt x="365" y="374"/>
                  </a:lnTo>
                  <a:lnTo>
                    <a:pt x="364" y="372"/>
                  </a:lnTo>
                  <a:lnTo>
                    <a:pt x="363" y="370"/>
                  </a:lnTo>
                  <a:lnTo>
                    <a:pt x="360" y="366"/>
                  </a:lnTo>
                  <a:lnTo>
                    <a:pt x="357" y="364"/>
                  </a:lnTo>
                  <a:lnTo>
                    <a:pt x="355" y="362"/>
                  </a:lnTo>
                  <a:lnTo>
                    <a:pt x="357" y="364"/>
                  </a:lnTo>
                  <a:lnTo>
                    <a:pt x="360" y="366"/>
                  </a:lnTo>
                  <a:lnTo>
                    <a:pt x="362" y="369"/>
                  </a:lnTo>
                  <a:lnTo>
                    <a:pt x="364" y="371"/>
                  </a:lnTo>
                  <a:lnTo>
                    <a:pt x="362" y="367"/>
                  </a:lnTo>
                  <a:lnTo>
                    <a:pt x="359" y="365"/>
                  </a:lnTo>
                  <a:lnTo>
                    <a:pt x="357" y="363"/>
                  </a:lnTo>
                  <a:lnTo>
                    <a:pt x="356" y="361"/>
                  </a:lnTo>
                  <a:lnTo>
                    <a:pt x="358" y="361"/>
                  </a:lnTo>
                  <a:lnTo>
                    <a:pt x="359" y="358"/>
                  </a:lnTo>
                  <a:lnTo>
                    <a:pt x="357" y="357"/>
                  </a:lnTo>
                  <a:lnTo>
                    <a:pt x="355" y="358"/>
                  </a:lnTo>
                  <a:lnTo>
                    <a:pt x="352" y="361"/>
                  </a:lnTo>
                  <a:lnTo>
                    <a:pt x="350" y="361"/>
                  </a:lnTo>
                  <a:lnTo>
                    <a:pt x="347" y="362"/>
                  </a:lnTo>
                  <a:lnTo>
                    <a:pt x="345" y="362"/>
                  </a:lnTo>
                  <a:lnTo>
                    <a:pt x="342" y="363"/>
                  </a:lnTo>
                  <a:lnTo>
                    <a:pt x="343" y="359"/>
                  </a:lnTo>
                  <a:lnTo>
                    <a:pt x="347" y="357"/>
                  </a:lnTo>
                  <a:lnTo>
                    <a:pt x="347" y="355"/>
                  </a:lnTo>
                  <a:lnTo>
                    <a:pt x="347" y="352"/>
                  </a:lnTo>
                  <a:lnTo>
                    <a:pt x="347" y="349"/>
                  </a:lnTo>
                  <a:lnTo>
                    <a:pt x="347" y="347"/>
                  </a:lnTo>
                  <a:lnTo>
                    <a:pt x="345" y="344"/>
                  </a:lnTo>
                  <a:lnTo>
                    <a:pt x="343" y="341"/>
                  </a:lnTo>
                  <a:lnTo>
                    <a:pt x="341" y="341"/>
                  </a:lnTo>
                  <a:lnTo>
                    <a:pt x="339" y="344"/>
                  </a:lnTo>
                  <a:lnTo>
                    <a:pt x="339" y="346"/>
                  </a:lnTo>
                  <a:lnTo>
                    <a:pt x="339" y="347"/>
                  </a:lnTo>
                  <a:lnTo>
                    <a:pt x="339" y="349"/>
                  </a:lnTo>
                  <a:lnTo>
                    <a:pt x="338" y="352"/>
                  </a:lnTo>
                  <a:lnTo>
                    <a:pt x="335" y="355"/>
                  </a:lnTo>
                  <a:lnTo>
                    <a:pt x="333" y="354"/>
                  </a:lnTo>
                  <a:lnTo>
                    <a:pt x="330" y="355"/>
                  </a:lnTo>
                  <a:lnTo>
                    <a:pt x="325" y="356"/>
                  </a:lnTo>
                  <a:lnTo>
                    <a:pt x="326" y="354"/>
                  </a:lnTo>
                  <a:lnTo>
                    <a:pt x="328" y="350"/>
                  </a:lnTo>
                  <a:lnTo>
                    <a:pt x="330" y="350"/>
                  </a:lnTo>
                  <a:lnTo>
                    <a:pt x="333" y="349"/>
                  </a:lnTo>
                  <a:lnTo>
                    <a:pt x="333" y="347"/>
                  </a:lnTo>
                  <a:lnTo>
                    <a:pt x="333" y="344"/>
                  </a:lnTo>
                  <a:lnTo>
                    <a:pt x="333" y="344"/>
                  </a:lnTo>
                  <a:lnTo>
                    <a:pt x="333" y="340"/>
                  </a:lnTo>
                  <a:lnTo>
                    <a:pt x="334" y="338"/>
                  </a:lnTo>
                  <a:lnTo>
                    <a:pt x="335" y="335"/>
                  </a:lnTo>
                  <a:lnTo>
                    <a:pt x="337" y="332"/>
                  </a:lnTo>
                  <a:lnTo>
                    <a:pt x="340" y="330"/>
                  </a:lnTo>
                  <a:lnTo>
                    <a:pt x="339" y="327"/>
                  </a:lnTo>
                  <a:lnTo>
                    <a:pt x="339" y="324"/>
                  </a:lnTo>
                  <a:lnTo>
                    <a:pt x="341" y="323"/>
                  </a:lnTo>
                  <a:lnTo>
                    <a:pt x="340" y="320"/>
                  </a:lnTo>
                  <a:lnTo>
                    <a:pt x="339" y="318"/>
                  </a:lnTo>
                  <a:lnTo>
                    <a:pt x="338" y="315"/>
                  </a:lnTo>
                  <a:lnTo>
                    <a:pt x="337" y="316"/>
                  </a:lnTo>
                  <a:lnTo>
                    <a:pt x="338" y="319"/>
                  </a:lnTo>
                  <a:lnTo>
                    <a:pt x="337" y="321"/>
                  </a:lnTo>
                  <a:lnTo>
                    <a:pt x="334" y="323"/>
                  </a:lnTo>
                  <a:lnTo>
                    <a:pt x="332" y="325"/>
                  </a:lnTo>
                  <a:lnTo>
                    <a:pt x="332" y="328"/>
                  </a:lnTo>
                  <a:lnTo>
                    <a:pt x="330" y="331"/>
                  </a:lnTo>
                  <a:lnTo>
                    <a:pt x="328" y="332"/>
                  </a:lnTo>
                  <a:lnTo>
                    <a:pt x="325" y="333"/>
                  </a:lnTo>
                  <a:lnTo>
                    <a:pt x="322" y="335"/>
                  </a:lnTo>
                  <a:lnTo>
                    <a:pt x="320" y="337"/>
                  </a:lnTo>
                  <a:lnTo>
                    <a:pt x="317" y="339"/>
                  </a:lnTo>
                  <a:lnTo>
                    <a:pt x="316" y="341"/>
                  </a:lnTo>
                  <a:lnTo>
                    <a:pt x="314" y="344"/>
                  </a:lnTo>
                  <a:lnTo>
                    <a:pt x="312" y="347"/>
                  </a:lnTo>
                  <a:lnTo>
                    <a:pt x="311" y="349"/>
                  </a:lnTo>
                  <a:lnTo>
                    <a:pt x="313" y="349"/>
                  </a:lnTo>
                  <a:lnTo>
                    <a:pt x="313" y="353"/>
                  </a:lnTo>
                  <a:lnTo>
                    <a:pt x="311" y="350"/>
                  </a:lnTo>
                  <a:lnTo>
                    <a:pt x="308" y="352"/>
                  </a:lnTo>
                  <a:lnTo>
                    <a:pt x="306" y="348"/>
                  </a:lnTo>
                  <a:lnTo>
                    <a:pt x="304" y="346"/>
                  </a:lnTo>
                  <a:lnTo>
                    <a:pt x="303" y="344"/>
                  </a:lnTo>
                  <a:lnTo>
                    <a:pt x="305" y="344"/>
                  </a:lnTo>
                  <a:lnTo>
                    <a:pt x="304" y="341"/>
                  </a:lnTo>
                  <a:lnTo>
                    <a:pt x="303" y="339"/>
                  </a:lnTo>
                  <a:lnTo>
                    <a:pt x="303" y="336"/>
                  </a:lnTo>
                  <a:lnTo>
                    <a:pt x="303" y="336"/>
                  </a:lnTo>
                  <a:lnTo>
                    <a:pt x="299" y="333"/>
                  </a:lnTo>
                  <a:lnTo>
                    <a:pt x="297" y="330"/>
                  </a:lnTo>
                  <a:lnTo>
                    <a:pt x="297" y="328"/>
                  </a:lnTo>
                  <a:lnTo>
                    <a:pt x="295" y="325"/>
                  </a:lnTo>
                  <a:lnTo>
                    <a:pt x="291" y="323"/>
                  </a:lnTo>
                  <a:lnTo>
                    <a:pt x="289" y="323"/>
                  </a:lnTo>
                  <a:lnTo>
                    <a:pt x="287" y="320"/>
                  </a:lnTo>
                  <a:lnTo>
                    <a:pt x="289" y="318"/>
                  </a:lnTo>
                  <a:lnTo>
                    <a:pt x="289" y="318"/>
                  </a:lnTo>
                  <a:lnTo>
                    <a:pt x="289" y="314"/>
                  </a:lnTo>
                  <a:lnTo>
                    <a:pt x="287" y="313"/>
                  </a:lnTo>
                  <a:lnTo>
                    <a:pt x="283" y="313"/>
                  </a:lnTo>
                  <a:lnTo>
                    <a:pt x="283" y="311"/>
                  </a:lnTo>
                  <a:lnTo>
                    <a:pt x="281" y="307"/>
                  </a:lnTo>
                  <a:lnTo>
                    <a:pt x="278" y="309"/>
                  </a:lnTo>
                  <a:lnTo>
                    <a:pt x="275" y="310"/>
                  </a:lnTo>
                  <a:lnTo>
                    <a:pt x="270" y="306"/>
                  </a:lnTo>
                  <a:lnTo>
                    <a:pt x="269" y="305"/>
                  </a:lnTo>
                  <a:lnTo>
                    <a:pt x="266" y="305"/>
                  </a:lnTo>
                  <a:lnTo>
                    <a:pt x="263" y="306"/>
                  </a:lnTo>
                  <a:lnTo>
                    <a:pt x="261" y="306"/>
                  </a:lnTo>
                  <a:lnTo>
                    <a:pt x="258" y="304"/>
                  </a:lnTo>
                  <a:lnTo>
                    <a:pt x="255" y="302"/>
                  </a:lnTo>
                  <a:lnTo>
                    <a:pt x="253" y="301"/>
                  </a:lnTo>
                  <a:lnTo>
                    <a:pt x="249" y="299"/>
                  </a:lnTo>
                  <a:lnTo>
                    <a:pt x="247" y="298"/>
                  </a:lnTo>
                  <a:lnTo>
                    <a:pt x="245" y="299"/>
                  </a:lnTo>
                  <a:lnTo>
                    <a:pt x="241" y="301"/>
                  </a:lnTo>
                  <a:lnTo>
                    <a:pt x="239" y="299"/>
                  </a:lnTo>
                  <a:lnTo>
                    <a:pt x="236" y="299"/>
                  </a:lnTo>
                  <a:lnTo>
                    <a:pt x="234" y="299"/>
                  </a:lnTo>
                  <a:lnTo>
                    <a:pt x="228" y="301"/>
                  </a:lnTo>
                  <a:lnTo>
                    <a:pt x="226" y="301"/>
                  </a:lnTo>
                  <a:lnTo>
                    <a:pt x="223" y="301"/>
                  </a:lnTo>
                  <a:lnTo>
                    <a:pt x="220" y="301"/>
                  </a:lnTo>
                  <a:lnTo>
                    <a:pt x="218" y="302"/>
                  </a:lnTo>
                  <a:lnTo>
                    <a:pt x="214" y="303"/>
                  </a:lnTo>
                  <a:lnTo>
                    <a:pt x="209" y="305"/>
                  </a:lnTo>
                  <a:lnTo>
                    <a:pt x="204" y="307"/>
                  </a:lnTo>
                  <a:lnTo>
                    <a:pt x="201" y="309"/>
                  </a:lnTo>
                  <a:lnTo>
                    <a:pt x="198" y="309"/>
                  </a:lnTo>
                  <a:lnTo>
                    <a:pt x="195" y="310"/>
                  </a:lnTo>
                  <a:lnTo>
                    <a:pt x="192" y="311"/>
                  </a:lnTo>
                  <a:lnTo>
                    <a:pt x="189" y="311"/>
                  </a:lnTo>
                  <a:lnTo>
                    <a:pt x="186" y="311"/>
                  </a:lnTo>
                  <a:lnTo>
                    <a:pt x="184" y="311"/>
                  </a:lnTo>
                  <a:lnTo>
                    <a:pt x="180" y="311"/>
                  </a:lnTo>
                  <a:lnTo>
                    <a:pt x="178" y="310"/>
                  </a:lnTo>
                  <a:lnTo>
                    <a:pt x="176" y="311"/>
                  </a:lnTo>
                  <a:lnTo>
                    <a:pt x="173" y="312"/>
                  </a:lnTo>
                  <a:lnTo>
                    <a:pt x="171" y="313"/>
                  </a:lnTo>
                  <a:lnTo>
                    <a:pt x="168" y="315"/>
                  </a:lnTo>
                  <a:lnTo>
                    <a:pt x="166" y="316"/>
                  </a:lnTo>
                  <a:lnTo>
                    <a:pt x="163" y="318"/>
                  </a:lnTo>
                  <a:lnTo>
                    <a:pt x="160" y="319"/>
                  </a:lnTo>
                  <a:lnTo>
                    <a:pt x="158" y="320"/>
                  </a:lnTo>
                  <a:lnTo>
                    <a:pt x="154" y="321"/>
                  </a:lnTo>
                  <a:lnTo>
                    <a:pt x="152" y="322"/>
                  </a:lnTo>
                  <a:lnTo>
                    <a:pt x="150" y="324"/>
                  </a:lnTo>
                  <a:lnTo>
                    <a:pt x="149" y="328"/>
                  </a:lnTo>
                  <a:lnTo>
                    <a:pt x="149" y="330"/>
                  </a:lnTo>
                  <a:lnTo>
                    <a:pt x="145" y="332"/>
                  </a:lnTo>
                  <a:lnTo>
                    <a:pt x="145" y="332"/>
                  </a:lnTo>
                  <a:lnTo>
                    <a:pt x="143" y="335"/>
                  </a:lnTo>
                  <a:lnTo>
                    <a:pt x="139" y="335"/>
                  </a:lnTo>
                  <a:lnTo>
                    <a:pt x="137" y="337"/>
                  </a:lnTo>
                  <a:lnTo>
                    <a:pt x="134" y="335"/>
                  </a:lnTo>
                  <a:lnTo>
                    <a:pt x="132" y="335"/>
                  </a:lnTo>
                  <a:lnTo>
                    <a:pt x="129" y="336"/>
                  </a:lnTo>
                  <a:lnTo>
                    <a:pt x="126" y="336"/>
                  </a:lnTo>
                  <a:lnTo>
                    <a:pt x="124" y="337"/>
                  </a:lnTo>
                  <a:lnTo>
                    <a:pt x="121" y="335"/>
                  </a:lnTo>
                  <a:lnTo>
                    <a:pt x="119" y="335"/>
                  </a:lnTo>
                  <a:lnTo>
                    <a:pt x="117" y="335"/>
                  </a:lnTo>
                  <a:lnTo>
                    <a:pt x="115" y="335"/>
                  </a:lnTo>
                  <a:lnTo>
                    <a:pt x="112" y="335"/>
                  </a:lnTo>
                  <a:lnTo>
                    <a:pt x="109" y="335"/>
                  </a:lnTo>
                  <a:lnTo>
                    <a:pt x="107" y="335"/>
                  </a:lnTo>
                  <a:lnTo>
                    <a:pt x="104" y="335"/>
                  </a:lnTo>
                  <a:lnTo>
                    <a:pt x="101" y="336"/>
                  </a:lnTo>
                  <a:lnTo>
                    <a:pt x="99" y="336"/>
                  </a:lnTo>
                  <a:lnTo>
                    <a:pt x="95" y="336"/>
                  </a:lnTo>
                  <a:lnTo>
                    <a:pt x="94" y="336"/>
                  </a:lnTo>
                  <a:lnTo>
                    <a:pt x="91" y="337"/>
                  </a:lnTo>
                  <a:lnTo>
                    <a:pt x="89" y="339"/>
                  </a:lnTo>
                  <a:lnTo>
                    <a:pt x="86" y="341"/>
                  </a:lnTo>
                  <a:lnTo>
                    <a:pt x="85" y="344"/>
                  </a:lnTo>
                  <a:lnTo>
                    <a:pt x="83" y="345"/>
                  </a:lnTo>
                  <a:lnTo>
                    <a:pt x="79" y="344"/>
                  </a:lnTo>
                  <a:lnTo>
                    <a:pt x="77" y="345"/>
                  </a:lnTo>
                  <a:lnTo>
                    <a:pt x="74" y="347"/>
                  </a:lnTo>
                  <a:lnTo>
                    <a:pt x="72" y="350"/>
                  </a:lnTo>
                  <a:lnTo>
                    <a:pt x="69" y="352"/>
                  </a:lnTo>
                  <a:lnTo>
                    <a:pt x="67" y="353"/>
                  </a:lnTo>
                  <a:lnTo>
                    <a:pt x="65" y="353"/>
                  </a:lnTo>
                  <a:lnTo>
                    <a:pt x="65" y="354"/>
                  </a:lnTo>
                  <a:lnTo>
                    <a:pt x="61" y="353"/>
                  </a:lnTo>
                  <a:lnTo>
                    <a:pt x="59" y="354"/>
                  </a:lnTo>
                  <a:lnTo>
                    <a:pt x="57" y="353"/>
                  </a:lnTo>
                  <a:lnTo>
                    <a:pt x="53" y="353"/>
                  </a:lnTo>
                  <a:lnTo>
                    <a:pt x="51" y="353"/>
                  </a:lnTo>
                  <a:lnTo>
                    <a:pt x="48" y="353"/>
                  </a:lnTo>
                  <a:lnTo>
                    <a:pt x="45" y="352"/>
                  </a:lnTo>
                  <a:lnTo>
                    <a:pt x="43" y="350"/>
                  </a:lnTo>
                  <a:lnTo>
                    <a:pt x="40" y="349"/>
                  </a:lnTo>
                  <a:lnTo>
                    <a:pt x="38" y="347"/>
                  </a:lnTo>
                  <a:lnTo>
                    <a:pt x="35" y="345"/>
                  </a:lnTo>
                  <a:lnTo>
                    <a:pt x="32" y="342"/>
                  </a:lnTo>
                  <a:lnTo>
                    <a:pt x="30" y="341"/>
                  </a:lnTo>
                  <a:lnTo>
                    <a:pt x="26" y="341"/>
                  </a:lnTo>
                  <a:lnTo>
                    <a:pt x="25" y="339"/>
                  </a:lnTo>
                  <a:lnTo>
                    <a:pt x="25" y="337"/>
                  </a:lnTo>
                  <a:lnTo>
                    <a:pt x="25" y="333"/>
                  </a:lnTo>
                  <a:lnTo>
                    <a:pt x="25" y="331"/>
                  </a:lnTo>
                  <a:lnTo>
                    <a:pt x="28" y="331"/>
                  </a:lnTo>
                  <a:lnTo>
                    <a:pt x="28" y="331"/>
                  </a:lnTo>
                  <a:lnTo>
                    <a:pt x="31" y="330"/>
                  </a:lnTo>
                  <a:lnTo>
                    <a:pt x="33" y="328"/>
                  </a:lnTo>
                  <a:lnTo>
                    <a:pt x="35" y="325"/>
                  </a:lnTo>
                  <a:lnTo>
                    <a:pt x="34" y="322"/>
                  </a:lnTo>
                  <a:lnTo>
                    <a:pt x="34" y="320"/>
                  </a:lnTo>
                  <a:lnTo>
                    <a:pt x="34" y="318"/>
                  </a:lnTo>
                  <a:lnTo>
                    <a:pt x="34" y="314"/>
                  </a:lnTo>
                  <a:lnTo>
                    <a:pt x="34" y="318"/>
                  </a:lnTo>
                  <a:lnTo>
                    <a:pt x="35" y="314"/>
                  </a:lnTo>
                  <a:lnTo>
                    <a:pt x="35" y="312"/>
                  </a:lnTo>
                  <a:lnTo>
                    <a:pt x="35" y="310"/>
                  </a:lnTo>
                  <a:lnTo>
                    <a:pt x="35" y="306"/>
                  </a:lnTo>
                  <a:lnTo>
                    <a:pt x="35" y="304"/>
                  </a:lnTo>
                  <a:lnTo>
                    <a:pt x="35" y="301"/>
                  </a:lnTo>
                  <a:lnTo>
                    <a:pt x="33" y="298"/>
                  </a:lnTo>
                  <a:lnTo>
                    <a:pt x="32" y="296"/>
                  </a:lnTo>
                  <a:lnTo>
                    <a:pt x="31" y="293"/>
                  </a:lnTo>
                  <a:lnTo>
                    <a:pt x="30" y="290"/>
                  </a:lnTo>
                  <a:lnTo>
                    <a:pt x="27" y="287"/>
                  </a:lnTo>
                  <a:lnTo>
                    <a:pt x="26" y="285"/>
                  </a:lnTo>
                  <a:lnTo>
                    <a:pt x="26" y="282"/>
                  </a:lnTo>
                  <a:lnTo>
                    <a:pt x="25" y="279"/>
                  </a:lnTo>
                  <a:lnTo>
                    <a:pt x="25" y="277"/>
                  </a:lnTo>
                  <a:lnTo>
                    <a:pt x="25" y="276"/>
                  </a:lnTo>
                  <a:lnTo>
                    <a:pt x="25" y="270"/>
                  </a:lnTo>
                  <a:lnTo>
                    <a:pt x="25" y="268"/>
                  </a:lnTo>
                  <a:lnTo>
                    <a:pt x="24" y="265"/>
                  </a:lnTo>
                  <a:lnTo>
                    <a:pt x="23" y="262"/>
                  </a:lnTo>
                  <a:lnTo>
                    <a:pt x="21" y="260"/>
                  </a:lnTo>
                  <a:lnTo>
                    <a:pt x="19" y="258"/>
                  </a:lnTo>
                  <a:lnTo>
                    <a:pt x="19" y="255"/>
                  </a:lnTo>
                  <a:lnTo>
                    <a:pt x="17" y="252"/>
                  </a:lnTo>
                  <a:lnTo>
                    <a:pt x="16" y="250"/>
                  </a:lnTo>
                  <a:lnTo>
                    <a:pt x="14" y="247"/>
                  </a:lnTo>
                  <a:lnTo>
                    <a:pt x="13" y="244"/>
                  </a:lnTo>
                  <a:lnTo>
                    <a:pt x="14" y="242"/>
                  </a:lnTo>
                  <a:lnTo>
                    <a:pt x="13" y="239"/>
                  </a:lnTo>
                  <a:lnTo>
                    <a:pt x="13" y="236"/>
                  </a:lnTo>
                  <a:lnTo>
                    <a:pt x="10" y="234"/>
                  </a:lnTo>
                  <a:lnTo>
                    <a:pt x="9" y="230"/>
                  </a:lnTo>
                  <a:lnTo>
                    <a:pt x="7" y="228"/>
                  </a:lnTo>
                  <a:lnTo>
                    <a:pt x="5" y="226"/>
                  </a:lnTo>
                  <a:lnTo>
                    <a:pt x="5" y="225"/>
                  </a:lnTo>
                  <a:lnTo>
                    <a:pt x="2" y="222"/>
                  </a:lnTo>
                  <a:lnTo>
                    <a:pt x="0" y="219"/>
                  </a:lnTo>
                  <a:lnTo>
                    <a:pt x="4" y="222"/>
                  </a:lnTo>
                  <a:lnTo>
                    <a:pt x="4" y="219"/>
                  </a:lnTo>
                  <a:lnTo>
                    <a:pt x="5" y="222"/>
                  </a:lnTo>
                  <a:lnTo>
                    <a:pt x="6" y="225"/>
                  </a:lnTo>
                  <a:lnTo>
                    <a:pt x="8" y="226"/>
                  </a:lnTo>
                  <a:lnTo>
                    <a:pt x="10" y="222"/>
                  </a:lnTo>
                  <a:lnTo>
                    <a:pt x="8" y="220"/>
                  </a:lnTo>
                  <a:lnTo>
                    <a:pt x="6" y="217"/>
                  </a:lnTo>
                  <a:lnTo>
                    <a:pt x="5" y="215"/>
                  </a:lnTo>
                  <a:lnTo>
                    <a:pt x="4" y="212"/>
                  </a:lnTo>
                  <a:lnTo>
                    <a:pt x="6" y="212"/>
                  </a:lnTo>
                  <a:lnTo>
                    <a:pt x="8" y="216"/>
                  </a:lnTo>
                  <a:lnTo>
                    <a:pt x="8" y="218"/>
                  </a:lnTo>
                  <a:lnTo>
                    <a:pt x="8" y="219"/>
                  </a:lnTo>
                  <a:lnTo>
                    <a:pt x="10" y="217"/>
                  </a:lnTo>
                  <a:lnTo>
                    <a:pt x="10" y="219"/>
                  </a:lnTo>
                  <a:lnTo>
                    <a:pt x="11" y="221"/>
                  </a:lnTo>
                  <a:lnTo>
                    <a:pt x="15" y="222"/>
                  </a:lnTo>
                  <a:lnTo>
                    <a:pt x="14" y="219"/>
                  </a:lnTo>
                  <a:lnTo>
                    <a:pt x="15" y="217"/>
                  </a:lnTo>
                  <a:lnTo>
                    <a:pt x="15" y="215"/>
                  </a:lnTo>
                  <a:lnTo>
                    <a:pt x="13" y="211"/>
                  </a:lnTo>
                  <a:lnTo>
                    <a:pt x="11" y="209"/>
                  </a:lnTo>
                  <a:lnTo>
                    <a:pt x="9" y="207"/>
                  </a:lnTo>
                  <a:lnTo>
                    <a:pt x="8" y="203"/>
                  </a:lnTo>
                  <a:lnTo>
                    <a:pt x="7" y="201"/>
                  </a:lnTo>
                  <a:lnTo>
                    <a:pt x="7" y="201"/>
                  </a:lnTo>
                  <a:lnTo>
                    <a:pt x="6" y="198"/>
                  </a:lnTo>
                  <a:lnTo>
                    <a:pt x="4" y="195"/>
                  </a:lnTo>
                  <a:lnTo>
                    <a:pt x="4" y="192"/>
                  </a:lnTo>
                  <a:lnTo>
                    <a:pt x="4" y="190"/>
                  </a:lnTo>
                  <a:lnTo>
                    <a:pt x="5" y="187"/>
                  </a:lnTo>
                  <a:lnTo>
                    <a:pt x="5" y="184"/>
                  </a:lnTo>
                  <a:lnTo>
                    <a:pt x="7" y="182"/>
                  </a:lnTo>
                  <a:lnTo>
                    <a:pt x="8" y="179"/>
                  </a:lnTo>
                  <a:lnTo>
                    <a:pt x="8" y="176"/>
                  </a:lnTo>
                  <a:lnTo>
                    <a:pt x="9" y="174"/>
                  </a:lnTo>
                  <a:lnTo>
                    <a:pt x="8" y="170"/>
                  </a:lnTo>
                  <a:lnTo>
                    <a:pt x="7" y="168"/>
                  </a:lnTo>
                  <a:lnTo>
                    <a:pt x="8" y="167"/>
                  </a:lnTo>
                  <a:lnTo>
                    <a:pt x="9" y="164"/>
                  </a:lnTo>
                  <a:lnTo>
                    <a:pt x="10" y="161"/>
                  </a:lnTo>
                  <a:lnTo>
                    <a:pt x="10" y="158"/>
                  </a:lnTo>
                  <a:lnTo>
                    <a:pt x="14" y="156"/>
                  </a:lnTo>
                  <a:lnTo>
                    <a:pt x="14" y="159"/>
                  </a:lnTo>
                  <a:lnTo>
                    <a:pt x="13" y="161"/>
                  </a:lnTo>
                  <a:lnTo>
                    <a:pt x="14" y="165"/>
                  </a:lnTo>
                  <a:lnTo>
                    <a:pt x="16" y="166"/>
                  </a:lnTo>
                  <a:lnTo>
                    <a:pt x="17" y="164"/>
                  </a:lnTo>
                  <a:lnTo>
                    <a:pt x="18" y="160"/>
                  </a:lnTo>
                  <a:lnTo>
                    <a:pt x="19" y="159"/>
                  </a:lnTo>
                  <a:lnTo>
                    <a:pt x="21" y="157"/>
                  </a:lnTo>
                  <a:lnTo>
                    <a:pt x="23" y="156"/>
                  </a:lnTo>
                  <a:lnTo>
                    <a:pt x="24" y="154"/>
                  </a:lnTo>
                  <a:lnTo>
                    <a:pt x="27" y="153"/>
                  </a:lnTo>
                  <a:lnTo>
                    <a:pt x="30" y="152"/>
                  </a:lnTo>
                  <a:lnTo>
                    <a:pt x="33" y="151"/>
                  </a:lnTo>
                  <a:lnTo>
                    <a:pt x="35" y="149"/>
                  </a:lnTo>
                  <a:lnTo>
                    <a:pt x="38" y="145"/>
                  </a:lnTo>
                  <a:lnTo>
                    <a:pt x="40" y="144"/>
                  </a:lnTo>
                  <a:lnTo>
                    <a:pt x="43" y="142"/>
                  </a:lnTo>
                  <a:lnTo>
                    <a:pt x="45" y="142"/>
                  </a:lnTo>
                  <a:lnTo>
                    <a:pt x="49" y="140"/>
                  </a:lnTo>
                  <a:lnTo>
                    <a:pt x="51" y="140"/>
                  </a:lnTo>
                  <a:lnTo>
                    <a:pt x="55" y="139"/>
                  </a:lnTo>
                  <a:lnTo>
                    <a:pt x="57" y="141"/>
                  </a:lnTo>
                  <a:lnTo>
                    <a:pt x="59" y="140"/>
                  </a:lnTo>
                  <a:lnTo>
                    <a:pt x="62" y="140"/>
                  </a:lnTo>
                  <a:lnTo>
                    <a:pt x="65" y="139"/>
                  </a:lnTo>
                  <a:lnTo>
                    <a:pt x="67" y="136"/>
                  </a:lnTo>
                  <a:lnTo>
                    <a:pt x="69" y="135"/>
                  </a:lnTo>
                  <a:lnTo>
                    <a:pt x="73" y="135"/>
                  </a:lnTo>
                  <a:lnTo>
                    <a:pt x="74" y="134"/>
                  </a:lnTo>
                  <a:lnTo>
                    <a:pt x="77" y="134"/>
                  </a:lnTo>
                  <a:lnTo>
                    <a:pt x="79" y="132"/>
                  </a:lnTo>
                  <a:lnTo>
                    <a:pt x="82" y="130"/>
                  </a:lnTo>
                  <a:lnTo>
                    <a:pt x="86" y="130"/>
                  </a:lnTo>
                  <a:lnTo>
                    <a:pt x="89" y="131"/>
                  </a:lnTo>
                  <a:lnTo>
                    <a:pt x="91" y="130"/>
                  </a:lnTo>
                  <a:lnTo>
                    <a:pt x="93" y="130"/>
                  </a:lnTo>
                  <a:lnTo>
                    <a:pt x="94" y="130"/>
                  </a:lnTo>
                  <a:lnTo>
                    <a:pt x="96" y="128"/>
                  </a:lnTo>
                  <a:lnTo>
                    <a:pt x="99" y="128"/>
                  </a:lnTo>
                  <a:lnTo>
                    <a:pt x="102" y="127"/>
                  </a:lnTo>
                  <a:lnTo>
                    <a:pt x="104" y="126"/>
                  </a:lnTo>
                  <a:lnTo>
                    <a:pt x="108" y="125"/>
                  </a:lnTo>
                  <a:lnTo>
                    <a:pt x="110" y="123"/>
                  </a:lnTo>
                  <a:lnTo>
                    <a:pt x="112" y="121"/>
                  </a:lnTo>
                  <a:lnTo>
                    <a:pt x="115" y="117"/>
                  </a:lnTo>
                  <a:lnTo>
                    <a:pt x="116" y="115"/>
                  </a:lnTo>
                  <a:lnTo>
                    <a:pt x="116" y="111"/>
                  </a:lnTo>
                  <a:lnTo>
                    <a:pt x="118" y="111"/>
                  </a:lnTo>
                  <a:lnTo>
                    <a:pt x="119" y="108"/>
                  </a:lnTo>
                  <a:lnTo>
                    <a:pt x="121" y="108"/>
                  </a:lnTo>
                  <a:lnTo>
                    <a:pt x="124" y="105"/>
                  </a:lnTo>
                  <a:lnTo>
                    <a:pt x="126" y="102"/>
                  </a:lnTo>
                  <a:lnTo>
                    <a:pt x="124" y="101"/>
                  </a:lnTo>
                  <a:lnTo>
                    <a:pt x="124" y="99"/>
                  </a:lnTo>
                  <a:lnTo>
                    <a:pt x="124" y="96"/>
                  </a:lnTo>
                  <a:lnTo>
                    <a:pt x="124" y="93"/>
                  </a:lnTo>
                  <a:lnTo>
                    <a:pt x="125" y="90"/>
                  </a:lnTo>
                  <a:lnTo>
                    <a:pt x="126" y="88"/>
                  </a:lnTo>
                  <a:lnTo>
                    <a:pt x="128" y="87"/>
                  </a:lnTo>
                  <a:lnTo>
                    <a:pt x="130" y="84"/>
                  </a:lnTo>
                  <a:lnTo>
                    <a:pt x="132" y="82"/>
                  </a:lnTo>
                  <a:lnTo>
                    <a:pt x="134" y="80"/>
                  </a:lnTo>
                  <a:lnTo>
                    <a:pt x="135" y="82"/>
                  </a:lnTo>
                  <a:lnTo>
                    <a:pt x="136" y="84"/>
                  </a:lnTo>
                  <a:lnTo>
                    <a:pt x="138" y="88"/>
                  </a:lnTo>
                  <a:lnTo>
                    <a:pt x="139" y="90"/>
                  </a:lnTo>
                  <a:lnTo>
                    <a:pt x="141" y="92"/>
                  </a:lnTo>
                  <a:lnTo>
                    <a:pt x="143" y="96"/>
                  </a:lnTo>
                  <a:lnTo>
                    <a:pt x="143" y="96"/>
                  </a:lnTo>
                  <a:lnTo>
                    <a:pt x="143" y="93"/>
                  </a:lnTo>
                  <a:lnTo>
                    <a:pt x="143" y="90"/>
                  </a:lnTo>
                  <a:lnTo>
                    <a:pt x="143" y="88"/>
                  </a:lnTo>
                  <a:lnTo>
                    <a:pt x="146" y="90"/>
                  </a:lnTo>
                  <a:lnTo>
                    <a:pt x="147" y="90"/>
                  </a:lnTo>
                  <a:lnTo>
                    <a:pt x="146" y="88"/>
                  </a:lnTo>
                  <a:lnTo>
                    <a:pt x="147" y="85"/>
                  </a:lnTo>
                  <a:lnTo>
                    <a:pt x="145" y="85"/>
                  </a:lnTo>
                  <a:lnTo>
                    <a:pt x="143" y="83"/>
                  </a:lnTo>
                  <a:lnTo>
                    <a:pt x="142" y="81"/>
                  </a:lnTo>
                  <a:lnTo>
                    <a:pt x="144" y="80"/>
                  </a:lnTo>
                  <a:lnTo>
                    <a:pt x="145" y="79"/>
                  </a:lnTo>
                  <a:lnTo>
                    <a:pt x="143" y="76"/>
                  </a:lnTo>
                  <a:lnTo>
                    <a:pt x="145" y="76"/>
                  </a:lnTo>
                  <a:lnTo>
                    <a:pt x="147" y="79"/>
                  </a:lnTo>
                  <a:lnTo>
                    <a:pt x="150" y="77"/>
                  </a:lnTo>
                  <a:lnTo>
                    <a:pt x="152" y="79"/>
                  </a:lnTo>
                  <a:lnTo>
                    <a:pt x="159" y="79"/>
                  </a:lnTo>
                  <a:lnTo>
                    <a:pt x="161" y="80"/>
                  </a:lnTo>
                  <a:lnTo>
                    <a:pt x="159" y="79"/>
                  </a:lnTo>
                  <a:lnTo>
                    <a:pt x="155" y="79"/>
                  </a:lnTo>
                  <a:lnTo>
                    <a:pt x="154" y="75"/>
                  </a:lnTo>
                  <a:lnTo>
                    <a:pt x="156" y="73"/>
                  </a:lnTo>
                  <a:lnTo>
                    <a:pt x="154" y="72"/>
                  </a:lnTo>
                  <a:lnTo>
                    <a:pt x="154" y="68"/>
                  </a:lnTo>
                  <a:lnTo>
                    <a:pt x="154" y="68"/>
                  </a:lnTo>
                  <a:lnTo>
                    <a:pt x="156" y="66"/>
                  </a:lnTo>
                  <a:lnTo>
                    <a:pt x="159" y="64"/>
                  </a:lnTo>
                  <a:lnTo>
                    <a:pt x="161" y="65"/>
                  </a:lnTo>
                  <a:lnTo>
                    <a:pt x="163" y="66"/>
                  </a:lnTo>
                  <a:lnTo>
                    <a:pt x="164" y="67"/>
                  </a:lnTo>
                  <a:lnTo>
                    <a:pt x="164" y="64"/>
                  </a:lnTo>
                  <a:lnTo>
                    <a:pt x="161" y="64"/>
                  </a:lnTo>
                  <a:lnTo>
                    <a:pt x="160" y="62"/>
                  </a:lnTo>
                  <a:lnTo>
                    <a:pt x="163" y="61"/>
                  </a:lnTo>
                  <a:lnTo>
                    <a:pt x="166" y="61"/>
                  </a:lnTo>
                  <a:lnTo>
                    <a:pt x="167" y="62"/>
                  </a:lnTo>
                  <a:lnTo>
                    <a:pt x="164" y="58"/>
                  </a:lnTo>
                  <a:lnTo>
                    <a:pt x="164" y="56"/>
                  </a:lnTo>
                  <a:lnTo>
                    <a:pt x="167" y="54"/>
                  </a:lnTo>
                  <a:lnTo>
                    <a:pt x="169" y="53"/>
                  </a:lnTo>
                  <a:lnTo>
                    <a:pt x="170" y="53"/>
                  </a:lnTo>
                  <a:lnTo>
                    <a:pt x="170" y="50"/>
                  </a:lnTo>
                  <a:lnTo>
                    <a:pt x="171" y="53"/>
                  </a:lnTo>
                  <a:lnTo>
                    <a:pt x="175" y="54"/>
                  </a:lnTo>
                  <a:lnTo>
                    <a:pt x="177" y="51"/>
                  </a:lnTo>
                  <a:lnTo>
                    <a:pt x="177" y="49"/>
                  </a:lnTo>
                  <a:lnTo>
                    <a:pt x="178" y="47"/>
                  </a:lnTo>
                  <a:lnTo>
                    <a:pt x="177" y="47"/>
                  </a:lnTo>
                  <a:lnTo>
                    <a:pt x="178" y="46"/>
                  </a:lnTo>
                  <a:lnTo>
                    <a:pt x="179" y="48"/>
                  </a:lnTo>
                  <a:lnTo>
                    <a:pt x="181" y="46"/>
                  </a:lnTo>
                  <a:lnTo>
                    <a:pt x="183" y="47"/>
                  </a:lnTo>
                  <a:lnTo>
                    <a:pt x="186" y="47"/>
                  </a:lnTo>
                  <a:lnTo>
                    <a:pt x="188" y="45"/>
                  </a:lnTo>
                  <a:lnTo>
                    <a:pt x="188" y="42"/>
                  </a:lnTo>
                  <a:lnTo>
                    <a:pt x="189" y="41"/>
                  </a:lnTo>
                  <a:lnTo>
                    <a:pt x="190" y="45"/>
                  </a:lnTo>
                  <a:lnTo>
                    <a:pt x="194" y="45"/>
                  </a:lnTo>
                  <a:lnTo>
                    <a:pt x="200" y="48"/>
                  </a:lnTo>
                  <a:lnTo>
                    <a:pt x="201" y="51"/>
                  </a:lnTo>
                  <a:lnTo>
                    <a:pt x="204" y="54"/>
                  </a:lnTo>
                  <a:lnTo>
                    <a:pt x="206" y="56"/>
                  </a:lnTo>
                  <a:lnTo>
                    <a:pt x="206" y="57"/>
                  </a:lnTo>
                  <a:lnTo>
                    <a:pt x="205" y="59"/>
                  </a:lnTo>
                  <a:lnTo>
                    <a:pt x="204" y="62"/>
                  </a:lnTo>
                  <a:lnTo>
                    <a:pt x="204" y="65"/>
                  </a:lnTo>
                  <a:lnTo>
                    <a:pt x="204" y="66"/>
                  </a:lnTo>
                  <a:lnTo>
                    <a:pt x="205" y="64"/>
                  </a:lnTo>
                  <a:lnTo>
                    <a:pt x="207" y="65"/>
                  </a:lnTo>
                  <a:lnTo>
                    <a:pt x="206" y="63"/>
                  </a:lnTo>
                  <a:lnTo>
                    <a:pt x="206" y="61"/>
                  </a:lnTo>
                  <a:lnTo>
                    <a:pt x="209" y="61"/>
                  </a:lnTo>
                  <a:lnTo>
                    <a:pt x="210" y="57"/>
                  </a:lnTo>
                  <a:lnTo>
                    <a:pt x="212" y="56"/>
                  </a:lnTo>
                  <a:lnTo>
                    <a:pt x="215" y="57"/>
                  </a:lnTo>
                  <a:lnTo>
                    <a:pt x="218" y="58"/>
                  </a:lnTo>
                  <a:lnTo>
                    <a:pt x="220" y="61"/>
                  </a:lnTo>
                  <a:lnTo>
                    <a:pt x="220" y="58"/>
                  </a:lnTo>
                  <a:lnTo>
                    <a:pt x="223" y="58"/>
                  </a:lnTo>
                  <a:lnTo>
                    <a:pt x="226" y="61"/>
                  </a:lnTo>
                  <a:lnTo>
                    <a:pt x="227" y="63"/>
                  </a:lnTo>
                  <a:lnTo>
                    <a:pt x="227" y="62"/>
                  </a:lnTo>
                  <a:lnTo>
                    <a:pt x="226" y="58"/>
                  </a:lnTo>
                  <a:lnTo>
                    <a:pt x="229" y="57"/>
                  </a:lnTo>
                  <a:lnTo>
                    <a:pt x="226" y="55"/>
                  </a:lnTo>
                  <a:lnTo>
                    <a:pt x="223" y="53"/>
                  </a:lnTo>
                  <a:lnTo>
                    <a:pt x="222" y="50"/>
                  </a:lnTo>
                  <a:lnTo>
                    <a:pt x="224" y="47"/>
                  </a:lnTo>
                  <a:lnTo>
                    <a:pt x="224" y="47"/>
                  </a:lnTo>
                  <a:lnTo>
                    <a:pt x="227" y="46"/>
                  </a:lnTo>
                  <a:lnTo>
                    <a:pt x="228" y="40"/>
                  </a:lnTo>
                  <a:lnTo>
                    <a:pt x="231" y="39"/>
                  </a:lnTo>
                  <a:lnTo>
                    <a:pt x="234" y="37"/>
                  </a:lnTo>
                  <a:lnTo>
                    <a:pt x="236" y="37"/>
                  </a:lnTo>
                  <a:lnTo>
                    <a:pt x="232" y="34"/>
                  </a:lnTo>
                  <a:lnTo>
                    <a:pt x="232" y="31"/>
                  </a:lnTo>
                  <a:lnTo>
                    <a:pt x="235" y="31"/>
                  </a:lnTo>
                  <a:lnTo>
                    <a:pt x="236" y="29"/>
                  </a:lnTo>
                  <a:lnTo>
                    <a:pt x="238" y="27"/>
                  </a:lnTo>
                  <a:lnTo>
                    <a:pt x="239" y="24"/>
                  </a:lnTo>
                  <a:lnTo>
                    <a:pt x="241" y="25"/>
                  </a:lnTo>
                  <a:lnTo>
                    <a:pt x="243" y="24"/>
                  </a:lnTo>
                  <a:lnTo>
                    <a:pt x="245" y="23"/>
                  </a:lnTo>
                  <a:lnTo>
                    <a:pt x="245" y="21"/>
                  </a:lnTo>
                  <a:lnTo>
                    <a:pt x="247" y="21"/>
                  </a:lnTo>
                  <a:lnTo>
                    <a:pt x="250" y="21"/>
                  </a:lnTo>
                  <a:lnTo>
                    <a:pt x="253" y="22"/>
                  </a:lnTo>
                  <a:lnTo>
                    <a:pt x="255" y="21"/>
                  </a:lnTo>
                  <a:lnTo>
                    <a:pt x="258" y="22"/>
                  </a:lnTo>
                  <a:lnTo>
                    <a:pt x="261" y="21"/>
                  </a:lnTo>
                  <a:lnTo>
                    <a:pt x="263" y="21"/>
                  </a:lnTo>
                  <a:lnTo>
                    <a:pt x="264" y="21"/>
                  </a:lnTo>
                  <a:lnTo>
                    <a:pt x="266" y="19"/>
                  </a:lnTo>
                  <a:lnTo>
                    <a:pt x="267" y="16"/>
                  </a:lnTo>
                  <a:lnTo>
                    <a:pt x="267" y="14"/>
                  </a:lnTo>
                  <a:lnTo>
                    <a:pt x="265" y="11"/>
                  </a:lnTo>
                  <a:lnTo>
                    <a:pt x="263" y="10"/>
                  </a:lnTo>
                  <a:lnTo>
                    <a:pt x="260" y="11"/>
                  </a:lnTo>
                  <a:lnTo>
                    <a:pt x="257" y="8"/>
                  </a:lnTo>
                  <a:lnTo>
                    <a:pt x="256" y="8"/>
                  </a:lnTo>
                  <a:lnTo>
                    <a:pt x="258" y="6"/>
                  </a:lnTo>
                  <a:lnTo>
                    <a:pt x="261" y="8"/>
                  </a:lnTo>
                  <a:lnTo>
                    <a:pt x="261" y="6"/>
                  </a:lnTo>
                  <a:lnTo>
                    <a:pt x="263" y="6"/>
                  </a:lnTo>
                  <a:lnTo>
                    <a:pt x="265" y="8"/>
                  </a:lnTo>
                  <a:lnTo>
                    <a:pt x="266" y="8"/>
                  </a:lnTo>
                  <a:lnTo>
                    <a:pt x="269" y="11"/>
                  </a:lnTo>
                  <a:lnTo>
                    <a:pt x="271" y="8"/>
                  </a:lnTo>
                  <a:lnTo>
                    <a:pt x="273" y="11"/>
                  </a:lnTo>
                  <a:lnTo>
                    <a:pt x="274" y="13"/>
                  </a:lnTo>
                  <a:lnTo>
                    <a:pt x="277" y="13"/>
                  </a:lnTo>
                  <a:lnTo>
                    <a:pt x="280" y="14"/>
                  </a:lnTo>
                  <a:lnTo>
                    <a:pt x="282" y="14"/>
                  </a:lnTo>
                  <a:lnTo>
                    <a:pt x="284" y="14"/>
                  </a:lnTo>
                  <a:lnTo>
                    <a:pt x="288" y="16"/>
                  </a:lnTo>
                  <a:lnTo>
                    <a:pt x="290" y="17"/>
                  </a:lnTo>
                  <a:lnTo>
                    <a:pt x="292" y="19"/>
                  </a:lnTo>
                  <a:lnTo>
                    <a:pt x="295" y="17"/>
                  </a:lnTo>
                  <a:lnTo>
                    <a:pt x="298" y="20"/>
                  </a:lnTo>
                  <a:lnTo>
                    <a:pt x="300" y="21"/>
                  </a:lnTo>
                  <a:lnTo>
                    <a:pt x="303" y="21"/>
                  </a:lnTo>
                  <a:lnTo>
                    <a:pt x="306" y="20"/>
                  </a:lnTo>
                  <a:lnTo>
                    <a:pt x="308" y="19"/>
                  </a:lnTo>
                  <a:lnTo>
                    <a:pt x="311" y="15"/>
                  </a:lnTo>
                  <a:lnTo>
                    <a:pt x="311" y="19"/>
                  </a:lnTo>
                  <a:lnTo>
                    <a:pt x="308" y="21"/>
                  </a:lnTo>
                  <a:lnTo>
                    <a:pt x="312" y="20"/>
                  </a:lnTo>
                  <a:lnTo>
                    <a:pt x="313" y="22"/>
                  </a:lnTo>
                  <a:lnTo>
                    <a:pt x="315" y="24"/>
                  </a:lnTo>
                  <a:lnTo>
                    <a:pt x="317" y="23"/>
                  </a:lnTo>
                  <a:lnTo>
                    <a:pt x="317" y="21"/>
                  </a:lnTo>
                  <a:lnTo>
                    <a:pt x="318" y="17"/>
                  </a:lnTo>
                  <a:lnTo>
                    <a:pt x="321" y="16"/>
                  </a:lnTo>
                  <a:lnTo>
                    <a:pt x="321" y="20"/>
                  </a:lnTo>
                  <a:lnTo>
                    <a:pt x="324" y="20"/>
                  </a:lnTo>
                  <a:lnTo>
                    <a:pt x="326" y="23"/>
                  </a:lnTo>
                  <a:lnTo>
                    <a:pt x="324" y="25"/>
                  </a:lnTo>
                  <a:lnTo>
                    <a:pt x="321" y="28"/>
                  </a:lnTo>
                  <a:lnTo>
                    <a:pt x="320" y="30"/>
                  </a:lnTo>
                  <a:lnTo>
                    <a:pt x="321" y="32"/>
                  </a:lnTo>
                  <a:lnTo>
                    <a:pt x="320" y="34"/>
                  </a:lnTo>
                  <a:lnTo>
                    <a:pt x="317" y="34"/>
                  </a:lnTo>
                  <a:lnTo>
                    <a:pt x="314" y="34"/>
                  </a:lnTo>
                  <a:lnTo>
                    <a:pt x="312" y="37"/>
                  </a:lnTo>
                  <a:lnTo>
                    <a:pt x="312" y="39"/>
                  </a:lnTo>
                  <a:lnTo>
                    <a:pt x="312" y="41"/>
                  </a:lnTo>
                  <a:lnTo>
                    <a:pt x="314" y="41"/>
                  </a:lnTo>
                  <a:lnTo>
                    <a:pt x="313" y="44"/>
                  </a:lnTo>
                  <a:lnTo>
                    <a:pt x="312" y="47"/>
                  </a:lnTo>
                  <a:lnTo>
                    <a:pt x="311" y="49"/>
                  </a:lnTo>
                  <a:lnTo>
                    <a:pt x="308" y="51"/>
                  </a:lnTo>
                  <a:lnTo>
                    <a:pt x="307" y="55"/>
                  </a:lnTo>
                  <a:lnTo>
                    <a:pt x="305" y="56"/>
                  </a:lnTo>
                  <a:lnTo>
                    <a:pt x="305" y="58"/>
                  </a:lnTo>
                  <a:lnTo>
                    <a:pt x="308" y="61"/>
                  </a:lnTo>
                  <a:lnTo>
                    <a:pt x="311" y="62"/>
                  </a:lnTo>
                  <a:lnTo>
                    <a:pt x="314" y="64"/>
                  </a:lnTo>
                  <a:lnTo>
                    <a:pt x="316" y="65"/>
                  </a:lnTo>
                  <a:lnTo>
                    <a:pt x="317" y="68"/>
                  </a:lnTo>
                  <a:lnTo>
                    <a:pt x="321" y="70"/>
                  </a:lnTo>
                  <a:lnTo>
                    <a:pt x="322" y="70"/>
                  </a:lnTo>
                  <a:lnTo>
                    <a:pt x="324" y="73"/>
                  </a:lnTo>
                  <a:lnTo>
                    <a:pt x="326" y="72"/>
                  </a:lnTo>
                  <a:lnTo>
                    <a:pt x="330" y="73"/>
                  </a:lnTo>
                  <a:lnTo>
                    <a:pt x="332" y="75"/>
                  </a:lnTo>
                  <a:lnTo>
                    <a:pt x="334" y="76"/>
                  </a:lnTo>
                  <a:lnTo>
                    <a:pt x="338" y="79"/>
                  </a:lnTo>
                  <a:lnTo>
                    <a:pt x="340" y="81"/>
                  </a:lnTo>
                  <a:lnTo>
                    <a:pt x="340" y="81"/>
                  </a:lnTo>
                  <a:lnTo>
                    <a:pt x="343" y="83"/>
                  </a:lnTo>
                  <a:lnTo>
                    <a:pt x="346" y="84"/>
                  </a:lnTo>
                  <a:lnTo>
                    <a:pt x="349" y="84"/>
                  </a:lnTo>
                  <a:lnTo>
                    <a:pt x="351" y="85"/>
                  </a:lnTo>
                  <a:lnTo>
                    <a:pt x="355" y="87"/>
                  </a:lnTo>
                  <a:lnTo>
                    <a:pt x="356" y="89"/>
                  </a:lnTo>
                  <a:lnTo>
                    <a:pt x="357" y="91"/>
                  </a:lnTo>
                  <a:lnTo>
                    <a:pt x="358" y="92"/>
                  </a:lnTo>
                  <a:lnTo>
                    <a:pt x="360" y="93"/>
                  </a:lnTo>
                  <a:lnTo>
                    <a:pt x="364" y="96"/>
                  </a:lnTo>
                  <a:lnTo>
                    <a:pt x="365" y="96"/>
                  </a:lnTo>
                  <a:lnTo>
                    <a:pt x="367" y="97"/>
                  </a:lnTo>
                  <a:lnTo>
                    <a:pt x="368" y="98"/>
                  </a:lnTo>
                  <a:lnTo>
                    <a:pt x="371" y="98"/>
                  </a:lnTo>
                  <a:lnTo>
                    <a:pt x="373" y="97"/>
                  </a:lnTo>
                  <a:lnTo>
                    <a:pt x="376" y="96"/>
                  </a:lnTo>
                  <a:lnTo>
                    <a:pt x="377" y="94"/>
                  </a:lnTo>
                  <a:lnTo>
                    <a:pt x="380" y="92"/>
                  </a:lnTo>
                  <a:lnTo>
                    <a:pt x="381" y="90"/>
                  </a:lnTo>
                  <a:lnTo>
                    <a:pt x="382" y="87"/>
                  </a:lnTo>
                  <a:lnTo>
                    <a:pt x="383" y="84"/>
                  </a:lnTo>
                  <a:lnTo>
                    <a:pt x="384" y="83"/>
                  </a:lnTo>
                  <a:lnTo>
                    <a:pt x="385" y="81"/>
                  </a:lnTo>
                  <a:lnTo>
                    <a:pt x="386" y="77"/>
                  </a:lnTo>
                  <a:lnTo>
                    <a:pt x="388" y="75"/>
                  </a:lnTo>
                  <a:lnTo>
                    <a:pt x="388" y="74"/>
                  </a:lnTo>
                  <a:lnTo>
                    <a:pt x="386" y="72"/>
                  </a:lnTo>
                  <a:lnTo>
                    <a:pt x="388" y="70"/>
                  </a:lnTo>
                  <a:lnTo>
                    <a:pt x="388" y="66"/>
                  </a:lnTo>
                  <a:lnTo>
                    <a:pt x="389" y="64"/>
                  </a:lnTo>
                  <a:lnTo>
                    <a:pt x="390" y="63"/>
                  </a:lnTo>
                  <a:lnTo>
                    <a:pt x="391" y="59"/>
                  </a:lnTo>
                  <a:lnTo>
                    <a:pt x="390" y="57"/>
                  </a:lnTo>
                  <a:lnTo>
                    <a:pt x="389" y="55"/>
                  </a:lnTo>
                  <a:lnTo>
                    <a:pt x="389" y="51"/>
                  </a:lnTo>
                  <a:lnTo>
                    <a:pt x="390" y="49"/>
                  </a:lnTo>
                  <a:lnTo>
                    <a:pt x="390" y="47"/>
                  </a:lnTo>
                  <a:lnTo>
                    <a:pt x="388" y="44"/>
                  </a:lnTo>
                  <a:lnTo>
                    <a:pt x="389" y="41"/>
                  </a:lnTo>
                  <a:lnTo>
                    <a:pt x="390" y="38"/>
                  </a:lnTo>
                  <a:lnTo>
                    <a:pt x="391" y="37"/>
                  </a:lnTo>
                  <a:lnTo>
                    <a:pt x="391" y="37"/>
                  </a:lnTo>
                  <a:lnTo>
                    <a:pt x="390" y="33"/>
                  </a:lnTo>
                  <a:lnTo>
                    <a:pt x="390" y="31"/>
                  </a:lnTo>
                  <a:lnTo>
                    <a:pt x="392" y="29"/>
                  </a:lnTo>
                  <a:lnTo>
                    <a:pt x="395" y="28"/>
                  </a:lnTo>
                  <a:lnTo>
                    <a:pt x="392" y="25"/>
                  </a:lnTo>
                  <a:lnTo>
                    <a:pt x="390" y="25"/>
                  </a:lnTo>
                  <a:lnTo>
                    <a:pt x="391" y="22"/>
                  </a:lnTo>
                  <a:lnTo>
                    <a:pt x="392" y="20"/>
                  </a:lnTo>
                  <a:lnTo>
                    <a:pt x="395" y="19"/>
                  </a:lnTo>
                  <a:lnTo>
                    <a:pt x="394" y="15"/>
                  </a:lnTo>
                  <a:lnTo>
                    <a:pt x="395" y="13"/>
                  </a:lnTo>
                  <a:lnTo>
                    <a:pt x="397" y="11"/>
                  </a:lnTo>
                  <a:lnTo>
                    <a:pt x="397" y="7"/>
                  </a:lnTo>
                  <a:lnTo>
                    <a:pt x="398" y="5"/>
                  </a:lnTo>
                  <a:lnTo>
                    <a:pt x="400" y="3"/>
                  </a:lnTo>
                  <a:lnTo>
                    <a:pt x="401" y="0"/>
                  </a:lnTo>
                  <a:lnTo>
                    <a:pt x="403" y="0"/>
                  </a:lnTo>
                  <a:lnTo>
                    <a:pt x="402" y="3"/>
                  </a:lnTo>
                  <a:lnTo>
                    <a:pt x="405" y="4"/>
                  </a:lnTo>
                  <a:lnTo>
                    <a:pt x="407" y="6"/>
                  </a:lnTo>
                  <a:lnTo>
                    <a:pt x="407" y="8"/>
                  </a:lnTo>
                  <a:lnTo>
                    <a:pt x="407" y="12"/>
                  </a:lnTo>
                  <a:lnTo>
                    <a:pt x="407" y="14"/>
                  </a:lnTo>
                  <a:lnTo>
                    <a:pt x="410" y="16"/>
                  </a:lnTo>
                  <a:lnTo>
                    <a:pt x="412" y="17"/>
                  </a:lnTo>
                  <a:lnTo>
                    <a:pt x="410" y="20"/>
                  </a:lnTo>
                  <a:lnTo>
                    <a:pt x="411" y="23"/>
                  </a:lnTo>
                  <a:lnTo>
                    <a:pt x="414" y="25"/>
                  </a:lnTo>
                  <a:lnTo>
                    <a:pt x="414" y="28"/>
                  </a:lnTo>
                  <a:lnTo>
                    <a:pt x="416" y="31"/>
                  </a:lnTo>
                  <a:lnTo>
                    <a:pt x="416" y="33"/>
                  </a:lnTo>
                  <a:lnTo>
                    <a:pt x="416" y="37"/>
                  </a:lnTo>
                  <a:lnTo>
                    <a:pt x="417" y="39"/>
                  </a:lnTo>
                  <a:lnTo>
                    <a:pt x="416" y="41"/>
                  </a:lnTo>
                  <a:lnTo>
                    <a:pt x="417" y="45"/>
                  </a:lnTo>
                  <a:lnTo>
                    <a:pt x="417" y="45"/>
                  </a:lnTo>
                  <a:lnTo>
                    <a:pt x="418" y="47"/>
                  </a:lnTo>
                  <a:lnTo>
                    <a:pt x="419" y="50"/>
                  </a:lnTo>
                  <a:lnTo>
                    <a:pt x="422" y="53"/>
                  </a:lnTo>
                  <a:lnTo>
                    <a:pt x="425" y="51"/>
                  </a:lnTo>
                  <a:lnTo>
                    <a:pt x="427" y="50"/>
                  </a:lnTo>
                  <a:lnTo>
                    <a:pt x="429" y="48"/>
                  </a:lnTo>
                  <a:lnTo>
                    <a:pt x="431" y="50"/>
                  </a:lnTo>
                  <a:lnTo>
                    <a:pt x="432" y="54"/>
                  </a:lnTo>
                  <a:lnTo>
                    <a:pt x="434" y="54"/>
                  </a:lnTo>
                  <a:lnTo>
                    <a:pt x="436" y="57"/>
                  </a:lnTo>
                  <a:lnTo>
                    <a:pt x="440" y="58"/>
                  </a:lnTo>
                  <a:lnTo>
                    <a:pt x="441" y="58"/>
                  </a:lnTo>
                  <a:lnTo>
                    <a:pt x="440" y="62"/>
                  </a:lnTo>
                  <a:lnTo>
                    <a:pt x="440" y="64"/>
                  </a:lnTo>
                  <a:lnTo>
                    <a:pt x="440" y="67"/>
                  </a:lnTo>
                  <a:lnTo>
                    <a:pt x="441" y="70"/>
                  </a:lnTo>
                  <a:lnTo>
                    <a:pt x="441" y="72"/>
                  </a:lnTo>
                  <a:lnTo>
                    <a:pt x="443" y="75"/>
                  </a:lnTo>
                  <a:lnTo>
                    <a:pt x="443" y="77"/>
                  </a:lnTo>
                  <a:lnTo>
                    <a:pt x="442" y="80"/>
                  </a:lnTo>
                  <a:lnTo>
                    <a:pt x="444" y="83"/>
                  </a:lnTo>
                  <a:lnTo>
                    <a:pt x="446" y="85"/>
                  </a:lnTo>
                  <a:lnTo>
                    <a:pt x="446" y="87"/>
                  </a:lnTo>
                  <a:lnTo>
                    <a:pt x="450" y="87"/>
                  </a:lnTo>
                  <a:lnTo>
                    <a:pt x="449" y="89"/>
                  </a:lnTo>
                  <a:lnTo>
                    <a:pt x="450" y="91"/>
                  </a:lnTo>
                  <a:lnTo>
                    <a:pt x="451" y="94"/>
                  </a:lnTo>
                  <a:lnTo>
                    <a:pt x="452" y="97"/>
                  </a:lnTo>
                  <a:lnTo>
                    <a:pt x="451" y="99"/>
                  </a:lnTo>
                  <a:lnTo>
                    <a:pt x="451" y="102"/>
                  </a:lnTo>
                  <a:lnTo>
                    <a:pt x="450" y="105"/>
                  </a:lnTo>
                  <a:lnTo>
                    <a:pt x="452" y="108"/>
                  </a:lnTo>
                  <a:lnTo>
                    <a:pt x="454" y="109"/>
                  </a:lnTo>
                  <a:lnTo>
                    <a:pt x="454" y="113"/>
                  </a:lnTo>
                  <a:lnTo>
                    <a:pt x="454" y="115"/>
                  </a:lnTo>
                  <a:lnTo>
                    <a:pt x="457" y="117"/>
                  </a:lnTo>
                  <a:lnTo>
                    <a:pt x="462" y="121"/>
                  </a:lnTo>
                  <a:lnTo>
                    <a:pt x="465" y="121"/>
                  </a:lnTo>
                  <a:lnTo>
                    <a:pt x="468" y="122"/>
                  </a:lnTo>
                  <a:lnTo>
                    <a:pt x="470" y="122"/>
                  </a:lnTo>
                  <a:lnTo>
                    <a:pt x="471" y="125"/>
                  </a:lnTo>
                  <a:lnTo>
                    <a:pt x="471" y="125"/>
                  </a:lnTo>
                  <a:lnTo>
                    <a:pt x="473" y="127"/>
                  </a:lnTo>
                  <a:lnTo>
                    <a:pt x="475" y="126"/>
                  </a:lnTo>
                  <a:lnTo>
                    <a:pt x="476" y="128"/>
                  </a:lnTo>
                  <a:lnTo>
                    <a:pt x="479" y="130"/>
                  </a:lnTo>
                  <a:lnTo>
                    <a:pt x="482" y="130"/>
                  </a:lnTo>
                  <a:lnTo>
                    <a:pt x="483" y="133"/>
                  </a:lnTo>
                  <a:lnTo>
                    <a:pt x="486" y="133"/>
                  </a:lnTo>
                  <a:lnTo>
                    <a:pt x="488" y="134"/>
                  </a:lnTo>
                  <a:lnTo>
                    <a:pt x="490" y="136"/>
                  </a:lnTo>
                  <a:lnTo>
                    <a:pt x="487" y="139"/>
                  </a:lnTo>
                  <a:lnTo>
                    <a:pt x="488" y="141"/>
                  </a:lnTo>
                  <a:lnTo>
                    <a:pt x="491" y="143"/>
                  </a:lnTo>
                  <a:lnTo>
                    <a:pt x="493" y="144"/>
                  </a:lnTo>
                  <a:lnTo>
                    <a:pt x="494" y="148"/>
                  </a:lnTo>
                  <a:lnTo>
                    <a:pt x="495" y="148"/>
                  </a:lnTo>
                  <a:lnTo>
                    <a:pt x="495" y="151"/>
                  </a:lnTo>
                  <a:lnTo>
                    <a:pt x="497" y="152"/>
                  </a:lnTo>
                  <a:lnTo>
                    <a:pt x="497" y="154"/>
                  </a:lnTo>
                  <a:lnTo>
                    <a:pt x="497" y="158"/>
                  </a:lnTo>
                  <a:lnTo>
                    <a:pt x="499" y="160"/>
                  </a:lnTo>
                  <a:lnTo>
                    <a:pt x="500" y="162"/>
                  </a:lnTo>
                  <a:lnTo>
                    <a:pt x="501" y="166"/>
                  </a:lnTo>
                  <a:lnTo>
                    <a:pt x="503" y="165"/>
                  </a:lnTo>
                  <a:lnTo>
                    <a:pt x="504" y="167"/>
                  </a:lnTo>
                  <a:lnTo>
                    <a:pt x="504" y="166"/>
                  </a:lnTo>
                  <a:lnTo>
                    <a:pt x="503" y="164"/>
                  </a:lnTo>
                  <a:lnTo>
                    <a:pt x="504" y="161"/>
                  </a:lnTo>
                  <a:lnTo>
                    <a:pt x="508" y="164"/>
                  </a:lnTo>
                  <a:lnTo>
                    <a:pt x="512" y="167"/>
                  </a:lnTo>
                  <a:lnTo>
                    <a:pt x="512" y="165"/>
                  </a:lnTo>
                  <a:lnTo>
                    <a:pt x="514" y="165"/>
                  </a:lnTo>
                  <a:lnTo>
                    <a:pt x="514" y="167"/>
                  </a:lnTo>
                  <a:lnTo>
                    <a:pt x="516" y="169"/>
                  </a:lnTo>
                  <a:lnTo>
                    <a:pt x="514" y="173"/>
                  </a:lnTo>
                  <a:lnTo>
                    <a:pt x="516" y="175"/>
                  </a:lnTo>
                  <a:lnTo>
                    <a:pt x="516" y="177"/>
                  </a:lnTo>
                  <a:lnTo>
                    <a:pt x="517" y="181"/>
                  </a:lnTo>
                  <a:lnTo>
                    <a:pt x="516" y="181"/>
                  </a:lnTo>
                  <a:lnTo>
                    <a:pt x="519" y="182"/>
                  </a:lnTo>
                  <a:lnTo>
                    <a:pt x="520" y="184"/>
                  </a:lnTo>
                  <a:lnTo>
                    <a:pt x="523" y="186"/>
                  </a:lnTo>
                  <a:lnTo>
                    <a:pt x="525" y="187"/>
                  </a:lnTo>
                  <a:lnTo>
                    <a:pt x="528" y="187"/>
                  </a:lnTo>
                  <a:lnTo>
                    <a:pt x="530" y="190"/>
                  </a:lnTo>
                  <a:lnTo>
                    <a:pt x="531" y="192"/>
                  </a:lnTo>
                  <a:lnTo>
                    <a:pt x="533" y="194"/>
                  </a:lnTo>
                  <a:lnTo>
                    <a:pt x="535" y="198"/>
                  </a:lnTo>
                  <a:lnTo>
                    <a:pt x="538" y="199"/>
                  </a:lnTo>
                  <a:lnTo>
                    <a:pt x="539" y="201"/>
                  </a:lnTo>
                  <a:lnTo>
                    <a:pt x="539" y="203"/>
                  </a:lnTo>
                  <a:lnTo>
                    <a:pt x="542" y="205"/>
                  </a:lnTo>
                  <a:lnTo>
                    <a:pt x="545" y="208"/>
                  </a:lnTo>
                  <a:lnTo>
                    <a:pt x="544" y="211"/>
                  </a:lnTo>
                  <a:lnTo>
                    <a:pt x="545" y="213"/>
                  </a:lnTo>
                  <a:lnTo>
                    <a:pt x="546" y="215"/>
                  </a:lnTo>
                  <a:lnTo>
                    <a:pt x="548" y="216"/>
                  </a:lnTo>
                  <a:lnTo>
                    <a:pt x="547" y="218"/>
                  </a:lnTo>
                  <a:lnTo>
                    <a:pt x="547" y="221"/>
                  </a:lnTo>
                  <a:lnTo>
                    <a:pt x="547" y="224"/>
                  </a:lnTo>
                  <a:lnTo>
                    <a:pt x="547" y="227"/>
                  </a:lnTo>
                  <a:lnTo>
                    <a:pt x="547" y="229"/>
                  </a:lnTo>
                  <a:lnTo>
                    <a:pt x="548" y="232"/>
                  </a:lnTo>
                  <a:lnTo>
                    <a:pt x="547" y="235"/>
                  </a:lnTo>
                  <a:lnTo>
                    <a:pt x="548" y="237"/>
                  </a:lnTo>
                  <a:lnTo>
                    <a:pt x="550" y="241"/>
                  </a:lnTo>
                  <a:lnTo>
                    <a:pt x="552" y="243"/>
                  </a:lnTo>
                  <a:lnTo>
                    <a:pt x="552" y="245"/>
                  </a:lnTo>
                  <a:lnTo>
                    <a:pt x="553" y="248"/>
                  </a:lnTo>
                  <a:lnTo>
                    <a:pt x="554" y="248"/>
                  </a:lnTo>
                  <a:lnTo>
                    <a:pt x="554" y="252"/>
                  </a:lnTo>
                  <a:lnTo>
                    <a:pt x="554" y="254"/>
                  </a:lnTo>
                  <a:lnTo>
                    <a:pt x="554" y="256"/>
                  </a:lnTo>
                  <a:lnTo>
                    <a:pt x="554" y="260"/>
                  </a:lnTo>
                  <a:lnTo>
                    <a:pt x="552" y="262"/>
                  </a:lnTo>
                  <a:lnTo>
                    <a:pt x="551" y="265"/>
                  </a:lnTo>
                  <a:lnTo>
                    <a:pt x="551" y="268"/>
                  </a:lnTo>
                  <a:lnTo>
                    <a:pt x="551" y="270"/>
                  </a:lnTo>
                  <a:lnTo>
                    <a:pt x="550" y="273"/>
                  </a:lnTo>
                  <a:lnTo>
                    <a:pt x="548" y="276"/>
                  </a:lnTo>
                  <a:lnTo>
                    <a:pt x="548"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42" name="Freeform 239">
              <a:extLst>
                <a:ext uri="{FF2B5EF4-FFF2-40B4-BE49-F238E27FC236}">
                  <a16:creationId xmlns:a16="http://schemas.microsoft.com/office/drawing/2014/main" id="{FF14845F-BBC8-1F89-808D-6F8DD6999D8A}"/>
                </a:ext>
              </a:extLst>
            </p:cNvPr>
            <p:cNvSpPr/>
            <p:nvPr userDrawn="1"/>
          </p:nvSpPr>
          <p:spPr bwMode="auto">
            <a:xfrm>
              <a:off x="3125441" y="1535571"/>
              <a:ext cx="7147272" cy="3106423"/>
            </a:xfrm>
            <a:custGeom>
              <a:avLst/>
              <a:gdLst>
                <a:gd name="T0" fmla="*/ 4219 w 4291"/>
                <a:gd name="T1" fmla="*/ 276 h 1865"/>
                <a:gd name="T2" fmla="*/ 3874 w 4291"/>
                <a:gd name="T3" fmla="*/ 206 h 1865"/>
                <a:gd name="T4" fmla="*/ 3458 w 4291"/>
                <a:gd name="T5" fmla="*/ 175 h 1865"/>
                <a:gd name="T6" fmla="*/ 3144 w 4291"/>
                <a:gd name="T7" fmla="*/ 122 h 1865"/>
                <a:gd name="T8" fmla="*/ 3014 w 4291"/>
                <a:gd name="T9" fmla="*/ 50 h 1865"/>
                <a:gd name="T10" fmla="*/ 2764 w 4291"/>
                <a:gd name="T11" fmla="*/ 182 h 1865"/>
                <a:gd name="T12" fmla="*/ 2679 w 4291"/>
                <a:gd name="T13" fmla="*/ 213 h 1865"/>
                <a:gd name="T14" fmla="*/ 2405 w 4291"/>
                <a:gd name="T15" fmla="*/ 238 h 1865"/>
                <a:gd name="T16" fmla="*/ 2146 w 4291"/>
                <a:gd name="T17" fmla="*/ 293 h 1865"/>
                <a:gd name="T18" fmla="*/ 2066 w 4291"/>
                <a:gd name="T19" fmla="*/ 180 h 1865"/>
                <a:gd name="T20" fmla="*/ 1911 w 4291"/>
                <a:gd name="T21" fmla="*/ 248 h 1865"/>
                <a:gd name="T22" fmla="*/ 1822 w 4291"/>
                <a:gd name="T23" fmla="*/ 357 h 1865"/>
                <a:gd name="T24" fmla="*/ 1762 w 4291"/>
                <a:gd name="T25" fmla="*/ 416 h 1865"/>
                <a:gd name="T26" fmla="*/ 1905 w 4291"/>
                <a:gd name="T27" fmla="*/ 501 h 1865"/>
                <a:gd name="T28" fmla="*/ 1979 w 4291"/>
                <a:gd name="T29" fmla="*/ 392 h 1865"/>
                <a:gd name="T30" fmla="*/ 1877 w 4291"/>
                <a:gd name="T31" fmla="*/ 549 h 1865"/>
                <a:gd name="T32" fmla="*/ 1740 w 4291"/>
                <a:gd name="T33" fmla="*/ 592 h 1865"/>
                <a:gd name="T34" fmla="*/ 1565 w 4291"/>
                <a:gd name="T35" fmla="*/ 782 h 1865"/>
                <a:gd name="T36" fmla="*/ 1902 w 4291"/>
                <a:gd name="T37" fmla="*/ 811 h 1865"/>
                <a:gd name="T38" fmla="*/ 1982 w 4291"/>
                <a:gd name="T39" fmla="*/ 818 h 1865"/>
                <a:gd name="T40" fmla="*/ 2115 w 4291"/>
                <a:gd name="T41" fmla="*/ 677 h 1865"/>
                <a:gd name="T42" fmla="*/ 2071 w 4291"/>
                <a:gd name="T43" fmla="*/ 784 h 1865"/>
                <a:gd name="T44" fmla="*/ 2097 w 4291"/>
                <a:gd name="T45" fmla="*/ 925 h 1865"/>
                <a:gd name="T46" fmla="*/ 1563 w 4291"/>
                <a:gd name="T47" fmla="*/ 902 h 1865"/>
                <a:gd name="T48" fmla="*/ 1518 w 4291"/>
                <a:gd name="T49" fmla="*/ 1268 h 1865"/>
                <a:gd name="T50" fmla="*/ 1809 w 4291"/>
                <a:gd name="T51" fmla="*/ 1378 h 1865"/>
                <a:gd name="T52" fmla="*/ 2027 w 4291"/>
                <a:gd name="T53" fmla="*/ 1852 h 1865"/>
                <a:gd name="T54" fmla="*/ 2254 w 4291"/>
                <a:gd name="T55" fmla="*/ 1392 h 1865"/>
                <a:gd name="T56" fmla="*/ 2191 w 4291"/>
                <a:gd name="T57" fmla="*/ 1071 h 1865"/>
                <a:gd name="T58" fmla="*/ 2274 w 4291"/>
                <a:gd name="T59" fmla="*/ 1170 h 1865"/>
                <a:gd name="T60" fmla="*/ 2412 w 4291"/>
                <a:gd name="T61" fmla="*/ 1032 h 1865"/>
                <a:gd name="T62" fmla="*/ 2439 w 4291"/>
                <a:gd name="T63" fmla="*/ 996 h 1865"/>
                <a:gd name="T64" fmla="*/ 2683 w 4291"/>
                <a:gd name="T65" fmla="*/ 1097 h 1865"/>
                <a:gd name="T66" fmla="*/ 2798 w 4291"/>
                <a:gd name="T67" fmla="*/ 1143 h 1865"/>
                <a:gd name="T68" fmla="*/ 2926 w 4291"/>
                <a:gd name="T69" fmla="*/ 1048 h 1865"/>
                <a:gd name="T70" fmla="*/ 3035 w 4291"/>
                <a:gd name="T71" fmla="*/ 1197 h 1865"/>
                <a:gd name="T72" fmla="*/ 3044 w 4291"/>
                <a:gd name="T73" fmla="*/ 1223 h 1865"/>
                <a:gd name="T74" fmla="*/ 3166 w 4291"/>
                <a:gd name="T75" fmla="*/ 1219 h 1865"/>
                <a:gd name="T76" fmla="*/ 3197 w 4291"/>
                <a:gd name="T77" fmla="*/ 1074 h 1865"/>
                <a:gd name="T78" fmla="*/ 3350 w 4291"/>
                <a:gd name="T79" fmla="*/ 956 h 1865"/>
                <a:gd name="T80" fmla="*/ 3328 w 4291"/>
                <a:gd name="T81" fmla="*/ 789 h 1865"/>
                <a:gd name="T82" fmla="*/ 3457 w 4291"/>
                <a:gd name="T83" fmla="*/ 845 h 1865"/>
                <a:gd name="T84" fmla="*/ 3572 w 4291"/>
                <a:gd name="T85" fmla="*/ 549 h 1865"/>
                <a:gd name="T86" fmla="*/ 3865 w 4291"/>
                <a:gd name="T87" fmla="*/ 390 h 1865"/>
                <a:gd name="T88" fmla="*/ 3856 w 4291"/>
                <a:gd name="T89" fmla="*/ 565 h 1865"/>
                <a:gd name="T90" fmla="*/ 4091 w 4291"/>
                <a:gd name="T91" fmla="*/ 384 h 1865"/>
                <a:gd name="T92" fmla="*/ 4255 w 4291"/>
                <a:gd name="T93" fmla="*/ 324 h 1865"/>
                <a:gd name="T94" fmla="*/ 2431 w 4291"/>
                <a:gd name="T95" fmla="*/ 777 h 1865"/>
                <a:gd name="T96" fmla="*/ 2410 w 4291"/>
                <a:gd name="T97" fmla="*/ 792 h 1865"/>
                <a:gd name="T98" fmla="*/ 2419 w 4291"/>
                <a:gd name="T99" fmla="*/ 804 h 1865"/>
                <a:gd name="T100" fmla="*/ 2381 w 4291"/>
                <a:gd name="T101" fmla="*/ 842 h 1865"/>
                <a:gd name="T102" fmla="*/ 2361 w 4291"/>
                <a:gd name="T103" fmla="*/ 796 h 1865"/>
                <a:gd name="T104" fmla="*/ 2353 w 4291"/>
                <a:gd name="T105" fmla="*/ 763 h 1865"/>
                <a:gd name="T106" fmla="*/ 2326 w 4291"/>
                <a:gd name="T107" fmla="*/ 719 h 1865"/>
                <a:gd name="T108" fmla="*/ 2348 w 4291"/>
                <a:gd name="T109" fmla="*/ 693 h 1865"/>
                <a:gd name="T110" fmla="*/ 2372 w 4291"/>
                <a:gd name="T111" fmla="*/ 678 h 1865"/>
                <a:gd name="T112" fmla="*/ 2414 w 4291"/>
                <a:gd name="T113" fmla="*/ 691 h 1865"/>
                <a:gd name="T114" fmla="*/ 2397 w 4291"/>
                <a:gd name="T115" fmla="*/ 702 h 1865"/>
                <a:gd name="T116" fmla="*/ 2381 w 4291"/>
                <a:gd name="T117" fmla="*/ 722 h 1865"/>
                <a:gd name="T118" fmla="*/ 2405 w 4291"/>
                <a:gd name="T119" fmla="*/ 765 h 1865"/>
                <a:gd name="T120" fmla="*/ 2516 w 4291"/>
                <a:gd name="T121" fmla="*/ 714 h 1865"/>
                <a:gd name="T122" fmla="*/ 2504 w 4291"/>
                <a:gd name="T123" fmla="*/ 690 h 1865"/>
                <a:gd name="T124" fmla="*/ 2517 w 4291"/>
                <a:gd name="T125" fmla="*/ 682 h 1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91" h="1865">
                  <a:moveTo>
                    <a:pt x="98" y="9"/>
                  </a:moveTo>
                  <a:lnTo>
                    <a:pt x="95" y="8"/>
                  </a:lnTo>
                  <a:lnTo>
                    <a:pt x="92" y="6"/>
                  </a:lnTo>
                  <a:lnTo>
                    <a:pt x="89" y="5"/>
                  </a:lnTo>
                  <a:lnTo>
                    <a:pt x="86" y="6"/>
                  </a:lnTo>
                  <a:lnTo>
                    <a:pt x="83" y="6"/>
                  </a:lnTo>
                  <a:lnTo>
                    <a:pt x="81" y="8"/>
                  </a:lnTo>
                  <a:lnTo>
                    <a:pt x="83" y="9"/>
                  </a:lnTo>
                  <a:lnTo>
                    <a:pt x="86" y="9"/>
                  </a:lnTo>
                  <a:lnTo>
                    <a:pt x="84" y="12"/>
                  </a:lnTo>
                  <a:lnTo>
                    <a:pt x="81" y="10"/>
                  </a:lnTo>
                  <a:lnTo>
                    <a:pt x="78" y="13"/>
                  </a:lnTo>
                  <a:lnTo>
                    <a:pt x="75" y="12"/>
                  </a:lnTo>
                  <a:lnTo>
                    <a:pt x="73" y="12"/>
                  </a:lnTo>
                  <a:lnTo>
                    <a:pt x="69" y="10"/>
                  </a:lnTo>
                  <a:lnTo>
                    <a:pt x="67" y="10"/>
                  </a:lnTo>
                  <a:lnTo>
                    <a:pt x="64" y="10"/>
                  </a:lnTo>
                  <a:lnTo>
                    <a:pt x="58" y="12"/>
                  </a:lnTo>
                  <a:lnTo>
                    <a:pt x="56" y="12"/>
                  </a:lnTo>
                  <a:lnTo>
                    <a:pt x="52" y="12"/>
                  </a:lnTo>
                  <a:lnTo>
                    <a:pt x="50" y="15"/>
                  </a:lnTo>
                  <a:lnTo>
                    <a:pt x="48" y="17"/>
                  </a:lnTo>
                  <a:lnTo>
                    <a:pt x="44" y="18"/>
                  </a:lnTo>
                  <a:lnTo>
                    <a:pt x="42" y="21"/>
                  </a:lnTo>
                  <a:lnTo>
                    <a:pt x="41" y="21"/>
                  </a:lnTo>
                  <a:lnTo>
                    <a:pt x="39" y="24"/>
                  </a:lnTo>
                  <a:lnTo>
                    <a:pt x="36" y="25"/>
                  </a:lnTo>
                  <a:lnTo>
                    <a:pt x="35" y="27"/>
                  </a:lnTo>
                  <a:lnTo>
                    <a:pt x="33" y="28"/>
                  </a:lnTo>
                  <a:lnTo>
                    <a:pt x="30" y="30"/>
                  </a:lnTo>
                  <a:lnTo>
                    <a:pt x="26" y="31"/>
                  </a:lnTo>
                  <a:lnTo>
                    <a:pt x="24" y="32"/>
                  </a:lnTo>
                  <a:lnTo>
                    <a:pt x="22" y="35"/>
                  </a:lnTo>
                  <a:lnTo>
                    <a:pt x="19" y="38"/>
                  </a:lnTo>
                  <a:lnTo>
                    <a:pt x="16" y="38"/>
                  </a:lnTo>
                  <a:lnTo>
                    <a:pt x="14" y="38"/>
                  </a:lnTo>
                  <a:lnTo>
                    <a:pt x="10" y="38"/>
                  </a:lnTo>
                  <a:lnTo>
                    <a:pt x="8" y="39"/>
                  </a:lnTo>
                  <a:lnTo>
                    <a:pt x="5" y="41"/>
                  </a:lnTo>
                  <a:lnTo>
                    <a:pt x="2" y="43"/>
                  </a:lnTo>
                  <a:lnTo>
                    <a:pt x="0" y="45"/>
                  </a:lnTo>
                  <a:lnTo>
                    <a:pt x="6" y="44"/>
                  </a:lnTo>
                  <a:lnTo>
                    <a:pt x="7" y="48"/>
                  </a:lnTo>
                  <a:lnTo>
                    <a:pt x="5" y="50"/>
                  </a:lnTo>
                  <a:lnTo>
                    <a:pt x="7" y="52"/>
                  </a:lnTo>
                  <a:lnTo>
                    <a:pt x="10" y="51"/>
                  </a:lnTo>
                  <a:lnTo>
                    <a:pt x="13" y="49"/>
                  </a:lnTo>
                  <a:lnTo>
                    <a:pt x="16" y="48"/>
                  </a:lnTo>
                  <a:lnTo>
                    <a:pt x="18" y="49"/>
                  </a:lnTo>
                  <a:lnTo>
                    <a:pt x="22" y="50"/>
                  </a:lnTo>
                  <a:lnTo>
                    <a:pt x="24" y="51"/>
                  </a:lnTo>
                  <a:lnTo>
                    <a:pt x="26" y="50"/>
                  </a:lnTo>
                  <a:lnTo>
                    <a:pt x="27" y="47"/>
                  </a:lnTo>
                  <a:lnTo>
                    <a:pt x="29" y="44"/>
                  </a:lnTo>
                  <a:lnTo>
                    <a:pt x="32" y="45"/>
                  </a:lnTo>
                  <a:lnTo>
                    <a:pt x="31" y="48"/>
                  </a:lnTo>
                  <a:lnTo>
                    <a:pt x="34" y="50"/>
                  </a:lnTo>
                  <a:lnTo>
                    <a:pt x="35" y="52"/>
                  </a:lnTo>
                  <a:lnTo>
                    <a:pt x="35" y="55"/>
                  </a:lnTo>
                  <a:lnTo>
                    <a:pt x="39" y="53"/>
                  </a:lnTo>
                  <a:lnTo>
                    <a:pt x="41" y="55"/>
                  </a:lnTo>
                  <a:lnTo>
                    <a:pt x="41" y="53"/>
                  </a:lnTo>
                  <a:lnTo>
                    <a:pt x="44" y="53"/>
                  </a:lnTo>
                  <a:lnTo>
                    <a:pt x="46" y="50"/>
                  </a:lnTo>
                  <a:lnTo>
                    <a:pt x="47" y="48"/>
                  </a:lnTo>
                  <a:lnTo>
                    <a:pt x="44" y="47"/>
                  </a:lnTo>
                  <a:lnTo>
                    <a:pt x="47" y="47"/>
                  </a:lnTo>
                  <a:lnTo>
                    <a:pt x="47" y="43"/>
                  </a:lnTo>
                  <a:lnTo>
                    <a:pt x="47" y="41"/>
                  </a:lnTo>
                  <a:lnTo>
                    <a:pt x="49" y="42"/>
                  </a:lnTo>
                  <a:lnTo>
                    <a:pt x="51" y="45"/>
                  </a:lnTo>
                  <a:lnTo>
                    <a:pt x="53" y="48"/>
                  </a:lnTo>
                  <a:lnTo>
                    <a:pt x="57" y="44"/>
                  </a:lnTo>
                  <a:lnTo>
                    <a:pt x="57" y="42"/>
                  </a:lnTo>
                  <a:lnTo>
                    <a:pt x="59" y="42"/>
                  </a:lnTo>
                  <a:lnTo>
                    <a:pt x="60" y="39"/>
                  </a:lnTo>
                  <a:lnTo>
                    <a:pt x="58" y="36"/>
                  </a:lnTo>
                  <a:lnTo>
                    <a:pt x="57" y="34"/>
                  </a:lnTo>
                  <a:lnTo>
                    <a:pt x="60" y="35"/>
                  </a:lnTo>
                  <a:lnTo>
                    <a:pt x="63" y="34"/>
                  </a:lnTo>
                  <a:lnTo>
                    <a:pt x="64" y="31"/>
                  </a:lnTo>
                  <a:lnTo>
                    <a:pt x="65" y="28"/>
                  </a:lnTo>
                  <a:lnTo>
                    <a:pt x="67" y="28"/>
                  </a:lnTo>
                  <a:lnTo>
                    <a:pt x="70" y="26"/>
                  </a:lnTo>
                  <a:lnTo>
                    <a:pt x="70" y="30"/>
                  </a:lnTo>
                  <a:lnTo>
                    <a:pt x="69" y="32"/>
                  </a:lnTo>
                  <a:lnTo>
                    <a:pt x="69" y="35"/>
                  </a:lnTo>
                  <a:lnTo>
                    <a:pt x="68" y="38"/>
                  </a:lnTo>
                  <a:lnTo>
                    <a:pt x="70" y="40"/>
                  </a:lnTo>
                  <a:lnTo>
                    <a:pt x="74" y="42"/>
                  </a:lnTo>
                  <a:lnTo>
                    <a:pt x="77" y="42"/>
                  </a:lnTo>
                  <a:lnTo>
                    <a:pt x="79" y="42"/>
                  </a:lnTo>
                  <a:lnTo>
                    <a:pt x="82" y="40"/>
                  </a:lnTo>
                  <a:lnTo>
                    <a:pt x="82" y="38"/>
                  </a:lnTo>
                  <a:lnTo>
                    <a:pt x="82" y="35"/>
                  </a:lnTo>
                  <a:lnTo>
                    <a:pt x="84" y="34"/>
                  </a:lnTo>
                  <a:lnTo>
                    <a:pt x="87" y="33"/>
                  </a:lnTo>
                  <a:lnTo>
                    <a:pt x="90" y="33"/>
                  </a:lnTo>
                  <a:lnTo>
                    <a:pt x="93" y="33"/>
                  </a:lnTo>
                  <a:lnTo>
                    <a:pt x="95" y="31"/>
                  </a:lnTo>
                  <a:lnTo>
                    <a:pt x="96" y="28"/>
                  </a:lnTo>
                  <a:lnTo>
                    <a:pt x="94" y="26"/>
                  </a:lnTo>
                  <a:lnTo>
                    <a:pt x="92" y="24"/>
                  </a:lnTo>
                  <a:lnTo>
                    <a:pt x="94" y="24"/>
                  </a:lnTo>
                  <a:lnTo>
                    <a:pt x="98" y="24"/>
                  </a:lnTo>
                  <a:lnTo>
                    <a:pt x="98" y="22"/>
                  </a:lnTo>
                  <a:lnTo>
                    <a:pt x="94" y="21"/>
                  </a:lnTo>
                  <a:lnTo>
                    <a:pt x="92" y="18"/>
                  </a:lnTo>
                  <a:lnTo>
                    <a:pt x="95" y="16"/>
                  </a:lnTo>
                  <a:lnTo>
                    <a:pt x="98" y="15"/>
                  </a:lnTo>
                  <a:lnTo>
                    <a:pt x="101" y="14"/>
                  </a:lnTo>
                  <a:lnTo>
                    <a:pt x="103" y="13"/>
                  </a:lnTo>
                  <a:lnTo>
                    <a:pt x="101" y="9"/>
                  </a:lnTo>
                  <a:lnTo>
                    <a:pt x="98" y="9"/>
                  </a:lnTo>
                  <a:close/>
                  <a:moveTo>
                    <a:pt x="4288" y="297"/>
                  </a:moveTo>
                  <a:lnTo>
                    <a:pt x="4286" y="297"/>
                  </a:lnTo>
                  <a:lnTo>
                    <a:pt x="4286" y="297"/>
                  </a:lnTo>
                  <a:lnTo>
                    <a:pt x="4284" y="298"/>
                  </a:lnTo>
                  <a:lnTo>
                    <a:pt x="4283" y="295"/>
                  </a:lnTo>
                  <a:lnTo>
                    <a:pt x="4281" y="293"/>
                  </a:lnTo>
                  <a:lnTo>
                    <a:pt x="4279" y="296"/>
                  </a:lnTo>
                  <a:lnTo>
                    <a:pt x="4281" y="293"/>
                  </a:lnTo>
                  <a:lnTo>
                    <a:pt x="4279" y="292"/>
                  </a:lnTo>
                  <a:lnTo>
                    <a:pt x="4275" y="290"/>
                  </a:lnTo>
                  <a:lnTo>
                    <a:pt x="4273" y="288"/>
                  </a:lnTo>
                  <a:lnTo>
                    <a:pt x="4269" y="287"/>
                  </a:lnTo>
                  <a:lnTo>
                    <a:pt x="4267" y="284"/>
                  </a:lnTo>
                  <a:lnTo>
                    <a:pt x="4264" y="282"/>
                  </a:lnTo>
                  <a:lnTo>
                    <a:pt x="4264" y="280"/>
                  </a:lnTo>
                  <a:lnTo>
                    <a:pt x="4260" y="279"/>
                  </a:lnTo>
                  <a:lnTo>
                    <a:pt x="4258" y="279"/>
                  </a:lnTo>
                  <a:lnTo>
                    <a:pt x="4255" y="279"/>
                  </a:lnTo>
                  <a:lnTo>
                    <a:pt x="4250" y="278"/>
                  </a:lnTo>
                  <a:lnTo>
                    <a:pt x="4252" y="278"/>
                  </a:lnTo>
                  <a:lnTo>
                    <a:pt x="4250" y="278"/>
                  </a:lnTo>
                  <a:lnTo>
                    <a:pt x="4248" y="276"/>
                  </a:lnTo>
                  <a:lnTo>
                    <a:pt x="4245" y="276"/>
                  </a:lnTo>
                  <a:lnTo>
                    <a:pt x="4248" y="278"/>
                  </a:lnTo>
                  <a:lnTo>
                    <a:pt x="4250" y="279"/>
                  </a:lnTo>
                  <a:lnTo>
                    <a:pt x="4248" y="280"/>
                  </a:lnTo>
                  <a:lnTo>
                    <a:pt x="4246" y="280"/>
                  </a:lnTo>
                  <a:lnTo>
                    <a:pt x="4242" y="279"/>
                  </a:lnTo>
                  <a:lnTo>
                    <a:pt x="4243" y="281"/>
                  </a:lnTo>
                  <a:lnTo>
                    <a:pt x="4241" y="282"/>
                  </a:lnTo>
                  <a:lnTo>
                    <a:pt x="4241" y="279"/>
                  </a:lnTo>
                  <a:lnTo>
                    <a:pt x="4243" y="276"/>
                  </a:lnTo>
                  <a:lnTo>
                    <a:pt x="4241" y="276"/>
                  </a:lnTo>
                  <a:lnTo>
                    <a:pt x="4238" y="275"/>
                  </a:lnTo>
                  <a:lnTo>
                    <a:pt x="4235" y="275"/>
                  </a:lnTo>
                  <a:lnTo>
                    <a:pt x="4232" y="275"/>
                  </a:lnTo>
                  <a:lnTo>
                    <a:pt x="4230" y="275"/>
                  </a:lnTo>
                  <a:lnTo>
                    <a:pt x="4226" y="275"/>
                  </a:lnTo>
                  <a:lnTo>
                    <a:pt x="4224" y="275"/>
                  </a:lnTo>
                  <a:lnTo>
                    <a:pt x="4226" y="276"/>
                  </a:lnTo>
                  <a:lnTo>
                    <a:pt x="4230" y="278"/>
                  </a:lnTo>
                  <a:lnTo>
                    <a:pt x="4231" y="281"/>
                  </a:lnTo>
                  <a:lnTo>
                    <a:pt x="4232" y="283"/>
                  </a:lnTo>
                  <a:lnTo>
                    <a:pt x="4230" y="287"/>
                  </a:lnTo>
                  <a:lnTo>
                    <a:pt x="4228" y="288"/>
                  </a:lnTo>
                  <a:lnTo>
                    <a:pt x="4230" y="288"/>
                  </a:lnTo>
                  <a:lnTo>
                    <a:pt x="4233" y="289"/>
                  </a:lnTo>
                  <a:lnTo>
                    <a:pt x="4234" y="291"/>
                  </a:lnTo>
                  <a:lnTo>
                    <a:pt x="4232" y="295"/>
                  </a:lnTo>
                  <a:lnTo>
                    <a:pt x="4231" y="296"/>
                  </a:lnTo>
                  <a:lnTo>
                    <a:pt x="4231" y="293"/>
                  </a:lnTo>
                  <a:lnTo>
                    <a:pt x="4232" y="291"/>
                  </a:lnTo>
                  <a:lnTo>
                    <a:pt x="4229" y="290"/>
                  </a:lnTo>
                  <a:lnTo>
                    <a:pt x="4226" y="292"/>
                  </a:lnTo>
                  <a:lnTo>
                    <a:pt x="4225" y="290"/>
                  </a:lnTo>
                  <a:lnTo>
                    <a:pt x="4223" y="288"/>
                  </a:lnTo>
                  <a:lnTo>
                    <a:pt x="4220" y="287"/>
                  </a:lnTo>
                  <a:lnTo>
                    <a:pt x="4220" y="284"/>
                  </a:lnTo>
                  <a:lnTo>
                    <a:pt x="4221" y="281"/>
                  </a:lnTo>
                  <a:lnTo>
                    <a:pt x="4219" y="276"/>
                  </a:lnTo>
                  <a:lnTo>
                    <a:pt x="4220" y="273"/>
                  </a:lnTo>
                  <a:lnTo>
                    <a:pt x="4221" y="271"/>
                  </a:lnTo>
                  <a:lnTo>
                    <a:pt x="4219" y="267"/>
                  </a:lnTo>
                  <a:lnTo>
                    <a:pt x="4216" y="270"/>
                  </a:lnTo>
                  <a:lnTo>
                    <a:pt x="4213" y="270"/>
                  </a:lnTo>
                  <a:lnTo>
                    <a:pt x="4215" y="267"/>
                  </a:lnTo>
                  <a:lnTo>
                    <a:pt x="4214" y="265"/>
                  </a:lnTo>
                  <a:lnTo>
                    <a:pt x="4214" y="263"/>
                  </a:lnTo>
                  <a:lnTo>
                    <a:pt x="4212" y="262"/>
                  </a:lnTo>
                  <a:lnTo>
                    <a:pt x="4209" y="261"/>
                  </a:lnTo>
                  <a:lnTo>
                    <a:pt x="4207" y="260"/>
                  </a:lnTo>
                  <a:lnTo>
                    <a:pt x="4204" y="257"/>
                  </a:lnTo>
                  <a:lnTo>
                    <a:pt x="4202" y="256"/>
                  </a:lnTo>
                  <a:lnTo>
                    <a:pt x="4196" y="254"/>
                  </a:lnTo>
                  <a:lnTo>
                    <a:pt x="4192" y="253"/>
                  </a:lnTo>
                  <a:lnTo>
                    <a:pt x="4188" y="249"/>
                  </a:lnTo>
                  <a:lnTo>
                    <a:pt x="4185" y="248"/>
                  </a:lnTo>
                  <a:lnTo>
                    <a:pt x="4182" y="250"/>
                  </a:lnTo>
                  <a:lnTo>
                    <a:pt x="4181" y="248"/>
                  </a:lnTo>
                  <a:lnTo>
                    <a:pt x="4183" y="248"/>
                  </a:lnTo>
                  <a:lnTo>
                    <a:pt x="4181" y="246"/>
                  </a:lnTo>
                  <a:lnTo>
                    <a:pt x="4178" y="245"/>
                  </a:lnTo>
                  <a:lnTo>
                    <a:pt x="4175" y="244"/>
                  </a:lnTo>
                  <a:lnTo>
                    <a:pt x="4173" y="243"/>
                  </a:lnTo>
                  <a:lnTo>
                    <a:pt x="4175" y="244"/>
                  </a:lnTo>
                  <a:lnTo>
                    <a:pt x="4178" y="245"/>
                  </a:lnTo>
                  <a:lnTo>
                    <a:pt x="4181" y="247"/>
                  </a:lnTo>
                  <a:lnTo>
                    <a:pt x="4178" y="248"/>
                  </a:lnTo>
                  <a:lnTo>
                    <a:pt x="4177" y="245"/>
                  </a:lnTo>
                  <a:lnTo>
                    <a:pt x="4174" y="244"/>
                  </a:lnTo>
                  <a:lnTo>
                    <a:pt x="4171" y="243"/>
                  </a:lnTo>
                  <a:lnTo>
                    <a:pt x="4169" y="243"/>
                  </a:lnTo>
                  <a:lnTo>
                    <a:pt x="4166" y="239"/>
                  </a:lnTo>
                  <a:lnTo>
                    <a:pt x="4170" y="240"/>
                  </a:lnTo>
                  <a:lnTo>
                    <a:pt x="4168" y="238"/>
                  </a:lnTo>
                  <a:lnTo>
                    <a:pt x="4164" y="237"/>
                  </a:lnTo>
                  <a:lnTo>
                    <a:pt x="4162" y="236"/>
                  </a:lnTo>
                  <a:lnTo>
                    <a:pt x="4158" y="236"/>
                  </a:lnTo>
                  <a:lnTo>
                    <a:pt x="4157" y="232"/>
                  </a:lnTo>
                  <a:lnTo>
                    <a:pt x="4154" y="233"/>
                  </a:lnTo>
                  <a:lnTo>
                    <a:pt x="4152" y="232"/>
                  </a:lnTo>
                  <a:lnTo>
                    <a:pt x="4149" y="231"/>
                  </a:lnTo>
                  <a:lnTo>
                    <a:pt x="4147" y="231"/>
                  </a:lnTo>
                  <a:lnTo>
                    <a:pt x="4144" y="229"/>
                  </a:lnTo>
                  <a:lnTo>
                    <a:pt x="4147" y="230"/>
                  </a:lnTo>
                  <a:lnTo>
                    <a:pt x="4144" y="228"/>
                  </a:lnTo>
                  <a:lnTo>
                    <a:pt x="4141" y="226"/>
                  </a:lnTo>
                  <a:lnTo>
                    <a:pt x="4138" y="224"/>
                  </a:lnTo>
                  <a:lnTo>
                    <a:pt x="4136" y="224"/>
                  </a:lnTo>
                  <a:lnTo>
                    <a:pt x="4132" y="224"/>
                  </a:lnTo>
                  <a:lnTo>
                    <a:pt x="4136" y="223"/>
                  </a:lnTo>
                  <a:lnTo>
                    <a:pt x="4132" y="221"/>
                  </a:lnTo>
                  <a:lnTo>
                    <a:pt x="4130" y="220"/>
                  </a:lnTo>
                  <a:lnTo>
                    <a:pt x="4127" y="220"/>
                  </a:lnTo>
                  <a:lnTo>
                    <a:pt x="4124" y="220"/>
                  </a:lnTo>
                  <a:lnTo>
                    <a:pt x="4121" y="219"/>
                  </a:lnTo>
                  <a:lnTo>
                    <a:pt x="4119" y="218"/>
                  </a:lnTo>
                  <a:lnTo>
                    <a:pt x="4117" y="216"/>
                  </a:lnTo>
                  <a:lnTo>
                    <a:pt x="4113" y="216"/>
                  </a:lnTo>
                  <a:lnTo>
                    <a:pt x="4107" y="215"/>
                  </a:lnTo>
                  <a:lnTo>
                    <a:pt x="4105" y="214"/>
                  </a:lnTo>
                  <a:lnTo>
                    <a:pt x="4102" y="213"/>
                  </a:lnTo>
                  <a:lnTo>
                    <a:pt x="4100" y="212"/>
                  </a:lnTo>
                  <a:lnTo>
                    <a:pt x="4097" y="210"/>
                  </a:lnTo>
                  <a:lnTo>
                    <a:pt x="4094" y="209"/>
                  </a:lnTo>
                  <a:lnTo>
                    <a:pt x="4092" y="209"/>
                  </a:lnTo>
                  <a:lnTo>
                    <a:pt x="4088" y="210"/>
                  </a:lnTo>
                  <a:lnTo>
                    <a:pt x="4086" y="211"/>
                  </a:lnTo>
                  <a:lnTo>
                    <a:pt x="4083" y="210"/>
                  </a:lnTo>
                  <a:lnTo>
                    <a:pt x="4074" y="210"/>
                  </a:lnTo>
                  <a:lnTo>
                    <a:pt x="4071" y="210"/>
                  </a:lnTo>
                  <a:lnTo>
                    <a:pt x="4069" y="210"/>
                  </a:lnTo>
                  <a:lnTo>
                    <a:pt x="4066" y="210"/>
                  </a:lnTo>
                  <a:lnTo>
                    <a:pt x="4063" y="209"/>
                  </a:lnTo>
                  <a:lnTo>
                    <a:pt x="4060" y="207"/>
                  </a:lnTo>
                  <a:lnTo>
                    <a:pt x="4058" y="209"/>
                  </a:lnTo>
                  <a:lnTo>
                    <a:pt x="4060" y="211"/>
                  </a:lnTo>
                  <a:lnTo>
                    <a:pt x="4058" y="212"/>
                  </a:lnTo>
                  <a:lnTo>
                    <a:pt x="4057" y="212"/>
                  </a:lnTo>
                  <a:lnTo>
                    <a:pt x="4054" y="210"/>
                  </a:lnTo>
                  <a:lnTo>
                    <a:pt x="4051" y="209"/>
                  </a:lnTo>
                  <a:lnTo>
                    <a:pt x="4049" y="207"/>
                  </a:lnTo>
                  <a:lnTo>
                    <a:pt x="4046" y="207"/>
                  </a:lnTo>
                  <a:lnTo>
                    <a:pt x="4043" y="207"/>
                  </a:lnTo>
                  <a:lnTo>
                    <a:pt x="4041" y="206"/>
                  </a:lnTo>
                  <a:lnTo>
                    <a:pt x="4038" y="206"/>
                  </a:lnTo>
                  <a:lnTo>
                    <a:pt x="4036" y="206"/>
                  </a:lnTo>
                  <a:lnTo>
                    <a:pt x="4034" y="205"/>
                  </a:lnTo>
                  <a:lnTo>
                    <a:pt x="4030" y="205"/>
                  </a:lnTo>
                  <a:lnTo>
                    <a:pt x="4028" y="205"/>
                  </a:lnTo>
                  <a:lnTo>
                    <a:pt x="4025" y="204"/>
                  </a:lnTo>
                  <a:lnTo>
                    <a:pt x="4023" y="204"/>
                  </a:lnTo>
                  <a:lnTo>
                    <a:pt x="4019" y="203"/>
                  </a:lnTo>
                  <a:lnTo>
                    <a:pt x="4020" y="206"/>
                  </a:lnTo>
                  <a:lnTo>
                    <a:pt x="4020" y="206"/>
                  </a:lnTo>
                  <a:lnTo>
                    <a:pt x="4020" y="210"/>
                  </a:lnTo>
                  <a:lnTo>
                    <a:pt x="4020" y="212"/>
                  </a:lnTo>
                  <a:lnTo>
                    <a:pt x="4018" y="213"/>
                  </a:lnTo>
                  <a:lnTo>
                    <a:pt x="4015" y="214"/>
                  </a:lnTo>
                  <a:lnTo>
                    <a:pt x="4018" y="216"/>
                  </a:lnTo>
                  <a:lnTo>
                    <a:pt x="4020" y="216"/>
                  </a:lnTo>
                  <a:lnTo>
                    <a:pt x="4021" y="219"/>
                  </a:lnTo>
                  <a:lnTo>
                    <a:pt x="4024" y="222"/>
                  </a:lnTo>
                  <a:lnTo>
                    <a:pt x="4026" y="224"/>
                  </a:lnTo>
                  <a:lnTo>
                    <a:pt x="4026" y="228"/>
                  </a:lnTo>
                  <a:lnTo>
                    <a:pt x="4028" y="230"/>
                  </a:lnTo>
                  <a:lnTo>
                    <a:pt x="4026" y="231"/>
                  </a:lnTo>
                  <a:lnTo>
                    <a:pt x="4023" y="232"/>
                  </a:lnTo>
                  <a:lnTo>
                    <a:pt x="4023" y="235"/>
                  </a:lnTo>
                  <a:lnTo>
                    <a:pt x="4023" y="236"/>
                  </a:lnTo>
                  <a:lnTo>
                    <a:pt x="4019" y="233"/>
                  </a:lnTo>
                  <a:lnTo>
                    <a:pt x="4020" y="237"/>
                  </a:lnTo>
                  <a:lnTo>
                    <a:pt x="4021" y="237"/>
                  </a:lnTo>
                  <a:lnTo>
                    <a:pt x="4018" y="236"/>
                  </a:lnTo>
                  <a:lnTo>
                    <a:pt x="4016" y="236"/>
                  </a:lnTo>
                  <a:lnTo>
                    <a:pt x="4012" y="236"/>
                  </a:lnTo>
                  <a:lnTo>
                    <a:pt x="4012" y="236"/>
                  </a:lnTo>
                  <a:lnTo>
                    <a:pt x="4010" y="236"/>
                  </a:lnTo>
                  <a:lnTo>
                    <a:pt x="4007" y="236"/>
                  </a:lnTo>
                  <a:lnTo>
                    <a:pt x="4004" y="233"/>
                  </a:lnTo>
                  <a:lnTo>
                    <a:pt x="4004" y="230"/>
                  </a:lnTo>
                  <a:lnTo>
                    <a:pt x="4002" y="229"/>
                  </a:lnTo>
                  <a:lnTo>
                    <a:pt x="3999" y="228"/>
                  </a:lnTo>
                  <a:lnTo>
                    <a:pt x="3996" y="227"/>
                  </a:lnTo>
                  <a:lnTo>
                    <a:pt x="3993" y="226"/>
                  </a:lnTo>
                  <a:lnTo>
                    <a:pt x="3991" y="226"/>
                  </a:lnTo>
                  <a:lnTo>
                    <a:pt x="3989" y="223"/>
                  </a:lnTo>
                  <a:lnTo>
                    <a:pt x="3989" y="218"/>
                  </a:lnTo>
                  <a:lnTo>
                    <a:pt x="3985" y="216"/>
                  </a:lnTo>
                  <a:lnTo>
                    <a:pt x="3984" y="213"/>
                  </a:lnTo>
                  <a:lnTo>
                    <a:pt x="3981" y="212"/>
                  </a:lnTo>
                  <a:lnTo>
                    <a:pt x="3978" y="214"/>
                  </a:lnTo>
                  <a:lnTo>
                    <a:pt x="3975" y="216"/>
                  </a:lnTo>
                  <a:lnTo>
                    <a:pt x="3973" y="218"/>
                  </a:lnTo>
                  <a:lnTo>
                    <a:pt x="3969" y="219"/>
                  </a:lnTo>
                  <a:lnTo>
                    <a:pt x="3967" y="219"/>
                  </a:lnTo>
                  <a:lnTo>
                    <a:pt x="3959" y="219"/>
                  </a:lnTo>
                  <a:lnTo>
                    <a:pt x="3956" y="218"/>
                  </a:lnTo>
                  <a:lnTo>
                    <a:pt x="3953" y="216"/>
                  </a:lnTo>
                  <a:lnTo>
                    <a:pt x="3950" y="216"/>
                  </a:lnTo>
                  <a:lnTo>
                    <a:pt x="3949" y="216"/>
                  </a:lnTo>
                  <a:lnTo>
                    <a:pt x="3947" y="216"/>
                  </a:lnTo>
                  <a:lnTo>
                    <a:pt x="3943" y="216"/>
                  </a:lnTo>
                  <a:lnTo>
                    <a:pt x="3938" y="216"/>
                  </a:lnTo>
                  <a:lnTo>
                    <a:pt x="3935" y="215"/>
                  </a:lnTo>
                  <a:lnTo>
                    <a:pt x="3932" y="213"/>
                  </a:lnTo>
                  <a:lnTo>
                    <a:pt x="3930" y="213"/>
                  </a:lnTo>
                  <a:lnTo>
                    <a:pt x="3926" y="214"/>
                  </a:lnTo>
                  <a:lnTo>
                    <a:pt x="3924" y="214"/>
                  </a:lnTo>
                  <a:lnTo>
                    <a:pt x="3922" y="213"/>
                  </a:lnTo>
                  <a:lnTo>
                    <a:pt x="3918" y="214"/>
                  </a:lnTo>
                  <a:lnTo>
                    <a:pt x="3916" y="214"/>
                  </a:lnTo>
                  <a:lnTo>
                    <a:pt x="3913" y="215"/>
                  </a:lnTo>
                  <a:lnTo>
                    <a:pt x="3910" y="214"/>
                  </a:lnTo>
                  <a:lnTo>
                    <a:pt x="3909" y="214"/>
                  </a:lnTo>
                  <a:lnTo>
                    <a:pt x="3906" y="215"/>
                  </a:lnTo>
                  <a:lnTo>
                    <a:pt x="3905" y="215"/>
                  </a:lnTo>
                  <a:lnTo>
                    <a:pt x="3902" y="215"/>
                  </a:lnTo>
                  <a:lnTo>
                    <a:pt x="3900" y="215"/>
                  </a:lnTo>
                  <a:lnTo>
                    <a:pt x="3897" y="215"/>
                  </a:lnTo>
                  <a:lnTo>
                    <a:pt x="3895" y="216"/>
                  </a:lnTo>
                  <a:lnTo>
                    <a:pt x="3891" y="218"/>
                  </a:lnTo>
                  <a:lnTo>
                    <a:pt x="3887" y="215"/>
                  </a:lnTo>
                  <a:lnTo>
                    <a:pt x="3884" y="214"/>
                  </a:lnTo>
                  <a:lnTo>
                    <a:pt x="3881" y="214"/>
                  </a:lnTo>
                  <a:lnTo>
                    <a:pt x="3880" y="215"/>
                  </a:lnTo>
                  <a:lnTo>
                    <a:pt x="3878" y="213"/>
                  </a:lnTo>
                  <a:lnTo>
                    <a:pt x="3875" y="213"/>
                  </a:lnTo>
                  <a:lnTo>
                    <a:pt x="3873" y="212"/>
                  </a:lnTo>
                  <a:lnTo>
                    <a:pt x="3872" y="210"/>
                  </a:lnTo>
                  <a:lnTo>
                    <a:pt x="3873" y="209"/>
                  </a:lnTo>
                  <a:lnTo>
                    <a:pt x="3873" y="207"/>
                  </a:lnTo>
                  <a:lnTo>
                    <a:pt x="3874" y="206"/>
                  </a:lnTo>
                  <a:lnTo>
                    <a:pt x="3874" y="206"/>
                  </a:lnTo>
                  <a:lnTo>
                    <a:pt x="3874" y="206"/>
                  </a:lnTo>
                  <a:lnTo>
                    <a:pt x="3874" y="205"/>
                  </a:lnTo>
                  <a:lnTo>
                    <a:pt x="3873" y="204"/>
                  </a:lnTo>
                  <a:lnTo>
                    <a:pt x="3875" y="202"/>
                  </a:lnTo>
                  <a:lnTo>
                    <a:pt x="3878" y="199"/>
                  </a:lnTo>
                  <a:lnTo>
                    <a:pt x="3876" y="196"/>
                  </a:lnTo>
                  <a:lnTo>
                    <a:pt x="3874" y="194"/>
                  </a:lnTo>
                  <a:lnTo>
                    <a:pt x="3872" y="190"/>
                  </a:lnTo>
                  <a:lnTo>
                    <a:pt x="3867" y="187"/>
                  </a:lnTo>
                  <a:lnTo>
                    <a:pt x="3856" y="182"/>
                  </a:lnTo>
                  <a:lnTo>
                    <a:pt x="3847" y="180"/>
                  </a:lnTo>
                  <a:lnTo>
                    <a:pt x="3839" y="180"/>
                  </a:lnTo>
                  <a:lnTo>
                    <a:pt x="3820" y="179"/>
                  </a:lnTo>
                  <a:lnTo>
                    <a:pt x="3797" y="182"/>
                  </a:lnTo>
                  <a:lnTo>
                    <a:pt x="3789" y="186"/>
                  </a:lnTo>
                  <a:lnTo>
                    <a:pt x="3786" y="185"/>
                  </a:lnTo>
                  <a:lnTo>
                    <a:pt x="3776" y="186"/>
                  </a:lnTo>
                  <a:lnTo>
                    <a:pt x="3770" y="185"/>
                  </a:lnTo>
                  <a:lnTo>
                    <a:pt x="3761" y="182"/>
                  </a:lnTo>
                  <a:lnTo>
                    <a:pt x="3767" y="182"/>
                  </a:lnTo>
                  <a:lnTo>
                    <a:pt x="3768" y="180"/>
                  </a:lnTo>
                  <a:lnTo>
                    <a:pt x="3762" y="176"/>
                  </a:lnTo>
                  <a:lnTo>
                    <a:pt x="3759" y="173"/>
                  </a:lnTo>
                  <a:lnTo>
                    <a:pt x="3756" y="173"/>
                  </a:lnTo>
                  <a:lnTo>
                    <a:pt x="3753" y="172"/>
                  </a:lnTo>
                  <a:lnTo>
                    <a:pt x="3751" y="172"/>
                  </a:lnTo>
                  <a:lnTo>
                    <a:pt x="3748" y="175"/>
                  </a:lnTo>
                  <a:lnTo>
                    <a:pt x="3745" y="175"/>
                  </a:lnTo>
                  <a:lnTo>
                    <a:pt x="3743" y="175"/>
                  </a:lnTo>
                  <a:lnTo>
                    <a:pt x="3739" y="177"/>
                  </a:lnTo>
                  <a:lnTo>
                    <a:pt x="3742" y="175"/>
                  </a:lnTo>
                  <a:lnTo>
                    <a:pt x="3745" y="173"/>
                  </a:lnTo>
                  <a:lnTo>
                    <a:pt x="3747" y="171"/>
                  </a:lnTo>
                  <a:lnTo>
                    <a:pt x="3744" y="169"/>
                  </a:lnTo>
                  <a:lnTo>
                    <a:pt x="3742" y="169"/>
                  </a:lnTo>
                  <a:lnTo>
                    <a:pt x="3737" y="170"/>
                  </a:lnTo>
                  <a:lnTo>
                    <a:pt x="3738" y="168"/>
                  </a:lnTo>
                  <a:lnTo>
                    <a:pt x="3735" y="166"/>
                  </a:lnTo>
                  <a:lnTo>
                    <a:pt x="3727" y="164"/>
                  </a:lnTo>
                  <a:lnTo>
                    <a:pt x="3724" y="166"/>
                  </a:lnTo>
                  <a:lnTo>
                    <a:pt x="3724" y="162"/>
                  </a:lnTo>
                  <a:lnTo>
                    <a:pt x="3726" y="162"/>
                  </a:lnTo>
                  <a:lnTo>
                    <a:pt x="3729" y="161"/>
                  </a:lnTo>
                  <a:lnTo>
                    <a:pt x="3731" y="160"/>
                  </a:lnTo>
                  <a:lnTo>
                    <a:pt x="3735" y="162"/>
                  </a:lnTo>
                  <a:lnTo>
                    <a:pt x="3737" y="161"/>
                  </a:lnTo>
                  <a:lnTo>
                    <a:pt x="3739" y="159"/>
                  </a:lnTo>
                  <a:lnTo>
                    <a:pt x="3734" y="153"/>
                  </a:lnTo>
                  <a:lnTo>
                    <a:pt x="3726" y="151"/>
                  </a:lnTo>
                  <a:lnTo>
                    <a:pt x="3718" y="149"/>
                  </a:lnTo>
                  <a:lnTo>
                    <a:pt x="3712" y="149"/>
                  </a:lnTo>
                  <a:lnTo>
                    <a:pt x="3701" y="149"/>
                  </a:lnTo>
                  <a:lnTo>
                    <a:pt x="3693" y="155"/>
                  </a:lnTo>
                  <a:lnTo>
                    <a:pt x="3688" y="160"/>
                  </a:lnTo>
                  <a:lnTo>
                    <a:pt x="3686" y="161"/>
                  </a:lnTo>
                  <a:lnTo>
                    <a:pt x="3680" y="163"/>
                  </a:lnTo>
                  <a:lnTo>
                    <a:pt x="3677" y="163"/>
                  </a:lnTo>
                  <a:lnTo>
                    <a:pt x="3675" y="166"/>
                  </a:lnTo>
                  <a:lnTo>
                    <a:pt x="3673" y="164"/>
                  </a:lnTo>
                  <a:lnTo>
                    <a:pt x="3669" y="164"/>
                  </a:lnTo>
                  <a:lnTo>
                    <a:pt x="3673" y="162"/>
                  </a:lnTo>
                  <a:lnTo>
                    <a:pt x="3670" y="159"/>
                  </a:lnTo>
                  <a:lnTo>
                    <a:pt x="3673" y="159"/>
                  </a:lnTo>
                  <a:lnTo>
                    <a:pt x="3676" y="160"/>
                  </a:lnTo>
                  <a:lnTo>
                    <a:pt x="3682" y="159"/>
                  </a:lnTo>
                  <a:lnTo>
                    <a:pt x="3679" y="151"/>
                  </a:lnTo>
                  <a:lnTo>
                    <a:pt x="3682" y="151"/>
                  </a:lnTo>
                  <a:lnTo>
                    <a:pt x="3684" y="153"/>
                  </a:lnTo>
                  <a:lnTo>
                    <a:pt x="3686" y="153"/>
                  </a:lnTo>
                  <a:lnTo>
                    <a:pt x="3686" y="155"/>
                  </a:lnTo>
                  <a:lnTo>
                    <a:pt x="3684" y="158"/>
                  </a:lnTo>
                  <a:lnTo>
                    <a:pt x="3684" y="161"/>
                  </a:lnTo>
                  <a:lnTo>
                    <a:pt x="3688" y="156"/>
                  </a:lnTo>
                  <a:lnTo>
                    <a:pt x="3696" y="149"/>
                  </a:lnTo>
                  <a:lnTo>
                    <a:pt x="3688" y="149"/>
                  </a:lnTo>
                  <a:lnTo>
                    <a:pt x="3671" y="150"/>
                  </a:lnTo>
                  <a:lnTo>
                    <a:pt x="3666" y="151"/>
                  </a:lnTo>
                  <a:lnTo>
                    <a:pt x="3663" y="152"/>
                  </a:lnTo>
                  <a:lnTo>
                    <a:pt x="3660" y="152"/>
                  </a:lnTo>
                  <a:lnTo>
                    <a:pt x="3659" y="151"/>
                  </a:lnTo>
                  <a:lnTo>
                    <a:pt x="3659" y="150"/>
                  </a:lnTo>
                  <a:lnTo>
                    <a:pt x="3665" y="150"/>
                  </a:lnTo>
                  <a:lnTo>
                    <a:pt x="3667" y="146"/>
                  </a:lnTo>
                  <a:lnTo>
                    <a:pt x="3670" y="142"/>
                  </a:lnTo>
                  <a:lnTo>
                    <a:pt x="3665" y="141"/>
                  </a:lnTo>
                  <a:lnTo>
                    <a:pt x="3661" y="141"/>
                  </a:lnTo>
                  <a:lnTo>
                    <a:pt x="3653" y="139"/>
                  </a:lnTo>
                  <a:lnTo>
                    <a:pt x="3651" y="139"/>
                  </a:lnTo>
                  <a:lnTo>
                    <a:pt x="3634" y="138"/>
                  </a:lnTo>
                  <a:lnTo>
                    <a:pt x="3628" y="138"/>
                  </a:lnTo>
                  <a:lnTo>
                    <a:pt x="3623" y="136"/>
                  </a:lnTo>
                  <a:lnTo>
                    <a:pt x="3619" y="135"/>
                  </a:lnTo>
                  <a:lnTo>
                    <a:pt x="3611" y="134"/>
                  </a:lnTo>
                  <a:lnTo>
                    <a:pt x="3611" y="136"/>
                  </a:lnTo>
                  <a:lnTo>
                    <a:pt x="3615" y="138"/>
                  </a:lnTo>
                  <a:lnTo>
                    <a:pt x="3615" y="141"/>
                  </a:lnTo>
                  <a:lnTo>
                    <a:pt x="3612" y="143"/>
                  </a:lnTo>
                  <a:lnTo>
                    <a:pt x="3607" y="144"/>
                  </a:lnTo>
                  <a:lnTo>
                    <a:pt x="3602" y="144"/>
                  </a:lnTo>
                  <a:lnTo>
                    <a:pt x="3599" y="144"/>
                  </a:lnTo>
                  <a:lnTo>
                    <a:pt x="3597" y="144"/>
                  </a:lnTo>
                  <a:lnTo>
                    <a:pt x="3591" y="147"/>
                  </a:lnTo>
                  <a:lnTo>
                    <a:pt x="3590" y="151"/>
                  </a:lnTo>
                  <a:lnTo>
                    <a:pt x="3592" y="153"/>
                  </a:lnTo>
                  <a:lnTo>
                    <a:pt x="3594" y="153"/>
                  </a:lnTo>
                  <a:lnTo>
                    <a:pt x="3598" y="151"/>
                  </a:lnTo>
                  <a:lnTo>
                    <a:pt x="3602" y="151"/>
                  </a:lnTo>
                  <a:lnTo>
                    <a:pt x="3605" y="152"/>
                  </a:lnTo>
                  <a:lnTo>
                    <a:pt x="3599" y="153"/>
                  </a:lnTo>
                  <a:lnTo>
                    <a:pt x="3598" y="156"/>
                  </a:lnTo>
                  <a:lnTo>
                    <a:pt x="3594" y="158"/>
                  </a:lnTo>
                  <a:lnTo>
                    <a:pt x="3598" y="160"/>
                  </a:lnTo>
                  <a:lnTo>
                    <a:pt x="3598" y="162"/>
                  </a:lnTo>
                  <a:lnTo>
                    <a:pt x="3599" y="166"/>
                  </a:lnTo>
                  <a:lnTo>
                    <a:pt x="3601" y="168"/>
                  </a:lnTo>
                  <a:lnTo>
                    <a:pt x="3602" y="170"/>
                  </a:lnTo>
                  <a:lnTo>
                    <a:pt x="3601" y="170"/>
                  </a:lnTo>
                  <a:lnTo>
                    <a:pt x="3599" y="170"/>
                  </a:lnTo>
                  <a:lnTo>
                    <a:pt x="3596" y="170"/>
                  </a:lnTo>
                  <a:lnTo>
                    <a:pt x="3593" y="171"/>
                  </a:lnTo>
                  <a:lnTo>
                    <a:pt x="3590" y="170"/>
                  </a:lnTo>
                  <a:lnTo>
                    <a:pt x="3589" y="168"/>
                  </a:lnTo>
                  <a:lnTo>
                    <a:pt x="3586" y="167"/>
                  </a:lnTo>
                  <a:lnTo>
                    <a:pt x="3583" y="166"/>
                  </a:lnTo>
                  <a:lnTo>
                    <a:pt x="3577" y="167"/>
                  </a:lnTo>
                  <a:lnTo>
                    <a:pt x="3575" y="168"/>
                  </a:lnTo>
                  <a:lnTo>
                    <a:pt x="3574" y="173"/>
                  </a:lnTo>
                  <a:lnTo>
                    <a:pt x="3580" y="175"/>
                  </a:lnTo>
                  <a:lnTo>
                    <a:pt x="3576" y="176"/>
                  </a:lnTo>
                  <a:lnTo>
                    <a:pt x="3571" y="177"/>
                  </a:lnTo>
                  <a:lnTo>
                    <a:pt x="3574" y="178"/>
                  </a:lnTo>
                  <a:lnTo>
                    <a:pt x="3568" y="177"/>
                  </a:lnTo>
                  <a:lnTo>
                    <a:pt x="3571" y="176"/>
                  </a:lnTo>
                  <a:lnTo>
                    <a:pt x="3568" y="176"/>
                  </a:lnTo>
                  <a:lnTo>
                    <a:pt x="3565" y="173"/>
                  </a:lnTo>
                  <a:lnTo>
                    <a:pt x="3559" y="170"/>
                  </a:lnTo>
                  <a:lnTo>
                    <a:pt x="3557" y="169"/>
                  </a:lnTo>
                  <a:lnTo>
                    <a:pt x="3555" y="169"/>
                  </a:lnTo>
                  <a:lnTo>
                    <a:pt x="3552" y="168"/>
                  </a:lnTo>
                  <a:lnTo>
                    <a:pt x="3547" y="166"/>
                  </a:lnTo>
                  <a:lnTo>
                    <a:pt x="3543" y="166"/>
                  </a:lnTo>
                  <a:lnTo>
                    <a:pt x="3541" y="167"/>
                  </a:lnTo>
                  <a:lnTo>
                    <a:pt x="3539" y="169"/>
                  </a:lnTo>
                  <a:lnTo>
                    <a:pt x="3535" y="168"/>
                  </a:lnTo>
                  <a:lnTo>
                    <a:pt x="3533" y="169"/>
                  </a:lnTo>
                  <a:lnTo>
                    <a:pt x="3530" y="171"/>
                  </a:lnTo>
                  <a:lnTo>
                    <a:pt x="3530" y="172"/>
                  </a:lnTo>
                  <a:lnTo>
                    <a:pt x="3529" y="176"/>
                  </a:lnTo>
                  <a:lnTo>
                    <a:pt x="3530" y="172"/>
                  </a:lnTo>
                  <a:lnTo>
                    <a:pt x="3521" y="172"/>
                  </a:lnTo>
                  <a:lnTo>
                    <a:pt x="3516" y="171"/>
                  </a:lnTo>
                  <a:lnTo>
                    <a:pt x="3511" y="169"/>
                  </a:lnTo>
                  <a:lnTo>
                    <a:pt x="3507" y="167"/>
                  </a:lnTo>
                  <a:lnTo>
                    <a:pt x="3503" y="161"/>
                  </a:lnTo>
                  <a:lnTo>
                    <a:pt x="3503" y="158"/>
                  </a:lnTo>
                  <a:lnTo>
                    <a:pt x="3499" y="160"/>
                  </a:lnTo>
                  <a:lnTo>
                    <a:pt x="3496" y="166"/>
                  </a:lnTo>
                  <a:lnTo>
                    <a:pt x="3494" y="171"/>
                  </a:lnTo>
                  <a:lnTo>
                    <a:pt x="3492" y="173"/>
                  </a:lnTo>
                  <a:lnTo>
                    <a:pt x="3494" y="177"/>
                  </a:lnTo>
                  <a:lnTo>
                    <a:pt x="3490" y="178"/>
                  </a:lnTo>
                  <a:lnTo>
                    <a:pt x="3488" y="180"/>
                  </a:lnTo>
                  <a:lnTo>
                    <a:pt x="3488" y="182"/>
                  </a:lnTo>
                  <a:lnTo>
                    <a:pt x="3486" y="186"/>
                  </a:lnTo>
                  <a:lnTo>
                    <a:pt x="3482" y="187"/>
                  </a:lnTo>
                  <a:lnTo>
                    <a:pt x="3480" y="188"/>
                  </a:lnTo>
                  <a:lnTo>
                    <a:pt x="3478" y="186"/>
                  </a:lnTo>
                  <a:lnTo>
                    <a:pt x="3477" y="184"/>
                  </a:lnTo>
                  <a:lnTo>
                    <a:pt x="3473" y="185"/>
                  </a:lnTo>
                  <a:lnTo>
                    <a:pt x="3471" y="184"/>
                  </a:lnTo>
                  <a:lnTo>
                    <a:pt x="3465" y="180"/>
                  </a:lnTo>
                  <a:lnTo>
                    <a:pt x="3462" y="179"/>
                  </a:lnTo>
                  <a:lnTo>
                    <a:pt x="3461" y="177"/>
                  </a:lnTo>
                  <a:lnTo>
                    <a:pt x="3458" y="175"/>
                  </a:lnTo>
                  <a:lnTo>
                    <a:pt x="3456" y="172"/>
                  </a:lnTo>
                  <a:lnTo>
                    <a:pt x="3455" y="169"/>
                  </a:lnTo>
                  <a:lnTo>
                    <a:pt x="3452" y="167"/>
                  </a:lnTo>
                  <a:lnTo>
                    <a:pt x="3449" y="167"/>
                  </a:lnTo>
                  <a:lnTo>
                    <a:pt x="3451" y="164"/>
                  </a:lnTo>
                  <a:lnTo>
                    <a:pt x="3453" y="164"/>
                  </a:lnTo>
                  <a:lnTo>
                    <a:pt x="3455" y="163"/>
                  </a:lnTo>
                  <a:lnTo>
                    <a:pt x="3458" y="164"/>
                  </a:lnTo>
                  <a:lnTo>
                    <a:pt x="3455" y="162"/>
                  </a:lnTo>
                  <a:lnTo>
                    <a:pt x="3454" y="159"/>
                  </a:lnTo>
                  <a:lnTo>
                    <a:pt x="3452" y="156"/>
                  </a:lnTo>
                  <a:lnTo>
                    <a:pt x="3452" y="156"/>
                  </a:lnTo>
                  <a:lnTo>
                    <a:pt x="3453" y="160"/>
                  </a:lnTo>
                  <a:lnTo>
                    <a:pt x="3453" y="162"/>
                  </a:lnTo>
                  <a:lnTo>
                    <a:pt x="3451" y="163"/>
                  </a:lnTo>
                  <a:lnTo>
                    <a:pt x="3448" y="162"/>
                  </a:lnTo>
                  <a:lnTo>
                    <a:pt x="3446" y="160"/>
                  </a:lnTo>
                  <a:lnTo>
                    <a:pt x="3444" y="158"/>
                  </a:lnTo>
                  <a:lnTo>
                    <a:pt x="3440" y="152"/>
                  </a:lnTo>
                  <a:lnTo>
                    <a:pt x="3440" y="151"/>
                  </a:lnTo>
                  <a:lnTo>
                    <a:pt x="3445" y="152"/>
                  </a:lnTo>
                  <a:lnTo>
                    <a:pt x="3446" y="154"/>
                  </a:lnTo>
                  <a:lnTo>
                    <a:pt x="3452" y="155"/>
                  </a:lnTo>
                  <a:lnTo>
                    <a:pt x="3455" y="154"/>
                  </a:lnTo>
                  <a:lnTo>
                    <a:pt x="3457" y="153"/>
                  </a:lnTo>
                  <a:lnTo>
                    <a:pt x="3455" y="153"/>
                  </a:lnTo>
                  <a:lnTo>
                    <a:pt x="3458" y="151"/>
                  </a:lnTo>
                  <a:lnTo>
                    <a:pt x="3456" y="150"/>
                  </a:lnTo>
                  <a:lnTo>
                    <a:pt x="3457" y="147"/>
                  </a:lnTo>
                  <a:lnTo>
                    <a:pt x="3457" y="147"/>
                  </a:lnTo>
                  <a:lnTo>
                    <a:pt x="3455" y="146"/>
                  </a:lnTo>
                  <a:lnTo>
                    <a:pt x="3454" y="144"/>
                  </a:lnTo>
                  <a:lnTo>
                    <a:pt x="3448" y="145"/>
                  </a:lnTo>
                  <a:lnTo>
                    <a:pt x="3445" y="144"/>
                  </a:lnTo>
                  <a:lnTo>
                    <a:pt x="3443" y="143"/>
                  </a:lnTo>
                  <a:lnTo>
                    <a:pt x="3443" y="143"/>
                  </a:lnTo>
                  <a:lnTo>
                    <a:pt x="3448" y="143"/>
                  </a:lnTo>
                  <a:lnTo>
                    <a:pt x="3451" y="139"/>
                  </a:lnTo>
                  <a:lnTo>
                    <a:pt x="3454" y="139"/>
                  </a:lnTo>
                  <a:lnTo>
                    <a:pt x="3454" y="138"/>
                  </a:lnTo>
                  <a:lnTo>
                    <a:pt x="3448" y="137"/>
                  </a:lnTo>
                  <a:lnTo>
                    <a:pt x="3449" y="136"/>
                  </a:lnTo>
                  <a:lnTo>
                    <a:pt x="3452" y="136"/>
                  </a:lnTo>
                  <a:lnTo>
                    <a:pt x="3455" y="136"/>
                  </a:lnTo>
                  <a:lnTo>
                    <a:pt x="3452" y="135"/>
                  </a:lnTo>
                  <a:lnTo>
                    <a:pt x="3444" y="134"/>
                  </a:lnTo>
                  <a:lnTo>
                    <a:pt x="3444" y="133"/>
                  </a:lnTo>
                  <a:lnTo>
                    <a:pt x="3446" y="133"/>
                  </a:lnTo>
                  <a:lnTo>
                    <a:pt x="3449" y="132"/>
                  </a:lnTo>
                  <a:lnTo>
                    <a:pt x="3452" y="130"/>
                  </a:lnTo>
                  <a:lnTo>
                    <a:pt x="3451" y="128"/>
                  </a:lnTo>
                  <a:lnTo>
                    <a:pt x="3448" y="129"/>
                  </a:lnTo>
                  <a:lnTo>
                    <a:pt x="3449" y="128"/>
                  </a:lnTo>
                  <a:lnTo>
                    <a:pt x="3449" y="125"/>
                  </a:lnTo>
                  <a:lnTo>
                    <a:pt x="3446" y="124"/>
                  </a:lnTo>
                  <a:lnTo>
                    <a:pt x="3444" y="125"/>
                  </a:lnTo>
                  <a:lnTo>
                    <a:pt x="3440" y="124"/>
                  </a:lnTo>
                  <a:lnTo>
                    <a:pt x="3441" y="121"/>
                  </a:lnTo>
                  <a:lnTo>
                    <a:pt x="3439" y="121"/>
                  </a:lnTo>
                  <a:lnTo>
                    <a:pt x="3436" y="119"/>
                  </a:lnTo>
                  <a:lnTo>
                    <a:pt x="3436" y="118"/>
                  </a:lnTo>
                  <a:lnTo>
                    <a:pt x="3430" y="118"/>
                  </a:lnTo>
                  <a:lnTo>
                    <a:pt x="3426" y="117"/>
                  </a:lnTo>
                  <a:lnTo>
                    <a:pt x="3422" y="117"/>
                  </a:lnTo>
                  <a:lnTo>
                    <a:pt x="3420" y="119"/>
                  </a:lnTo>
                  <a:lnTo>
                    <a:pt x="3418" y="121"/>
                  </a:lnTo>
                  <a:lnTo>
                    <a:pt x="3415" y="121"/>
                  </a:lnTo>
                  <a:lnTo>
                    <a:pt x="3415" y="120"/>
                  </a:lnTo>
                  <a:lnTo>
                    <a:pt x="3412" y="119"/>
                  </a:lnTo>
                  <a:lnTo>
                    <a:pt x="3415" y="119"/>
                  </a:lnTo>
                  <a:lnTo>
                    <a:pt x="3414" y="117"/>
                  </a:lnTo>
                  <a:lnTo>
                    <a:pt x="3412" y="117"/>
                  </a:lnTo>
                  <a:lnTo>
                    <a:pt x="3409" y="119"/>
                  </a:lnTo>
                  <a:lnTo>
                    <a:pt x="3410" y="117"/>
                  </a:lnTo>
                  <a:lnTo>
                    <a:pt x="3407" y="118"/>
                  </a:lnTo>
                  <a:lnTo>
                    <a:pt x="3404" y="119"/>
                  </a:lnTo>
                  <a:lnTo>
                    <a:pt x="3405" y="117"/>
                  </a:lnTo>
                  <a:lnTo>
                    <a:pt x="3402" y="116"/>
                  </a:lnTo>
                  <a:lnTo>
                    <a:pt x="3400" y="117"/>
                  </a:lnTo>
                  <a:lnTo>
                    <a:pt x="3400" y="113"/>
                  </a:lnTo>
                  <a:lnTo>
                    <a:pt x="3388" y="110"/>
                  </a:lnTo>
                  <a:lnTo>
                    <a:pt x="3385" y="112"/>
                  </a:lnTo>
                  <a:lnTo>
                    <a:pt x="3383" y="110"/>
                  </a:lnTo>
                  <a:lnTo>
                    <a:pt x="3381" y="113"/>
                  </a:lnTo>
                  <a:lnTo>
                    <a:pt x="3379" y="115"/>
                  </a:lnTo>
                  <a:lnTo>
                    <a:pt x="3377" y="112"/>
                  </a:lnTo>
                  <a:lnTo>
                    <a:pt x="3375" y="113"/>
                  </a:lnTo>
                  <a:lnTo>
                    <a:pt x="3373" y="116"/>
                  </a:lnTo>
                  <a:lnTo>
                    <a:pt x="3375" y="118"/>
                  </a:lnTo>
                  <a:lnTo>
                    <a:pt x="3373" y="121"/>
                  </a:lnTo>
                  <a:lnTo>
                    <a:pt x="3376" y="124"/>
                  </a:lnTo>
                  <a:lnTo>
                    <a:pt x="3377" y="127"/>
                  </a:lnTo>
                  <a:lnTo>
                    <a:pt x="3375" y="127"/>
                  </a:lnTo>
                  <a:lnTo>
                    <a:pt x="3373" y="129"/>
                  </a:lnTo>
                  <a:lnTo>
                    <a:pt x="3372" y="133"/>
                  </a:lnTo>
                  <a:lnTo>
                    <a:pt x="3369" y="133"/>
                  </a:lnTo>
                  <a:lnTo>
                    <a:pt x="3367" y="130"/>
                  </a:lnTo>
                  <a:lnTo>
                    <a:pt x="3363" y="130"/>
                  </a:lnTo>
                  <a:lnTo>
                    <a:pt x="3361" y="132"/>
                  </a:lnTo>
                  <a:lnTo>
                    <a:pt x="3359" y="132"/>
                  </a:lnTo>
                  <a:lnTo>
                    <a:pt x="3346" y="132"/>
                  </a:lnTo>
                  <a:lnTo>
                    <a:pt x="3343" y="133"/>
                  </a:lnTo>
                  <a:lnTo>
                    <a:pt x="3341" y="133"/>
                  </a:lnTo>
                  <a:lnTo>
                    <a:pt x="3335" y="132"/>
                  </a:lnTo>
                  <a:lnTo>
                    <a:pt x="3329" y="130"/>
                  </a:lnTo>
                  <a:lnTo>
                    <a:pt x="3325" y="130"/>
                  </a:lnTo>
                  <a:lnTo>
                    <a:pt x="3324" y="130"/>
                  </a:lnTo>
                  <a:lnTo>
                    <a:pt x="3320" y="129"/>
                  </a:lnTo>
                  <a:lnTo>
                    <a:pt x="3316" y="128"/>
                  </a:lnTo>
                  <a:lnTo>
                    <a:pt x="3307" y="126"/>
                  </a:lnTo>
                  <a:lnTo>
                    <a:pt x="3306" y="122"/>
                  </a:lnTo>
                  <a:lnTo>
                    <a:pt x="3306" y="120"/>
                  </a:lnTo>
                  <a:lnTo>
                    <a:pt x="3308" y="118"/>
                  </a:lnTo>
                  <a:lnTo>
                    <a:pt x="3311" y="119"/>
                  </a:lnTo>
                  <a:lnTo>
                    <a:pt x="3313" y="119"/>
                  </a:lnTo>
                  <a:lnTo>
                    <a:pt x="3310" y="116"/>
                  </a:lnTo>
                  <a:lnTo>
                    <a:pt x="3308" y="116"/>
                  </a:lnTo>
                  <a:lnTo>
                    <a:pt x="3294" y="116"/>
                  </a:lnTo>
                  <a:lnTo>
                    <a:pt x="3279" y="113"/>
                  </a:lnTo>
                  <a:lnTo>
                    <a:pt x="3277" y="113"/>
                  </a:lnTo>
                  <a:lnTo>
                    <a:pt x="3272" y="112"/>
                  </a:lnTo>
                  <a:lnTo>
                    <a:pt x="3262" y="112"/>
                  </a:lnTo>
                  <a:lnTo>
                    <a:pt x="3257" y="115"/>
                  </a:lnTo>
                  <a:lnTo>
                    <a:pt x="3247" y="116"/>
                  </a:lnTo>
                  <a:lnTo>
                    <a:pt x="3241" y="117"/>
                  </a:lnTo>
                  <a:lnTo>
                    <a:pt x="3240" y="120"/>
                  </a:lnTo>
                  <a:lnTo>
                    <a:pt x="3243" y="121"/>
                  </a:lnTo>
                  <a:lnTo>
                    <a:pt x="3245" y="121"/>
                  </a:lnTo>
                  <a:lnTo>
                    <a:pt x="3240" y="125"/>
                  </a:lnTo>
                  <a:lnTo>
                    <a:pt x="3239" y="125"/>
                  </a:lnTo>
                  <a:lnTo>
                    <a:pt x="3238" y="121"/>
                  </a:lnTo>
                  <a:lnTo>
                    <a:pt x="3235" y="118"/>
                  </a:lnTo>
                  <a:lnTo>
                    <a:pt x="3238" y="113"/>
                  </a:lnTo>
                  <a:lnTo>
                    <a:pt x="3234" y="108"/>
                  </a:lnTo>
                  <a:lnTo>
                    <a:pt x="3231" y="105"/>
                  </a:lnTo>
                  <a:lnTo>
                    <a:pt x="3231" y="111"/>
                  </a:lnTo>
                  <a:lnTo>
                    <a:pt x="3228" y="112"/>
                  </a:lnTo>
                  <a:lnTo>
                    <a:pt x="3222" y="112"/>
                  </a:lnTo>
                  <a:lnTo>
                    <a:pt x="3219" y="112"/>
                  </a:lnTo>
                  <a:lnTo>
                    <a:pt x="3213" y="111"/>
                  </a:lnTo>
                  <a:lnTo>
                    <a:pt x="3209" y="109"/>
                  </a:lnTo>
                  <a:lnTo>
                    <a:pt x="3208" y="108"/>
                  </a:lnTo>
                  <a:lnTo>
                    <a:pt x="3202" y="111"/>
                  </a:lnTo>
                  <a:lnTo>
                    <a:pt x="3204" y="112"/>
                  </a:lnTo>
                  <a:lnTo>
                    <a:pt x="3198" y="113"/>
                  </a:lnTo>
                  <a:lnTo>
                    <a:pt x="3195" y="116"/>
                  </a:lnTo>
                  <a:lnTo>
                    <a:pt x="3192" y="116"/>
                  </a:lnTo>
                  <a:lnTo>
                    <a:pt x="3190" y="118"/>
                  </a:lnTo>
                  <a:lnTo>
                    <a:pt x="3188" y="119"/>
                  </a:lnTo>
                  <a:lnTo>
                    <a:pt x="3185" y="119"/>
                  </a:lnTo>
                  <a:lnTo>
                    <a:pt x="3182" y="118"/>
                  </a:lnTo>
                  <a:lnTo>
                    <a:pt x="3180" y="117"/>
                  </a:lnTo>
                  <a:lnTo>
                    <a:pt x="3182" y="119"/>
                  </a:lnTo>
                  <a:lnTo>
                    <a:pt x="3180" y="118"/>
                  </a:lnTo>
                  <a:lnTo>
                    <a:pt x="3178" y="121"/>
                  </a:lnTo>
                  <a:lnTo>
                    <a:pt x="3175" y="121"/>
                  </a:lnTo>
                  <a:lnTo>
                    <a:pt x="3167" y="122"/>
                  </a:lnTo>
                  <a:lnTo>
                    <a:pt x="3162" y="126"/>
                  </a:lnTo>
                  <a:lnTo>
                    <a:pt x="3158" y="126"/>
                  </a:lnTo>
                  <a:lnTo>
                    <a:pt x="3153" y="127"/>
                  </a:lnTo>
                  <a:lnTo>
                    <a:pt x="3150" y="126"/>
                  </a:lnTo>
                  <a:lnTo>
                    <a:pt x="3147" y="127"/>
                  </a:lnTo>
                  <a:lnTo>
                    <a:pt x="3142" y="126"/>
                  </a:lnTo>
                  <a:lnTo>
                    <a:pt x="3139" y="127"/>
                  </a:lnTo>
                  <a:lnTo>
                    <a:pt x="3137" y="133"/>
                  </a:lnTo>
                  <a:lnTo>
                    <a:pt x="3129" y="137"/>
                  </a:lnTo>
                  <a:lnTo>
                    <a:pt x="3122" y="137"/>
                  </a:lnTo>
                  <a:lnTo>
                    <a:pt x="3122" y="136"/>
                  </a:lnTo>
                  <a:lnTo>
                    <a:pt x="3124" y="136"/>
                  </a:lnTo>
                  <a:lnTo>
                    <a:pt x="3130" y="134"/>
                  </a:lnTo>
                  <a:lnTo>
                    <a:pt x="3132" y="130"/>
                  </a:lnTo>
                  <a:lnTo>
                    <a:pt x="3133" y="128"/>
                  </a:lnTo>
                  <a:lnTo>
                    <a:pt x="3138" y="122"/>
                  </a:lnTo>
                  <a:lnTo>
                    <a:pt x="3144" y="122"/>
                  </a:lnTo>
                  <a:lnTo>
                    <a:pt x="3146" y="121"/>
                  </a:lnTo>
                  <a:lnTo>
                    <a:pt x="3148" y="119"/>
                  </a:lnTo>
                  <a:lnTo>
                    <a:pt x="3154" y="115"/>
                  </a:lnTo>
                  <a:lnTo>
                    <a:pt x="3159" y="115"/>
                  </a:lnTo>
                  <a:lnTo>
                    <a:pt x="3162" y="113"/>
                  </a:lnTo>
                  <a:lnTo>
                    <a:pt x="3165" y="113"/>
                  </a:lnTo>
                  <a:lnTo>
                    <a:pt x="3170" y="110"/>
                  </a:lnTo>
                  <a:lnTo>
                    <a:pt x="3173" y="107"/>
                  </a:lnTo>
                  <a:lnTo>
                    <a:pt x="3179" y="103"/>
                  </a:lnTo>
                  <a:lnTo>
                    <a:pt x="3184" y="102"/>
                  </a:lnTo>
                  <a:lnTo>
                    <a:pt x="3190" y="99"/>
                  </a:lnTo>
                  <a:lnTo>
                    <a:pt x="3187" y="96"/>
                  </a:lnTo>
                  <a:lnTo>
                    <a:pt x="3190" y="94"/>
                  </a:lnTo>
                  <a:lnTo>
                    <a:pt x="3193" y="94"/>
                  </a:lnTo>
                  <a:lnTo>
                    <a:pt x="3196" y="92"/>
                  </a:lnTo>
                  <a:lnTo>
                    <a:pt x="3198" y="92"/>
                  </a:lnTo>
                  <a:lnTo>
                    <a:pt x="3201" y="91"/>
                  </a:lnTo>
                  <a:lnTo>
                    <a:pt x="3204" y="90"/>
                  </a:lnTo>
                  <a:lnTo>
                    <a:pt x="3209" y="86"/>
                  </a:lnTo>
                  <a:lnTo>
                    <a:pt x="3213" y="86"/>
                  </a:lnTo>
                  <a:lnTo>
                    <a:pt x="3215" y="86"/>
                  </a:lnTo>
                  <a:lnTo>
                    <a:pt x="3219" y="81"/>
                  </a:lnTo>
                  <a:lnTo>
                    <a:pt x="3228" y="78"/>
                  </a:lnTo>
                  <a:lnTo>
                    <a:pt x="3231" y="77"/>
                  </a:lnTo>
                  <a:lnTo>
                    <a:pt x="3239" y="70"/>
                  </a:lnTo>
                  <a:lnTo>
                    <a:pt x="3241" y="68"/>
                  </a:lnTo>
                  <a:lnTo>
                    <a:pt x="3242" y="65"/>
                  </a:lnTo>
                  <a:lnTo>
                    <a:pt x="3236" y="62"/>
                  </a:lnTo>
                  <a:lnTo>
                    <a:pt x="3236" y="59"/>
                  </a:lnTo>
                  <a:lnTo>
                    <a:pt x="3233" y="60"/>
                  </a:lnTo>
                  <a:lnTo>
                    <a:pt x="3231" y="62"/>
                  </a:lnTo>
                  <a:lnTo>
                    <a:pt x="3230" y="57"/>
                  </a:lnTo>
                  <a:lnTo>
                    <a:pt x="3226" y="57"/>
                  </a:lnTo>
                  <a:lnTo>
                    <a:pt x="3224" y="55"/>
                  </a:lnTo>
                  <a:lnTo>
                    <a:pt x="3226" y="55"/>
                  </a:lnTo>
                  <a:lnTo>
                    <a:pt x="3235" y="58"/>
                  </a:lnTo>
                  <a:lnTo>
                    <a:pt x="3238" y="59"/>
                  </a:lnTo>
                  <a:lnTo>
                    <a:pt x="3240" y="60"/>
                  </a:lnTo>
                  <a:lnTo>
                    <a:pt x="3242" y="58"/>
                  </a:lnTo>
                  <a:lnTo>
                    <a:pt x="3243" y="55"/>
                  </a:lnTo>
                  <a:lnTo>
                    <a:pt x="3243" y="52"/>
                  </a:lnTo>
                  <a:lnTo>
                    <a:pt x="3238" y="51"/>
                  </a:lnTo>
                  <a:lnTo>
                    <a:pt x="3239" y="49"/>
                  </a:lnTo>
                  <a:lnTo>
                    <a:pt x="3239" y="45"/>
                  </a:lnTo>
                  <a:lnTo>
                    <a:pt x="3235" y="43"/>
                  </a:lnTo>
                  <a:lnTo>
                    <a:pt x="3233" y="42"/>
                  </a:lnTo>
                  <a:lnTo>
                    <a:pt x="3235" y="44"/>
                  </a:lnTo>
                  <a:lnTo>
                    <a:pt x="3233" y="45"/>
                  </a:lnTo>
                  <a:lnTo>
                    <a:pt x="3231" y="48"/>
                  </a:lnTo>
                  <a:lnTo>
                    <a:pt x="3228" y="48"/>
                  </a:lnTo>
                  <a:lnTo>
                    <a:pt x="3230" y="45"/>
                  </a:lnTo>
                  <a:lnTo>
                    <a:pt x="3227" y="44"/>
                  </a:lnTo>
                  <a:lnTo>
                    <a:pt x="3228" y="42"/>
                  </a:lnTo>
                  <a:lnTo>
                    <a:pt x="3226" y="39"/>
                  </a:lnTo>
                  <a:lnTo>
                    <a:pt x="3223" y="38"/>
                  </a:lnTo>
                  <a:lnTo>
                    <a:pt x="3221" y="38"/>
                  </a:lnTo>
                  <a:lnTo>
                    <a:pt x="3217" y="39"/>
                  </a:lnTo>
                  <a:lnTo>
                    <a:pt x="3221" y="36"/>
                  </a:lnTo>
                  <a:lnTo>
                    <a:pt x="3215" y="32"/>
                  </a:lnTo>
                  <a:lnTo>
                    <a:pt x="3212" y="32"/>
                  </a:lnTo>
                  <a:lnTo>
                    <a:pt x="3209" y="30"/>
                  </a:lnTo>
                  <a:lnTo>
                    <a:pt x="3206" y="31"/>
                  </a:lnTo>
                  <a:lnTo>
                    <a:pt x="3204" y="28"/>
                  </a:lnTo>
                  <a:lnTo>
                    <a:pt x="3200" y="30"/>
                  </a:lnTo>
                  <a:lnTo>
                    <a:pt x="3198" y="28"/>
                  </a:lnTo>
                  <a:lnTo>
                    <a:pt x="3195" y="28"/>
                  </a:lnTo>
                  <a:lnTo>
                    <a:pt x="3192" y="30"/>
                  </a:lnTo>
                  <a:lnTo>
                    <a:pt x="3188" y="30"/>
                  </a:lnTo>
                  <a:lnTo>
                    <a:pt x="3185" y="28"/>
                  </a:lnTo>
                  <a:lnTo>
                    <a:pt x="3182" y="28"/>
                  </a:lnTo>
                  <a:lnTo>
                    <a:pt x="3174" y="30"/>
                  </a:lnTo>
                  <a:lnTo>
                    <a:pt x="3168" y="30"/>
                  </a:lnTo>
                  <a:lnTo>
                    <a:pt x="3163" y="28"/>
                  </a:lnTo>
                  <a:lnTo>
                    <a:pt x="3163" y="32"/>
                  </a:lnTo>
                  <a:lnTo>
                    <a:pt x="3161" y="34"/>
                  </a:lnTo>
                  <a:lnTo>
                    <a:pt x="3158" y="35"/>
                  </a:lnTo>
                  <a:lnTo>
                    <a:pt x="3153" y="35"/>
                  </a:lnTo>
                  <a:lnTo>
                    <a:pt x="3145" y="35"/>
                  </a:lnTo>
                  <a:lnTo>
                    <a:pt x="3141" y="35"/>
                  </a:lnTo>
                  <a:lnTo>
                    <a:pt x="3140" y="35"/>
                  </a:lnTo>
                  <a:lnTo>
                    <a:pt x="3144" y="34"/>
                  </a:lnTo>
                  <a:lnTo>
                    <a:pt x="3146" y="31"/>
                  </a:lnTo>
                  <a:lnTo>
                    <a:pt x="3148" y="30"/>
                  </a:lnTo>
                  <a:lnTo>
                    <a:pt x="3150" y="27"/>
                  </a:lnTo>
                  <a:lnTo>
                    <a:pt x="3154" y="25"/>
                  </a:lnTo>
                  <a:lnTo>
                    <a:pt x="3154" y="23"/>
                  </a:lnTo>
                  <a:lnTo>
                    <a:pt x="3150" y="21"/>
                  </a:lnTo>
                  <a:lnTo>
                    <a:pt x="3148" y="21"/>
                  </a:lnTo>
                  <a:lnTo>
                    <a:pt x="3145" y="21"/>
                  </a:lnTo>
                  <a:lnTo>
                    <a:pt x="3142" y="21"/>
                  </a:lnTo>
                  <a:lnTo>
                    <a:pt x="3140" y="19"/>
                  </a:lnTo>
                  <a:lnTo>
                    <a:pt x="3137" y="19"/>
                  </a:lnTo>
                  <a:lnTo>
                    <a:pt x="3134" y="22"/>
                  </a:lnTo>
                  <a:lnTo>
                    <a:pt x="3129" y="22"/>
                  </a:lnTo>
                  <a:lnTo>
                    <a:pt x="3131" y="21"/>
                  </a:lnTo>
                  <a:lnTo>
                    <a:pt x="3133" y="17"/>
                  </a:lnTo>
                  <a:lnTo>
                    <a:pt x="3125" y="18"/>
                  </a:lnTo>
                  <a:lnTo>
                    <a:pt x="3123" y="18"/>
                  </a:lnTo>
                  <a:lnTo>
                    <a:pt x="3120" y="18"/>
                  </a:lnTo>
                  <a:lnTo>
                    <a:pt x="3117" y="17"/>
                  </a:lnTo>
                  <a:lnTo>
                    <a:pt x="3111" y="19"/>
                  </a:lnTo>
                  <a:lnTo>
                    <a:pt x="3108" y="18"/>
                  </a:lnTo>
                  <a:lnTo>
                    <a:pt x="3111" y="17"/>
                  </a:lnTo>
                  <a:lnTo>
                    <a:pt x="3114" y="17"/>
                  </a:lnTo>
                  <a:lnTo>
                    <a:pt x="3116" y="16"/>
                  </a:lnTo>
                  <a:lnTo>
                    <a:pt x="3122" y="16"/>
                  </a:lnTo>
                  <a:lnTo>
                    <a:pt x="3125" y="15"/>
                  </a:lnTo>
                  <a:lnTo>
                    <a:pt x="3128" y="14"/>
                  </a:lnTo>
                  <a:lnTo>
                    <a:pt x="3131" y="12"/>
                  </a:lnTo>
                  <a:lnTo>
                    <a:pt x="3133" y="10"/>
                  </a:lnTo>
                  <a:lnTo>
                    <a:pt x="3137" y="12"/>
                  </a:lnTo>
                  <a:lnTo>
                    <a:pt x="3134" y="8"/>
                  </a:lnTo>
                  <a:lnTo>
                    <a:pt x="3132" y="6"/>
                  </a:lnTo>
                  <a:lnTo>
                    <a:pt x="3130" y="5"/>
                  </a:lnTo>
                  <a:lnTo>
                    <a:pt x="3127" y="6"/>
                  </a:lnTo>
                  <a:lnTo>
                    <a:pt x="3124" y="5"/>
                  </a:lnTo>
                  <a:lnTo>
                    <a:pt x="3119" y="4"/>
                  </a:lnTo>
                  <a:lnTo>
                    <a:pt x="3115" y="1"/>
                  </a:lnTo>
                  <a:lnTo>
                    <a:pt x="3113" y="1"/>
                  </a:lnTo>
                  <a:lnTo>
                    <a:pt x="3110" y="0"/>
                  </a:lnTo>
                  <a:lnTo>
                    <a:pt x="3107" y="0"/>
                  </a:lnTo>
                  <a:lnTo>
                    <a:pt x="3098" y="4"/>
                  </a:lnTo>
                  <a:lnTo>
                    <a:pt x="3096" y="2"/>
                  </a:lnTo>
                  <a:lnTo>
                    <a:pt x="3093" y="4"/>
                  </a:lnTo>
                  <a:lnTo>
                    <a:pt x="3090" y="6"/>
                  </a:lnTo>
                  <a:lnTo>
                    <a:pt x="3087" y="7"/>
                  </a:lnTo>
                  <a:lnTo>
                    <a:pt x="3085" y="8"/>
                  </a:lnTo>
                  <a:lnTo>
                    <a:pt x="3081" y="10"/>
                  </a:lnTo>
                  <a:lnTo>
                    <a:pt x="3079" y="10"/>
                  </a:lnTo>
                  <a:lnTo>
                    <a:pt x="3079" y="13"/>
                  </a:lnTo>
                  <a:lnTo>
                    <a:pt x="3077" y="14"/>
                  </a:lnTo>
                  <a:lnTo>
                    <a:pt x="3072" y="17"/>
                  </a:lnTo>
                  <a:lnTo>
                    <a:pt x="3071" y="21"/>
                  </a:lnTo>
                  <a:lnTo>
                    <a:pt x="3068" y="22"/>
                  </a:lnTo>
                  <a:lnTo>
                    <a:pt x="3065" y="24"/>
                  </a:lnTo>
                  <a:lnTo>
                    <a:pt x="3068" y="27"/>
                  </a:lnTo>
                  <a:lnTo>
                    <a:pt x="3070" y="27"/>
                  </a:lnTo>
                  <a:lnTo>
                    <a:pt x="3069" y="31"/>
                  </a:lnTo>
                  <a:lnTo>
                    <a:pt x="3069" y="33"/>
                  </a:lnTo>
                  <a:lnTo>
                    <a:pt x="3072" y="35"/>
                  </a:lnTo>
                  <a:lnTo>
                    <a:pt x="3084" y="38"/>
                  </a:lnTo>
                  <a:lnTo>
                    <a:pt x="3081" y="39"/>
                  </a:lnTo>
                  <a:lnTo>
                    <a:pt x="3078" y="36"/>
                  </a:lnTo>
                  <a:lnTo>
                    <a:pt x="3074" y="36"/>
                  </a:lnTo>
                  <a:lnTo>
                    <a:pt x="3072" y="36"/>
                  </a:lnTo>
                  <a:lnTo>
                    <a:pt x="3069" y="36"/>
                  </a:lnTo>
                  <a:lnTo>
                    <a:pt x="3067" y="35"/>
                  </a:lnTo>
                  <a:lnTo>
                    <a:pt x="3057" y="36"/>
                  </a:lnTo>
                  <a:lnTo>
                    <a:pt x="3054" y="35"/>
                  </a:lnTo>
                  <a:lnTo>
                    <a:pt x="3046" y="36"/>
                  </a:lnTo>
                  <a:lnTo>
                    <a:pt x="3043" y="35"/>
                  </a:lnTo>
                  <a:lnTo>
                    <a:pt x="3040" y="35"/>
                  </a:lnTo>
                  <a:lnTo>
                    <a:pt x="3040" y="38"/>
                  </a:lnTo>
                  <a:lnTo>
                    <a:pt x="3046" y="42"/>
                  </a:lnTo>
                  <a:lnTo>
                    <a:pt x="3048" y="42"/>
                  </a:lnTo>
                  <a:lnTo>
                    <a:pt x="3052" y="48"/>
                  </a:lnTo>
                  <a:lnTo>
                    <a:pt x="3052" y="48"/>
                  </a:lnTo>
                  <a:lnTo>
                    <a:pt x="3048" y="48"/>
                  </a:lnTo>
                  <a:lnTo>
                    <a:pt x="3048" y="45"/>
                  </a:lnTo>
                  <a:lnTo>
                    <a:pt x="3043" y="47"/>
                  </a:lnTo>
                  <a:lnTo>
                    <a:pt x="3040" y="43"/>
                  </a:lnTo>
                  <a:lnTo>
                    <a:pt x="3038" y="44"/>
                  </a:lnTo>
                  <a:lnTo>
                    <a:pt x="3036" y="43"/>
                  </a:lnTo>
                  <a:lnTo>
                    <a:pt x="3033" y="44"/>
                  </a:lnTo>
                  <a:lnTo>
                    <a:pt x="3027" y="45"/>
                  </a:lnTo>
                  <a:lnTo>
                    <a:pt x="3029" y="47"/>
                  </a:lnTo>
                  <a:lnTo>
                    <a:pt x="3027" y="48"/>
                  </a:lnTo>
                  <a:lnTo>
                    <a:pt x="3025" y="48"/>
                  </a:lnTo>
                  <a:lnTo>
                    <a:pt x="3021" y="48"/>
                  </a:lnTo>
                  <a:lnTo>
                    <a:pt x="3025" y="49"/>
                  </a:lnTo>
                  <a:lnTo>
                    <a:pt x="3019" y="50"/>
                  </a:lnTo>
                  <a:lnTo>
                    <a:pt x="3016" y="51"/>
                  </a:lnTo>
                  <a:lnTo>
                    <a:pt x="3018" y="49"/>
                  </a:lnTo>
                  <a:lnTo>
                    <a:pt x="3014" y="50"/>
                  </a:lnTo>
                  <a:lnTo>
                    <a:pt x="3012" y="51"/>
                  </a:lnTo>
                  <a:lnTo>
                    <a:pt x="3006" y="53"/>
                  </a:lnTo>
                  <a:lnTo>
                    <a:pt x="3009" y="50"/>
                  </a:lnTo>
                  <a:lnTo>
                    <a:pt x="3005" y="49"/>
                  </a:lnTo>
                  <a:lnTo>
                    <a:pt x="3003" y="51"/>
                  </a:lnTo>
                  <a:lnTo>
                    <a:pt x="3000" y="51"/>
                  </a:lnTo>
                  <a:lnTo>
                    <a:pt x="2994" y="53"/>
                  </a:lnTo>
                  <a:lnTo>
                    <a:pt x="3000" y="48"/>
                  </a:lnTo>
                  <a:lnTo>
                    <a:pt x="2997" y="45"/>
                  </a:lnTo>
                  <a:lnTo>
                    <a:pt x="2992" y="45"/>
                  </a:lnTo>
                  <a:lnTo>
                    <a:pt x="2989" y="47"/>
                  </a:lnTo>
                  <a:lnTo>
                    <a:pt x="2986" y="47"/>
                  </a:lnTo>
                  <a:lnTo>
                    <a:pt x="2980" y="45"/>
                  </a:lnTo>
                  <a:lnTo>
                    <a:pt x="2980" y="48"/>
                  </a:lnTo>
                  <a:lnTo>
                    <a:pt x="2977" y="47"/>
                  </a:lnTo>
                  <a:lnTo>
                    <a:pt x="2968" y="47"/>
                  </a:lnTo>
                  <a:lnTo>
                    <a:pt x="2971" y="48"/>
                  </a:lnTo>
                  <a:lnTo>
                    <a:pt x="2969" y="49"/>
                  </a:lnTo>
                  <a:lnTo>
                    <a:pt x="2963" y="48"/>
                  </a:lnTo>
                  <a:lnTo>
                    <a:pt x="2960" y="47"/>
                  </a:lnTo>
                  <a:lnTo>
                    <a:pt x="2958" y="48"/>
                  </a:lnTo>
                  <a:lnTo>
                    <a:pt x="2956" y="51"/>
                  </a:lnTo>
                  <a:lnTo>
                    <a:pt x="2959" y="52"/>
                  </a:lnTo>
                  <a:lnTo>
                    <a:pt x="2962" y="50"/>
                  </a:lnTo>
                  <a:lnTo>
                    <a:pt x="2963" y="53"/>
                  </a:lnTo>
                  <a:lnTo>
                    <a:pt x="2965" y="51"/>
                  </a:lnTo>
                  <a:lnTo>
                    <a:pt x="2968" y="52"/>
                  </a:lnTo>
                  <a:lnTo>
                    <a:pt x="2974" y="51"/>
                  </a:lnTo>
                  <a:lnTo>
                    <a:pt x="2971" y="52"/>
                  </a:lnTo>
                  <a:lnTo>
                    <a:pt x="2962" y="55"/>
                  </a:lnTo>
                  <a:lnTo>
                    <a:pt x="2946" y="57"/>
                  </a:lnTo>
                  <a:lnTo>
                    <a:pt x="2941" y="57"/>
                  </a:lnTo>
                  <a:lnTo>
                    <a:pt x="2939" y="60"/>
                  </a:lnTo>
                  <a:lnTo>
                    <a:pt x="2936" y="59"/>
                  </a:lnTo>
                  <a:lnTo>
                    <a:pt x="2931" y="60"/>
                  </a:lnTo>
                  <a:lnTo>
                    <a:pt x="2928" y="59"/>
                  </a:lnTo>
                  <a:lnTo>
                    <a:pt x="2925" y="60"/>
                  </a:lnTo>
                  <a:lnTo>
                    <a:pt x="2917" y="61"/>
                  </a:lnTo>
                  <a:lnTo>
                    <a:pt x="2917" y="64"/>
                  </a:lnTo>
                  <a:lnTo>
                    <a:pt x="2915" y="64"/>
                  </a:lnTo>
                  <a:lnTo>
                    <a:pt x="2911" y="65"/>
                  </a:lnTo>
                  <a:lnTo>
                    <a:pt x="2906" y="65"/>
                  </a:lnTo>
                  <a:lnTo>
                    <a:pt x="2903" y="65"/>
                  </a:lnTo>
                  <a:lnTo>
                    <a:pt x="2898" y="69"/>
                  </a:lnTo>
                  <a:lnTo>
                    <a:pt x="2894" y="70"/>
                  </a:lnTo>
                  <a:lnTo>
                    <a:pt x="2892" y="74"/>
                  </a:lnTo>
                  <a:lnTo>
                    <a:pt x="2889" y="75"/>
                  </a:lnTo>
                  <a:lnTo>
                    <a:pt x="2883" y="74"/>
                  </a:lnTo>
                  <a:lnTo>
                    <a:pt x="2877" y="73"/>
                  </a:lnTo>
                  <a:lnTo>
                    <a:pt x="2875" y="74"/>
                  </a:lnTo>
                  <a:lnTo>
                    <a:pt x="2876" y="75"/>
                  </a:lnTo>
                  <a:lnTo>
                    <a:pt x="2882" y="76"/>
                  </a:lnTo>
                  <a:lnTo>
                    <a:pt x="2885" y="76"/>
                  </a:lnTo>
                  <a:lnTo>
                    <a:pt x="2884" y="79"/>
                  </a:lnTo>
                  <a:lnTo>
                    <a:pt x="2881" y="77"/>
                  </a:lnTo>
                  <a:lnTo>
                    <a:pt x="2878" y="77"/>
                  </a:lnTo>
                  <a:lnTo>
                    <a:pt x="2881" y="78"/>
                  </a:lnTo>
                  <a:lnTo>
                    <a:pt x="2878" y="81"/>
                  </a:lnTo>
                  <a:lnTo>
                    <a:pt x="2877" y="83"/>
                  </a:lnTo>
                  <a:lnTo>
                    <a:pt x="2874" y="84"/>
                  </a:lnTo>
                  <a:lnTo>
                    <a:pt x="2875" y="87"/>
                  </a:lnTo>
                  <a:lnTo>
                    <a:pt x="2872" y="87"/>
                  </a:lnTo>
                  <a:lnTo>
                    <a:pt x="2869" y="85"/>
                  </a:lnTo>
                  <a:lnTo>
                    <a:pt x="2867" y="85"/>
                  </a:lnTo>
                  <a:lnTo>
                    <a:pt x="2865" y="83"/>
                  </a:lnTo>
                  <a:lnTo>
                    <a:pt x="2863" y="85"/>
                  </a:lnTo>
                  <a:lnTo>
                    <a:pt x="2860" y="86"/>
                  </a:lnTo>
                  <a:lnTo>
                    <a:pt x="2863" y="87"/>
                  </a:lnTo>
                  <a:lnTo>
                    <a:pt x="2872" y="90"/>
                  </a:lnTo>
                  <a:lnTo>
                    <a:pt x="2872" y="92"/>
                  </a:lnTo>
                  <a:lnTo>
                    <a:pt x="2875" y="93"/>
                  </a:lnTo>
                  <a:lnTo>
                    <a:pt x="2877" y="94"/>
                  </a:lnTo>
                  <a:lnTo>
                    <a:pt x="2876" y="96"/>
                  </a:lnTo>
                  <a:lnTo>
                    <a:pt x="2874" y="96"/>
                  </a:lnTo>
                  <a:lnTo>
                    <a:pt x="2872" y="94"/>
                  </a:lnTo>
                  <a:lnTo>
                    <a:pt x="2868" y="92"/>
                  </a:lnTo>
                  <a:lnTo>
                    <a:pt x="2866" y="93"/>
                  </a:lnTo>
                  <a:lnTo>
                    <a:pt x="2863" y="93"/>
                  </a:lnTo>
                  <a:lnTo>
                    <a:pt x="2866" y="94"/>
                  </a:lnTo>
                  <a:lnTo>
                    <a:pt x="2863" y="95"/>
                  </a:lnTo>
                  <a:lnTo>
                    <a:pt x="2865" y="98"/>
                  </a:lnTo>
                  <a:lnTo>
                    <a:pt x="2871" y="98"/>
                  </a:lnTo>
                  <a:lnTo>
                    <a:pt x="2873" y="100"/>
                  </a:lnTo>
                  <a:lnTo>
                    <a:pt x="2874" y="102"/>
                  </a:lnTo>
                  <a:lnTo>
                    <a:pt x="2880" y="103"/>
                  </a:lnTo>
                  <a:lnTo>
                    <a:pt x="2876" y="103"/>
                  </a:lnTo>
                  <a:lnTo>
                    <a:pt x="2878" y="108"/>
                  </a:lnTo>
                  <a:lnTo>
                    <a:pt x="2877" y="108"/>
                  </a:lnTo>
                  <a:lnTo>
                    <a:pt x="2876" y="108"/>
                  </a:lnTo>
                  <a:lnTo>
                    <a:pt x="2874" y="108"/>
                  </a:lnTo>
                  <a:lnTo>
                    <a:pt x="2863" y="108"/>
                  </a:lnTo>
                  <a:lnTo>
                    <a:pt x="2859" y="109"/>
                  </a:lnTo>
                  <a:lnTo>
                    <a:pt x="2857" y="109"/>
                  </a:lnTo>
                  <a:lnTo>
                    <a:pt x="2855" y="112"/>
                  </a:lnTo>
                  <a:lnTo>
                    <a:pt x="2851" y="112"/>
                  </a:lnTo>
                  <a:lnTo>
                    <a:pt x="2849" y="112"/>
                  </a:lnTo>
                  <a:lnTo>
                    <a:pt x="2847" y="111"/>
                  </a:lnTo>
                  <a:lnTo>
                    <a:pt x="2843" y="111"/>
                  </a:lnTo>
                  <a:lnTo>
                    <a:pt x="2838" y="112"/>
                  </a:lnTo>
                  <a:lnTo>
                    <a:pt x="2832" y="112"/>
                  </a:lnTo>
                  <a:lnTo>
                    <a:pt x="2826" y="113"/>
                  </a:lnTo>
                  <a:lnTo>
                    <a:pt x="2815" y="113"/>
                  </a:lnTo>
                  <a:lnTo>
                    <a:pt x="2806" y="113"/>
                  </a:lnTo>
                  <a:lnTo>
                    <a:pt x="2800" y="113"/>
                  </a:lnTo>
                  <a:lnTo>
                    <a:pt x="2798" y="115"/>
                  </a:lnTo>
                  <a:lnTo>
                    <a:pt x="2795" y="115"/>
                  </a:lnTo>
                  <a:lnTo>
                    <a:pt x="2792" y="116"/>
                  </a:lnTo>
                  <a:lnTo>
                    <a:pt x="2789" y="118"/>
                  </a:lnTo>
                  <a:lnTo>
                    <a:pt x="2787" y="120"/>
                  </a:lnTo>
                  <a:lnTo>
                    <a:pt x="2784" y="124"/>
                  </a:lnTo>
                  <a:lnTo>
                    <a:pt x="2788" y="125"/>
                  </a:lnTo>
                  <a:lnTo>
                    <a:pt x="2784" y="126"/>
                  </a:lnTo>
                  <a:lnTo>
                    <a:pt x="2788" y="129"/>
                  </a:lnTo>
                  <a:lnTo>
                    <a:pt x="2790" y="130"/>
                  </a:lnTo>
                  <a:lnTo>
                    <a:pt x="2791" y="133"/>
                  </a:lnTo>
                  <a:lnTo>
                    <a:pt x="2790" y="136"/>
                  </a:lnTo>
                  <a:lnTo>
                    <a:pt x="2789" y="138"/>
                  </a:lnTo>
                  <a:lnTo>
                    <a:pt x="2791" y="141"/>
                  </a:lnTo>
                  <a:lnTo>
                    <a:pt x="2791" y="144"/>
                  </a:lnTo>
                  <a:lnTo>
                    <a:pt x="2797" y="147"/>
                  </a:lnTo>
                  <a:lnTo>
                    <a:pt x="2805" y="149"/>
                  </a:lnTo>
                  <a:lnTo>
                    <a:pt x="2807" y="150"/>
                  </a:lnTo>
                  <a:lnTo>
                    <a:pt x="2811" y="150"/>
                  </a:lnTo>
                  <a:lnTo>
                    <a:pt x="2812" y="153"/>
                  </a:lnTo>
                  <a:lnTo>
                    <a:pt x="2812" y="155"/>
                  </a:lnTo>
                  <a:lnTo>
                    <a:pt x="2815" y="156"/>
                  </a:lnTo>
                  <a:lnTo>
                    <a:pt x="2817" y="161"/>
                  </a:lnTo>
                  <a:lnTo>
                    <a:pt x="2817" y="162"/>
                  </a:lnTo>
                  <a:lnTo>
                    <a:pt x="2809" y="164"/>
                  </a:lnTo>
                  <a:lnTo>
                    <a:pt x="2804" y="164"/>
                  </a:lnTo>
                  <a:lnTo>
                    <a:pt x="2798" y="162"/>
                  </a:lnTo>
                  <a:lnTo>
                    <a:pt x="2796" y="160"/>
                  </a:lnTo>
                  <a:lnTo>
                    <a:pt x="2791" y="156"/>
                  </a:lnTo>
                  <a:lnTo>
                    <a:pt x="2789" y="154"/>
                  </a:lnTo>
                  <a:lnTo>
                    <a:pt x="2787" y="153"/>
                  </a:lnTo>
                  <a:lnTo>
                    <a:pt x="2781" y="152"/>
                  </a:lnTo>
                  <a:lnTo>
                    <a:pt x="2778" y="150"/>
                  </a:lnTo>
                  <a:lnTo>
                    <a:pt x="2775" y="149"/>
                  </a:lnTo>
                  <a:lnTo>
                    <a:pt x="2772" y="147"/>
                  </a:lnTo>
                  <a:lnTo>
                    <a:pt x="2766" y="147"/>
                  </a:lnTo>
                  <a:lnTo>
                    <a:pt x="2760" y="146"/>
                  </a:lnTo>
                  <a:lnTo>
                    <a:pt x="2760" y="147"/>
                  </a:lnTo>
                  <a:lnTo>
                    <a:pt x="2754" y="147"/>
                  </a:lnTo>
                  <a:lnTo>
                    <a:pt x="2752" y="149"/>
                  </a:lnTo>
                  <a:lnTo>
                    <a:pt x="2749" y="152"/>
                  </a:lnTo>
                  <a:lnTo>
                    <a:pt x="2746" y="151"/>
                  </a:lnTo>
                  <a:lnTo>
                    <a:pt x="2745" y="154"/>
                  </a:lnTo>
                  <a:lnTo>
                    <a:pt x="2747" y="154"/>
                  </a:lnTo>
                  <a:lnTo>
                    <a:pt x="2750" y="154"/>
                  </a:lnTo>
                  <a:lnTo>
                    <a:pt x="2753" y="154"/>
                  </a:lnTo>
                  <a:lnTo>
                    <a:pt x="2755" y="156"/>
                  </a:lnTo>
                  <a:lnTo>
                    <a:pt x="2755" y="159"/>
                  </a:lnTo>
                  <a:lnTo>
                    <a:pt x="2749" y="161"/>
                  </a:lnTo>
                  <a:lnTo>
                    <a:pt x="2747" y="161"/>
                  </a:lnTo>
                  <a:lnTo>
                    <a:pt x="2741" y="158"/>
                  </a:lnTo>
                  <a:lnTo>
                    <a:pt x="2737" y="155"/>
                  </a:lnTo>
                  <a:lnTo>
                    <a:pt x="2735" y="155"/>
                  </a:lnTo>
                  <a:lnTo>
                    <a:pt x="2729" y="158"/>
                  </a:lnTo>
                  <a:lnTo>
                    <a:pt x="2727" y="159"/>
                  </a:lnTo>
                  <a:lnTo>
                    <a:pt x="2727" y="161"/>
                  </a:lnTo>
                  <a:lnTo>
                    <a:pt x="2729" y="167"/>
                  </a:lnTo>
                  <a:lnTo>
                    <a:pt x="2735" y="170"/>
                  </a:lnTo>
                  <a:lnTo>
                    <a:pt x="2737" y="171"/>
                  </a:lnTo>
                  <a:lnTo>
                    <a:pt x="2740" y="171"/>
                  </a:lnTo>
                  <a:lnTo>
                    <a:pt x="2746" y="175"/>
                  </a:lnTo>
                  <a:lnTo>
                    <a:pt x="2748" y="175"/>
                  </a:lnTo>
                  <a:lnTo>
                    <a:pt x="2752" y="173"/>
                  </a:lnTo>
                  <a:lnTo>
                    <a:pt x="2754" y="175"/>
                  </a:lnTo>
                  <a:lnTo>
                    <a:pt x="2757" y="176"/>
                  </a:lnTo>
                  <a:lnTo>
                    <a:pt x="2756" y="178"/>
                  </a:lnTo>
                  <a:lnTo>
                    <a:pt x="2760" y="181"/>
                  </a:lnTo>
                  <a:lnTo>
                    <a:pt x="2758" y="184"/>
                  </a:lnTo>
                  <a:lnTo>
                    <a:pt x="2762" y="182"/>
                  </a:lnTo>
                  <a:lnTo>
                    <a:pt x="2764" y="182"/>
                  </a:lnTo>
                  <a:lnTo>
                    <a:pt x="2767" y="181"/>
                  </a:lnTo>
                  <a:lnTo>
                    <a:pt x="2764" y="184"/>
                  </a:lnTo>
                  <a:lnTo>
                    <a:pt x="2758" y="185"/>
                  </a:lnTo>
                  <a:lnTo>
                    <a:pt x="2756" y="184"/>
                  </a:lnTo>
                  <a:lnTo>
                    <a:pt x="2753" y="182"/>
                  </a:lnTo>
                  <a:lnTo>
                    <a:pt x="2752" y="180"/>
                  </a:lnTo>
                  <a:lnTo>
                    <a:pt x="2748" y="178"/>
                  </a:lnTo>
                  <a:lnTo>
                    <a:pt x="2739" y="177"/>
                  </a:lnTo>
                  <a:lnTo>
                    <a:pt x="2738" y="180"/>
                  </a:lnTo>
                  <a:lnTo>
                    <a:pt x="2738" y="178"/>
                  </a:lnTo>
                  <a:lnTo>
                    <a:pt x="2735" y="177"/>
                  </a:lnTo>
                  <a:lnTo>
                    <a:pt x="2727" y="177"/>
                  </a:lnTo>
                  <a:lnTo>
                    <a:pt x="2723" y="176"/>
                  </a:lnTo>
                  <a:lnTo>
                    <a:pt x="2719" y="175"/>
                  </a:lnTo>
                  <a:lnTo>
                    <a:pt x="2715" y="173"/>
                  </a:lnTo>
                  <a:lnTo>
                    <a:pt x="2715" y="170"/>
                  </a:lnTo>
                  <a:lnTo>
                    <a:pt x="2719" y="169"/>
                  </a:lnTo>
                  <a:lnTo>
                    <a:pt x="2718" y="166"/>
                  </a:lnTo>
                  <a:lnTo>
                    <a:pt x="2715" y="163"/>
                  </a:lnTo>
                  <a:lnTo>
                    <a:pt x="2715" y="161"/>
                  </a:lnTo>
                  <a:lnTo>
                    <a:pt x="2715" y="158"/>
                  </a:lnTo>
                  <a:lnTo>
                    <a:pt x="2718" y="156"/>
                  </a:lnTo>
                  <a:lnTo>
                    <a:pt x="2721" y="149"/>
                  </a:lnTo>
                  <a:lnTo>
                    <a:pt x="2719" y="141"/>
                  </a:lnTo>
                  <a:lnTo>
                    <a:pt x="2719" y="137"/>
                  </a:lnTo>
                  <a:lnTo>
                    <a:pt x="2715" y="135"/>
                  </a:lnTo>
                  <a:lnTo>
                    <a:pt x="2713" y="135"/>
                  </a:lnTo>
                  <a:lnTo>
                    <a:pt x="2711" y="135"/>
                  </a:lnTo>
                  <a:lnTo>
                    <a:pt x="2710" y="137"/>
                  </a:lnTo>
                  <a:lnTo>
                    <a:pt x="2712" y="139"/>
                  </a:lnTo>
                  <a:lnTo>
                    <a:pt x="2713" y="149"/>
                  </a:lnTo>
                  <a:lnTo>
                    <a:pt x="2713" y="151"/>
                  </a:lnTo>
                  <a:lnTo>
                    <a:pt x="2711" y="153"/>
                  </a:lnTo>
                  <a:lnTo>
                    <a:pt x="2709" y="155"/>
                  </a:lnTo>
                  <a:lnTo>
                    <a:pt x="2705" y="156"/>
                  </a:lnTo>
                  <a:lnTo>
                    <a:pt x="2694" y="160"/>
                  </a:lnTo>
                  <a:lnTo>
                    <a:pt x="2692" y="161"/>
                  </a:lnTo>
                  <a:lnTo>
                    <a:pt x="2692" y="164"/>
                  </a:lnTo>
                  <a:lnTo>
                    <a:pt x="2689" y="167"/>
                  </a:lnTo>
                  <a:lnTo>
                    <a:pt x="2687" y="169"/>
                  </a:lnTo>
                  <a:lnTo>
                    <a:pt x="2685" y="172"/>
                  </a:lnTo>
                  <a:lnTo>
                    <a:pt x="2690" y="175"/>
                  </a:lnTo>
                  <a:lnTo>
                    <a:pt x="2693" y="178"/>
                  </a:lnTo>
                  <a:lnTo>
                    <a:pt x="2694" y="180"/>
                  </a:lnTo>
                  <a:lnTo>
                    <a:pt x="2697" y="182"/>
                  </a:lnTo>
                  <a:lnTo>
                    <a:pt x="2697" y="186"/>
                  </a:lnTo>
                  <a:lnTo>
                    <a:pt x="2702" y="190"/>
                  </a:lnTo>
                  <a:lnTo>
                    <a:pt x="2703" y="193"/>
                  </a:lnTo>
                  <a:lnTo>
                    <a:pt x="2698" y="198"/>
                  </a:lnTo>
                  <a:lnTo>
                    <a:pt x="2696" y="201"/>
                  </a:lnTo>
                  <a:lnTo>
                    <a:pt x="2694" y="206"/>
                  </a:lnTo>
                  <a:lnTo>
                    <a:pt x="2694" y="207"/>
                  </a:lnTo>
                  <a:lnTo>
                    <a:pt x="2693" y="210"/>
                  </a:lnTo>
                  <a:lnTo>
                    <a:pt x="2692" y="213"/>
                  </a:lnTo>
                  <a:lnTo>
                    <a:pt x="2693" y="215"/>
                  </a:lnTo>
                  <a:lnTo>
                    <a:pt x="2695" y="218"/>
                  </a:lnTo>
                  <a:lnTo>
                    <a:pt x="2696" y="221"/>
                  </a:lnTo>
                  <a:lnTo>
                    <a:pt x="2696" y="223"/>
                  </a:lnTo>
                  <a:lnTo>
                    <a:pt x="2695" y="227"/>
                  </a:lnTo>
                  <a:lnTo>
                    <a:pt x="2697" y="229"/>
                  </a:lnTo>
                  <a:lnTo>
                    <a:pt x="2702" y="228"/>
                  </a:lnTo>
                  <a:lnTo>
                    <a:pt x="2705" y="228"/>
                  </a:lnTo>
                  <a:lnTo>
                    <a:pt x="2707" y="229"/>
                  </a:lnTo>
                  <a:lnTo>
                    <a:pt x="2711" y="229"/>
                  </a:lnTo>
                  <a:lnTo>
                    <a:pt x="2717" y="226"/>
                  </a:lnTo>
                  <a:lnTo>
                    <a:pt x="2720" y="224"/>
                  </a:lnTo>
                  <a:lnTo>
                    <a:pt x="2722" y="226"/>
                  </a:lnTo>
                  <a:lnTo>
                    <a:pt x="2724" y="226"/>
                  </a:lnTo>
                  <a:lnTo>
                    <a:pt x="2730" y="227"/>
                  </a:lnTo>
                  <a:lnTo>
                    <a:pt x="2736" y="228"/>
                  </a:lnTo>
                  <a:lnTo>
                    <a:pt x="2738" y="230"/>
                  </a:lnTo>
                  <a:lnTo>
                    <a:pt x="2746" y="232"/>
                  </a:lnTo>
                  <a:lnTo>
                    <a:pt x="2748" y="236"/>
                  </a:lnTo>
                  <a:lnTo>
                    <a:pt x="2749" y="238"/>
                  </a:lnTo>
                  <a:lnTo>
                    <a:pt x="2749" y="240"/>
                  </a:lnTo>
                  <a:lnTo>
                    <a:pt x="2752" y="244"/>
                  </a:lnTo>
                  <a:lnTo>
                    <a:pt x="2754" y="246"/>
                  </a:lnTo>
                  <a:lnTo>
                    <a:pt x="2754" y="248"/>
                  </a:lnTo>
                  <a:lnTo>
                    <a:pt x="2748" y="249"/>
                  </a:lnTo>
                  <a:lnTo>
                    <a:pt x="2746" y="253"/>
                  </a:lnTo>
                  <a:lnTo>
                    <a:pt x="2746" y="258"/>
                  </a:lnTo>
                  <a:lnTo>
                    <a:pt x="2746" y="261"/>
                  </a:lnTo>
                  <a:lnTo>
                    <a:pt x="2752" y="261"/>
                  </a:lnTo>
                  <a:lnTo>
                    <a:pt x="2753" y="262"/>
                  </a:lnTo>
                  <a:lnTo>
                    <a:pt x="2761" y="264"/>
                  </a:lnTo>
                  <a:lnTo>
                    <a:pt x="2763" y="263"/>
                  </a:lnTo>
                  <a:lnTo>
                    <a:pt x="2766" y="265"/>
                  </a:lnTo>
                  <a:lnTo>
                    <a:pt x="2763" y="264"/>
                  </a:lnTo>
                  <a:lnTo>
                    <a:pt x="2761" y="265"/>
                  </a:lnTo>
                  <a:lnTo>
                    <a:pt x="2760" y="265"/>
                  </a:lnTo>
                  <a:lnTo>
                    <a:pt x="2757" y="265"/>
                  </a:lnTo>
                  <a:lnTo>
                    <a:pt x="2754" y="265"/>
                  </a:lnTo>
                  <a:lnTo>
                    <a:pt x="2750" y="265"/>
                  </a:lnTo>
                  <a:lnTo>
                    <a:pt x="2741" y="261"/>
                  </a:lnTo>
                  <a:lnTo>
                    <a:pt x="2743" y="258"/>
                  </a:lnTo>
                  <a:lnTo>
                    <a:pt x="2741" y="255"/>
                  </a:lnTo>
                  <a:lnTo>
                    <a:pt x="2741" y="253"/>
                  </a:lnTo>
                  <a:lnTo>
                    <a:pt x="2744" y="249"/>
                  </a:lnTo>
                  <a:lnTo>
                    <a:pt x="2741" y="247"/>
                  </a:lnTo>
                  <a:lnTo>
                    <a:pt x="2743" y="245"/>
                  </a:lnTo>
                  <a:lnTo>
                    <a:pt x="2743" y="241"/>
                  </a:lnTo>
                  <a:lnTo>
                    <a:pt x="2740" y="241"/>
                  </a:lnTo>
                  <a:lnTo>
                    <a:pt x="2737" y="238"/>
                  </a:lnTo>
                  <a:lnTo>
                    <a:pt x="2735" y="237"/>
                  </a:lnTo>
                  <a:lnTo>
                    <a:pt x="2735" y="235"/>
                  </a:lnTo>
                  <a:lnTo>
                    <a:pt x="2732" y="231"/>
                  </a:lnTo>
                  <a:lnTo>
                    <a:pt x="2728" y="231"/>
                  </a:lnTo>
                  <a:lnTo>
                    <a:pt x="2715" y="233"/>
                  </a:lnTo>
                  <a:lnTo>
                    <a:pt x="2705" y="237"/>
                  </a:lnTo>
                  <a:lnTo>
                    <a:pt x="2704" y="240"/>
                  </a:lnTo>
                  <a:lnTo>
                    <a:pt x="2704" y="243"/>
                  </a:lnTo>
                  <a:lnTo>
                    <a:pt x="2703" y="246"/>
                  </a:lnTo>
                  <a:lnTo>
                    <a:pt x="2707" y="250"/>
                  </a:lnTo>
                  <a:lnTo>
                    <a:pt x="2710" y="256"/>
                  </a:lnTo>
                  <a:lnTo>
                    <a:pt x="2709" y="260"/>
                  </a:lnTo>
                  <a:lnTo>
                    <a:pt x="2707" y="262"/>
                  </a:lnTo>
                  <a:lnTo>
                    <a:pt x="2703" y="266"/>
                  </a:lnTo>
                  <a:lnTo>
                    <a:pt x="2700" y="267"/>
                  </a:lnTo>
                  <a:lnTo>
                    <a:pt x="2697" y="271"/>
                  </a:lnTo>
                  <a:lnTo>
                    <a:pt x="2697" y="275"/>
                  </a:lnTo>
                  <a:lnTo>
                    <a:pt x="2695" y="279"/>
                  </a:lnTo>
                  <a:lnTo>
                    <a:pt x="2693" y="280"/>
                  </a:lnTo>
                  <a:lnTo>
                    <a:pt x="2690" y="282"/>
                  </a:lnTo>
                  <a:lnTo>
                    <a:pt x="2685" y="284"/>
                  </a:lnTo>
                  <a:lnTo>
                    <a:pt x="2681" y="287"/>
                  </a:lnTo>
                  <a:lnTo>
                    <a:pt x="2679" y="287"/>
                  </a:lnTo>
                  <a:lnTo>
                    <a:pt x="2676" y="288"/>
                  </a:lnTo>
                  <a:lnTo>
                    <a:pt x="2676" y="293"/>
                  </a:lnTo>
                  <a:lnTo>
                    <a:pt x="2671" y="296"/>
                  </a:lnTo>
                  <a:lnTo>
                    <a:pt x="2668" y="296"/>
                  </a:lnTo>
                  <a:lnTo>
                    <a:pt x="2666" y="293"/>
                  </a:lnTo>
                  <a:lnTo>
                    <a:pt x="2662" y="292"/>
                  </a:lnTo>
                  <a:lnTo>
                    <a:pt x="2656" y="292"/>
                  </a:lnTo>
                  <a:lnTo>
                    <a:pt x="2649" y="293"/>
                  </a:lnTo>
                  <a:lnTo>
                    <a:pt x="2641" y="290"/>
                  </a:lnTo>
                  <a:lnTo>
                    <a:pt x="2635" y="289"/>
                  </a:lnTo>
                  <a:lnTo>
                    <a:pt x="2633" y="288"/>
                  </a:lnTo>
                  <a:lnTo>
                    <a:pt x="2632" y="284"/>
                  </a:lnTo>
                  <a:lnTo>
                    <a:pt x="2629" y="282"/>
                  </a:lnTo>
                  <a:lnTo>
                    <a:pt x="2635" y="282"/>
                  </a:lnTo>
                  <a:lnTo>
                    <a:pt x="2637" y="283"/>
                  </a:lnTo>
                  <a:lnTo>
                    <a:pt x="2643" y="282"/>
                  </a:lnTo>
                  <a:lnTo>
                    <a:pt x="2643" y="283"/>
                  </a:lnTo>
                  <a:lnTo>
                    <a:pt x="2646" y="284"/>
                  </a:lnTo>
                  <a:lnTo>
                    <a:pt x="2649" y="286"/>
                  </a:lnTo>
                  <a:lnTo>
                    <a:pt x="2654" y="283"/>
                  </a:lnTo>
                  <a:lnTo>
                    <a:pt x="2654" y="283"/>
                  </a:lnTo>
                  <a:lnTo>
                    <a:pt x="2656" y="282"/>
                  </a:lnTo>
                  <a:lnTo>
                    <a:pt x="2660" y="281"/>
                  </a:lnTo>
                  <a:lnTo>
                    <a:pt x="2668" y="279"/>
                  </a:lnTo>
                  <a:lnTo>
                    <a:pt x="2671" y="276"/>
                  </a:lnTo>
                  <a:lnTo>
                    <a:pt x="2672" y="274"/>
                  </a:lnTo>
                  <a:lnTo>
                    <a:pt x="2671" y="271"/>
                  </a:lnTo>
                  <a:lnTo>
                    <a:pt x="2673" y="271"/>
                  </a:lnTo>
                  <a:lnTo>
                    <a:pt x="2677" y="270"/>
                  </a:lnTo>
                  <a:lnTo>
                    <a:pt x="2677" y="266"/>
                  </a:lnTo>
                  <a:lnTo>
                    <a:pt x="2680" y="263"/>
                  </a:lnTo>
                  <a:lnTo>
                    <a:pt x="2686" y="261"/>
                  </a:lnTo>
                  <a:lnTo>
                    <a:pt x="2686" y="258"/>
                  </a:lnTo>
                  <a:lnTo>
                    <a:pt x="2687" y="256"/>
                  </a:lnTo>
                  <a:lnTo>
                    <a:pt x="2686" y="253"/>
                  </a:lnTo>
                  <a:lnTo>
                    <a:pt x="2686" y="250"/>
                  </a:lnTo>
                  <a:lnTo>
                    <a:pt x="2690" y="245"/>
                  </a:lnTo>
                  <a:lnTo>
                    <a:pt x="2693" y="244"/>
                  </a:lnTo>
                  <a:lnTo>
                    <a:pt x="2693" y="241"/>
                  </a:lnTo>
                  <a:lnTo>
                    <a:pt x="2687" y="238"/>
                  </a:lnTo>
                  <a:lnTo>
                    <a:pt x="2681" y="235"/>
                  </a:lnTo>
                  <a:lnTo>
                    <a:pt x="2679" y="232"/>
                  </a:lnTo>
                  <a:lnTo>
                    <a:pt x="2677" y="227"/>
                  </a:lnTo>
                  <a:lnTo>
                    <a:pt x="2679" y="224"/>
                  </a:lnTo>
                  <a:lnTo>
                    <a:pt x="2678" y="222"/>
                  </a:lnTo>
                  <a:lnTo>
                    <a:pt x="2679" y="219"/>
                  </a:lnTo>
                  <a:lnTo>
                    <a:pt x="2678" y="216"/>
                  </a:lnTo>
                  <a:lnTo>
                    <a:pt x="2679" y="213"/>
                  </a:lnTo>
                  <a:lnTo>
                    <a:pt x="2680" y="211"/>
                  </a:lnTo>
                  <a:lnTo>
                    <a:pt x="2678" y="206"/>
                  </a:lnTo>
                  <a:lnTo>
                    <a:pt x="2678" y="204"/>
                  </a:lnTo>
                  <a:lnTo>
                    <a:pt x="2678" y="202"/>
                  </a:lnTo>
                  <a:lnTo>
                    <a:pt x="2678" y="198"/>
                  </a:lnTo>
                  <a:lnTo>
                    <a:pt x="2680" y="196"/>
                  </a:lnTo>
                  <a:lnTo>
                    <a:pt x="2681" y="194"/>
                  </a:lnTo>
                  <a:lnTo>
                    <a:pt x="2680" y="192"/>
                  </a:lnTo>
                  <a:lnTo>
                    <a:pt x="2683" y="186"/>
                  </a:lnTo>
                  <a:lnTo>
                    <a:pt x="2680" y="182"/>
                  </a:lnTo>
                  <a:lnTo>
                    <a:pt x="2679" y="180"/>
                  </a:lnTo>
                  <a:lnTo>
                    <a:pt x="2677" y="178"/>
                  </a:lnTo>
                  <a:lnTo>
                    <a:pt x="2671" y="175"/>
                  </a:lnTo>
                  <a:lnTo>
                    <a:pt x="2669" y="171"/>
                  </a:lnTo>
                  <a:lnTo>
                    <a:pt x="2668" y="169"/>
                  </a:lnTo>
                  <a:lnTo>
                    <a:pt x="2673" y="166"/>
                  </a:lnTo>
                  <a:lnTo>
                    <a:pt x="2676" y="163"/>
                  </a:lnTo>
                  <a:lnTo>
                    <a:pt x="2676" y="161"/>
                  </a:lnTo>
                  <a:lnTo>
                    <a:pt x="2678" y="159"/>
                  </a:lnTo>
                  <a:lnTo>
                    <a:pt x="2678" y="156"/>
                  </a:lnTo>
                  <a:lnTo>
                    <a:pt x="2680" y="154"/>
                  </a:lnTo>
                  <a:lnTo>
                    <a:pt x="2683" y="149"/>
                  </a:lnTo>
                  <a:lnTo>
                    <a:pt x="2681" y="145"/>
                  </a:lnTo>
                  <a:lnTo>
                    <a:pt x="2681" y="141"/>
                  </a:lnTo>
                  <a:lnTo>
                    <a:pt x="2680" y="137"/>
                  </a:lnTo>
                  <a:lnTo>
                    <a:pt x="2671" y="135"/>
                  </a:lnTo>
                  <a:lnTo>
                    <a:pt x="2669" y="136"/>
                  </a:lnTo>
                  <a:lnTo>
                    <a:pt x="2666" y="134"/>
                  </a:lnTo>
                  <a:lnTo>
                    <a:pt x="2663" y="133"/>
                  </a:lnTo>
                  <a:lnTo>
                    <a:pt x="2660" y="134"/>
                  </a:lnTo>
                  <a:lnTo>
                    <a:pt x="2646" y="134"/>
                  </a:lnTo>
                  <a:lnTo>
                    <a:pt x="2637" y="134"/>
                  </a:lnTo>
                  <a:lnTo>
                    <a:pt x="2641" y="133"/>
                  </a:lnTo>
                  <a:lnTo>
                    <a:pt x="2637" y="132"/>
                  </a:lnTo>
                  <a:lnTo>
                    <a:pt x="2635" y="132"/>
                  </a:lnTo>
                  <a:lnTo>
                    <a:pt x="2634" y="135"/>
                  </a:lnTo>
                  <a:lnTo>
                    <a:pt x="2630" y="137"/>
                  </a:lnTo>
                  <a:lnTo>
                    <a:pt x="2629" y="141"/>
                  </a:lnTo>
                  <a:lnTo>
                    <a:pt x="2628" y="143"/>
                  </a:lnTo>
                  <a:lnTo>
                    <a:pt x="2627" y="149"/>
                  </a:lnTo>
                  <a:lnTo>
                    <a:pt x="2624" y="159"/>
                  </a:lnTo>
                  <a:lnTo>
                    <a:pt x="2620" y="164"/>
                  </a:lnTo>
                  <a:lnTo>
                    <a:pt x="2611" y="170"/>
                  </a:lnTo>
                  <a:lnTo>
                    <a:pt x="2603" y="175"/>
                  </a:lnTo>
                  <a:lnTo>
                    <a:pt x="2600" y="176"/>
                  </a:lnTo>
                  <a:lnTo>
                    <a:pt x="2598" y="181"/>
                  </a:lnTo>
                  <a:lnTo>
                    <a:pt x="2600" y="179"/>
                  </a:lnTo>
                  <a:lnTo>
                    <a:pt x="2600" y="182"/>
                  </a:lnTo>
                  <a:lnTo>
                    <a:pt x="2596" y="185"/>
                  </a:lnTo>
                  <a:lnTo>
                    <a:pt x="2599" y="187"/>
                  </a:lnTo>
                  <a:lnTo>
                    <a:pt x="2604" y="186"/>
                  </a:lnTo>
                  <a:lnTo>
                    <a:pt x="2607" y="187"/>
                  </a:lnTo>
                  <a:lnTo>
                    <a:pt x="2605" y="193"/>
                  </a:lnTo>
                  <a:lnTo>
                    <a:pt x="2605" y="196"/>
                  </a:lnTo>
                  <a:lnTo>
                    <a:pt x="2603" y="201"/>
                  </a:lnTo>
                  <a:lnTo>
                    <a:pt x="2607" y="204"/>
                  </a:lnTo>
                  <a:lnTo>
                    <a:pt x="2605" y="206"/>
                  </a:lnTo>
                  <a:lnTo>
                    <a:pt x="2602" y="206"/>
                  </a:lnTo>
                  <a:lnTo>
                    <a:pt x="2600" y="207"/>
                  </a:lnTo>
                  <a:lnTo>
                    <a:pt x="2599" y="213"/>
                  </a:lnTo>
                  <a:lnTo>
                    <a:pt x="2599" y="215"/>
                  </a:lnTo>
                  <a:lnTo>
                    <a:pt x="2602" y="218"/>
                  </a:lnTo>
                  <a:lnTo>
                    <a:pt x="2601" y="215"/>
                  </a:lnTo>
                  <a:lnTo>
                    <a:pt x="2603" y="214"/>
                  </a:lnTo>
                  <a:lnTo>
                    <a:pt x="2605" y="215"/>
                  </a:lnTo>
                  <a:lnTo>
                    <a:pt x="2609" y="215"/>
                  </a:lnTo>
                  <a:lnTo>
                    <a:pt x="2611" y="218"/>
                  </a:lnTo>
                  <a:lnTo>
                    <a:pt x="2615" y="219"/>
                  </a:lnTo>
                  <a:lnTo>
                    <a:pt x="2617" y="219"/>
                  </a:lnTo>
                  <a:lnTo>
                    <a:pt x="2617" y="221"/>
                  </a:lnTo>
                  <a:lnTo>
                    <a:pt x="2617" y="223"/>
                  </a:lnTo>
                  <a:lnTo>
                    <a:pt x="2618" y="227"/>
                  </a:lnTo>
                  <a:lnTo>
                    <a:pt x="2624" y="232"/>
                  </a:lnTo>
                  <a:lnTo>
                    <a:pt x="2626" y="233"/>
                  </a:lnTo>
                  <a:lnTo>
                    <a:pt x="2629" y="232"/>
                  </a:lnTo>
                  <a:lnTo>
                    <a:pt x="2632" y="232"/>
                  </a:lnTo>
                  <a:lnTo>
                    <a:pt x="2629" y="233"/>
                  </a:lnTo>
                  <a:lnTo>
                    <a:pt x="2629" y="237"/>
                  </a:lnTo>
                  <a:lnTo>
                    <a:pt x="2627" y="241"/>
                  </a:lnTo>
                  <a:lnTo>
                    <a:pt x="2625" y="245"/>
                  </a:lnTo>
                  <a:lnTo>
                    <a:pt x="2625" y="247"/>
                  </a:lnTo>
                  <a:lnTo>
                    <a:pt x="2624" y="247"/>
                  </a:lnTo>
                  <a:lnTo>
                    <a:pt x="2621" y="249"/>
                  </a:lnTo>
                  <a:lnTo>
                    <a:pt x="2619" y="248"/>
                  </a:lnTo>
                  <a:lnTo>
                    <a:pt x="2618" y="245"/>
                  </a:lnTo>
                  <a:lnTo>
                    <a:pt x="2612" y="243"/>
                  </a:lnTo>
                  <a:lnTo>
                    <a:pt x="2604" y="237"/>
                  </a:lnTo>
                  <a:lnTo>
                    <a:pt x="2603" y="235"/>
                  </a:lnTo>
                  <a:lnTo>
                    <a:pt x="2598" y="233"/>
                  </a:lnTo>
                  <a:lnTo>
                    <a:pt x="2592" y="231"/>
                  </a:lnTo>
                  <a:lnTo>
                    <a:pt x="2586" y="229"/>
                  </a:lnTo>
                  <a:lnTo>
                    <a:pt x="2584" y="228"/>
                  </a:lnTo>
                  <a:lnTo>
                    <a:pt x="2586" y="228"/>
                  </a:lnTo>
                  <a:lnTo>
                    <a:pt x="2581" y="227"/>
                  </a:lnTo>
                  <a:lnTo>
                    <a:pt x="2575" y="224"/>
                  </a:lnTo>
                  <a:lnTo>
                    <a:pt x="2574" y="227"/>
                  </a:lnTo>
                  <a:lnTo>
                    <a:pt x="2573" y="227"/>
                  </a:lnTo>
                  <a:lnTo>
                    <a:pt x="2572" y="226"/>
                  </a:lnTo>
                  <a:lnTo>
                    <a:pt x="2573" y="222"/>
                  </a:lnTo>
                  <a:lnTo>
                    <a:pt x="2565" y="219"/>
                  </a:lnTo>
                  <a:lnTo>
                    <a:pt x="2550" y="214"/>
                  </a:lnTo>
                  <a:lnTo>
                    <a:pt x="2539" y="213"/>
                  </a:lnTo>
                  <a:lnTo>
                    <a:pt x="2533" y="213"/>
                  </a:lnTo>
                  <a:lnTo>
                    <a:pt x="2527" y="212"/>
                  </a:lnTo>
                  <a:lnTo>
                    <a:pt x="2519" y="210"/>
                  </a:lnTo>
                  <a:lnTo>
                    <a:pt x="2516" y="211"/>
                  </a:lnTo>
                  <a:lnTo>
                    <a:pt x="2516" y="213"/>
                  </a:lnTo>
                  <a:lnTo>
                    <a:pt x="2513" y="214"/>
                  </a:lnTo>
                  <a:lnTo>
                    <a:pt x="2510" y="214"/>
                  </a:lnTo>
                  <a:lnTo>
                    <a:pt x="2509" y="218"/>
                  </a:lnTo>
                  <a:lnTo>
                    <a:pt x="2510" y="220"/>
                  </a:lnTo>
                  <a:lnTo>
                    <a:pt x="2514" y="223"/>
                  </a:lnTo>
                  <a:lnTo>
                    <a:pt x="2516" y="229"/>
                  </a:lnTo>
                  <a:lnTo>
                    <a:pt x="2519" y="228"/>
                  </a:lnTo>
                  <a:lnTo>
                    <a:pt x="2519" y="231"/>
                  </a:lnTo>
                  <a:lnTo>
                    <a:pt x="2517" y="233"/>
                  </a:lnTo>
                  <a:lnTo>
                    <a:pt x="2515" y="237"/>
                  </a:lnTo>
                  <a:lnTo>
                    <a:pt x="2511" y="238"/>
                  </a:lnTo>
                  <a:lnTo>
                    <a:pt x="2509" y="238"/>
                  </a:lnTo>
                  <a:lnTo>
                    <a:pt x="2506" y="238"/>
                  </a:lnTo>
                  <a:lnTo>
                    <a:pt x="2502" y="239"/>
                  </a:lnTo>
                  <a:lnTo>
                    <a:pt x="2506" y="243"/>
                  </a:lnTo>
                  <a:lnTo>
                    <a:pt x="2505" y="245"/>
                  </a:lnTo>
                  <a:lnTo>
                    <a:pt x="2502" y="247"/>
                  </a:lnTo>
                  <a:lnTo>
                    <a:pt x="2499" y="246"/>
                  </a:lnTo>
                  <a:lnTo>
                    <a:pt x="2497" y="246"/>
                  </a:lnTo>
                  <a:lnTo>
                    <a:pt x="2493" y="244"/>
                  </a:lnTo>
                  <a:lnTo>
                    <a:pt x="2493" y="240"/>
                  </a:lnTo>
                  <a:lnTo>
                    <a:pt x="2496" y="238"/>
                  </a:lnTo>
                  <a:lnTo>
                    <a:pt x="2498" y="238"/>
                  </a:lnTo>
                  <a:lnTo>
                    <a:pt x="2497" y="235"/>
                  </a:lnTo>
                  <a:lnTo>
                    <a:pt x="2493" y="233"/>
                  </a:lnTo>
                  <a:lnTo>
                    <a:pt x="2491" y="232"/>
                  </a:lnTo>
                  <a:lnTo>
                    <a:pt x="2493" y="231"/>
                  </a:lnTo>
                  <a:lnTo>
                    <a:pt x="2491" y="231"/>
                  </a:lnTo>
                  <a:lnTo>
                    <a:pt x="2489" y="231"/>
                  </a:lnTo>
                  <a:lnTo>
                    <a:pt x="2485" y="232"/>
                  </a:lnTo>
                  <a:lnTo>
                    <a:pt x="2483" y="233"/>
                  </a:lnTo>
                  <a:lnTo>
                    <a:pt x="2483" y="237"/>
                  </a:lnTo>
                  <a:lnTo>
                    <a:pt x="2481" y="233"/>
                  </a:lnTo>
                  <a:lnTo>
                    <a:pt x="2479" y="237"/>
                  </a:lnTo>
                  <a:lnTo>
                    <a:pt x="2473" y="238"/>
                  </a:lnTo>
                  <a:lnTo>
                    <a:pt x="2471" y="240"/>
                  </a:lnTo>
                  <a:lnTo>
                    <a:pt x="2468" y="241"/>
                  </a:lnTo>
                  <a:lnTo>
                    <a:pt x="2465" y="241"/>
                  </a:lnTo>
                  <a:lnTo>
                    <a:pt x="2459" y="239"/>
                  </a:lnTo>
                  <a:lnTo>
                    <a:pt x="2455" y="240"/>
                  </a:lnTo>
                  <a:lnTo>
                    <a:pt x="2451" y="239"/>
                  </a:lnTo>
                  <a:lnTo>
                    <a:pt x="2449" y="240"/>
                  </a:lnTo>
                  <a:lnTo>
                    <a:pt x="2444" y="241"/>
                  </a:lnTo>
                  <a:lnTo>
                    <a:pt x="2438" y="245"/>
                  </a:lnTo>
                  <a:lnTo>
                    <a:pt x="2437" y="245"/>
                  </a:lnTo>
                  <a:lnTo>
                    <a:pt x="2437" y="248"/>
                  </a:lnTo>
                  <a:lnTo>
                    <a:pt x="2436" y="250"/>
                  </a:lnTo>
                  <a:lnTo>
                    <a:pt x="2430" y="248"/>
                  </a:lnTo>
                  <a:lnTo>
                    <a:pt x="2428" y="249"/>
                  </a:lnTo>
                  <a:lnTo>
                    <a:pt x="2425" y="248"/>
                  </a:lnTo>
                  <a:lnTo>
                    <a:pt x="2423" y="249"/>
                  </a:lnTo>
                  <a:lnTo>
                    <a:pt x="2422" y="249"/>
                  </a:lnTo>
                  <a:lnTo>
                    <a:pt x="2420" y="248"/>
                  </a:lnTo>
                  <a:lnTo>
                    <a:pt x="2414" y="248"/>
                  </a:lnTo>
                  <a:lnTo>
                    <a:pt x="2415" y="246"/>
                  </a:lnTo>
                  <a:lnTo>
                    <a:pt x="2421" y="246"/>
                  </a:lnTo>
                  <a:lnTo>
                    <a:pt x="2423" y="245"/>
                  </a:lnTo>
                  <a:lnTo>
                    <a:pt x="2422" y="243"/>
                  </a:lnTo>
                  <a:lnTo>
                    <a:pt x="2420" y="239"/>
                  </a:lnTo>
                  <a:lnTo>
                    <a:pt x="2423" y="233"/>
                  </a:lnTo>
                  <a:lnTo>
                    <a:pt x="2421" y="232"/>
                  </a:lnTo>
                  <a:lnTo>
                    <a:pt x="2427" y="232"/>
                  </a:lnTo>
                  <a:lnTo>
                    <a:pt x="2429" y="231"/>
                  </a:lnTo>
                  <a:lnTo>
                    <a:pt x="2427" y="231"/>
                  </a:lnTo>
                  <a:lnTo>
                    <a:pt x="2421" y="231"/>
                  </a:lnTo>
                  <a:lnTo>
                    <a:pt x="2415" y="233"/>
                  </a:lnTo>
                  <a:lnTo>
                    <a:pt x="2405" y="238"/>
                  </a:lnTo>
                  <a:lnTo>
                    <a:pt x="2403" y="240"/>
                  </a:lnTo>
                  <a:lnTo>
                    <a:pt x="2406" y="239"/>
                  </a:lnTo>
                  <a:lnTo>
                    <a:pt x="2405" y="245"/>
                  </a:lnTo>
                  <a:lnTo>
                    <a:pt x="2402" y="247"/>
                  </a:lnTo>
                  <a:lnTo>
                    <a:pt x="2399" y="247"/>
                  </a:lnTo>
                  <a:lnTo>
                    <a:pt x="2400" y="244"/>
                  </a:lnTo>
                  <a:lnTo>
                    <a:pt x="2399" y="241"/>
                  </a:lnTo>
                  <a:lnTo>
                    <a:pt x="2394" y="243"/>
                  </a:lnTo>
                  <a:lnTo>
                    <a:pt x="2391" y="244"/>
                  </a:lnTo>
                  <a:lnTo>
                    <a:pt x="2386" y="246"/>
                  </a:lnTo>
                  <a:lnTo>
                    <a:pt x="2383" y="246"/>
                  </a:lnTo>
                  <a:lnTo>
                    <a:pt x="2380" y="246"/>
                  </a:lnTo>
                  <a:lnTo>
                    <a:pt x="2378" y="248"/>
                  </a:lnTo>
                  <a:lnTo>
                    <a:pt x="2372" y="250"/>
                  </a:lnTo>
                  <a:lnTo>
                    <a:pt x="2370" y="254"/>
                  </a:lnTo>
                  <a:lnTo>
                    <a:pt x="2369" y="253"/>
                  </a:lnTo>
                  <a:lnTo>
                    <a:pt x="2364" y="255"/>
                  </a:lnTo>
                  <a:lnTo>
                    <a:pt x="2359" y="257"/>
                  </a:lnTo>
                  <a:lnTo>
                    <a:pt x="2353" y="258"/>
                  </a:lnTo>
                  <a:lnTo>
                    <a:pt x="2354" y="261"/>
                  </a:lnTo>
                  <a:lnTo>
                    <a:pt x="2356" y="263"/>
                  </a:lnTo>
                  <a:lnTo>
                    <a:pt x="2354" y="262"/>
                  </a:lnTo>
                  <a:lnTo>
                    <a:pt x="2351" y="262"/>
                  </a:lnTo>
                  <a:lnTo>
                    <a:pt x="2348" y="263"/>
                  </a:lnTo>
                  <a:lnTo>
                    <a:pt x="2345" y="262"/>
                  </a:lnTo>
                  <a:lnTo>
                    <a:pt x="2343" y="263"/>
                  </a:lnTo>
                  <a:lnTo>
                    <a:pt x="2340" y="264"/>
                  </a:lnTo>
                  <a:lnTo>
                    <a:pt x="2340" y="266"/>
                  </a:lnTo>
                  <a:lnTo>
                    <a:pt x="2339" y="270"/>
                  </a:lnTo>
                  <a:lnTo>
                    <a:pt x="2339" y="272"/>
                  </a:lnTo>
                  <a:lnTo>
                    <a:pt x="2338" y="278"/>
                  </a:lnTo>
                  <a:lnTo>
                    <a:pt x="2336" y="281"/>
                  </a:lnTo>
                  <a:lnTo>
                    <a:pt x="2334" y="280"/>
                  </a:lnTo>
                  <a:lnTo>
                    <a:pt x="2322" y="282"/>
                  </a:lnTo>
                  <a:lnTo>
                    <a:pt x="2320" y="283"/>
                  </a:lnTo>
                  <a:lnTo>
                    <a:pt x="2321" y="281"/>
                  </a:lnTo>
                  <a:lnTo>
                    <a:pt x="2316" y="282"/>
                  </a:lnTo>
                  <a:lnTo>
                    <a:pt x="2312" y="280"/>
                  </a:lnTo>
                  <a:lnTo>
                    <a:pt x="2310" y="276"/>
                  </a:lnTo>
                  <a:lnTo>
                    <a:pt x="2310" y="274"/>
                  </a:lnTo>
                  <a:lnTo>
                    <a:pt x="2301" y="271"/>
                  </a:lnTo>
                  <a:lnTo>
                    <a:pt x="2300" y="269"/>
                  </a:lnTo>
                  <a:lnTo>
                    <a:pt x="2301" y="266"/>
                  </a:lnTo>
                  <a:lnTo>
                    <a:pt x="2302" y="265"/>
                  </a:lnTo>
                  <a:lnTo>
                    <a:pt x="2305" y="264"/>
                  </a:lnTo>
                  <a:lnTo>
                    <a:pt x="2305" y="262"/>
                  </a:lnTo>
                  <a:lnTo>
                    <a:pt x="2308" y="261"/>
                  </a:lnTo>
                  <a:lnTo>
                    <a:pt x="2319" y="258"/>
                  </a:lnTo>
                  <a:lnTo>
                    <a:pt x="2325" y="258"/>
                  </a:lnTo>
                  <a:lnTo>
                    <a:pt x="2322" y="253"/>
                  </a:lnTo>
                  <a:lnTo>
                    <a:pt x="2320" y="250"/>
                  </a:lnTo>
                  <a:lnTo>
                    <a:pt x="2318" y="249"/>
                  </a:lnTo>
                  <a:lnTo>
                    <a:pt x="2314" y="247"/>
                  </a:lnTo>
                  <a:lnTo>
                    <a:pt x="2314" y="244"/>
                  </a:lnTo>
                  <a:lnTo>
                    <a:pt x="2306" y="241"/>
                  </a:lnTo>
                  <a:lnTo>
                    <a:pt x="2301" y="241"/>
                  </a:lnTo>
                  <a:lnTo>
                    <a:pt x="2289" y="243"/>
                  </a:lnTo>
                  <a:lnTo>
                    <a:pt x="2286" y="241"/>
                  </a:lnTo>
                  <a:lnTo>
                    <a:pt x="2284" y="240"/>
                  </a:lnTo>
                  <a:lnTo>
                    <a:pt x="2282" y="239"/>
                  </a:lnTo>
                  <a:lnTo>
                    <a:pt x="2278" y="240"/>
                  </a:lnTo>
                  <a:lnTo>
                    <a:pt x="2284" y="244"/>
                  </a:lnTo>
                  <a:lnTo>
                    <a:pt x="2286" y="245"/>
                  </a:lnTo>
                  <a:lnTo>
                    <a:pt x="2289" y="247"/>
                  </a:lnTo>
                  <a:lnTo>
                    <a:pt x="2291" y="248"/>
                  </a:lnTo>
                  <a:lnTo>
                    <a:pt x="2289" y="252"/>
                  </a:lnTo>
                  <a:lnTo>
                    <a:pt x="2291" y="254"/>
                  </a:lnTo>
                  <a:lnTo>
                    <a:pt x="2291" y="256"/>
                  </a:lnTo>
                  <a:lnTo>
                    <a:pt x="2289" y="260"/>
                  </a:lnTo>
                  <a:lnTo>
                    <a:pt x="2288" y="262"/>
                  </a:lnTo>
                  <a:lnTo>
                    <a:pt x="2285" y="267"/>
                  </a:lnTo>
                  <a:lnTo>
                    <a:pt x="2284" y="270"/>
                  </a:lnTo>
                  <a:lnTo>
                    <a:pt x="2284" y="273"/>
                  </a:lnTo>
                  <a:lnTo>
                    <a:pt x="2289" y="274"/>
                  </a:lnTo>
                  <a:lnTo>
                    <a:pt x="2292" y="275"/>
                  </a:lnTo>
                  <a:lnTo>
                    <a:pt x="2293" y="279"/>
                  </a:lnTo>
                  <a:lnTo>
                    <a:pt x="2294" y="281"/>
                  </a:lnTo>
                  <a:lnTo>
                    <a:pt x="2293" y="284"/>
                  </a:lnTo>
                  <a:lnTo>
                    <a:pt x="2292" y="290"/>
                  </a:lnTo>
                  <a:lnTo>
                    <a:pt x="2289" y="293"/>
                  </a:lnTo>
                  <a:lnTo>
                    <a:pt x="2288" y="296"/>
                  </a:lnTo>
                  <a:lnTo>
                    <a:pt x="2289" y="298"/>
                  </a:lnTo>
                  <a:lnTo>
                    <a:pt x="2289" y="301"/>
                  </a:lnTo>
                  <a:lnTo>
                    <a:pt x="2289" y="304"/>
                  </a:lnTo>
                  <a:lnTo>
                    <a:pt x="2288" y="301"/>
                  </a:lnTo>
                  <a:lnTo>
                    <a:pt x="2287" y="298"/>
                  </a:lnTo>
                  <a:lnTo>
                    <a:pt x="2284" y="297"/>
                  </a:lnTo>
                  <a:lnTo>
                    <a:pt x="2282" y="297"/>
                  </a:lnTo>
                  <a:lnTo>
                    <a:pt x="2278" y="300"/>
                  </a:lnTo>
                  <a:lnTo>
                    <a:pt x="2279" y="297"/>
                  </a:lnTo>
                  <a:lnTo>
                    <a:pt x="2283" y="296"/>
                  </a:lnTo>
                  <a:lnTo>
                    <a:pt x="2280" y="293"/>
                  </a:lnTo>
                  <a:lnTo>
                    <a:pt x="2276" y="291"/>
                  </a:lnTo>
                  <a:lnTo>
                    <a:pt x="2270" y="291"/>
                  </a:lnTo>
                  <a:lnTo>
                    <a:pt x="2267" y="290"/>
                  </a:lnTo>
                  <a:lnTo>
                    <a:pt x="2265" y="289"/>
                  </a:lnTo>
                  <a:lnTo>
                    <a:pt x="2261" y="289"/>
                  </a:lnTo>
                  <a:lnTo>
                    <a:pt x="2257" y="295"/>
                  </a:lnTo>
                  <a:lnTo>
                    <a:pt x="2251" y="299"/>
                  </a:lnTo>
                  <a:lnTo>
                    <a:pt x="2249" y="300"/>
                  </a:lnTo>
                  <a:lnTo>
                    <a:pt x="2246" y="300"/>
                  </a:lnTo>
                  <a:lnTo>
                    <a:pt x="2243" y="301"/>
                  </a:lnTo>
                  <a:lnTo>
                    <a:pt x="2237" y="306"/>
                  </a:lnTo>
                  <a:lnTo>
                    <a:pt x="2232" y="309"/>
                  </a:lnTo>
                  <a:lnTo>
                    <a:pt x="2229" y="312"/>
                  </a:lnTo>
                  <a:lnTo>
                    <a:pt x="2228" y="314"/>
                  </a:lnTo>
                  <a:lnTo>
                    <a:pt x="2234" y="322"/>
                  </a:lnTo>
                  <a:lnTo>
                    <a:pt x="2236" y="323"/>
                  </a:lnTo>
                  <a:lnTo>
                    <a:pt x="2237" y="325"/>
                  </a:lnTo>
                  <a:lnTo>
                    <a:pt x="2238" y="327"/>
                  </a:lnTo>
                  <a:lnTo>
                    <a:pt x="2238" y="330"/>
                  </a:lnTo>
                  <a:lnTo>
                    <a:pt x="2240" y="333"/>
                  </a:lnTo>
                  <a:lnTo>
                    <a:pt x="2240" y="333"/>
                  </a:lnTo>
                  <a:lnTo>
                    <a:pt x="2235" y="333"/>
                  </a:lnTo>
                  <a:lnTo>
                    <a:pt x="2233" y="331"/>
                  </a:lnTo>
                  <a:lnTo>
                    <a:pt x="2228" y="333"/>
                  </a:lnTo>
                  <a:lnTo>
                    <a:pt x="2225" y="332"/>
                  </a:lnTo>
                  <a:lnTo>
                    <a:pt x="2223" y="331"/>
                  </a:lnTo>
                  <a:lnTo>
                    <a:pt x="2217" y="329"/>
                  </a:lnTo>
                  <a:lnTo>
                    <a:pt x="2215" y="329"/>
                  </a:lnTo>
                  <a:lnTo>
                    <a:pt x="2211" y="329"/>
                  </a:lnTo>
                  <a:lnTo>
                    <a:pt x="2209" y="330"/>
                  </a:lnTo>
                  <a:lnTo>
                    <a:pt x="2206" y="331"/>
                  </a:lnTo>
                  <a:lnTo>
                    <a:pt x="2207" y="329"/>
                  </a:lnTo>
                  <a:lnTo>
                    <a:pt x="2210" y="326"/>
                  </a:lnTo>
                  <a:lnTo>
                    <a:pt x="2207" y="326"/>
                  </a:lnTo>
                  <a:lnTo>
                    <a:pt x="2205" y="326"/>
                  </a:lnTo>
                  <a:lnTo>
                    <a:pt x="2200" y="322"/>
                  </a:lnTo>
                  <a:lnTo>
                    <a:pt x="2192" y="318"/>
                  </a:lnTo>
                  <a:lnTo>
                    <a:pt x="2190" y="321"/>
                  </a:lnTo>
                  <a:lnTo>
                    <a:pt x="2189" y="323"/>
                  </a:lnTo>
                  <a:lnTo>
                    <a:pt x="2184" y="326"/>
                  </a:lnTo>
                  <a:lnTo>
                    <a:pt x="2186" y="329"/>
                  </a:lnTo>
                  <a:lnTo>
                    <a:pt x="2194" y="337"/>
                  </a:lnTo>
                  <a:lnTo>
                    <a:pt x="2197" y="338"/>
                  </a:lnTo>
                  <a:lnTo>
                    <a:pt x="2202" y="337"/>
                  </a:lnTo>
                  <a:lnTo>
                    <a:pt x="2206" y="339"/>
                  </a:lnTo>
                  <a:lnTo>
                    <a:pt x="2205" y="341"/>
                  </a:lnTo>
                  <a:lnTo>
                    <a:pt x="2206" y="344"/>
                  </a:lnTo>
                  <a:lnTo>
                    <a:pt x="2205" y="347"/>
                  </a:lnTo>
                  <a:lnTo>
                    <a:pt x="2201" y="347"/>
                  </a:lnTo>
                  <a:lnTo>
                    <a:pt x="2199" y="349"/>
                  </a:lnTo>
                  <a:lnTo>
                    <a:pt x="2197" y="349"/>
                  </a:lnTo>
                  <a:lnTo>
                    <a:pt x="2193" y="348"/>
                  </a:lnTo>
                  <a:lnTo>
                    <a:pt x="2190" y="347"/>
                  </a:lnTo>
                  <a:lnTo>
                    <a:pt x="2188" y="347"/>
                  </a:lnTo>
                  <a:lnTo>
                    <a:pt x="2184" y="346"/>
                  </a:lnTo>
                  <a:lnTo>
                    <a:pt x="2181" y="343"/>
                  </a:lnTo>
                  <a:lnTo>
                    <a:pt x="2180" y="341"/>
                  </a:lnTo>
                  <a:lnTo>
                    <a:pt x="2177" y="340"/>
                  </a:lnTo>
                  <a:lnTo>
                    <a:pt x="2175" y="338"/>
                  </a:lnTo>
                  <a:lnTo>
                    <a:pt x="2169" y="339"/>
                  </a:lnTo>
                  <a:lnTo>
                    <a:pt x="2164" y="335"/>
                  </a:lnTo>
                  <a:lnTo>
                    <a:pt x="2161" y="333"/>
                  </a:lnTo>
                  <a:lnTo>
                    <a:pt x="2163" y="331"/>
                  </a:lnTo>
                  <a:lnTo>
                    <a:pt x="2164" y="329"/>
                  </a:lnTo>
                  <a:lnTo>
                    <a:pt x="2161" y="329"/>
                  </a:lnTo>
                  <a:lnTo>
                    <a:pt x="2163" y="326"/>
                  </a:lnTo>
                  <a:lnTo>
                    <a:pt x="2160" y="324"/>
                  </a:lnTo>
                  <a:lnTo>
                    <a:pt x="2160" y="323"/>
                  </a:lnTo>
                  <a:lnTo>
                    <a:pt x="2158" y="317"/>
                  </a:lnTo>
                  <a:lnTo>
                    <a:pt x="2156" y="315"/>
                  </a:lnTo>
                  <a:lnTo>
                    <a:pt x="2158" y="314"/>
                  </a:lnTo>
                  <a:lnTo>
                    <a:pt x="2160" y="310"/>
                  </a:lnTo>
                  <a:lnTo>
                    <a:pt x="2159" y="305"/>
                  </a:lnTo>
                  <a:lnTo>
                    <a:pt x="2163" y="307"/>
                  </a:lnTo>
                  <a:lnTo>
                    <a:pt x="2163" y="305"/>
                  </a:lnTo>
                  <a:lnTo>
                    <a:pt x="2159" y="303"/>
                  </a:lnTo>
                  <a:lnTo>
                    <a:pt x="2159" y="300"/>
                  </a:lnTo>
                  <a:lnTo>
                    <a:pt x="2157" y="298"/>
                  </a:lnTo>
                  <a:lnTo>
                    <a:pt x="2154" y="297"/>
                  </a:lnTo>
                  <a:lnTo>
                    <a:pt x="2151" y="296"/>
                  </a:lnTo>
                  <a:lnTo>
                    <a:pt x="2149" y="296"/>
                  </a:lnTo>
                  <a:lnTo>
                    <a:pt x="2146" y="293"/>
                  </a:lnTo>
                  <a:lnTo>
                    <a:pt x="2141" y="293"/>
                  </a:lnTo>
                  <a:lnTo>
                    <a:pt x="2143" y="292"/>
                  </a:lnTo>
                  <a:lnTo>
                    <a:pt x="2146" y="292"/>
                  </a:lnTo>
                  <a:lnTo>
                    <a:pt x="2140" y="289"/>
                  </a:lnTo>
                  <a:lnTo>
                    <a:pt x="2137" y="289"/>
                  </a:lnTo>
                  <a:lnTo>
                    <a:pt x="2139" y="288"/>
                  </a:lnTo>
                  <a:lnTo>
                    <a:pt x="2142" y="289"/>
                  </a:lnTo>
                  <a:lnTo>
                    <a:pt x="2139" y="288"/>
                  </a:lnTo>
                  <a:lnTo>
                    <a:pt x="2138" y="288"/>
                  </a:lnTo>
                  <a:lnTo>
                    <a:pt x="2134" y="288"/>
                  </a:lnTo>
                  <a:lnTo>
                    <a:pt x="2140" y="287"/>
                  </a:lnTo>
                  <a:lnTo>
                    <a:pt x="2138" y="286"/>
                  </a:lnTo>
                  <a:lnTo>
                    <a:pt x="2134" y="284"/>
                  </a:lnTo>
                  <a:lnTo>
                    <a:pt x="2132" y="282"/>
                  </a:lnTo>
                  <a:lnTo>
                    <a:pt x="2130" y="281"/>
                  </a:lnTo>
                  <a:lnTo>
                    <a:pt x="2131" y="278"/>
                  </a:lnTo>
                  <a:lnTo>
                    <a:pt x="2127" y="276"/>
                  </a:lnTo>
                  <a:lnTo>
                    <a:pt x="2125" y="275"/>
                  </a:lnTo>
                  <a:lnTo>
                    <a:pt x="2122" y="275"/>
                  </a:lnTo>
                  <a:lnTo>
                    <a:pt x="2125" y="274"/>
                  </a:lnTo>
                  <a:lnTo>
                    <a:pt x="2132" y="275"/>
                  </a:lnTo>
                  <a:lnTo>
                    <a:pt x="2134" y="275"/>
                  </a:lnTo>
                  <a:lnTo>
                    <a:pt x="2134" y="279"/>
                  </a:lnTo>
                  <a:lnTo>
                    <a:pt x="2140" y="283"/>
                  </a:lnTo>
                  <a:lnTo>
                    <a:pt x="2142" y="284"/>
                  </a:lnTo>
                  <a:lnTo>
                    <a:pt x="2146" y="282"/>
                  </a:lnTo>
                  <a:lnTo>
                    <a:pt x="2148" y="284"/>
                  </a:lnTo>
                  <a:lnTo>
                    <a:pt x="2154" y="286"/>
                  </a:lnTo>
                  <a:lnTo>
                    <a:pt x="2157" y="287"/>
                  </a:lnTo>
                  <a:lnTo>
                    <a:pt x="2159" y="288"/>
                  </a:lnTo>
                  <a:lnTo>
                    <a:pt x="2163" y="287"/>
                  </a:lnTo>
                  <a:lnTo>
                    <a:pt x="2169" y="291"/>
                  </a:lnTo>
                  <a:lnTo>
                    <a:pt x="2183" y="293"/>
                  </a:lnTo>
                  <a:lnTo>
                    <a:pt x="2193" y="295"/>
                  </a:lnTo>
                  <a:lnTo>
                    <a:pt x="2195" y="296"/>
                  </a:lnTo>
                  <a:lnTo>
                    <a:pt x="2198" y="297"/>
                  </a:lnTo>
                  <a:lnTo>
                    <a:pt x="2205" y="299"/>
                  </a:lnTo>
                  <a:lnTo>
                    <a:pt x="2212" y="300"/>
                  </a:lnTo>
                  <a:lnTo>
                    <a:pt x="2218" y="298"/>
                  </a:lnTo>
                  <a:lnTo>
                    <a:pt x="2220" y="298"/>
                  </a:lnTo>
                  <a:lnTo>
                    <a:pt x="2224" y="298"/>
                  </a:lnTo>
                  <a:lnTo>
                    <a:pt x="2226" y="296"/>
                  </a:lnTo>
                  <a:lnTo>
                    <a:pt x="2233" y="295"/>
                  </a:lnTo>
                  <a:lnTo>
                    <a:pt x="2235" y="292"/>
                  </a:lnTo>
                  <a:lnTo>
                    <a:pt x="2237" y="291"/>
                  </a:lnTo>
                  <a:lnTo>
                    <a:pt x="2249" y="282"/>
                  </a:lnTo>
                  <a:lnTo>
                    <a:pt x="2250" y="279"/>
                  </a:lnTo>
                  <a:lnTo>
                    <a:pt x="2250" y="278"/>
                  </a:lnTo>
                  <a:lnTo>
                    <a:pt x="2251" y="275"/>
                  </a:lnTo>
                  <a:lnTo>
                    <a:pt x="2250" y="273"/>
                  </a:lnTo>
                  <a:lnTo>
                    <a:pt x="2248" y="270"/>
                  </a:lnTo>
                  <a:lnTo>
                    <a:pt x="2246" y="267"/>
                  </a:lnTo>
                  <a:lnTo>
                    <a:pt x="2246" y="262"/>
                  </a:lnTo>
                  <a:lnTo>
                    <a:pt x="2243" y="261"/>
                  </a:lnTo>
                  <a:lnTo>
                    <a:pt x="2241" y="260"/>
                  </a:lnTo>
                  <a:lnTo>
                    <a:pt x="2237" y="260"/>
                  </a:lnTo>
                  <a:lnTo>
                    <a:pt x="2236" y="257"/>
                  </a:lnTo>
                  <a:lnTo>
                    <a:pt x="2233" y="254"/>
                  </a:lnTo>
                  <a:lnTo>
                    <a:pt x="2231" y="252"/>
                  </a:lnTo>
                  <a:lnTo>
                    <a:pt x="2227" y="253"/>
                  </a:lnTo>
                  <a:lnTo>
                    <a:pt x="2225" y="253"/>
                  </a:lnTo>
                  <a:lnTo>
                    <a:pt x="2214" y="246"/>
                  </a:lnTo>
                  <a:lnTo>
                    <a:pt x="2211" y="246"/>
                  </a:lnTo>
                  <a:lnTo>
                    <a:pt x="2202" y="239"/>
                  </a:lnTo>
                  <a:lnTo>
                    <a:pt x="2200" y="238"/>
                  </a:lnTo>
                  <a:lnTo>
                    <a:pt x="2194" y="236"/>
                  </a:lnTo>
                  <a:lnTo>
                    <a:pt x="2186" y="230"/>
                  </a:lnTo>
                  <a:lnTo>
                    <a:pt x="2184" y="230"/>
                  </a:lnTo>
                  <a:lnTo>
                    <a:pt x="2181" y="228"/>
                  </a:lnTo>
                  <a:lnTo>
                    <a:pt x="2178" y="228"/>
                  </a:lnTo>
                  <a:lnTo>
                    <a:pt x="2175" y="227"/>
                  </a:lnTo>
                  <a:lnTo>
                    <a:pt x="2169" y="224"/>
                  </a:lnTo>
                  <a:lnTo>
                    <a:pt x="2167" y="224"/>
                  </a:lnTo>
                  <a:lnTo>
                    <a:pt x="2164" y="226"/>
                  </a:lnTo>
                  <a:lnTo>
                    <a:pt x="2161" y="226"/>
                  </a:lnTo>
                  <a:lnTo>
                    <a:pt x="2156" y="223"/>
                  </a:lnTo>
                  <a:lnTo>
                    <a:pt x="2150" y="223"/>
                  </a:lnTo>
                  <a:lnTo>
                    <a:pt x="2144" y="223"/>
                  </a:lnTo>
                  <a:lnTo>
                    <a:pt x="2144" y="227"/>
                  </a:lnTo>
                  <a:lnTo>
                    <a:pt x="2141" y="229"/>
                  </a:lnTo>
                  <a:lnTo>
                    <a:pt x="2139" y="229"/>
                  </a:lnTo>
                  <a:lnTo>
                    <a:pt x="2137" y="232"/>
                  </a:lnTo>
                  <a:lnTo>
                    <a:pt x="2137" y="229"/>
                  </a:lnTo>
                  <a:lnTo>
                    <a:pt x="2140" y="229"/>
                  </a:lnTo>
                  <a:lnTo>
                    <a:pt x="2142" y="227"/>
                  </a:lnTo>
                  <a:lnTo>
                    <a:pt x="2143" y="224"/>
                  </a:lnTo>
                  <a:lnTo>
                    <a:pt x="2140" y="224"/>
                  </a:lnTo>
                  <a:lnTo>
                    <a:pt x="2143" y="222"/>
                  </a:lnTo>
                  <a:lnTo>
                    <a:pt x="2140" y="221"/>
                  </a:lnTo>
                  <a:lnTo>
                    <a:pt x="2138" y="221"/>
                  </a:lnTo>
                  <a:lnTo>
                    <a:pt x="2135" y="223"/>
                  </a:lnTo>
                  <a:lnTo>
                    <a:pt x="2137" y="221"/>
                  </a:lnTo>
                  <a:lnTo>
                    <a:pt x="2133" y="221"/>
                  </a:lnTo>
                  <a:lnTo>
                    <a:pt x="2131" y="219"/>
                  </a:lnTo>
                  <a:lnTo>
                    <a:pt x="2127" y="220"/>
                  </a:lnTo>
                  <a:lnTo>
                    <a:pt x="2129" y="218"/>
                  </a:lnTo>
                  <a:lnTo>
                    <a:pt x="2123" y="215"/>
                  </a:lnTo>
                  <a:lnTo>
                    <a:pt x="2124" y="213"/>
                  </a:lnTo>
                  <a:lnTo>
                    <a:pt x="2127" y="215"/>
                  </a:lnTo>
                  <a:lnTo>
                    <a:pt x="2135" y="216"/>
                  </a:lnTo>
                  <a:lnTo>
                    <a:pt x="2138" y="214"/>
                  </a:lnTo>
                  <a:lnTo>
                    <a:pt x="2135" y="212"/>
                  </a:lnTo>
                  <a:lnTo>
                    <a:pt x="2130" y="212"/>
                  </a:lnTo>
                  <a:lnTo>
                    <a:pt x="2127" y="210"/>
                  </a:lnTo>
                  <a:lnTo>
                    <a:pt x="2124" y="209"/>
                  </a:lnTo>
                  <a:lnTo>
                    <a:pt x="2122" y="209"/>
                  </a:lnTo>
                  <a:lnTo>
                    <a:pt x="2124" y="211"/>
                  </a:lnTo>
                  <a:lnTo>
                    <a:pt x="2121" y="211"/>
                  </a:lnTo>
                  <a:lnTo>
                    <a:pt x="2118" y="213"/>
                  </a:lnTo>
                  <a:lnTo>
                    <a:pt x="2116" y="214"/>
                  </a:lnTo>
                  <a:lnTo>
                    <a:pt x="2113" y="216"/>
                  </a:lnTo>
                  <a:lnTo>
                    <a:pt x="2115" y="213"/>
                  </a:lnTo>
                  <a:lnTo>
                    <a:pt x="2107" y="212"/>
                  </a:lnTo>
                  <a:lnTo>
                    <a:pt x="2105" y="211"/>
                  </a:lnTo>
                  <a:lnTo>
                    <a:pt x="2103" y="214"/>
                  </a:lnTo>
                  <a:lnTo>
                    <a:pt x="2101" y="211"/>
                  </a:lnTo>
                  <a:lnTo>
                    <a:pt x="2099" y="210"/>
                  </a:lnTo>
                  <a:lnTo>
                    <a:pt x="2099" y="212"/>
                  </a:lnTo>
                  <a:lnTo>
                    <a:pt x="2098" y="214"/>
                  </a:lnTo>
                  <a:lnTo>
                    <a:pt x="2096" y="214"/>
                  </a:lnTo>
                  <a:lnTo>
                    <a:pt x="2096" y="213"/>
                  </a:lnTo>
                  <a:lnTo>
                    <a:pt x="2092" y="213"/>
                  </a:lnTo>
                  <a:lnTo>
                    <a:pt x="2089" y="213"/>
                  </a:lnTo>
                  <a:lnTo>
                    <a:pt x="2092" y="212"/>
                  </a:lnTo>
                  <a:lnTo>
                    <a:pt x="2091" y="209"/>
                  </a:lnTo>
                  <a:lnTo>
                    <a:pt x="2088" y="210"/>
                  </a:lnTo>
                  <a:lnTo>
                    <a:pt x="2089" y="206"/>
                  </a:lnTo>
                  <a:lnTo>
                    <a:pt x="2087" y="206"/>
                  </a:lnTo>
                  <a:lnTo>
                    <a:pt x="2083" y="205"/>
                  </a:lnTo>
                  <a:lnTo>
                    <a:pt x="2078" y="204"/>
                  </a:lnTo>
                  <a:lnTo>
                    <a:pt x="2081" y="203"/>
                  </a:lnTo>
                  <a:lnTo>
                    <a:pt x="2092" y="205"/>
                  </a:lnTo>
                  <a:lnTo>
                    <a:pt x="2098" y="205"/>
                  </a:lnTo>
                  <a:lnTo>
                    <a:pt x="2101" y="203"/>
                  </a:lnTo>
                  <a:lnTo>
                    <a:pt x="2104" y="201"/>
                  </a:lnTo>
                  <a:lnTo>
                    <a:pt x="2109" y="199"/>
                  </a:lnTo>
                  <a:lnTo>
                    <a:pt x="2110" y="197"/>
                  </a:lnTo>
                  <a:lnTo>
                    <a:pt x="2101" y="193"/>
                  </a:lnTo>
                  <a:lnTo>
                    <a:pt x="2099" y="194"/>
                  </a:lnTo>
                  <a:lnTo>
                    <a:pt x="2097" y="194"/>
                  </a:lnTo>
                  <a:lnTo>
                    <a:pt x="2099" y="193"/>
                  </a:lnTo>
                  <a:lnTo>
                    <a:pt x="2099" y="190"/>
                  </a:lnTo>
                  <a:lnTo>
                    <a:pt x="2096" y="189"/>
                  </a:lnTo>
                  <a:lnTo>
                    <a:pt x="2092" y="192"/>
                  </a:lnTo>
                  <a:lnTo>
                    <a:pt x="2092" y="188"/>
                  </a:lnTo>
                  <a:lnTo>
                    <a:pt x="2089" y="189"/>
                  </a:lnTo>
                  <a:lnTo>
                    <a:pt x="2087" y="190"/>
                  </a:lnTo>
                  <a:lnTo>
                    <a:pt x="2088" y="187"/>
                  </a:lnTo>
                  <a:lnTo>
                    <a:pt x="2084" y="186"/>
                  </a:lnTo>
                  <a:lnTo>
                    <a:pt x="2082" y="185"/>
                  </a:lnTo>
                  <a:lnTo>
                    <a:pt x="2079" y="186"/>
                  </a:lnTo>
                  <a:lnTo>
                    <a:pt x="2077" y="188"/>
                  </a:lnTo>
                  <a:lnTo>
                    <a:pt x="2075" y="190"/>
                  </a:lnTo>
                  <a:lnTo>
                    <a:pt x="2075" y="194"/>
                  </a:lnTo>
                  <a:lnTo>
                    <a:pt x="2072" y="196"/>
                  </a:lnTo>
                  <a:lnTo>
                    <a:pt x="2071" y="199"/>
                  </a:lnTo>
                  <a:lnTo>
                    <a:pt x="2071" y="196"/>
                  </a:lnTo>
                  <a:lnTo>
                    <a:pt x="2073" y="194"/>
                  </a:lnTo>
                  <a:lnTo>
                    <a:pt x="2069" y="195"/>
                  </a:lnTo>
                  <a:lnTo>
                    <a:pt x="2071" y="192"/>
                  </a:lnTo>
                  <a:lnTo>
                    <a:pt x="2073" y="189"/>
                  </a:lnTo>
                  <a:lnTo>
                    <a:pt x="2066" y="192"/>
                  </a:lnTo>
                  <a:lnTo>
                    <a:pt x="2064" y="192"/>
                  </a:lnTo>
                  <a:lnTo>
                    <a:pt x="2066" y="190"/>
                  </a:lnTo>
                  <a:lnTo>
                    <a:pt x="2070" y="189"/>
                  </a:lnTo>
                  <a:lnTo>
                    <a:pt x="2066" y="188"/>
                  </a:lnTo>
                  <a:lnTo>
                    <a:pt x="2069" y="186"/>
                  </a:lnTo>
                  <a:lnTo>
                    <a:pt x="2071" y="187"/>
                  </a:lnTo>
                  <a:lnTo>
                    <a:pt x="2075" y="185"/>
                  </a:lnTo>
                  <a:lnTo>
                    <a:pt x="2074" y="181"/>
                  </a:lnTo>
                  <a:lnTo>
                    <a:pt x="2071" y="182"/>
                  </a:lnTo>
                  <a:lnTo>
                    <a:pt x="2072" y="180"/>
                  </a:lnTo>
                  <a:lnTo>
                    <a:pt x="2069" y="180"/>
                  </a:lnTo>
                  <a:lnTo>
                    <a:pt x="2066" y="180"/>
                  </a:lnTo>
                  <a:lnTo>
                    <a:pt x="2064" y="179"/>
                  </a:lnTo>
                  <a:lnTo>
                    <a:pt x="2061" y="181"/>
                  </a:lnTo>
                  <a:lnTo>
                    <a:pt x="2058" y="181"/>
                  </a:lnTo>
                  <a:lnTo>
                    <a:pt x="2058" y="185"/>
                  </a:lnTo>
                  <a:lnTo>
                    <a:pt x="2062" y="187"/>
                  </a:lnTo>
                  <a:lnTo>
                    <a:pt x="2058" y="188"/>
                  </a:lnTo>
                  <a:lnTo>
                    <a:pt x="2056" y="189"/>
                  </a:lnTo>
                  <a:lnTo>
                    <a:pt x="2057" y="192"/>
                  </a:lnTo>
                  <a:lnTo>
                    <a:pt x="2055" y="192"/>
                  </a:lnTo>
                  <a:lnTo>
                    <a:pt x="2056" y="195"/>
                  </a:lnTo>
                  <a:lnTo>
                    <a:pt x="2054" y="195"/>
                  </a:lnTo>
                  <a:lnTo>
                    <a:pt x="2048" y="197"/>
                  </a:lnTo>
                  <a:lnTo>
                    <a:pt x="2049" y="195"/>
                  </a:lnTo>
                  <a:lnTo>
                    <a:pt x="2049" y="193"/>
                  </a:lnTo>
                  <a:lnTo>
                    <a:pt x="2048" y="189"/>
                  </a:lnTo>
                  <a:lnTo>
                    <a:pt x="2050" y="188"/>
                  </a:lnTo>
                  <a:lnTo>
                    <a:pt x="2049" y="182"/>
                  </a:lnTo>
                  <a:lnTo>
                    <a:pt x="2047" y="185"/>
                  </a:lnTo>
                  <a:lnTo>
                    <a:pt x="2041" y="189"/>
                  </a:lnTo>
                  <a:lnTo>
                    <a:pt x="2040" y="192"/>
                  </a:lnTo>
                  <a:lnTo>
                    <a:pt x="2038" y="194"/>
                  </a:lnTo>
                  <a:lnTo>
                    <a:pt x="2036" y="196"/>
                  </a:lnTo>
                  <a:lnTo>
                    <a:pt x="2035" y="199"/>
                  </a:lnTo>
                  <a:lnTo>
                    <a:pt x="2032" y="202"/>
                  </a:lnTo>
                  <a:lnTo>
                    <a:pt x="2029" y="203"/>
                  </a:lnTo>
                  <a:lnTo>
                    <a:pt x="2027" y="203"/>
                  </a:lnTo>
                  <a:lnTo>
                    <a:pt x="2028" y="201"/>
                  </a:lnTo>
                  <a:lnTo>
                    <a:pt x="2029" y="197"/>
                  </a:lnTo>
                  <a:lnTo>
                    <a:pt x="2031" y="195"/>
                  </a:lnTo>
                  <a:lnTo>
                    <a:pt x="2029" y="195"/>
                  </a:lnTo>
                  <a:lnTo>
                    <a:pt x="2030" y="193"/>
                  </a:lnTo>
                  <a:lnTo>
                    <a:pt x="2038" y="187"/>
                  </a:lnTo>
                  <a:lnTo>
                    <a:pt x="2038" y="185"/>
                  </a:lnTo>
                  <a:lnTo>
                    <a:pt x="2036" y="185"/>
                  </a:lnTo>
                  <a:lnTo>
                    <a:pt x="2032" y="184"/>
                  </a:lnTo>
                  <a:lnTo>
                    <a:pt x="2031" y="187"/>
                  </a:lnTo>
                  <a:lnTo>
                    <a:pt x="2029" y="184"/>
                  </a:lnTo>
                  <a:lnTo>
                    <a:pt x="2027" y="184"/>
                  </a:lnTo>
                  <a:lnTo>
                    <a:pt x="2024" y="182"/>
                  </a:lnTo>
                  <a:lnTo>
                    <a:pt x="2021" y="182"/>
                  </a:lnTo>
                  <a:lnTo>
                    <a:pt x="2023" y="185"/>
                  </a:lnTo>
                  <a:lnTo>
                    <a:pt x="2020" y="186"/>
                  </a:lnTo>
                  <a:lnTo>
                    <a:pt x="2018" y="187"/>
                  </a:lnTo>
                  <a:lnTo>
                    <a:pt x="2020" y="188"/>
                  </a:lnTo>
                  <a:lnTo>
                    <a:pt x="2023" y="190"/>
                  </a:lnTo>
                  <a:lnTo>
                    <a:pt x="2018" y="190"/>
                  </a:lnTo>
                  <a:lnTo>
                    <a:pt x="2015" y="193"/>
                  </a:lnTo>
                  <a:lnTo>
                    <a:pt x="2019" y="195"/>
                  </a:lnTo>
                  <a:lnTo>
                    <a:pt x="2014" y="194"/>
                  </a:lnTo>
                  <a:lnTo>
                    <a:pt x="2011" y="195"/>
                  </a:lnTo>
                  <a:lnTo>
                    <a:pt x="2009" y="196"/>
                  </a:lnTo>
                  <a:lnTo>
                    <a:pt x="2007" y="199"/>
                  </a:lnTo>
                  <a:lnTo>
                    <a:pt x="2005" y="199"/>
                  </a:lnTo>
                  <a:lnTo>
                    <a:pt x="2004" y="203"/>
                  </a:lnTo>
                  <a:lnTo>
                    <a:pt x="2003" y="205"/>
                  </a:lnTo>
                  <a:lnTo>
                    <a:pt x="2006" y="206"/>
                  </a:lnTo>
                  <a:lnTo>
                    <a:pt x="2006" y="206"/>
                  </a:lnTo>
                  <a:lnTo>
                    <a:pt x="2003" y="207"/>
                  </a:lnTo>
                  <a:lnTo>
                    <a:pt x="2002" y="206"/>
                  </a:lnTo>
                  <a:lnTo>
                    <a:pt x="2001" y="206"/>
                  </a:lnTo>
                  <a:lnTo>
                    <a:pt x="1999" y="203"/>
                  </a:lnTo>
                  <a:lnTo>
                    <a:pt x="1997" y="204"/>
                  </a:lnTo>
                  <a:lnTo>
                    <a:pt x="1992" y="205"/>
                  </a:lnTo>
                  <a:lnTo>
                    <a:pt x="1996" y="204"/>
                  </a:lnTo>
                  <a:lnTo>
                    <a:pt x="1999" y="202"/>
                  </a:lnTo>
                  <a:lnTo>
                    <a:pt x="1993" y="201"/>
                  </a:lnTo>
                  <a:lnTo>
                    <a:pt x="1990" y="201"/>
                  </a:lnTo>
                  <a:lnTo>
                    <a:pt x="1993" y="203"/>
                  </a:lnTo>
                  <a:lnTo>
                    <a:pt x="1989" y="202"/>
                  </a:lnTo>
                  <a:lnTo>
                    <a:pt x="1988" y="199"/>
                  </a:lnTo>
                  <a:lnTo>
                    <a:pt x="1985" y="198"/>
                  </a:lnTo>
                  <a:lnTo>
                    <a:pt x="1984" y="202"/>
                  </a:lnTo>
                  <a:lnTo>
                    <a:pt x="1980" y="198"/>
                  </a:lnTo>
                  <a:lnTo>
                    <a:pt x="1976" y="201"/>
                  </a:lnTo>
                  <a:lnTo>
                    <a:pt x="1978" y="203"/>
                  </a:lnTo>
                  <a:lnTo>
                    <a:pt x="1981" y="205"/>
                  </a:lnTo>
                  <a:lnTo>
                    <a:pt x="1984" y="205"/>
                  </a:lnTo>
                  <a:lnTo>
                    <a:pt x="1987" y="204"/>
                  </a:lnTo>
                  <a:lnTo>
                    <a:pt x="1984" y="205"/>
                  </a:lnTo>
                  <a:lnTo>
                    <a:pt x="1987" y="206"/>
                  </a:lnTo>
                  <a:lnTo>
                    <a:pt x="1987" y="206"/>
                  </a:lnTo>
                  <a:lnTo>
                    <a:pt x="1985" y="207"/>
                  </a:lnTo>
                  <a:lnTo>
                    <a:pt x="1985" y="211"/>
                  </a:lnTo>
                  <a:lnTo>
                    <a:pt x="1986" y="213"/>
                  </a:lnTo>
                  <a:lnTo>
                    <a:pt x="1985" y="211"/>
                  </a:lnTo>
                  <a:lnTo>
                    <a:pt x="1982" y="209"/>
                  </a:lnTo>
                  <a:lnTo>
                    <a:pt x="1979" y="206"/>
                  </a:lnTo>
                  <a:lnTo>
                    <a:pt x="1976" y="206"/>
                  </a:lnTo>
                  <a:lnTo>
                    <a:pt x="1976" y="211"/>
                  </a:lnTo>
                  <a:lnTo>
                    <a:pt x="1973" y="212"/>
                  </a:lnTo>
                  <a:lnTo>
                    <a:pt x="1971" y="210"/>
                  </a:lnTo>
                  <a:lnTo>
                    <a:pt x="1973" y="207"/>
                  </a:lnTo>
                  <a:lnTo>
                    <a:pt x="1971" y="209"/>
                  </a:lnTo>
                  <a:lnTo>
                    <a:pt x="1969" y="212"/>
                  </a:lnTo>
                  <a:lnTo>
                    <a:pt x="1967" y="213"/>
                  </a:lnTo>
                  <a:lnTo>
                    <a:pt x="1967" y="216"/>
                  </a:lnTo>
                  <a:lnTo>
                    <a:pt x="1970" y="219"/>
                  </a:lnTo>
                  <a:lnTo>
                    <a:pt x="1967" y="218"/>
                  </a:lnTo>
                  <a:lnTo>
                    <a:pt x="1964" y="219"/>
                  </a:lnTo>
                  <a:lnTo>
                    <a:pt x="1962" y="222"/>
                  </a:lnTo>
                  <a:lnTo>
                    <a:pt x="1959" y="224"/>
                  </a:lnTo>
                  <a:lnTo>
                    <a:pt x="1959" y="223"/>
                  </a:lnTo>
                  <a:lnTo>
                    <a:pt x="1961" y="221"/>
                  </a:lnTo>
                  <a:lnTo>
                    <a:pt x="1964" y="215"/>
                  </a:lnTo>
                  <a:lnTo>
                    <a:pt x="1963" y="213"/>
                  </a:lnTo>
                  <a:lnTo>
                    <a:pt x="1964" y="210"/>
                  </a:lnTo>
                  <a:lnTo>
                    <a:pt x="1963" y="207"/>
                  </a:lnTo>
                  <a:lnTo>
                    <a:pt x="1962" y="210"/>
                  </a:lnTo>
                  <a:lnTo>
                    <a:pt x="1959" y="212"/>
                  </a:lnTo>
                  <a:lnTo>
                    <a:pt x="1959" y="211"/>
                  </a:lnTo>
                  <a:lnTo>
                    <a:pt x="1956" y="213"/>
                  </a:lnTo>
                  <a:lnTo>
                    <a:pt x="1958" y="216"/>
                  </a:lnTo>
                  <a:lnTo>
                    <a:pt x="1959" y="216"/>
                  </a:lnTo>
                  <a:lnTo>
                    <a:pt x="1955" y="216"/>
                  </a:lnTo>
                  <a:lnTo>
                    <a:pt x="1955" y="219"/>
                  </a:lnTo>
                  <a:lnTo>
                    <a:pt x="1953" y="221"/>
                  </a:lnTo>
                  <a:lnTo>
                    <a:pt x="1955" y="215"/>
                  </a:lnTo>
                  <a:lnTo>
                    <a:pt x="1955" y="213"/>
                  </a:lnTo>
                  <a:lnTo>
                    <a:pt x="1953" y="212"/>
                  </a:lnTo>
                  <a:lnTo>
                    <a:pt x="1950" y="212"/>
                  </a:lnTo>
                  <a:lnTo>
                    <a:pt x="1947" y="213"/>
                  </a:lnTo>
                  <a:lnTo>
                    <a:pt x="1945" y="215"/>
                  </a:lnTo>
                  <a:lnTo>
                    <a:pt x="1945" y="218"/>
                  </a:lnTo>
                  <a:lnTo>
                    <a:pt x="1949" y="218"/>
                  </a:lnTo>
                  <a:lnTo>
                    <a:pt x="1945" y="219"/>
                  </a:lnTo>
                  <a:lnTo>
                    <a:pt x="1946" y="222"/>
                  </a:lnTo>
                  <a:lnTo>
                    <a:pt x="1950" y="222"/>
                  </a:lnTo>
                  <a:lnTo>
                    <a:pt x="1951" y="224"/>
                  </a:lnTo>
                  <a:lnTo>
                    <a:pt x="1949" y="222"/>
                  </a:lnTo>
                  <a:lnTo>
                    <a:pt x="1945" y="222"/>
                  </a:lnTo>
                  <a:lnTo>
                    <a:pt x="1944" y="219"/>
                  </a:lnTo>
                  <a:lnTo>
                    <a:pt x="1941" y="218"/>
                  </a:lnTo>
                  <a:lnTo>
                    <a:pt x="1938" y="219"/>
                  </a:lnTo>
                  <a:lnTo>
                    <a:pt x="1939" y="221"/>
                  </a:lnTo>
                  <a:lnTo>
                    <a:pt x="1945" y="224"/>
                  </a:lnTo>
                  <a:lnTo>
                    <a:pt x="1943" y="223"/>
                  </a:lnTo>
                  <a:lnTo>
                    <a:pt x="1939" y="223"/>
                  </a:lnTo>
                  <a:lnTo>
                    <a:pt x="1938" y="226"/>
                  </a:lnTo>
                  <a:lnTo>
                    <a:pt x="1938" y="224"/>
                  </a:lnTo>
                  <a:lnTo>
                    <a:pt x="1937" y="221"/>
                  </a:lnTo>
                  <a:lnTo>
                    <a:pt x="1935" y="220"/>
                  </a:lnTo>
                  <a:lnTo>
                    <a:pt x="1932" y="226"/>
                  </a:lnTo>
                  <a:lnTo>
                    <a:pt x="1933" y="228"/>
                  </a:lnTo>
                  <a:lnTo>
                    <a:pt x="1928" y="228"/>
                  </a:lnTo>
                  <a:lnTo>
                    <a:pt x="1925" y="230"/>
                  </a:lnTo>
                  <a:lnTo>
                    <a:pt x="1925" y="233"/>
                  </a:lnTo>
                  <a:lnTo>
                    <a:pt x="1927" y="233"/>
                  </a:lnTo>
                  <a:lnTo>
                    <a:pt x="1927" y="236"/>
                  </a:lnTo>
                  <a:lnTo>
                    <a:pt x="1924" y="236"/>
                  </a:lnTo>
                  <a:lnTo>
                    <a:pt x="1922" y="236"/>
                  </a:lnTo>
                  <a:lnTo>
                    <a:pt x="1927" y="239"/>
                  </a:lnTo>
                  <a:lnTo>
                    <a:pt x="1921" y="237"/>
                  </a:lnTo>
                  <a:lnTo>
                    <a:pt x="1918" y="238"/>
                  </a:lnTo>
                  <a:lnTo>
                    <a:pt x="1912" y="239"/>
                  </a:lnTo>
                  <a:lnTo>
                    <a:pt x="1912" y="241"/>
                  </a:lnTo>
                  <a:lnTo>
                    <a:pt x="1913" y="244"/>
                  </a:lnTo>
                  <a:lnTo>
                    <a:pt x="1919" y="244"/>
                  </a:lnTo>
                  <a:lnTo>
                    <a:pt x="1922" y="244"/>
                  </a:lnTo>
                  <a:lnTo>
                    <a:pt x="1928" y="244"/>
                  </a:lnTo>
                  <a:lnTo>
                    <a:pt x="1924" y="245"/>
                  </a:lnTo>
                  <a:lnTo>
                    <a:pt x="1921" y="246"/>
                  </a:lnTo>
                  <a:lnTo>
                    <a:pt x="1921" y="247"/>
                  </a:lnTo>
                  <a:lnTo>
                    <a:pt x="1924" y="249"/>
                  </a:lnTo>
                  <a:lnTo>
                    <a:pt x="1921" y="247"/>
                  </a:lnTo>
                  <a:lnTo>
                    <a:pt x="1921" y="246"/>
                  </a:lnTo>
                  <a:lnTo>
                    <a:pt x="1919" y="246"/>
                  </a:lnTo>
                  <a:lnTo>
                    <a:pt x="1916" y="247"/>
                  </a:lnTo>
                  <a:lnTo>
                    <a:pt x="1913" y="245"/>
                  </a:lnTo>
                  <a:lnTo>
                    <a:pt x="1910" y="245"/>
                  </a:lnTo>
                  <a:lnTo>
                    <a:pt x="1911" y="248"/>
                  </a:lnTo>
                  <a:lnTo>
                    <a:pt x="1915" y="250"/>
                  </a:lnTo>
                  <a:lnTo>
                    <a:pt x="1911" y="248"/>
                  </a:lnTo>
                  <a:lnTo>
                    <a:pt x="1908" y="247"/>
                  </a:lnTo>
                  <a:lnTo>
                    <a:pt x="1911" y="248"/>
                  </a:lnTo>
                  <a:lnTo>
                    <a:pt x="1910" y="250"/>
                  </a:lnTo>
                  <a:lnTo>
                    <a:pt x="1913" y="253"/>
                  </a:lnTo>
                  <a:lnTo>
                    <a:pt x="1910" y="253"/>
                  </a:lnTo>
                  <a:lnTo>
                    <a:pt x="1911" y="255"/>
                  </a:lnTo>
                  <a:lnTo>
                    <a:pt x="1909" y="254"/>
                  </a:lnTo>
                  <a:lnTo>
                    <a:pt x="1910" y="257"/>
                  </a:lnTo>
                  <a:lnTo>
                    <a:pt x="1908" y="254"/>
                  </a:lnTo>
                  <a:lnTo>
                    <a:pt x="1908" y="257"/>
                  </a:lnTo>
                  <a:lnTo>
                    <a:pt x="1910" y="258"/>
                  </a:lnTo>
                  <a:lnTo>
                    <a:pt x="1908" y="257"/>
                  </a:lnTo>
                  <a:lnTo>
                    <a:pt x="1908" y="257"/>
                  </a:lnTo>
                  <a:lnTo>
                    <a:pt x="1907" y="255"/>
                  </a:lnTo>
                  <a:lnTo>
                    <a:pt x="1905" y="249"/>
                  </a:lnTo>
                  <a:lnTo>
                    <a:pt x="1902" y="249"/>
                  </a:lnTo>
                  <a:lnTo>
                    <a:pt x="1901" y="253"/>
                  </a:lnTo>
                  <a:lnTo>
                    <a:pt x="1899" y="252"/>
                  </a:lnTo>
                  <a:lnTo>
                    <a:pt x="1896" y="252"/>
                  </a:lnTo>
                  <a:lnTo>
                    <a:pt x="1895" y="254"/>
                  </a:lnTo>
                  <a:lnTo>
                    <a:pt x="1899" y="253"/>
                  </a:lnTo>
                  <a:lnTo>
                    <a:pt x="1901" y="254"/>
                  </a:lnTo>
                  <a:lnTo>
                    <a:pt x="1901" y="254"/>
                  </a:lnTo>
                  <a:lnTo>
                    <a:pt x="1901" y="254"/>
                  </a:lnTo>
                  <a:lnTo>
                    <a:pt x="1903" y="255"/>
                  </a:lnTo>
                  <a:lnTo>
                    <a:pt x="1901" y="255"/>
                  </a:lnTo>
                  <a:lnTo>
                    <a:pt x="1893" y="257"/>
                  </a:lnTo>
                  <a:lnTo>
                    <a:pt x="1890" y="257"/>
                  </a:lnTo>
                  <a:lnTo>
                    <a:pt x="1890" y="261"/>
                  </a:lnTo>
                  <a:lnTo>
                    <a:pt x="1887" y="262"/>
                  </a:lnTo>
                  <a:lnTo>
                    <a:pt x="1890" y="263"/>
                  </a:lnTo>
                  <a:lnTo>
                    <a:pt x="1896" y="258"/>
                  </a:lnTo>
                  <a:lnTo>
                    <a:pt x="1899" y="260"/>
                  </a:lnTo>
                  <a:lnTo>
                    <a:pt x="1901" y="262"/>
                  </a:lnTo>
                  <a:lnTo>
                    <a:pt x="1899" y="261"/>
                  </a:lnTo>
                  <a:lnTo>
                    <a:pt x="1896" y="261"/>
                  </a:lnTo>
                  <a:lnTo>
                    <a:pt x="1899" y="262"/>
                  </a:lnTo>
                  <a:lnTo>
                    <a:pt x="1896" y="262"/>
                  </a:lnTo>
                  <a:lnTo>
                    <a:pt x="1893" y="263"/>
                  </a:lnTo>
                  <a:lnTo>
                    <a:pt x="1896" y="265"/>
                  </a:lnTo>
                  <a:lnTo>
                    <a:pt x="1901" y="265"/>
                  </a:lnTo>
                  <a:lnTo>
                    <a:pt x="1899" y="266"/>
                  </a:lnTo>
                  <a:lnTo>
                    <a:pt x="1900" y="269"/>
                  </a:lnTo>
                  <a:lnTo>
                    <a:pt x="1898" y="269"/>
                  </a:lnTo>
                  <a:lnTo>
                    <a:pt x="1895" y="266"/>
                  </a:lnTo>
                  <a:lnTo>
                    <a:pt x="1893" y="265"/>
                  </a:lnTo>
                  <a:lnTo>
                    <a:pt x="1890" y="266"/>
                  </a:lnTo>
                  <a:lnTo>
                    <a:pt x="1893" y="265"/>
                  </a:lnTo>
                  <a:lnTo>
                    <a:pt x="1890" y="264"/>
                  </a:lnTo>
                  <a:lnTo>
                    <a:pt x="1887" y="266"/>
                  </a:lnTo>
                  <a:lnTo>
                    <a:pt x="1890" y="267"/>
                  </a:lnTo>
                  <a:lnTo>
                    <a:pt x="1890" y="267"/>
                  </a:lnTo>
                  <a:lnTo>
                    <a:pt x="1887" y="267"/>
                  </a:lnTo>
                  <a:lnTo>
                    <a:pt x="1882" y="272"/>
                  </a:lnTo>
                  <a:lnTo>
                    <a:pt x="1887" y="271"/>
                  </a:lnTo>
                  <a:lnTo>
                    <a:pt x="1887" y="272"/>
                  </a:lnTo>
                  <a:lnTo>
                    <a:pt x="1893" y="270"/>
                  </a:lnTo>
                  <a:lnTo>
                    <a:pt x="1895" y="272"/>
                  </a:lnTo>
                  <a:lnTo>
                    <a:pt x="1900" y="272"/>
                  </a:lnTo>
                  <a:lnTo>
                    <a:pt x="1898" y="272"/>
                  </a:lnTo>
                  <a:lnTo>
                    <a:pt x="1896" y="275"/>
                  </a:lnTo>
                  <a:lnTo>
                    <a:pt x="1894" y="273"/>
                  </a:lnTo>
                  <a:lnTo>
                    <a:pt x="1891" y="273"/>
                  </a:lnTo>
                  <a:lnTo>
                    <a:pt x="1890" y="273"/>
                  </a:lnTo>
                  <a:lnTo>
                    <a:pt x="1890" y="272"/>
                  </a:lnTo>
                  <a:lnTo>
                    <a:pt x="1884" y="274"/>
                  </a:lnTo>
                  <a:lnTo>
                    <a:pt x="1882" y="275"/>
                  </a:lnTo>
                  <a:lnTo>
                    <a:pt x="1884" y="276"/>
                  </a:lnTo>
                  <a:lnTo>
                    <a:pt x="1882" y="276"/>
                  </a:lnTo>
                  <a:lnTo>
                    <a:pt x="1879" y="278"/>
                  </a:lnTo>
                  <a:lnTo>
                    <a:pt x="1876" y="278"/>
                  </a:lnTo>
                  <a:lnTo>
                    <a:pt x="1874" y="279"/>
                  </a:lnTo>
                  <a:lnTo>
                    <a:pt x="1870" y="280"/>
                  </a:lnTo>
                  <a:lnTo>
                    <a:pt x="1876" y="282"/>
                  </a:lnTo>
                  <a:lnTo>
                    <a:pt x="1874" y="282"/>
                  </a:lnTo>
                  <a:lnTo>
                    <a:pt x="1870" y="283"/>
                  </a:lnTo>
                  <a:lnTo>
                    <a:pt x="1874" y="283"/>
                  </a:lnTo>
                  <a:lnTo>
                    <a:pt x="1870" y="283"/>
                  </a:lnTo>
                  <a:lnTo>
                    <a:pt x="1871" y="284"/>
                  </a:lnTo>
                  <a:lnTo>
                    <a:pt x="1874" y="284"/>
                  </a:lnTo>
                  <a:lnTo>
                    <a:pt x="1871" y="284"/>
                  </a:lnTo>
                  <a:lnTo>
                    <a:pt x="1868" y="284"/>
                  </a:lnTo>
                  <a:lnTo>
                    <a:pt x="1869" y="286"/>
                  </a:lnTo>
                  <a:lnTo>
                    <a:pt x="1866" y="286"/>
                  </a:lnTo>
                  <a:lnTo>
                    <a:pt x="1867" y="288"/>
                  </a:lnTo>
                  <a:lnTo>
                    <a:pt x="1869" y="288"/>
                  </a:lnTo>
                  <a:lnTo>
                    <a:pt x="1873" y="289"/>
                  </a:lnTo>
                  <a:lnTo>
                    <a:pt x="1869" y="288"/>
                  </a:lnTo>
                  <a:lnTo>
                    <a:pt x="1867" y="290"/>
                  </a:lnTo>
                  <a:lnTo>
                    <a:pt x="1864" y="288"/>
                  </a:lnTo>
                  <a:lnTo>
                    <a:pt x="1865" y="291"/>
                  </a:lnTo>
                  <a:lnTo>
                    <a:pt x="1865" y="293"/>
                  </a:lnTo>
                  <a:lnTo>
                    <a:pt x="1870" y="293"/>
                  </a:lnTo>
                  <a:lnTo>
                    <a:pt x="1868" y="293"/>
                  </a:lnTo>
                  <a:lnTo>
                    <a:pt x="1865" y="296"/>
                  </a:lnTo>
                  <a:lnTo>
                    <a:pt x="1868" y="295"/>
                  </a:lnTo>
                  <a:lnTo>
                    <a:pt x="1870" y="295"/>
                  </a:lnTo>
                  <a:lnTo>
                    <a:pt x="1874" y="295"/>
                  </a:lnTo>
                  <a:lnTo>
                    <a:pt x="1879" y="293"/>
                  </a:lnTo>
                  <a:lnTo>
                    <a:pt x="1875" y="296"/>
                  </a:lnTo>
                  <a:lnTo>
                    <a:pt x="1871" y="297"/>
                  </a:lnTo>
                  <a:lnTo>
                    <a:pt x="1873" y="297"/>
                  </a:lnTo>
                  <a:lnTo>
                    <a:pt x="1874" y="297"/>
                  </a:lnTo>
                  <a:lnTo>
                    <a:pt x="1875" y="297"/>
                  </a:lnTo>
                  <a:lnTo>
                    <a:pt x="1873" y="297"/>
                  </a:lnTo>
                  <a:lnTo>
                    <a:pt x="1870" y="298"/>
                  </a:lnTo>
                  <a:lnTo>
                    <a:pt x="1869" y="296"/>
                  </a:lnTo>
                  <a:lnTo>
                    <a:pt x="1864" y="297"/>
                  </a:lnTo>
                  <a:lnTo>
                    <a:pt x="1861" y="298"/>
                  </a:lnTo>
                  <a:lnTo>
                    <a:pt x="1859" y="300"/>
                  </a:lnTo>
                  <a:lnTo>
                    <a:pt x="1864" y="299"/>
                  </a:lnTo>
                  <a:lnTo>
                    <a:pt x="1862" y="301"/>
                  </a:lnTo>
                  <a:lnTo>
                    <a:pt x="1864" y="303"/>
                  </a:lnTo>
                  <a:lnTo>
                    <a:pt x="1861" y="301"/>
                  </a:lnTo>
                  <a:lnTo>
                    <a:pt x="1859" y="303"/>
                  </a:lnTo>
                  <a:lnTo>
                    <a:pt x="1858" y="308"/>
                  </a:lnTo>
                  <a:lnTo>
                    <a:pt x="1856" y="308"/>
                  </a:lnTo>
                  <a:lnTo>
                    <a:pt x="1854" y="310"/>
                  </a:lnTo>
                  <a:lnTo>
                    <a:pt x="1858" y="310"/>
                  </a:lnTo>
                  <a:lnTo>
                    <a:pt x="1858" y="314"/>
                  </a:lnTo>
                  <a:lnTo>
                    <a:pt x="1856" y="313"/>
                  </a:lnTo>
                  <a:lnTo>
                    <a:pt x="1853" y="310"/>
                  </a:lnTo>
                  <a:lnTo>
                    <a:pt x="1854" y="313"/>
                  </a:lnTo>
                  <a:lnTo>
                    <a:pt x="1851" y="315"/>
                  </a:lnTo>
                  <a:lnTo>
                    <a:pt x="1852" y="318"/>
                  </a:lnTo>
                  <a:lnTo>
                    <a:pt x="1854" y="316"/>
                  </a:lnTo>
                  <a:lnTo>
                    <a:pt x="1854" y="320"/>
                  </a:lnTo>
                  <a:lnTo>
                    <a:pt x="1857" y="320"/>
                  </a:lnTo>
                  <a:lnTo>
                    <a:pt x="1862" y="316"/>
                  </a:lnTo>
                  <a:lnTo>
                    <a:pt x="1859" y="318"/>
                  </a:lnTo>
                  <a:lnTo>
                    <a:pt x="1853" y="322"/>
                  </a:lnTo>
                  <a:lnTo>
                    <a:pt x="1851" y="322"/>
                  </a:lnTo>
                  <a:lnTo>
                    <a:pt x="1854" y="321"/>
                  </a:lnTo>
                  <a:lnTo>
                    <a:pt x="1849" y="320"/>
                  </a:lnTo>
                  <a:lnTo>
                    <a:pt x="1847" y="323"/>
                  </a:lnTo>
                  <a:lnTo>
                    <a:pt x="1849" y="322"/>
                  </a:lnTo>
                  <a:lnTo>
                    <a:pt x="1847" y="323"/>
                  </a:lnTo>
                  <a:lnTo>
                    <a:pt x="1844" y="323"/>
                  </a:lnTo>
                  <a:lnTo>
                    <a:pt x="1842" y="325"/>
                  </a:lnTo>
                  <a:lnTo>
                    <a:pt x="1844" y="325"/>
                  </a:lnTo>
                  <a:lnTo>
                    <a:pt x="1840" y="326"/>
                  </a:lnTo>
                  <a:lnTo>
                    <a:pt x="1842" y="327"/>
                  </a:lnTo>
                  <a:lnTo>
                    <a:pt x="1844" y="326"/>
                  </a:lnTo>
                  <a:lnTo>
                    <a:pt x="1850" y="324"/>
                  </a:lnTo>
                  <a:lnTo>
                    <a:pt x="1852" y="324"/>
                  </a:lnTo>
                  <a:lnTo>
                    <a:pt x="1849" y="324"/>
                  </a:lnTo>
                  <a:lnTo>
                    <a:pt x="1847" y="325"/>
                  </a:lnTo>
                  <a:lnTo>
                    <a:pt x="1844" y="327"/>
                  </a:lnTo>
                  <a:lnTo>
                    <a:pt x="1847" y="327"/>
                  </a:lnTo>
                  <a:lnTo>
                    <a:pt x="1841" y="330"/>
                  </a:lnTo>
                  <a:lnTo>
                    <a:pt x="1842" y="332"/>
                  </a:lnTo>
                  <a:lnTo>
                    <a:pt x="1845" y="332"/>
                  </a:lnTo>
                  <a:lnTo>
                    <a:pt x="1843" y="335"/>
                  </a:lnTo>
                  <a:lnTo>
                    <a:pt x="1844" y="335"/>
                  </a:lnTo>
                  <a:lnTo>
                    <a:pt x="1843" y="335"/>
                  </a:lnTo>
                  <a:lnTo>
                    <a:pt x="1840" y="338"/>
                  </a:lnTo>
                  <a:lnTo>
                    <a:pt x="1838" y="334"/>
                  </a:lnTo>
                  <a:lnTo>
                    <a:pt x="1832" y="334"/>
                  </a:lnTo>
                  <a:lnTo>
                    <a:pt x="1833" y="337"/>
                  </a:lnTo>
                  <a:lnTo>
                    <a:pt x="1831" y="337"/>
                  </a:lnTo>
                  <a:lnTo>
                    <a:pt x="1827" y="339"/>
                  </a:lnTo>
                  <a:lnTo>
                    <a:pt x="1827" y="341"/>
                  </a:lnTo>
                  <a:lnTo>
                    <a:pt x="1824" y="341"/>
                  </a:lnTo>
                  <a:lnTo>
                    <a:pt x="1823" y="344"/>
                  </a:lnTo>
                  <a:lnTo>
                    <a:pt x="1822" y="347"/>
                  </a:lnTo>
                  <a:lnTo>
                    <a:pt x="1824" y="346"/>
                  </a:lnTo>
                  <a:lnTo>
                    <a:pt x="1822" y="347"/>
                  </a:lnTo>
                  <a:lnTo>
                    <a:pt x="1822" y="348"/>
                  </a:lnTo>
                  <a:lnTo>
                    <a:pt x="1824" y="347"/>
                  </a:lnTo>
                  <a:lnTo>
                    <a:pt x="1816" y="350"/>
                  </a:lnTo>
                  <a:lnTo>
                    <a:pt x="1819" y="350"/>
                  </a:lnTo>
                  <a:lnTo>
                    <a:pt x="1816" y="352"/>
                  </a:lnTo>
                  <a:lnTo>
                    <a:pt x="1822" y="351"/>
                  </a:lnTo>
                  <a:lnTo>
                    <a:pt x="1822" y="351"/>
                  </a:lnTo>
                  <a:lnTo>
                    <a:pt x="1819" y="353"/>
                  </a:lnTo>
                  <a:lnTo>
                    <a:pt x="1822" y="357"/>
                  </a:lnTo>
                  <a:lnTo>
                    <a:pt x="1828" y="355"/>
                  </a:lnTo>
                  <a:lnTo>
                    <a:pt x="1831" y="352"/>
                  </a:lnTo>
                  <a:lnTo>
                    <a:pt x="1834" y="351"/>
                  </a:lnTo>
                  <a:lnTo>
                    <a:pt x="1836" y="349"/>
                  </a:lnTo>
                  <a:lnTo>
                    <a:pt x="1834" y="348"/>
                  </a:lnTo>
                  <a:lnTo>
                    <a:pt x="1832" y="349"/>
                  </a:lnTo>
                  <a:lnTo>
                    <a:pt x="1840" y="344"/>
                  </a:lnTo>
                  <a:lnTo>
                    <a:pt x="1843" y="344"/>
                  </a:lnTo>
                  <a:lnTo>
                    <a:pt x="1842" y="346"/>
                  </a:lnTo>
                  <a:lnTo>
                    <a:pt x="1840" y="346"/>
                  </a:lnTo>
                  <a:lnTo>
                    <a:pt x="1838" y="349"/>
                  </a:lnTo>
                  <a:lnTo>
                    <a:pt x="1840" y="350"/>
                  </a:lnTo>
                  <a:lnTo>
                    <a:pt x="1838" y="351"/>
                  </a:lnTo>
                  <a:lnTo>
                    <a:pt x="1834" y="352"/>
                  </a:lnTo>
                  <a:lnTo>
                    <a:pt x="1832" y="355"/>
                  </a:lnTo>
                  <a:lnTo>
                    <a:pt x="1835" y="355"/>
                  </a:lnTo>
                  <a:lnTo>
                    <a:pt x="1834" y="357"/>
                  </a:lnTo>
                  <a:lnTo>
                    <a:pt x="1824" y="357"/>
                  </a:lnTo>
                  <a:lnTo>
                    <a:pt x="1824" y="360"/>
                  </a:lnTo>
                  <a:lnTo>
                    <a:pt x="1822" y="359"/>
                  </a:lnTo>
                  <a:lnTo>
                    <a:pt x="1819" y="360"/>
                  </a:lnTo>
                  <a:lnTo>
                    <a:pt x="1822" y="358"/>
                  </a:lnTo>
                  <a:lnTo>
                    <a:pt x="1822" y="357"/>
                  </a:lnTo>
                  <a:lnTo>
                    <a:pt x="1817" y="353"/>
                  </a:lnTo>
                  <a:lnTo>
                    <a:pt x="1815" y="356"/>
                  </a:lnTo>
                  <a:lnTo>
                    <a:pt x="1811" y="357"/>
                  </a:lnTo>
                  <a:lnTo>
                    <a:pt x="1815" y="357"/>
                  </a:lnTo>
                  <a:lnTo>
                    <a:pt x="1811" y="359"/>
                  </a:lnTo>
                  <a:lnTo>
                    <a:pt x="1815" y="359"/>
                  </a:lnTo>
                  <a:lnTo>
                    <a:pt x="1811" y="359"/>
                  </a:lnTo>
                  <a:lnTo>
                    <a:pt x="1809" y="361"/>
                  </a:lnTo>
                  <a:lnTo>
                    <a:pt x="1810" y="358"/>
                  </a:lnTo>
                  <a:lnTo>
                    <a:pt x="1805" y="358"/>
                  </a:lnTo>
                  <a:lnTo>
                    <a:pt x="1804" y="360"/>
                  </a:lnTo>
                  <a:lnTo>
                    <a:pt x="1804" y="363"/>
                  </a:lnTo>
                  <a:lnTo>
                    <a:pt x="1806" y="363"/>
                  </a:lnTo>
                  <a:lnTo>
                    <a:pt x="1801" y="364"/>
                  </a:lnTo>
                  <a:lnTo>
                    <a:pt x="1797" y="365"/>
                  </a:lnTo>
                  <a:lnTo>
                    <a:pt x="1800" y="366"/>
                  </a:lnTo>
                  <a:lnTo>
                    <a:pt x="1802" y="366"/>
                  </a:lnTo>
                  <a:lnTo>
                    <a:pt x="1801" y="369"/>
                  </a:lnTo>
                  <a:lnTo>
                    <a:pt x="1805" y="370"/>
                  </a:lnTo>
                  <a:lnTo>
                    <a:pt x="1801" y="369"/>
                  </a:lnTo>
                  <a:lnTo>
                    <a:pt x="1799" y="367"/>
                  </a:lnTo>
                  <a:lnTo>
                    <a:pt x="1797" y="365"/>
                  </a:lnTo>
                  <a:lnTo>
                    <a:pt x="1794" y="365"/>
                  </a:lnTo>
                  <a:lnTo>
                    <a:pt x="1798" y="370"/>
                  </a:lnTo>
                  <a:lnTo>
                    <a:pt x="1800" y="372"/>
                  </a:lnTo>
                  <a:lnTo>
                    <a:pt x="1801" y="373"/>
                  </a:lnTo>
                  <a:lnTo>
                    <a:pt x="1802" y="373"/>
                  </a:lnTo>
                  <a:lnTo>
                    <a:pt x="1802" y="374"/>
                  </a:lnTo>
                  <a:lnTo>
                    <a:pt x="1801" y="373"/>
                  </a:lnTo>
                  <a:lnTo>
                    <a:pt x="1797" y="370"/>
                  </a:lnTo>
                  <a:lnTo>
                    <a:pt x="1794" y="367"/>
                  </a:lnTo>
                  <a:lnTo>
                    <a:pt x="1792" y="368"/>
                  </a:lnTo>
                  <a:lnTo>
                    <a:pt x="1788" y="367"/>
                  </a:lnTo>
                  <a:lnTo>
                    <a:pt x="1787" y="367"/>
                  </a:lnTo>
                  <a:lnTo>
                    <a:pt x="1784" y="367"/>
                  </a:lnTo>
                  <a:lnTo>
                    <a:pt x="1781" y="368"/>
                  </a:lnTo>
                  <a:lnTo>
                    <a:pt x="1784" y="370"/>
                  </a:lnTo>
                  <a:lnTo>
                    <a:pt x="1781" y="370"/>
                  </a:lnTo>
                  <a:lnTo>
                    <a:pt x="1784" y="373"/>
                  </a:lnTo>
                  <a:lnTo>
                    <a:pt x="1789" y="372"/>
                  </a:lnTo>
                  <a:lnTo>
                    <a:pt x="1787" y="373"/>
                  </a:lnTo>
                  <a:lnTo>
                    <a:pt x="1790" y="373"/>
                  </a:lnTo>
                  <a:lnTo>
                    <a:pt x="1794" y="372"/>
                  </a:lnTo>
                  <a:lnTo>
                    <a:pt x="1789" y="374"/>
                  </a:lnTo>
                  <a:lnTo>
                    <a:pt x="1791" y="376"/>
                  </a:lnTo>
                  <a:lnTo>
                    <a:pt x="1791" y="376"/>
                  </a:lnTo>
                  <a:lnTo>
                    <a:pt x="1788" y="376"/>
                  </a:lnTo>
                  <a:lnTo>
                    <a:pt x="1785" y="375"/>
                  </a:lnTo>
                  <a:lnTo>
                    <a:pt x="1782" y="375"/>
                  </a:lnTo>
                  <a:lnTo>
                    <a:pt x="1780" y="375"/>
                  </a:lnTo>
                  <a:lnTo>
                    <a:pt x="1776" y="375"/>
                  </a:lnTo>
                  <a:lnTo>
                    <a:pt x="1771" y="375"/>
                  </a:lnTo>
                  <a:lnTo>
                    <a:pt x="1774" y="376"/>
                  </a:lnTo>
                  <a:lnTo>
                    <a:pt x="1771" y="378"/>
                  </a:lnTo>
                  <a:lnTo>
                    <a:pt x="1775" y="378"/>
                  </a:lnTo>
                  <a:lnTo>
                    <a:pt x="1777" y="378"/>
                  </a:lnTo>
                  <a:lnTo>
                    <a:pt x="1780" y="380"/>
                  </a:lnTo>
                  <a:lnTo>
                    <a:pt x="1782" y="382"/>
                  </a:lnTo>
                  <a:lnTo>
                    <a:pt x="1785" y="382"/>
                  </a:lnTo>
                  <a:lnTo>
                    <a:pt x="1782" y="382"/>
                  </a:lnTo>
                  <a:lnTo>
                    <a:pt x="1781" y="385"/>
                  </a:lnTo>
                  <a:lnTo>
                    <a:pt x="1784" y="385"/>
                  </a:lnTo>
                  <a:lnTo>
                    <a:pt x="1781" y="386"/>
                  </a:lnTo>
                  <a:lnTo>
                    <a:pt x="1781" y="385"/>
                  </a:lnTo>
                  <a:lnTo>
                    <a:pt x="1781" y="383"/>
                  </a:lnTo>
                  <a:lnTo>
                    <a:pt x="1780" y="381"/>
                  </a:lnTo>
                  <a:lnTo>
                    <a:pt x="1777" y="378"/>
                  </a:lnTo>
                  <a:lnTo>
                    <a:pt x="1774" y="380"/>
                  </a:lnTo>
                  <a:lnTo>
                    <a:pt x="1774" y="382"/>
                  </a:lnTo>
                  <a:lnTo>
                    <a:pt x="1775" y="384"/>
                  </a:lnTo>
                  <a:lnTo>
                    <a:pt x="1773" y="381"/>
                  </a:lnTo>
                  <a:lnTo>
                    <a:pt x="1770" y="381"/>
                  </a:lnTo>
                  <a:lnTo>
                    <a:pt x="1767" y="383"/>
                  </a:lnTo>
                  <a:lnTo>
                    <a:pt x="1768" y="385"/>
                  </a:lnTo>
                  <a:lnTo>
                    <a:pt x="1772" y="386"/>
                  </a:lnTo>
                  <a:lnTo>
                    <a:pt x="1766" y="386"/>
                  </a:lnTo>
                  <a:lnTo>
                    <a:pt x="1765" y="384"/>
                  </a:lnTo>
                  <a:lnTo>
                    <a:pt x="1759" y="385"/>
                  </a:lnTo>
                  <a:lnTo>
                    <a:pt x="1760" y="387"/>
                  </a:lnTo>
                  <a:lnTo>
                    <a:pt x="1758" y="385"/>
                  </a:lnTo>
                  <a:lnTo>
                    <a:pt x="1756" y="386"/>
                  </a:lnTo>
                  <a:lnTo>
                    <a:pt x="1758" y="387"/>
                  </a:lnTo>
                  <a:lnTo>
                    <a:pt x="1756" y="390"/>
                  </a:lnTo>
                  <a:lnTo>
                    <a:pt x="1758" y="390"/>
                  </a:lnTo>
                  <a:lnTo>
                    <a:pt x="1764" y="390"/>
                  </a:lnTo>
                  <a:lnTo>
                    <a:pt x="1770" y="391"/>
                  </a:lnTo>
                  <a:lnTo>
                    <a:pt x="1775" y="391"/>
                  </a:lnTo>
                  <a:lnTo>
                    <a:pt x="1777" y="391"/>
                  </a:lnTo>
                  <a:lnTo>
                    <a:pt x="1775" y="392"/>
                  </a:lnTo>
                  <a:lnTo>
                    <a:pt x="1772" y="392"/>
                  </a:lnTo>
                  <a:lnTo>
                    <a:pt x="1766" y="393"/>
                  </a:lnTo>
                  <a:lnTo>
                    <a:pt x="1764" y="392"/>
                  </a:lnTo>
                  <a:lnTo>
                    <a:pt x="1760" y="390"/>
                  </a:lnTo>
                  <a:lnTo>
                    <a:pt x="1758" y="391"/>
                  </a:lnTo>
                  <a:lnTo>
                    <a:pt x="1756" y="392"/>
                  </a:lnTo>
                  <a:lnTo>
                    <a:pt x="1754" y="395"/>
                  </a:lnTo>
                  <a:lnTo>
                    <a:pt x="1756" y="397"/>
                  </a:lnTo>
                  <a:lnTo>
                    <a:pt x="1759" y="395"/>
                  </a:lnTo>
                  <a:lnTo>
                    <a:pt x="1754" y="397"/>
                  </a:lnTo>
                  <a:lnTo>
                    <a:pt x="1756" y="397"/>
                  </a:lnTo>
                  <a:lnTo>
                    <a:pt x="1759" y="397"/>
                  </a:lnTo>
                  <a:lnTo>
                    <a:pt x="1756" y="397"/>
                  </a:lnTo>
                  <a:lnTo>
                    <a:pt x="1759" y="398"/>
                  </a:lnTo>
                  <a:lnTo>
                    <a:pt x="1757" y="399"/>
                  </a:lnTo>
                  <a:lnTo>
                    <a:pt x="1762" y="400"/>
                  </a:lnTo>
                  <a:lnTo>
                    <a:pt x="1765" y="400"/>
                  </a:lnTo>
                  <a:lnTo>
                    <a:pt x="1762" y="400"/>
                  </a:lnTo>
                  <a:lnTo>
                    <a:pt x="1759" y="399"/>
                  </a:lnTo>
                  <a:lnTo>
                    <a:pt x="1754" y="401"/>
                  </a:lnTo>
                  <a:lnTo>
                    <a:pt x="1756" y="401"/>
                  </a:lnTo>
                  <a:lnTo>
                    <a:pt x="1762" y="401"/>
                  </a:lnTo>
                  <a:lnTo>
                    <a:pt x="1757" y="402"/>
                  </a:lnTo>
                  <a:lnTo>
                    <a:pt x="1754" y="403"/>
                  </a:lnTo>
                  <a:lnTo>
                    <a:pt x="1756" y="404"/>
                  </a:lnTo>
                  <a:lnTo>
                    <a:pt x="1759" y="408"/>
                  </a:lnTo>
                  <a:lnTo>
                    <a:pt x="1765" y="404"/>
                  </a:lnTo>
                  <a:lnTo>
                    <a:pt x="1771" y="404"/>
                  </a:lnTo>
                  <a:lnTo>
                    <a:pt x="1773" y="407"/>
                  </a:lnTo>
                  <a:lnTo>
                    <a:pt x="1776" y="402"/>
                  </a:lnTo>
                  <a:lnTo>
                    <a:pt x="1775" y="404"/>
                  </a:lnTo>
                  <a:lnTo>
                    <a:pt x="1776" y="404"/>
                  </a:lnTo>
                  <a:lnTo>
                    <a:pt x="1782" y="404"/>
                  </a:lnTo>
                  <a:lnTo>
                    <a:pt x="1780" y="406"/>
                  </a:lnTo>
                  <a:lnTo>
                    <a:pt x="1783" y="406"/>
                  </a:lnTo>
                  <a:lnTo>
                    <a:pt x="1785" y="406"/>
                  </a:lnTo>
                  <a:lnTo>
                    <a:pt x="1784" y="403"/>
                  </a:lnTo>
                  <a:lnTo>
                    <a:pt x="1787" y="401"/>
                  </a:lnTo>
                  <a:lnTo>
                    <a:pt x="1785" y="403"/>
                  </a:lnTo>
                  <a:lnTo>
                    <a:pt x="1787" y="404"/>
                  </a:lnTo>
                  <a:lnTo>
                    <a:pt x="1788" y="404"/>
                  </a:lnTo>
                  <a:lnTo>
                    <a:pt x="1790" y="404"/>
                  </a:lnTo>
                  <a:lnTo>
                    <a:pt x="1788" y="407"/>
                  </a:lnTo>
                  <a:lnTo>
                    <a:pt x="1784" y="406"/>
                  </a:lnTo>
                  <a:lnTo>
                    <a:pt x="1781" y="408"/>
                  </a:lnTo>
                  <a:lnTo>
                    <a:pt x="1782" y="410"/>
                  </a:lnTo>
                  <a:lnTo>
                    <a:pt x="1780" y="410"/>
                  </a:lnTo>
                  <a:lnTo>
                    <a:pt x="1780" y="408"/>
                  </a:lnTo>
                  <a:lnTo>
                    <a:pt x="1777" y="406"/>
                  </a:lnTo>
                  <a:lnTo>
                    <a:pt x="1774" y="407"/>
                  </a:lnTo>
                  <a:lnTo>
                    <a:pt x="1764" y="407"/>
                  </a:lnTo>
                  <a:lnTo>
                    <a:pt x="1756" y="409"/>
                  </a:lnTo>
                  <a:lnTo>
                    <a:pt x="1755" y="412"/>
                  </a:lnTo>
                  <a:lnTo>
                    <a:pt x="1757" y="412"/>
                  </a:lnTo>
                  <a:lnTo>
                    <a:pt x="1760" y="412"/>
                  </a:lnTo>
                  <a:lnTo>
                    <a:pt x="1758" y="414"/>
                  </a:lnTo>
                  <a:lnTo>
                    <a:pt x="1759" y="416"/>
                  </a:lnTo>
                  <a:lnTo>
                    <a:pt x="1757" y="415"/>
                  </a:lnTo>
                  <a:lnTo>
                    <a:pt x="1754" y="414"/>
                  </a:lnTo>
                  <a:lnTo>
                    <a:pt x="1756" y="416"/>
                  </a:lnTo>
                  <a:lnTo>
                    <a:pt x="1757" y="418"/>
                  </a:lnTo>
                  <a:lnTo>
                    <a:pt x="1762" y="416"/>
                  </a:lnTo>
                  <a:lnTo>
                    <a:pt x="1764" y="416"/>
                  </a:lnTo>
                  <a:lnTo>
                    <a:pt x="1764" y="418"/>
                  </a:lnTo>
                  <a:lnTo>
                    <a:pt x="1763" y="419"/>
                  </a:lnTo>
                  <a:lnTo>
                    <a:pt x="1763" y="419"/>
                  </a:lnTo>
                  <a:lnTo>
                    <a:pt x="1762" y="420"/>
                  </a:lnTo>
                  <a:lnTo>
                    <a:pt x="1762" y="420"/>
                  </a:lnTo>
                  <a:lnTo>
                    <a:pt x="1762" y="420"/>
                  </a:lnTo>
                  <a:lnTo>
                    <a:pt x="1758" y="419"/>
                  </a:lnTo>
                  <a:lnTo>
                    <a:pt x="1756" y="421"/>
                  </a:lnTo>
                  <a:lnTo>
                    <a:pt x="1757" y="425"/>
                  </a:lnTo>
                  <a:lnTo>
                    <a:pt x="1759" y="426"/>
                  </a:lnTo>
                  <a:lnTo>
                    <a:pt x="1762" y="424"/>
                  </a:lnTo>
                  <a:lnTo>
                    <a:pt x="1762" y="426"/>
                  </a:lnTo>
                  <a:lnTo>
                    <a:pt x="1764" y="426"/>
                  </a:lnTo>
                  <a:lnTo>
                    <a:pt x="1764" y="429"/>
                  </a:lnTo>
                  <a:lnTo>
                    <a:pt x="1765" y="429"/>
                  </a:lnTo>
                  <a:lnTo>
                    <a:pt x="1767" y="425"/>
                  </a:lnTo>
                  <a:lnTo>
                    <a:pt x="1770" y="424"/>
                  </a:lnTo>
                  <a:lnTo>
                    <a:pt x="1772" y="421"/>
                  </a:lnTo>
                  <a:lnTo>
                    <a:pt x="1774" y="420"/>
                  </a:lnTo>
                  <a:lnTo>
                    <a:pt x="1780" y="420"/>
                  </a:lnTo>
                  <a:lnTo>
                    <a:pt x="1777" y="421"/>
                  </a:lnTo>
                  <a:lnTo>
                    <a:pt x="1775" y="426"/>
                  </a:lnTo>
                  <a:lnTo>
                    <a:pt x="1775" y="424"/>
                  </a:lnTo>
                  <a:lnTo>
                    <a:pt x="1775" y="421"/>
                  </a:lnTo>
                  <a:lnTo>
                    <a:pt x="1773" y="423"/>
                  </a:lnTo>
                  <a:lnTo>
                    <a:pt x="1770" y="425"/>
                  </a:lnTo>
                  <a:lnTo>
                    <a:pt x="1770" y="427"/>
                  </a:lnTo>
                  <a:lnTo>
                    <a:pt x="1766" y="429"/>
                  </a:lnTo>
                  <a:lnTo>
                    <a:pt x="1767" y="430"/>
                  </a:lnTo>
                  <a:lnTo>
                    <a:pt x="1764" y="432"/>
                  </a:lnTo>
                  <a:lnTo>
                    <a:pt x="1763" y="433"/>
                  </a:lnTo>
                  <a:lnTo>
                    <a:pt x="1766" y="434"/>
                  </a:lnTo>
                  <a:lnTo>
                    <a:pt x="1768" y="435"/>
                  </a:lnTo>
                  <a:lnTo>
                    <a:pt x="1771" y="433"/>
                  </a:lnTo>
                  <a:lnTo>
                    <a:pt x="1768" y="435"/>
                  </a:lnTo>
                  <a:lnTo>
                    <a:pt x="1766" y="435"/>
                  </a:lnTo>
                  <a:lnTo>
                    <a:pt x="1765" y="437"/>
                  </a:lnTo>
                  <a:lnTo>
                    <a:pt x="1762" y="436"/>
                  </a:lnTo>
                  <a:lnTo>
                    <a:pt x="1762" y="438"/>
                  </a:lnTo>
                  <a:lnTo>
                    <a:pt x="1758" y="440"/>
                  </a:lnTo>
                  <a:lnTo>
                    <a:pt x="1760" y="437"/>
                  </a:lnTo>
                  <a:lnTo>
                    <a:pt x="1758" y="437"/>
                  </a:lnTo>
                  <a:lnTo>
                    <a:pt x="1757" y="440"/>
                  </a:lnTo>
                  <a:lnTo>
                    <a:pt x="1758" y="443"/>
                  </a:lnTo>
                  <a:lnTo>
                    <a:pt x="1759" y="444"/>
                  </a:lnTo>
                  <a:lnTo>
                    <a:pt x="1762" y="442"/>
                  </a:lnTo>
                  <a:lnTo>
                    <a:pt x="1763" y="444"/>
                  </a:lnTo>
                  <a:lnTo>
                    <a:pt x="1765" y="443"/>
                  </a:lnTo>
                  <a:lnTo>
                    <a:pt x="1764" y="441"/>
                  </a:lnTo>
                  <a:lnTo>
                    <a:pt x="1770" y="441"/>
                  </a:lnTo>
                  <a:lnTo>
                    <a:pt x="1766" y="441"/>
                  </a:lnTo>
                  <a:lnTo>
                    <a:pt x="1770" y="442"/>
                  </a:lnTo>
                  <a:lnTo>
                    <a:pt x="1771" y="440"/>
                  </a:lnTo>
                  <a:lnTo>
                    <a:pt x="1771" y="437"/>
                  </a:lnTo>
                  <a:lnTo>
                    <a:pt x="1774" y="438"/>
                  </a:lnTo>
                  <a:lnTo>
                    <a:pt x="1771" y="440"/>
                  </a:lnTo>
                  <a:lnTo>
                    <a:pt x="1770" y="442"/>
                  </a:lnTo>
                  <a:lnTo>
                    <a:pt x="1768" y="442"/>
                  </a:lnTo>
                  <a:lnTo>
                    <a:pt x="1771" y="443"/>
                  </a:lnTo>
                  <a:lnTo>
                    <a:pt x="1770" y="444"/>
                  </a:lnTo>
                  <a:lnTo>
                    <a:pt x="1772" y="444"/>
                  </a:lnTo>
                  <a:lnTo>
                    <a:pt x="1770" y="445"/>
                  </a:lnTo>
                  <a:lnTo>
                    <a:pt x="1766" y="447"/>
                  </a:lnTo>
                  <a:lnTo>
                    <a:pt x="1767" y="450"/>
                  </a:lnTo>
                  <a:lnTo>
                    <a:pt x="1768" y="452"/>
                  </a:lnTo>
                  <a:lnTo>
                    <a:pt x="1771" y="450"/>
                  </a:lnTo>
                  <a:lnTo>
                    <a:pt x="1774" y="449"/>
                  </a:lnTo>
                  <a:lnTo>
                    <a:pt x="1771" y="450"/>
                  </a:lnTo>
                  <a:lnTo>
                    <a:pt x="1770" y="453"/>
                  </a:lnTo>
                  <a:lnTo>
                    <a:pt x="1767" y="452"/>
                  </a:lnTo>
                  <a:lnTo>
                    <a:pt x="1765" y="452"/>
                  </a:lnTo>
                  <a:lnTo>
                    <a:pt x="1763" y="450"/>
                  </a:lnTo>
                  <a:lnTo>
                    <a:pt x="1762" y="452"/>
                  </a:lnTo>
                  <a:lnTo>
                    <a:pt x="1760" y="455"/>
                  </a:lnTo>
                  <a:lnTo>
                    <a:pt x="1760" y="457"/>
                  </a:lnTo>
                  <a:lnTo>
                    <a:pt x="1763" y="460"/>
                  </a:lnTo>
                  <a:lnTo>
                    <a:pt x="1766" y="461"/>
                  </a:lnTo>
                  <a:lnTo>
                    <a:pt x="1768" y="463"/>
                  </a:lnTo>
                  <a:lnTo>
                    <a:pt x="1772" y="463"/>
                  </a:lnTo>
                  <a:lnTo>
                    <a:pt x="1772" y="464"/>
                  </a:lnTo>
                  <a:lnTo>
                    <a:pt x="1779" y="466"/>
                  </a:lnTo>
                  <a:lnTo>
                    <a:pt x="1780" y="464"/>
                  </a:lnTo>
                  <a:lnTo>
                    <a:pt x="1777" y="466"/>
                  </a:lnTo>
                  <a:lnTo>
                    <a:pt x="1775" y="469"/>
                  </a:lnTo>
                  <a:lnTo>
                    <a:pt x="1781" y="468"/>
                  </a:lnTo>
                  <a:lnTo>
                    <a:pt x="1784" y="469"/>
                  </a:lnTo>
                  <a:lnTo>
                    <a:pt x="1788" y="470"/>
                  </a:lnTo>
                  <a:lnTo>
                    <a:pt x="1789" y="470"/>
                  </a:lnTo>
                  <a:lnTo>
                    <a:pt x="1794" y="468"/>
                  </a:lnTo>
                  <a:lnTo>
                    <a:pt x="1796" y="467"/>
                  </a:lnTo>
                  <a:lnTo>
                    <a:pt x="1797" y="467"/>
                  </a:lnTo>
                  <a:lnTo>
                    <a:pt x="1802" y="464"/>
                  </a:lnTo>
                  <a:lnTo>
                    <a:pt x="1805" y="461"/>
                  </a:lnTo>
                  <a:lnTo>
                    <a:pt x="1814" y="454"/>
                  </a:lnTo>
                  <a:lnTo>
                    <a:pt x="1815" y="452"/>
                  </a:lnTo>
                  <a:lnTo>
                    <a:pt x="1817" y="451"/>
                  </a:lnTo>
                  <a:lnTo>
                    <a:pt x="1817" y="449"/>
                  </a:lnTo>
                  <a:lnTo>
                    <a:pt x="1817" y="447"/>
                  </a:lnTo>
                  <a:lnTo>
                    <a:pt x="1817" y="449"/>
                  </a:lnTo>
                  <a:lnTo>
                    <a:pt x="1819" y="450"/>
                  </a:lnTo>
                  <a:lnTo>
                    <a:pt x="1822" y="451"/>
                  </a:lnTo>
                  <a:lnTo>
                    <a:pt x="1823" y="449"/>
                  </a:lnTo>
                  <a:lnTo>
                    <a:pt x="1825" y="447"/>
                  </a:lnTo>
                  <a:lnTo>
                    <a:pt x="1827" y="445"/>
                  </a:lnTo>
                  <a:lnTo>
                    <a:pt x="1828" y="442"/>
                  </a:lnTo>
                  <a:lnTo>
                    <a:pt x="1826" y="440"/>
                  </a:lnTo>
                  <a:lnTo>
                    <a:pt x="1827" y="437"/>
                  </a:lnTo>
                  <a:lnTo>
                    <a:pt x="1831" y="438"/>
                  </a:lnTo>
                  <a:lnTo>
                    <a:pt x="1830" y="436"/>
                  </a:lnTo>
                  <a:lnTo>
                    <a:pt x="1828" y="434"/>
                  </a:lnTo>
                  <a:lnTo>
                    <a:pt x="1831" y="432"/>
                  </a:lnTo>
                  <a:lnTo>
                    <a:pt x="1833" y="433"/>
                  </a:lnTo>
                  <a:lnTo>
                    <a:pt x="1831" y="436"/>
                  </a:lnTo>
                  <a:lnTo>
                    <a:pt x="1832" y="440"/>
                  </a:lnTo>
                  <a:lnTo>
                    <a:pt x="1832" y="443"/>
                  </a:lnTo>
                  <a:lnTo>
                    <a:pt x="1832" y="445"/>
                  </a:lnTo>
                  <a:lnTo>
                    <a:pt x="1834" y="445"/>
                  </a:lnTo>
                  <a:lnTo>
                    <a:pt x="1838" y="446"/>
                  </a:lnTo>
                  <a:lnTo>
                    <a:pt x="1839" y="449"/>
                  </a:lnTo>
                  <a:lnTo>
                    <a:pt x="1838" y="451"/>
                  </a:lnTo>
                  <a:lnTo>
                    <a:pt x="1839" y="453"/>
                  </a:lnTo>
                  <a:lnTo>
                    <a:pt x="1839" y="457"/>
                  </a:lnTo>
                  <a:lnTo>
                    <a:pt x="1840" y="461"/>
                  </a:lnTo>
                  <a:lnTo>
                    <a:pt x="1842" y="464"/>
                  </a:lnTo>
                  <a:lnTo>
                    <a:pt x="1843" y="461"/>
                  </a:lnTo>
                  <a:lnTo>
                    <a:pt x="1843" y="464"/>
                  </a:lnTo>
                  <a:lnTo>
                    <a:pt x="1845" y="463"/>
                  </a:lnTo>
                  <a:lnTo>
                    <a:pt x="1847" y="466"/>
                  </a:lnTo>
                  <a:lnTo>
                    <a:pt x="1847" y="466"/>
                  </a:lnTo>
                  <a:lnTo>
                    <a:pt x="1847" y="466"/>
                  </a:lnTo>
                  <a:lnTo>
                    <a:pt x="1848" y="467"/>
                  </a:lnTo>
                  <a:lnTo>
                    <a:pt x="1847" y="469"/>
                  </a:lnTo>
                  <a:lnTo>
                    <a:pt x="1845" y="474"/>
                  </a:lnTo>
                  <a:lnTo>
                    <a:pt x="1848" y="474"/>
                  </a:lnTo>
                  <a:lnTo>
                    <a:pt x="1848" y="477"/>
                  </a:lnTo>
                  <a:lnTo>
                    <a:pt x="1849" y="478"/>
                  </a:lnTo>
                  <a:lnTo>
                    <a:pt x="1848" y="481"/>
                  </a:lnTo>
                  <a:lnTo>
                    <a:pt x="1851" y="481"/>
                  </a:lnTo>
                  <a:lnTo>
                    <a:pt x="1852" y="487"/>
                  </a:lnTo>
                  <a:lnTo>
                    <a:pt x="1853" y="489"/>
                  </a:lnTo>
                  <a:lnTo>
                    <a:pt x="1856" y="492"/>
                  </a:lnTo>
                  <a:lnTo>
                    <a:pt x="1856" y="492"/>
                  </a:lnTo>
                  <a:lnTo>
                    <a:pt x="1857" y="493"/>
                  </a:lnTo>
                  <a:lnTo>
                    <a:pt x="1859" y="496"/>
                  </a:lnTo>
                  <a:lnTo>
                    <a:pt x="1861" y="496"/>
                  </a:lnTo>
                  <a:lnTo>
                    <a:pt x="1862" y="498"/>
                  </a:lnTo>
                  <a:lnTo>
                    <a:pt x="1861" y="501"/>
                  </a:lnTo>
                  <a:lnTo>
                    <a:pt x="1859" y="500"/>
                  </a:lnTo>
                  <a:lnTo>
                    <a:pt x="1860" y="505"/>
                  </a:lnTo>
                  <a:lnTo>
                    <a:pt x="1858" y="504"/>
                  </a:lnTo>
                  <a:lnTo>
                    <a:pt x="1858" y="506"/>
                  </a:lnTo>
                  <a:lnTo>
                    <a:pt x="1859" y="509"/>
                  </a:lnTo>
                  <a:lnTo>
                    <a:pt x="1861" y="514"/>
                  </a:lnTo>
                  <a:lnTo>
                    <a:pt x="1862" y="517"/>
                  </a:lnTo>
                  <a:lnTo>
                    <a:pt x="1862" y="519"/>
                  </a:lnTo>
                  <a:lnTo>
                    <a:pt x="1865" y="521"/>
                  </a:lnTo>
                  <a:lnTo>
                    <a:pt x="1868" y="522"/>
                  </a:lnTo>
                  <a:lnTo>
                    <a:pt x="1874" y="520"/>
                  </a:lnTo>
                  <a:lnTo>
                    <a:pt x="1879" y="521"/>
                  </a:lnTo>
                  <a:lnTo>
                    <a:pt x="1882" y="518"/>
                  </a:lnTo>
                  <a:lnTo>
                    <a:pt x="1879" y="515"/>
                  </a:lnTo>
                  <a:lnTo>
                    <a:pt x="1879" y="512"/>
                  </a:lnTo>
                  <a:lnTo>
                    <a:pt x="1882" y="511"/>
                  </a:lnTo>
                  <a:lnTo>
                    <a:pt x="1884" y="509"/>
                  </a:lnTo>
                  <a:lnTo>
                    <a:pt x="1886" y="510"/>
                  </a:lnTo>
                  <a:lnTo>
                    <a:pt x="1886" y="506"/>
                  </a:lnTo>
                  <a:lnTo>
                    <a:pt x="1890" y="506"/>
                  </a:lnTo>
                  <a:lnTo>
                    <a:pt x="1895" y="506"/>
                  </a:lnTo>
                  <a:lnTo>
                    <a:pt x="1899" y="505"/>
                  </a:lnTo>
                  <a:lnTo>
                    <a:pt x="1900" y="505"/>
                  </a:lnTo>
                  <a:lnTo>
                    <a:pt x="1902" y="508"/>
                  </a:lnTo>
                  <a:lnTo>
                    <a:pt x="1904" y="505"/>
                  </a:lnTo>
                  <a:lnTo>
                    <a:pt x="1905" y="501"/>
                  </a:lnTo>
                  <a:lnTo>
                    <a:pt x="1909" y="496"/>
                  </a:lnTo>
                  <a:lnTo>
                    <a:pt x="1910" y="491"/>
                  </a:lnTo>
                  <a:lnTo>
                    <a:pt x="1910" y="491"/>
                  </a:lnTo>
                  <a:lnTo>
                    <a:pt x="1911" y="487"/>
                  </a:lnTo>
                  <a:lnTo>
                    <a:pt x="1911" y="487"/>
                  </a:lnTo>
                  <a:lnTo>
                    <a:pt x="1910" y="485"/>
                  </a:lnTo>
                  <a:lnTo>
                    <a:pt x="1912" y="483"/>
                  </a:lnTo>
                  <a:lnTo>
                    <a:pt x="1913" y="475"/>
                  </a:lnTo>
                  <a:lnTo>
                    <a:pt x="1911" y="472"/>
                  </a:lnTo>
                  <a:lnTo>
                    <a:pt x="1915" y="472"/>
                  </a:lnTo>
                  <a:lnTo>
                    <a:pt x="1913" y="470"/>
                  </a:lnTo>
                  <a:lnTo>
                    <a:pt x="1915" y="462"/>
                  </a:lnTo>
                  <a:lnTo>
                    <a:pt x="1910" y="461"/>
                  </a:lnTo>
                  <a:lnTo>
                    <a:pt x="1912" y="461"/>
                  </a:lnTo>
                  <a:lnTo>
                    <a:pt x="1916" y="461"/>
                  </a:lnTo>
                  <a:lnTo>
                    <a:pt x="1915" y="459"/>
                  </a:lnTo>
                  <a:lnTo>
                    <a:pt x="1912" y="458"/>
                  </a:lnTo>
                  <a:lnTo>
                    <a:pt x="1912" y="458"/>
                  </a:lnTo>
                  <a:lnTo>
                    <a:pt x="1918" y="458"/>
                  </a:lnTo>
                  <a:lnTo>
                    <a:pt x="1919" y="455"/>
                  </a:lnTo>
                  <a:lnTo>
                    <a:pt x="1921" y="455"/>
                  </a:lnTo>
                  <a:lnTo>
                    <a:pt x="1925" y="454"/>
                  </a:lnTo>
                  <a:lnTo>
                    <a:pt x="1927" y="452"/>
                  </a:lnTo>
                  <a:lnTo>
                    <a:pt x="1926" y="451"/>
                  </a:lnTo>
                  <a:lnTo>
                    <a:pt x="1927" y="449"/>
                  </a:lnTo>
                  <a:lnTo>
                    <a:pt x="1929" y="454"/>
                  </a:lnTo>
                  <a:lnTo>
                    <a:pt x="1930" y="451"/>
                  </a:lnTo>
                  <a:lnTo>
                    <a:pt x="1935" y="447"/>
                  </a:lnTo>
                  <a:lnTo>
                    <a:pt x="1937" y="447"/>
                  </a:lnTo>
                  <a:lnTo>
                    <a:pt x="1936" y="444"/>
                  </a:lnTo>
                  <a:lnTo>
                    <a:pt x="1938" y="446"/>
                  </a:lnTo>
                  <a:lnTo>
                    <a:pt x="1939" y="445"/>
                  </a:lnTo>
                  <a:lnTo>
                    <a:pt x="1938" y="443"/>
                  </a:lnTo>
                  <a:lnTo>
                    <a:pt x="1936" y="443"/>
                  </a:lnTo>
                  <a:lnTo>
                    <a:pt x="1934" y="444"/>
                  </a:lnTo>
                  <a:lnTo>
                    <a:pt x="1933" y="441"/>
                  </a:lnTo>
                  <a:lnTo>
                    <a:pt x="1936" y="443"/>
                  </a:lnTo>
                  <a:lnTo>
                    <a:pt x="1938" y="440"/>
                  </a:lnTo>
                  <a:lnTo>
                    <a:pt x="1941" y="438"/>
                  </a:lnTo>
                  <a:lnTo>
                    <a:pt x="1942" y="436"/>
                  </a:lnTo>
                  <a:lnTo>
                    <a:pt x="1944" y="435"/>
                  </a:lnTo>
                  <a:lnTo>
                    <a:pt x="1945" y="433"/>
                  </a:lnTo>
                  <a:lnTo>
                    <a:pt x="1943" y="429"/>
                  </a:lnTo>
                  <a:lnTo>
                    <a:pt x="1941" y="427"/>
                  </a:lnTo>
                  <a:lnTo>
                    <a:pt x="1939" y="427"/>
                  </a:lnTo>
                  <a:lnTo>
                    <a:pt x="1938" y="426"/>
                  </a:lnTo>
                  <a:lnTo>
                    <a:pt x="1937" y="423"/>
                  </a:lnTo>
                  <a:lnTo>
                    <a:pt x="1935" y="423"/>
                  </a:lnTo>
                  <a:lnTo>
                    <a:pt x="1929" y="418"/>
                  </a:lnTo>
                  <a:lnTo>
                    <a:pt x="1927" y="418"/>
                  </a:lnTo>
                  <a:lnTo>
                    <a:pt x="1924" y="417"/>
                  </a:lnTo>
                  <a:lnTo>
                    <a:pt x="1920" y="416"/>
                  </a:lnTo>
                  <a:lnTo>
                    <a:pt x="1921" y="414"/>
                  </a:lnTo>
                  <a:lnTo>
                    <a:pt x="1919" y="410"/>
                  </a:lnTo>
                  <a:lnTo>
                    <a:pt x="1920" y="408"/>
                  </a:lnTo>
                  <a:lnTo>
                    <a:pt x="1920" y="403"/>
                  </a:lnTo>
                  <a:lnTo>
                    <a:pt x="1919" y="401"/>
                  </a:lnTo>
                  <a:lnTo>
                    <a:pt x="1920" y="398"/>
                  </a:lnTo>
                  <a:lnTo>
                    <a:pt x="1921" y="397"/>
                  </a:lnTo>
                  <a:lnTo>
                    <a:pt x="1920" y="394"/>
                  </a:lnTo>
                  <a:lnTo>
                    <a:pt x="1922" y="393"/>
                  </a:lnTo>
                  <a:lnTo>
                    <a:pt x="1922" y="391"/>
                  </a:lnTo>
                  <a:lnTo>
                    <a:pt x="1926" y="383"/>
                  </a:lnTo>
                  <a:lnTo>
                    <a:pt x="1924" y="382"/>
                  </a:lnTo>
                  <a:lnTo>
                    <a:pt x="1924" y="377"/>
                  </a:lnTo>
                  <a:lnTo>
                    <a:pt x="1925" y="378"/>
                  </a:lnTo>
                  <a:lnTo>
                    <a:pt x="1927" y="377"/>
                  </a:lnTo>
                  <a:lnTo>
                    <a:pt x="1930" y="376"/>
                  </a:lnTo>
                  <a:lnTo>
                    <a:pt x="1932" y="373"/>
                  </a:lnTo>
                  <a:lnTo>
                    <a:pt x="1929" y="369"/>
                  </a:lnTo>
                  <a:lnTo>
                    <a:pt x="1928" y="368"/>
                  </a:lnTo>
                  <a:lnTo>
                    <a:pt x="1928" y="365"/>
                  </a:lnTo>
                  <a:lnTo>
                    <a:pt x="1930" y="369"/>
                  </a:lnTo>
                  <a:lnTo>
                    <a:pt x="1933" y="370"/>
                  </a:lnTo>
                  <a:lnTo>
                    <a:pt x="1937" y="368"/>
                  </a:lnTo>
                  <a:lnTo>
                    <a:pt x="1937" y="366"/>
                  </a:lnTo>
                  <a:lnTo>
                    <a:pt x="1939" y="365"/>
                  </a:lnTo>
                  <a:lnTo>
                    <a:pt x="1941" y="361"/>
                  </a:lnTo>
                  <a:lnTo>
                    <a:pt x="1944" y="361"/>
                  </a:lnTo>
                  <a:lnTo>
                    <a:pt x="1943" y="360"/>
                  </a:lnTo>
                  <a:lnTo>
                    <a:pt x="1946" y="361"/>
                  </a:lnTo>
                  <a:lnTo>
                    <a:pt x="1949" y="359"/>
                  </a:lnTo>
                  <a:lnTo>
                    <a:pt x="1950" y="357"/>
                  </a:lnTo>
                  <a:lnTo>
                    <a:pt x="1951" y="357"/>
                  </a:lnTo>
                  <a:lnTo>
                    <a:pt x="1953" y="356"/>
                  </a:lnTo>
                  <a:lnTo>
                    <a:pt x="1955" y="356"/>
                  </a:lnTo>
                  <a:lnTo>
                    <a:pt x="1961" y="352"/>
                  </a:lnTo>
                  <a:lnTo>
                    <a:pt x="1963" y="350"/>
                  </a:lnTo>
                  <a:lnTo>
                    <a:pt x="1967" y="350"/>
                  </a:lnTo>
                  <a:lnTo>
                    <a:pt x="1969" y="349"/>
                  </a:lnTo>
                  <a:lnTo>
                    <a:pt x="1972" y="343"/>
                  </a:lnTo>
                  <a:lnTo>
                    <a:pt x="1975" y="341"/>
                  </a:lnTo>
                  <a:lnTo>
                    <a:pt x="1979" y="337"/>
                  </a:lnTo>
                  <a:lnTo>
                    <a:pt x="1980" y="333"/>
                  </a:lnTo>
                  <a:lnTo>
                    <a:pt x="1978" y="332"/>
                  </a:lnTo>
                  <a:lnTo>
                    <a:pt x="1975" y="330"/>
                  </a:lnTo>
                  <a:lnTo>
                    <a:pt x="1977" y="331"/>
                  </a:lnTo>
                  <a:lnTo>
                    <a:pt x="1976" y="327"/>
                  </a:lnTo>
                  <a:lnTo>
                    <a:pt x="1973" y="326"/>
                  </a:lnTo>
                  <a:lnTo>
                    <a:pt x="1976" y="326"/>
                  </a:lnTo>
                  <a:lnTo>
                    <a:pt x="1978" y="323"/>
                  </a:lnTo>
                  <a:lnTo>
                    <a:pt x="1980" y="322"/>
                  </a:lnTo>
                  <a:lnTo>
                    <a:pt x="1980" y="318"/>
                  </a:lnTo>
                  <a:lnTo>
                    <a:pt x="1982" y="316"/>
                  </a:lnTo>
                  <a:lnTo>
                    <a:pt x="1979" y="316"/>
                  </a:lnTo>
                  <a:lnTo>
                    <a:pt x="1980" y="314"/>
                  </a:lnTo>
                  <a:lnTo>
                    <a:pt x="1984" y="314"/>
                  </a:lnTo>
                  <a:lnTo>
                    <a:pt x="1986" y="314"/>
                  </a:lnTo>
                  <a:lnTo>
                    <a:pt x="1985" y="312"/>
                  </a:lnTo>
                  <a:lnTo>
                    <a:pt x="1987" y="310"/>
                  </a:lnTo>
                  <a:lnTo>
                    <a:pt x="1989" y="310"/>
                  </a:lnTo>
                  <a:lnTo>
                    <a:pt x="1992" y="309"/>
                  </a:lnTo>
                  <a:lnTo>
                    <a:pt x="1990" y="305"/>
                  </a:lnTo>
                  <a:lnTo>
                    <a:pt x="1996" y="306"/>
                  </a:lnTo>
                  <a:lnTo>
                    <a:pt x="1996" y="304"/>
                  </a:lnTo>
                  <a:lnTo>
                    <a:pt x="1998" y="306"/>
                  </a:lnTo>
                  <a:lnTo>
                    <a:pt x="2002" y="307"/>
                  </a:lnTo>
                  <a:lnTo>
                    <a:pt x="2004" y="307"/>
                  </a:lnTo>
                  <a:lnTo>
                    <a:pt x="2002" y="305"/>
                  </a:lnTo>
                  <a:lnTo>
                    <a:pt x="2005" y="306"/>
                  </a:lnTo>
                  <a:lnTo>
                    <a:pt x="2011" y="305"/>
                  </a:lnTo>
                  <a:lnTo>
                    <a:pt x="2015" y="305"/>
                  </a:lnTo>
                  <a:lnTo>
                    <a:pt x="2016" y="306"/>
                  </a:lnTo>
                  <a:lnTo>
                    <a:pt x="2021" y="306"/>
                  </a:lnTo>
                  <a:lnTo>
                    <a:pt x="2021" y="306"/>
                  </a:lnTo>
                  <a:lnTo>
                    <a:pt x="2022" y="307"/>
                  </a:lnTo>
                  <a:lnTo>
                    <a:pt x="2024" y="309"/>
                  </a:lnTo>
                  <a:lnTo>
                    <a:pt x="2027" y="309"/>
                  </a:lnTo>
                  <a:lnTo>
                    <a:pt x="2031" y="314"/>
                  </a:lnTo>
                  <a:lnTo>
                    <a:pt x="2031" y="316"/>
                  </a:lnTo>
                  <a:lnTo>
                    <a:pt x="2031" y="318"/>
                  </a:lnTo>
                  <a:lnTo>
                    <a:pt x="2030" y="321"/>
                  </a:lnTo>
                  <a:lnTo>
                    <a:pt x="2033" y="323"/>
                  </a:lnTo>
                  <a:lnTo>
                    <a:pt x="2033" y="323"/>
                  </a:lnTo>
                  <a:lnTo>
                    <a:pt x="2032" y="324"/>
                  </a:lnTo>
                  <a:lnTo>
                    <a:pt x="2030" y="324"/>
                  </a:lnTo>
                  <a:lnTo>
                    <a:pt x="2032" y="326"/>
                  </a:lnTo>
                  <a:lnTo>
                    <a:pt x="2030" y="325"/>
                  </a:lnTo>
                  <a:lnTo>
                    <a:pt x="2027" y="325"/>
                  </a:lnTo>
                  <a:lnTo>
                    <a:pt x="2023" y="326"/>
                  </a:lnTo>
                  <a:lnTo>
                    <a:pt x="2021" y="329"/>
                  </a:lnTo>
                  <a:lnTo>
                    <a:pt x="2016" y="335"/>
                  </a:lnTo>
                  <a:lnTo>
                    <a:pt x="2014" y="337"/>
                  </a:lnTo>
                  <a:lnTo>
                    <a:pt x="2013" y="340"/>
                  </a:lnTo>
                  <a:lnTo>
                    <a:pt x="2010" y="341"/>
                  </a:lnTo>
                  <a:lnTo>
                    <a:pt x="2007" y="344"/>
                  </a:lnTo>
                  <a:lnTo>
                    <a:pt x="2005" y="344"/>
                  </a:lnTo>
                  <a:lnTo>
                    <a:pt x="2005" y="347"/>
                  </a:lnTo>
                  <a:lnTo>
                    <a:pt x="2002" y="348"/>
                  </a:lnTo>
                  <a:lnTo>
                    <a:pt x="2002" y="348"/>
                  </a:lnTo>
                  <a:lnTo>
                    <a:pt x="1998" y="353"/>
                  </a:lnTo>
                  <a:lnTo>
                    <a:pt x="1995" y="351"/>
                  </a:lnTo>
                  <a:lnTo>
                    <a:pt x="1993" y="355"/>
                  </a:lnTo>
                  <a:lnTo>
                    <a:pt x="1992" y="357"/>
                  </a:lnTo>
                  <a:lnTo>
                    <a:pt x="1992" y="360"/>
                  </a:lnTo>
                  <a:lnTo>
                    <a:pt x="1992" y="361"/>
                  </a:lnTo>
                  <a:lnTo>
                    <a:pt x="1986" y="363"/>
                  </a:lnTo>
                  <a:lnTo>
                    <a:pt x="1986" y="361"/>
                  </a:lnTo>
                  <a:lnTo>
                    <a:pt x="1984" y="363"/>
                  </a:lnTo>
                  <a:lnTo>
                    <a:pt x="1980" y="360"/>
                  </a:lnTo>
                  <a:lnTo>
                    <a:pt x="1980" y="363"/>
                  </a:lnTo>
                  <a:lnTo>
                    <a:pt x="1980" y="365"/>
                  </a:lnTo>
                  <a:lnTo>
                    <a:pt x="1979" y="368"/>
                  </a:lnTo>
                  <a:lnTo>
                    <a:pt x="1976" y="370"/>
                  </a:lnTo>
                  <a:lnTo>
                    <a:pt x="1976" y="373"/>
                  </a:lnTo>
                  <a:lnTo>
                    <a:pt x="1976" y="375"/>
                  </a:lnTo>
                  <a:lnTo>
                    <a:pt x="1975" y="378"/>
                  </a:lnTo>
                  <a:lnTo>
                    <a:pt x="1976" y="381"/>
                  </a:lnTo>
                  <a:lnTo>
                    <a:pt x="1977" y="380"/>
                  </a:lnTo>
                  <a:lnTo>
                    <a:pt x="1978" y="383"/>
                  </a:lnTo>
                  <a:lnTo>
                    <a:pt x="1978" y="385"/>
                  </a:lnTo>
                  <a:lnTo>
                    <a:pt x="1977" y="387"/>
                  </a:lnTo>
                  <a:lnTo>
                    <a:pt x="1977" y="389"/>
                  </a:lnTo>
                  <a:lnTo>
                    <a:pt x="1979" y="392"/>
                  </a:lnTo>
                  <a:lnTo>
                    <a:pt x="1982" y="398"/>
                  </a:lnTo>
                  <a:lnTo>
                    <a:pt x="1980" y="397"/>
                  </a:lnTo>
                  <a:lnTo>
                    <a:pt x="1980" y="402"/>
                  </a:lnTo>
                  <a:lnTo>
                    <a:pt x="1980" y="406"/>
                  </a:lnTo>
                  <a:lnTo>
                    <a:pt x="1978" y="408"/>
                  </a:lnTo>
                  <a:lnTo>
                    <a:pt x="1979" y="410"/>
                  </a:lnTo>
                  <a:lnTo>
                    <a:pt x="1978" y="416"/>
                  </a:lnTo>
                  <a:lnTo>
                    <a:pt x="1980" y="418"/>
                  </a:lnTo>
                  <a:lnTo>
                    <a:pt x="1980" y="418"/>
                  </a:lnTo>
                  <a:lnTo>
                    <a:pt x="1982" y="417"/>
                  </a:lnTo>
                  <a:lnTo>
                    <a:pt x="1984" y="419"/>
                  </a:lnTo>
                  <a:lnTo>
                    <a:pt x="1986" y="419"/>
                  </a:lnTo>
                  <a:lnTo>
                    <a:pt x="1987" y="420"/>
                  </a:lnTo>
                  <a:lnTo>
                    <a:pt x="1989" y="421"/>
                  </a:lnTo>
                  <a:lnTo>
                    <a:pt x="1995" y="421"/>
                  </a:lnTo>
                  <a:lnTo>
                    <a:pt x="1993" y="425"/>
                  </a:lnTo>
                  <a:lnTo>
                    <a:pt x="1997" y="425"/>
                  </a:lnTo>
                  <a:lnTo>
                    <a:pt x="1999" y="423"/>
                  </a:lnTo>
                  <a:lnTo>
                    <a:pt x="1999" y="425"/>
                  </a:lnTo>
                  <a:lnTo>
                    <a:pt x="1998" y="426"/>
                  </a:lnTo>
                  <a:lnTo>
                    <a:pt x="1999" y="428"/>
                  </a:lnTo>
                  <a:lnTo>
                    <a:pt x="2003" y="428"/>
                  </a:lnTo>
                  <a:lnTo>
                    <a:pt x="2003" y="429"/>
                  </a:lnTo>
                  <a:lnTo>
                    <a:pt x="2002" y="429"/>
                  </a:lnTo>
                  <a:lnTo>
                    <a:pt x="2002" y="430"/>
                  </a:lnTo>
                  <a:lnTo>
                    <a:pt x="2004" y="429"/>
                  </a:lnTo>
                  <a:lnTo>
                    <a:pt x="2003" y="432"/>
                  </a:lnTo>
                  <a:lnTo>
                    <a:pt x="2006" y="430"/>
                  </a:lnTo>
                  <a:lnTo>
                    <a:pt x="2006" y="429"/>
                  </a:lnTo>
                  <a:lnTo>
                    <a:pt x="2010" y="430"/>
                  </a:lnTo>
                  <a:lnTo>
                    <a:pt x="2012" y="429"/>
                  </a:lnTo>
                  <a:lnTo>
                    <a:pt x="2018" y="428"/>
                  </a:lnTo>
                  <a:lnTo>
                    <a:pt x="2018" y="429"/>
                  </a:lnTo>
                  <a:lnTo>
                    <a:pt x="2020" y="429"/>
                  </a:lnTo>
                  <a:lnTo>
                    <a:pt x="2022" y="427"/>
                  </a:lnTo>
                  <a:lnTo>
                    <a:pt x="2024" y="427"/>
                  </a:lnTo>
                  <a:lnTo>
                    <a:pt x="2027" y="426"/>
                  </a:lnTo>
                  <a:lnTo>
                    <a:pt x="2030" y="426"/>
                  </a:lnTo>
                  <a:lnTo>
                    <a:pt x="2032" y="425"/>
                  </a:lnTo>
                  <a:lnTo>
                    <a:pt x="2037" y="423"/>
                  </a:lnTo>
                  <a:lnTo>
                    <a:pt x="2038" y="425"/>
                  </a:lnTo>
                  <a:lnTo>
                    <a:pt x="2039" y="423"/>
                  </a:lnTo>
                  <a:lnTo>
                    <a:pt x="2043" y="424"/>
                  </a:lnTo>
                  <a:lnTo>
                    <a:pt x="2041" y="420"/>
                  </a:lnTo>
                  <a:lnTo>
                    <a:pt x="2044" y="421"/>
                  </a:lnTo>
                  <a:lnTo>
                    <a:pt x="2046" y="421"/>
                  </a:lnTo>
                  <a:lnTo>
                    <a:pt x="2047" y="420"/>
                  </a:lnTo>
                  <a:lnTo>
                    <a:pt x="2049" y="420"/>
                  </a:lnTo>
                  <a:lnTo>
                    <a:pt x="2054" y="420"/>
                  </a:lnTo>
                  <a:lnTo>
                    <a:pt x="2057" y="418"/>
                  </a:lnTo>
                  <a:lnTo>
                    <a:pt x="2060" y="419"/>
                  </a:lnTo>
                  <a:lnTo>
                    <a:pt x="2065" y="419"/>
                  </a:lnTo>
                  <a:lnTo>
                    <a:pt x="2065" y="418"/>
                  </a:lnTo>
                  <a:lnTo>
                    <a:pt x="2069" y="419"/>
                  </a:lnTo>
                  <a:lnTo>
                    <a:pt x="2072" y="418"/>
                  </a:lnTo>
                  <a:lnTo>
                    <a:pt x="2078" y="415"/>
                  </a:lnTo>
                  <a:lnTo>
                    <a:pt x="2078" y="416"/>
                  </a:lnTo>
                  <a:lnTo>
                    <a:pt x="2078" y="418"/>
                  </a:lnTo>
                  <a:lnTo>
                    <a:pt x="2078" y="420"/>
                  </a:lnTo>
                  <a:lnTo>
                    <a:pt x="2075" y="419"/>
                  </a:lnTo>
                  <a:lnTo>
                    <a:pt x="2077" y="423"/>
                  </a:lnTo>
                  <a:lnTo>
                    <a:pt x="2082" y="426"/>
                  </a:lnTo>
                  <a:lnTo>
                    <a:pt x="2088" y="426"/>
                  </a:lnTo>
                  <a:lnTo>
                    <a:pt x="2091" y="426"/>
                  </a:lnTo>
                  <a:lnTo>
                    <a:pt x="2093" y="427"/>
                  </a:lnTo>
                  <a:lnTo>
                    <a:pt x="2096" y="429"/>
                  </a:lnTo>
                  <a:lnTo>
                    <a:pt x="2098" y="429"/>
                  </a:lnTo>
                  <a:lnTo>
                    <a:pt x="2098" y="432"/>
                  </a:lnTo>
                  <a:lnTo>
                    <a:pt x="2098" y="433"/>
                  </a:lnTo>
                  <a:lnTo>
                    <a:pt x="2084" y="429"/>
                  </a:lnTo>
                  <a:lnTo>
                    <a:pt x="2082" y="433"/>
                  </a:lnTo>
                  <a:lnTo>
                    <a:pt x="2080" y="434"/>
                  </a:lnTo>
                  <a:lnTo>
                    <a:pt x="2077" y="434"/>
                  </a:lnTo>
                  <a:lnTo>
                    <a:pt x="2074" y="434"/>
                  </a:lnTo>
                  <a:lnTo>
                    <a:pt x="2073" y="436"/>
                  </a:lnTo>
                  <a:lnTo>
                    <a:pt x="2071" y="435"/>
                  </a:lnTo>
                  <a:lnTo>
                    <a:pt x="2069" y="435"/>
                  </a:lnTo>
                  <a:lnTo>
                    <a:pt x="2069" y="437"/>
                  </a:lnTo>
                  <a:lnTo>
                    <a:pt x="2069" y="441"/>
                  </a:lnTo>
                  <a:lnTo>
                    <a:pt x="2066" y="442"/>
                  </a:lnTo>
                  <a:lnTo>
                    <a:pt x="2053" y="441"/>
                  </a:lnTo>
                  <a:lnTo>
                    <a:pt x="2050" y="440"/>
                  </a:lnTo>
                  <a:lnTo>
                    <a:pt x="2047" y="440"/>
                  </a:lnTo>
                  <a:lnTo>
                    <a:pt x="2045" y="438"/>
                  </a:lnTo>
                  <a:lnTo>
                    <a:pt x="2039" y="437"/>
                  </a:lnTo>
                  <a:lnTo>
                    <a:pt x="2037" y="438"/>
                  </a:lnTo>
                  <a:lnTo>
                    <a:pt x="2033" y="437"/>
                  </a:lnTo>
                  <a:lnTo>
                    <a:pt x="2032" y="441"/>
                  </a:lnTo>
                  <a:lnTo>
                    <a:pt x="2030" y="440"/>
                  </a:lnTo>
                  <a:lnTo>
                    <a:pt x="2024" y="440"/>
                  </a:lnTo>
                  <a:lnTo>
                    <a:pt x="2022" y="441"/>
                  </a:lnTo>
                  <a:lnTo>
                    <a:pt x="2019" y="441"/>
                  </a:lnTo>
                  <a:lnTo>
                    <a:pt x="2016" y="443"/>
                  </a:lnTo>
                  <a:lnTo>
                    <a:pt x="2014" y="442"/>
                  </a:lnTo>
                  <a:lnTo>
                    <a:pt x="2014" y="444"/>
                  </a:lnTo>
                  <a:lnTo>
                    <a:pt x="2010" y="445"/>
                  </a:lnTo>
                  <a:lnTo>
                    <a:pt x="2006" y="447"/>
                  </a:lnTo>
                  <a:lnTo>
                    <a:pt x="2005" y="450"/>
                  </a:lnTo>
                  <a:lnTo>
                    <a:pt x="2009" y="451"/>
                  </a:lnTo>
                  <a:lnTo>
                    <a:pt x="2005" y="452"/>
                  </a:lnTo>
                  <a:lnTo>
                    <a:pt x="2007" y="454"/>
                  </a:lnTo>
                  <a:lnTo>
                    <a:pt x="2010" y="455"/>
                  </a:lnTo>
                  <a:lnTo>
                    <a:pt x="2007" y="455"/>
                  </a:lnTo>
                  <a:lnTo>
                    <a:pt x="2006" y="459"/>
                  </a:lnTo>
                  <a:lnTo>
                    <a:pt x="2009" y="461"/>
                  </a:lnTo>
                  <a:lnTo>
                    <a:pt x="2010" y="463"/>
                  </a:lnTo>
                  <a:lnTo>
                    <a:pt x="2013" y="463"/>
                  </a:lnTo>
                  <a:lnTo>
                    <a:pt x="2015" y="464"/>
                  </a:lnTo>
                  <a:lnTo>
                    <a:pt x="2018" y="462"/>
                  </a:lnTo>
                  <a:lnTo>
                    <a:pt x="2021" y="464"/>
                  </a:lnTo>
                  <a:lnTo>
                    <a:pt x="2018" y="474"/>
                  </a:lnTo>
                  <a:lnTo>
                    <a:pt x="2018" y="476"/>
                  </a:lnTo>
                  <a:lnTo>
                    <a:pt x="2019" y="484"/>
                  </a:lnTo>
                  <a:lnTo>
                    <a:pt x="2016" y="487"/>
                  </a:lnTo>
                  <a:lnTo>
                    <a:pt x="2014" y="488"/>
                  </a:lnTo>
                  <a:lnTo>
                    <a:pt x="2011" y="491"/>
                  </a:lnTo>
                  <a:lnTo>
                    <a:pt x="2009" y="491"/>
                  </a:lnTo>
                  <a:lnTo>
                    <a:pt x="2003" y="487"/>
                  </a:lnTo>
                  <a:lnTo>
                    <a:pt x="2002" y="485"/>
                  </a:lnTo>
                  <a:lnTo>
                    <a:pt x="1997" y="479"/>
                  </a:lnTo>
                  <a:lnTo>
                    <a:pt x="1995" y="478"/>
                  </a:lnTo>
                  <a:lnTo>
                    <a:pt x="1993" y="475"/>
                  </a:lnTo>
                  <a:lnTo>
                    <a:pt x="1986" y="478"/>
                  </a:lnTo>
                  <a:lnTo>
                    <a:pt x="1984" y="478"/>
                  </a:lnTo>
                  <a:lnTo>
                    <a:pt x="1980" y="480"/>
                  </a:lnTo>
                  <a:lnTo>
                    <a:pt x="1979" y="484"/>
                  </a:lnTo>
                  <a:lnTo>
                    <a:pt x="1978" y="486"/>
                  </a:lnTo>
                  <a:lnTo>
                    <a:pt x="1978" y="488"/>
                  </a:lnTo>
                  <a:lnTo>
                    <a:pt x="1976" y="492"/>
                  </a:lnTo>
                  <a:lnTo>
                    <a:pt x="1973" y="494"/>
                  </a:lnTo>
                  <a:lnTo>
                    <a:pt x="1972" y="500"/>
                  </a:lnTo>
                  <a:lnTo>
                    <a:pt x="1972" y="505"/>
                  </a:lnTo>
                  <a:lnTo>
                    <a:pt x="1973" y="508"/>
                  </a:lnTo>
                  <a:lnTo>
                    <a:pt x="1973" y="512"/>
                  </a:lnTo>
                  <a:lnTo>
                    <a:pt x="1973" y="514"/>
                  </a:lnTo>
                  <a:lnTo>
                    <a:pt x="1975" y="515"/>
                  </a:lnTo>
                  <a:lnTo>
                    <a:pt x="1975" y="517"/>
                  </a:lnTo>
                  <a:lnTo>
                    <a:pt x="1975" y="517"/>
                  </a:lnTo>
                  <a:lnTo>
                    <a:pt x="1976" y="519"/>
                  </a:lnTo>
                  <a:lnTo>
                    <a:pt x="1976" y="522"/>
                  </a:lnTo>
                  <a:lnTo>
                    <a:pt x="1976" y="523"/>
                  </a:lnTo>
                  <a:lnTo>
                    <a:pt x="1975" y="526"/>
                  </a:lnTo>
                  <a:lnTo>
                    <a:pt x="1976" y="528"/>
                  </a:lnTo>
                  <a:lnTo>
                    <a:pt x="1972" y="530"/>
                  </a:lnTo>
                  <a:lnTo>
                    <a:pt x="1967" y="530"/>
                  </a:lnTo>
                  <a:lnTo>
                    <a:pt x="1967" y="530"/>
                  </a:lnTo>
                  <a:lnTo>
                    <a:pt x="1962" y="529"/>
                  </a:lnTo>
                  <a:lnTo>
                    <a:pt x="1962" y="529"/>
                  </a:lnTo>
                  <a:lnTo>
                    <a:pt x="1961" y="529"/>
                  </a:lnTo>
                  <a:lnTo>
                    <a:pt x="1959" y="529"/>
                  </a:lnTo>
                  <a:lnTo>
                    <a:pt x="1958" y="530"/>
                  </a:lnTo>
                  <a:lnTo>
                    <a:pt x="1959" y="532"/>
                  </a:lnTo>
                  <a:lnTo>
                    <a:pt x="1956" y="536"/>
                  </a:lnTo>
                  <a:lnTo>
                    <a:pt x="1953" y="538"/>
                  </a:lnTo>
                  <a:lnTo>
                    <a:pt x="1951" y="540"/>
                  </a:lnTo>
                  <a:lnTo>
                    <a:pt x="1945" y="540"/>
                  </a:lnTo>
                  <a:lnTo>
                    <a:pt x="1942" y="540"/>
                  </a:lnTo>
                  <a:lnTo>
                    <a:pt x="1941" y="539"/>
                  </a:lnTo>
                  <a:lnTo>
                    <a:pt x="1937" y="532"/>
                  </a:lnTo>
                  <a:lnTo>
                    <a:pt x="1937" y="532"/>
                  </a:lnTo>
                  <a:lnTo>
                    <a:pt x="1935" y="531"/>
                  </a:lnTo>
                  <a:lnTo>
                    <a:pt x="1929" y="531"/>
                  </a:lnTo>
                  <a:lnTo>
                    <a:pt x="1921" y="534"/>
                  </a:lnTo>
                  <a:lnTo>
                    <a:pt x="1916" y="536"/>
                  </a:lnTo>
                  <a:lnTo>
                    <a:pt x="1911" y="537"/>
                  </a:lnTo>
                  <a:lnTo>
                    <a:pt x="1910" y="538"/>
                  </a:lnTo>
                  <a:lnTo>
                    <a:pt x="1907" y="543"/>
                  </a:lnTo>
                  <a:lnTo>
                    <a:pt x="1895" y="544"/>
                  </a:lnTo>
                  <a:lnTo>
                    <a:pt x="1881" y="548"/>
                  </a:lnTo>
                  <a:lnTo>
                    <a:pt x="1879" y="548"/>
                  </a:lnTo>
                  <a:lnTo>
                    <a:pt x="1876" y="546"/>
                  </a:lnTo>
                  <a:lnTo>
                    <a:pt x="1875" y="549"/>
                  </a:lnTo>
                  <a:lnTo>
                    <a:pt x="1874" y="551"/>
                  </a:lnTo>
                  <a:lnTo>
                    <a:pt x="1877" y="549"/>
                  </a:lnTo>
                  <a:lnTo>
                    <a:pt x="1879" y="549"/>
                  </a:lnTo>
                  <a:lnTo>
                    <a:pt x="1881" y="551"/>
                  </a:lnTo>
                  <a:lnTo>
                    <a:pt x="1882" y="549"/>
                  </a:lnTo>
                  <a:lnTo>
                    <a:pt x="1882" y="549"/>
                  </a:lnTo>
                  <a:lnTo>
                    <a:pt x="1885" y="551"/>
                  </a:lnTo>
                  <a:lnTo>
                    <a:pt x="1884" y="553"/>
                  </a:lnTo>
                  <a:lnTo>
                    <a:pt x="1884" y="555"/>
                  </a:lnTo>
                  <a:lnTo>
                    <a:pt x="1882" y="553"/>
                  </a:lnTo>
                  <a:lnTo>
                    <a:pt x="1881" y="553"/>
                  </a:lnTo>
                  <a:lnTo>
                    <a:pt x="1875" y="551"/>
                  </a:lnTo>
                  <a:lnTo>
                    <a:pt x="1874" y="551"/>
                  </a:lnTo>
                  <a:lnTo>
                    <a:pt x="1874" y="549"/>
                  </a:lnTo>
                  <a:lnTo>
                    <a:pt x="1873" y="544"/>
                  </a:lnTo>
                  <a:lnTo>
                    <a:pt x="1870" y="545"/>
                  </a:lnTo>
                  <a:lnTo>
                    <a:pt x="1869" y="546"/>
                  </a:lnTo>
                  <a:lnTo>
                    <a:pt x="1865" y="541"/>
                  </a:lnTo>
                  <a:lnTo>
                    <a:pt x="1865" y="541"/>
                  </a:lnTo>
                  <a:lnTo>
                    <a:pt x="1861" y="540"/>
                  </a:lnTo>
                  <a:lnTo>
                    <a:pt x="1859" y="540"/>
                  </a:lnTo>
                  <a:lnTo>
                    <a:pt x="1856" y="541"/>
                  </a:lnTo>
                  <a:lnTo>
                    <a:pt x="1856" y="540"/>
                  </a:lnTo>
                  <a:lnTo>
                    <a:pt x="1858" y="539"/>
                  </a:lnTo>
                  <a:lnTo>
                    <a:pt x="1861" y="539"/>
                  </a:lnTo>
                  <a:lnTo>
                    <a:pt x="1856" y="538"/>
                  </a:lnTo>
                  <a:lnTo>
                    <a:pt x="1854" y="541"/>
                  </a:lnTo>
                  <a:lnTo>
                    <a:pt x="1851" y="543"/>
                  </a:lnTo>
                  <a:lnTo>
                    <a:pt x="1850" y="545"/>
                  </a:lnTo>
                  <a:lnTo>
                    <a:pt x="1850" y="544"/>
                  </a:lnTo>
                  <a:lnTo>
                    <a:pt x="1848" y="544"/>
                  </a:lnTo>
                  <a:lnTo>
                    <a:pt x="1844" y="544"/>
                  </a:lnTo>
                  <a:lnTo>
                    <a:pt x="1842" y="547"/>
                  </a:lnTo>
                  <a:lnTo>
                    <a:pt x="1841" y="549"/>
                  </a:lnTo>
                  <a:lnTo>
                    <a:pt x="1839" y="548"/>
                  </a:lnTo>
                  <a:lnTo>
                    <a:pt x="1836" y="547"/>
                  </a:lnTo>
                  <a:lnTo>
                    <a:pt x="1834" y="548"/>
                  </a:lnTo>
                  <a:lnTo>
                    <a:pt x="1834" y="545"/>
                  </a:lnTo>
                  <a:lnTo>
                    <a:pt x="1836" y="543"/>
                  </a:lnTo>
                  <a:lnTo>
                    <a:pt x="1836" y="540"/>
                  </a:lnTo>
                  <a:lnTo>
                    <a:pt x="1834" y="540"/>
                  </a:lnTo>
                  <a:lnTo>
                    <a:pt x="1832" y="541"/>
                  </a:lnTo>
                  <a:lnTo>
                    <a:pt x="1826" y="539"/>
                  </a:lnTo>
                  <a:lnTo>
                    <a:pt x="1824" y="540"/>
                  </a:lnTo>
                  <a:lnTo>
                    <a:pt x="1822" y="538"/>
                  </a:lnTo>
                  <a:lnTo>
                    <a:pt x="1822" y="535"/>
                  </a:lnTo>
                  <a:lnTo>
                    <a:pt x="1821" y="535"/>
                  </a:lnTo>
                  <a:lnTo>
                    <a:pt x="1822" y="534"/>
                  </a:lnTo>
                  <a:lnTo>
                    <a:pt x="1817" y="531"/>
                  </a:lnTo>
                  <a:lnTo>
                    <a:pt x="1814" y="531"/>
                  </a:lnTo>
                  <a:lnTo>
                    <a:pt x="1816" y="530"/>
                  </a:lnTo>
                  <a:lnTo>
                    <a:pt x="1818" y="530"/>
                  </a:lnTo>
                  <a:lnTo>
                    <a:pt x="1815" y="526"/>
                  </a:lnTo>
                  <a:lnTo>
                    <a:pt x="1817" y="523"/>
                  </a:lnTo>
                  <a:lnTo>
                    <a:pt x="1815" y="519"/>
                  </a:lnTo>
                  <a:lnTo>
                    <a:pt x="1817" y="518"/>
                  </a:lnTo>
                  <a:lnTo>
                    <a:pt x="1819" y="517"/>
                  </a:lnTo>
                  <a:lnTo>
                    <a:pt x="1816" y="514"/>
                  </a:lnTo>
                  <a:lnTo>
                    <a:pt x="1819" y="515"/>
                  </a:lnTo>
                  <a:lnTo>
                    <a:pt x="1822" y="515"/>
                  </a:lnTo>
                  <a:lnTo>
                    <a:pt x="1822" y="512"/>
                  </a:lnTo>
                  <a:lnTo>
                    <a:pt x="1825" y="511"/>
                  </a:lnTo>
                  <a:lnTo>
                    <a:pt x="1825" y="505"/>
                  </a:lnTo>
                  <a:lnTo>
                    <a:pt x="1828" y="505"/>
                  </a:lnTo>
                  <a:lnTo>
                    <a:pt x="1828" y="508"/>
                  </a:lnTo>
                  <a:lnTo>
                    <a:pt x="1831" y="505"/>
                  </a:lnTo>
                  <a:lnTo>
                    <a:pt x="1833" y="504"/>
                  </a:lnTo>
                  <a:lnTo>
                    <a:pt x="1834" y="502"/>
                  </a:lnTo>
                  <a:lnTo>
                    <a:pt x="1832" y="498"/>
                  </a:lnTo>
                  <a:lnTo>
                    <a:pt x="1830" y="500"/>
                  </a:lnTo>
                  <a:lnTo>
                    <a:pt x="1827" y="498"/>
                  </a:lnTo>
                  <a:lnTo>
                    <a:pt x="1824" y="501"/>
                  </a:lnTo>
                  <a:lnTo>
                    <a:pt x="1826" y="497"/>
                  </a:lnTo>
                  <a:lnTo>
                    <a:pt x="1823" y="495"/>
                  </a:lnTo>
                  <a:lnTo>
                    <a:pt x="1822" y="496"/>
                  </a:lnTo>
                  <a:lnTo>
                    <a:pt x="1819" y="496"/>
                  </a:lnTo>
                  <a:lnTo>
                    <a:pt x="1823" y="495"/>
                  </a:lnTo>
                  <a:lnTo>
                    <a:pt x="1826" y="495"/>
                  </a:lnTo>
                  <a:lnTo>
                    <a:pt x="1825" y="493"/>
                  </a:lnTo>
                  <a:lnTo>
                    <a:pt x="1824" y="491"/>
                  </a:lnTo>
                  <a:lnTo>
                    <a:pt x="1822" y="488"/>
                  </a:lnTo>
                  <a:lnTo>
                    <a:pt x="1821" y="488"/>
                  </a:lnTo>
                  <a:lnTo>
                    <a:pt x="1811" y="489"/>
                  </a:lnTo>
                  <a:lnTo>
                    <a:pt x="1810" y="493"/>
                  </a:lnTo>
                  <a:lnTo>
                    <a:pt x="1813" y="496"/>
                  </a:lnTo>
                  <a:lnTo>
                    <a:pt x="1811" y="498"/>
                  </a:lnTo>
                  <a:lnTo>
                    <a:pt x="1809" y="496"/>
                  </a:lnTo>
                  <a:lnTo>
                    <a:pt x="1808" y="494"/>
                  </a:lnTo>
                  <a:lnTo>
                    <a:pt x="1806" y="496"/>
                  </a:lnTo>
                  <a:lnTo>
                    <a:pt x="1805" y="498"/>
                  </a:lnTo>
                  <a:lnTo>
                    <a:pt x="1798" y="498"/>
                  </a:lnTo>
                  <a:lnTo>
                    <a:pt x="1797" y="496"/>
                  </a:lnTo>
                  <a:lnTo>
                    <a:pt x="1796" y="498"/>
                  </a:lnTo>
                  <a:lnTo>
                    <a:pt x="1796" y="510"/>
                  </a:lnTo>
                  <a:lnTo>
                    <a:pt x="1798" y="509"/>
                  </a:lnTo>
                  <a:lnTo>
                    <a:pt x="1800" y="511"/>
                  </a:lnTo>
                  <a:lnTo>
                    <a:pt x="1799" y="512"/>
                  </a:lnTo>
                  <a:lnTo>
                    <a:pt x="1797" y="510"/>
                  </a:lnTo>
                  <a:lnTo>
                    <a:pt x="1797" y="515"/>
                  </a:lnTo>
                  <a:lnTo>
                    <a:pt x="1796" y="518"/>
                  </a:lnTo>
                  <a:lnTo>
                    <a:pt x="1799" y="518"/>
                  </a:lnTo>
                  <a:lnTo>
                    <a:pt x="1800" y="520"/>
                  </a:lnTo>
                  <a:lnTo>
                    <a:pt x="1804" y="522"/>
                  </a:lnTo>
                  <a:lnTo>
                    <a:pt x="1804" y="524"/>
                  </a:lnTo>
                  <a:lnTo>
                    <a:pt x="1802" y="526"/>
                  </a:lnTo>
                  <a:lnTo>
                    <a:pt x="1804" y="530"/>
                  </a:lnTo>
                  <a:lnTo>
                    <a:pt x="1802" y="530"/>
                  </a:lnTo>
                  <a:lnTo>
                    <a:pt x="1800" y="528"/>
                  </a:lnTo>
                  <a:lnTo>
                    <a:pt x="1799" y="528"/>
                  </a:lnTo>
                  <a:lnTo>
                    <a:pt x="1800" y="531"/>
                  </a:lnTo>
                  <a:lnTo>
                    <a:pt x="1804" y="531"/>
                  </a:lnTo>
                  <a:lnTo>
                    <a:pt x="1804" y="531"/>
                  </a:lnTo>
                  <a:lnTo>
                    <a:pt x="1808" y="537"/>
                  </a:lnTo>
                  <a:lnTo>
                    <a:pt x="1807" y="538"/>
                  </a:lnTo>
                  <a:lnTo>
                    <a:pt x="1805" y="539"/>
                  </a:lnTo>
                  <a:lnTo>
                    <a:pt x="1804" y="543"/>
                  </a:lnTo>
                  <a:lnTo>
                    <a:pt x="1806" y="541"/>
                  </a:lnTo>
                  <a:lnTo>
                    <a:pt x="1807" y="545"/>
                  </a:lnTo>
                  <a:lnTo>
                    <a:pt x="1806" y="547"/>
                  </a:lnTo>
                  <a:lnTo>
                    <a:pt x="1809" y="549"/>
                  </a:lnTo>
                  <a:lnTo>
                    <a:pt x="1813" y="549"/>
                  </a:lnTo>
                  <a:lnTo>
                    <a:pt x="1817" y="555"/>
                  </a:lnTo>
                  <a:lnTo>
                    <a:pt x="1819" y="556"/>
                  </a:lnTo>
                  <a:lnTo>
                    <a:pt x="1819" y="556"/>
                  </a:lnTo>
                  <a:lnTo>
                    <a:pt x="1816" y="555"/>
                  </a:lnTo>
                  <a:lnTo>
                    <a:pt x="1814" y="553"/>
                  </a:lnTo>
                  <a:lnTo>
                    <a:pt x="1810" y="549"/>
                  </a:lnTo>
                  <a:lnTo>
                    <a:pt x="1808" y="551"/>
                  </a:lnTo>
                  <a:lnTo>
                    <a:pt x="1806" y="551"/>
                  </a:lnTo>
                  <a:lnTo>
                    <a:pt x="1805" y="549"/>
                  </a:lnTo>
                  <a:lnTo>
                    <a:pt x="1801" y="551"/>
                  </a:lnTo>
                  <a:lnTo>
                    <a:pt x="1801" y="553"/>
                  </a:lnTo>
                  <a:lnTo>
                    <a:pt x="1801" y="556"/>
                  </a:lnTo>
                  <a:lnTo>
                    <a:pt x="1801" y="560"/>
                  </a:lnTo>
                  <a:lnTo>
                    <a:pt x="1800" y="555"/>
                  </a:lnTo>
                  <a:lnTo>
                    <a:pt x="1798" y="555"/>
                  </a:lnTo>
                  <a:lnTo>
                    <a:pt x="1798" y="557"/>
                  </a:lnTo>
                  <a:lnTo>
                    <a:pt x="1796" y="557"/>
                  </a:lnTo>
                  <a:lnTo>
                    <a:pt x="1796" y="555"/>
                  </a:lnTo>
                  <a:lnTo>
                    <a:pt x="1793" y="553"/>
                  </a:lnTo>
                  <a:lnTo>
                    <a:pt x="1789" y="553"/>
                  </a:lnTo>
                  <a:lnTo>
                    <a:pt x="1788" y="553"/>
                  </a:lnTo>
                  <a:lnTo>
                    <a:pt x="1785" y="553"/>
                  </a:lnTo>
                  <a:lnTo>
                    <a:pt x="1783" y="554"/>
                  </a:lnTo>
                  <a:lnTo>
                    <a:pt x="1781" y="556"/>
                  </a:lnTo>
                  <a:lnTo>
                    <a:pt x="1781" y="560"/>
                  </a:lnTo>
                  <a:lnTo>
                    <a:pt x="1784" y="560"/>
                  </a:lnTo>
                  <a:lnTo>
                    <a:pt x="1785" y="561"/>
                  </a:lnTo>
                  <a:lnTo>
                    <a:pt x="1783" y="562"/>
                  </a:lnTo>
                  <a:lnTo>
                    <a:pt x="1780" y="560"/>
                  </a:lnTo>
                  <a:lnTo>
                    <a:pt x="1777" y="557"/>
                  </a:lnTo>
                  <a:lnTo>
                    <a:pt x="1772" y="558"/>
                  </a:lnTo>
                  <a:lnTo>
                    <a:pt x="1766" y="558"/>
                  </a:lnTo>
                  <a:lnTo>
                    <a:pt x="1762" y="561"/>
                  </a:lnTo>
                  <a:lnTo>
                    <a:pt x="1758" y="563"/>
                  </a:lnTo>
                  <a:lnTo>
                    <a:pt x="1758" y="564"/>
                  </a:lnTo>
                  <a:lnTo>
                    <a:pt x="1756" y="566"/>
                  </a:lnTo>
                  <a:lnTo>
                    <a:pt x="1753" y="568"/>
                  </a:lnTo>
                  <a:lnTo>
                    <a:pt x="1749" y="568"/>
                  </a:lnTo>
                  <a:lnTo>
                    <a:pt x="1748" y="570"/>
                  </a:lnTo>
                  <a:lnTo>
                    <a:pt x="1748" y="575"/>
                  </a:lnTo>
                  <a:lnTo>
                    <a:pt x="1746" y="579"/>
                  </a:lnTo>
                  <a:lnTo>
                    <a:pt x="1741" y="585"/>
                  </a:lnTo>
                  <a:lnTo>
                    <a:pt x="1740" y="585"/>
                  </a:lnTo>
                  <a:lnTo>
                    <a:pt x="1740" y="588"/>
                  </a:lnTo>
                  <a:lnTo>
                    <a:pt x="1745" y="589"/>
                  </a:lnTo>
                  <a:lnTo>
                    <a:pt x="1748" y="589"/>
                  </a:lnTo>
                  <a:lnTo>
                    <a:pt x="1750" y="588"/>
                  </a:lnTo>
                  <a:lnTo>
                    <a:pt x="1750" y="590"/>
                  </a:lnTo>
                  <a:lnTo>
                    <a:pt x="1748" y="589"/>
                  </a:lnTo>
                  <a:lnTo>
                    <a:pt x="1748" y="589"/>
                  </a:lnTo>
                  <a:lnTo>
                    <a:pt x="1745" y="590"/>
                  </a:lnTo>
                  <a:lnTo>
                    <a:pt x="1742" y="591"/>
                  </a:lnTo>
                  <a:lnTo>
                    <a:pt x="1741" y="591"/>
                  </a:lnTo>
                  <a:lnTo>
                    <a:pt x="1742" y="592"/>
                  </a:lnTo>
                  <a:lnTo>
                    <a:pt x="1740" y="592"/>
                  </a:lnTo>
                  <a:lnTo>
                    <a:pt x="1742" y="594"/>
                  </a:lnTo>
                  <a:lnTo>
                    <a:pt x="1743" y="595"/>
                  </a:lnTo>
                  <a:lnTo>
                    <a:pt x="1740" y="594"/>
                  </a:lnTo>
                  <a:lnTo>
                    <a:pt x="1738" y="591"/>
                  </a:lnTo>
                  <a:lnTo>
                    <a:pt x="1733" y="592"/>
                  </a:lnTo>
                  <a:lnTo>
                    <a:pt x="1734" y="595"/>
                  </a:lnTo>
                  <a:lnTo>
                    <a:pt x="1737" y="596"/>
                  </a:lnTo>
                  <a:lnTo>
                    <a:pt x="1740" y="595"/>
                  </a:lnTo>
                  <a:lnTo>
                    <a:pt x="1742" y="596"/>
                  </a:lnTo>
                  <a:lnTo>
                    <a:pt x="1743" y="598"/>
                  </a:lnTo>
                  <a:lnTo>
                    <a:pt x="1742" y="596"/>
                  </a:lnTo>
                  <a:lnTo>
                    <a:pt x="1739" y="596"/>
                  </a:lnTo>
                  <a:lnTo>
                    <a:pt x="1736" y="597"/>
                  </a:lnTo>
                  <a:lnTo>
                    <a:pt x="1733" y="596"/>
                  </a:lnTo>
                  <a:lnTo>
                    <a:pt x="1728" y="597"/>
                  </a:lnTo>
                  <a:lnTo>
                    <a:pt x="1719" y="601"/>
                  </a:lnTo>
                  <a:lnTo>
                    <a:pt x="1710" y="604"/>
                  </a:lnTo>
                  <a:lnTo>
                    <a:pt x="1706" y="606"/>
                  </a:lnTo>
                  <a:lnTo>
                    <a:pt x="1706" y="608"/>
                  </a:lnTo>
                  <a:lnTo>
                    <a:pt x="1706" y="614"/>
                  </a:lnTo>
                  <a:lnTo>
                    <a:pt x="1706" y="614"/>
                  </a:lnTo>
                  <a:lnTo>
                    <a:pt x="1707" y="617"/>
                  </a:lnTo>
                  <a:lnTo>
                    <a:pt x="1706" y="616"/>
                  </a:lnTo>
                  <a:lnTo>
                    <a:pt x="1704" y="620"/>
                  </a:lnTo>
                  <a:lnTo>
                    <a:pt x="1700" y="622"/>
                  </a:lnTo>
                  <a:lnTo>
                    <a:pt x="1695" y="623"/>
                  </a:lnTo>
                  <a:lnTo>
                    <a:pt x="1689" y="625"/>
                  </a:lnTo>
                  <a:lnTo>
                    <a:pt x="1687" y="628"/>
                  </a:lnTo>
                  <a:lnTo>
                    <a:pt x="1688" y="630"/>
                  </a:lnTo>
                  <a:lnTo>
                    <a:pt x="1691" y="630"/>
                  </a:lnTo>
                  <a:lnTo>
                    <a:pt x="1691" y="630"/>
                  </a:lnTo>
                  <a:lnTo>
                    <a:pt x="1688" y="631"/>
                  </a:lnTo>
                  <a:lnTo>
                    <a:pt x="1682" y="633"/>
                  </a:lnTo>
                  <a:lnTo>
                    <a:pt x="1678" y="632"/>
                  </a:lnTo>
                  <a:lnTo>
                    <a:pt x="1674" y="632"/>
                  </a:lnTo>
                  <a:lnTo>
                    <a:pt x="1672" y="631"/>
                  </a:lnTo>
                  <a:lnTo>
                    <a:pt x="1669" y="632"/>
                  </a:lnTo>
                  <a:lnTo>
                    <a:pt x="1666" y="629"/>
                  </a:lnTo>
                  <a:lnTo>
                    <a:pt x="1666" y="626"/>
                  </a:lnTo>
                  <a:lnTo>
                    <a:pt x="1662" y="626"/>
                  </a:lnTo>
                  <a:lnTo>
                    <a:pt x="1657" y="626"/>
                  </a:lnTo>
                  <a:lnTo>
                    <a:pt x="1660" y="631"/>
                  </a:lnTo>
                  <a:lnTo>
                    <a:pt x="1662" y="634"/>
                  </a:lnTo>
                  <a:lnTo>
                    <a:pt x="1663" y="640"/>
                  </a:lnTo>
                  <a:lnTo>
                    <a:pt x="1663" y="642"/>
                  </a:lnTo>
                  <a:lnTo>
                    <a:pt x="1665" y="645"/>
                  </a:lnTo>
                  <a:lnTo>
                    <a:pt x="1657" y="646"/>
                  </a:lnTo>
                  <a:lnTo>
                    <a:pt x="1657" y="647"/>
                  </a:lnTo>
                  <a:lnTo>
                    <a:pt x="1657" y="647"/>
                  </a:lnTo>
                  <a:lnTo>
                    <a:pt x="1657" y="646"/>
                  </a:lnTo>
                  <a:lnTo>
                    <a:pt x="1653" y="643"/>
                  </a:lnTo>
                  <a:lnTo>
                    <a:pt x="1649" y="646"/>
                  </a:lnTo>
                  <a:lnTo>
                    <a:pt x="1647" y="646"/>
                  </a:lnTo>
                  <a:lnTo>
                    <a:pt x="1643" y="640"/>
                  </a:lnTo>
                  <a:lnTo>
                    <a:pt x="1639" y="641"/>
                  </a:lnTo>
                  <a:lnTo>
                    <a:pt x="1637" y="641"/>
                  </a:lnTo>
                  <a:lnTo>
                    <a:pt x="1635" y="645"/>
                  </a:lnTo>
                  <a:lnTo>
                    <a:pt x="1630" y="643"/>
                  </a:lnTo>
                  <a:lnTo>
                    <a:pt x="1625" y="645"/>
                  </a:lnTo>
                  <a:lnTo>
                    <a:pt x="1622" y="646"/>
                  </a:lnTo>
                  <a:lnTo>
                    <a:pt x="1619" y="648"/>
                  </a:lnTo>
                  <a:lnTo>
                    <a:pt x="1620" y="650"/>
                  </a:lnTo>
                  <a:lnTo>
                    <a:pt x="1625" y="649"/>
                  </a:lnTo>
                  <a:lnTo>
                    <a:pt x="1626" y="651"/>
                  </a:lnTo>
                  <a:lnTo>
                    <a:pt x="1622" y="650"/>
                  </a:lnTo>
                  <a:lnTo>
                    <a:pt x="1622" y="652"/>
                  </a:lnTo>
                  <a:lnTo>
                    <a:pt x="1626" y="654"/>
                  </a:lnTo>
                  <a:lnTo>
                    <a:pt x="1620" y="655"/>
                  </a:lnTo>
                  <a:lnTo>
                    <a:pt x="1621" y="656"/>
                  </a:lnTo>
                  <a:lnTo>
                    <a:pt x="1625" y="657"/>
                  </a:lnTo>
                  <a:lnTo>
                    <a:pt x="1627" y="659"/>
                  </a:lnTo>
                  <a:lnTo>
                    <a:pt x="1629" y="658"/>
                  </a:lnTo>
                  <a:lnTo>
                    <a:pt x="1638" y="660"/>
                  </a:lnTo>
                  <a:lnTo>
                    <a:pt x="1640" y="663"/>
                  </a:lnTo>
                  <a:lnTo>
                    <a:pt x="1643" y="665"/>
                  </a:lnTo>
                  <a:lnTo>
                    <a:pt x="1644" y="663"/>
                  </a:lnTo>
                  <a:lnTo>
                    <a:pt x="1647" y="665"/>
                  </a:lnTo>
                  <a:lnTo>
                    <a:pt x="1653" y="665"/>
                  </a:lnTo>
                  <a:lnTo>
                    <a:pt x="1651" y="666"/>
                  </a:lnTo>
                  <a:lnTo>
                    <a:pt x="1652" y="668"/>
                  </a:lnTo>
                  <a:lnTo>
                    <a:pt x="1655" y="668"/>
                  </a:lnTo>
                  <a:lnTo>
                    <a:pt x="1659" y="668"/>
                  </a:lnTo>
                  <a:lnTo>
                    <a:pt x="1661" y="669"/>
                  </a:lnTo>
                  <a:lnTo>
                    <a:pt x="1657" y="668"/>
                  </a:lnTo>
                  <a:lnTo>
                    <a:pt x="1655" y="668"/>
                  </a:lnTo>
                  <a:lnTo>
                    <a:pt x="1655" y="671"/>
                  </a:lnTo>
                  <a:lnTo>
                    <a:pt x="1657" y="673"/>
                  </a:lnTo>
                  <a:lnTo>
                    <a:pt x="1655" y="676"/>
                  </a:lnTo>
                  <a:lnTo>
                    <a:pt x="1659" y="678"/>
                  </a:lnTo>
                  <a:lnTo>
                    <a:pt x="1661" y="682"/>
                  </a:lnTo>
                  <a:lnTo>
                    <a:pt x="1662" y="683"/>
                  </a:lnTo>
                  <a:lnTo>
                    <a:pt x="1664" y="683"/>
                  </a:lnTo>
                  <a:lnTo>
                    <a:pt x="1666" y="685"/>
                  </a:lnTo>
                  <a:lnTo>
                    <a:pt x="1670" y="685"/>
                  </a:lnTo>
                  <a:lnTo>
                    <a:pt x="1669" y="686"/>
                  </a:lnTo>
                  <a:lnTo>
                    <a:pt x="1670" y="692"/>
                  </a:lnTo>
                  <a:lnTo>
                    <a:pt x="1670" y="694"/>
                  </a:lnTo>
                  <a:lnTo>
                    <a:pt x="1668" y="695"/>
                  </a:lnTo>
                  <a:lnTo>
                    <a:pt x="1669" y="695"/>
                  </a:lnTo>
                  <a:lnTo>
                    <a:pt x="1671" y="697"/>
                  </a:lnTo>
                  <a:lnTo>
                    <a:pt x="1673" y="699"/>
                  </a:lnTo>
                  <a:lnTo>
                    <a:pt x="1676" y="702"/>
                  </a:lnTo>
                  <a:lnTo>
                    <a:pt x="1676" y="705"/>
                  </a:lnTo>
                  <a:lnTo>
                    <a:pt x="1677" y="708"/>
                  </a:lnTo>
                  <a:lnTo>
                    <a:pt x="1678" y="709"/>
                  </a:lnTo>
                  <a:lnTo>
                    <a:pt x="1677" y="708"/>
                  </a:lnTo>
                  <a:lnTo>
                    <a:pt x="1674" y="706"/>
                  </a:lnTo>
                  <a:lnTo>
                    <a:pt x="1674" y="702"/>
                  </a:lnTo>
                  <a:lnTo>
                    <a:pt x="1672" y="700"/>
                  </a:lnTo>
                  <a:lnTo>
                    <a:pt x="1669" y="699"/>
                  </a:lnTo>
                  <a:lnTo>
                    <a:pt x="1668" y="711"/>
                  </a:lnTo>
                  <a:lnTo>
                    <a:pt x="1668" y="714"/>
                  </a:lnTo>
                  <a:lnTo>
                    <a:pt x="1668" y="718"/>
                  </a:lnTo>
                  <a:lnTo>
                    <a:pt x="1665" y="727"/>
                  </a:lnTo>
                  <a:lnTo>
                    <a:pt x="1663" y="734"/>
                  </a:lnTo>
                  <a:lnTo>
                    <a:pt x="1661" y="735"/>
                  </a:lnTo>
                  <a:lnTo>
                    <a:pt x="1657" y="736"/>
                  </a:lnTo>
                  <a:lnTo>
                    <a:pt x="1654" y="736"/>
                  </a:lnTo>
                  <a:lnTo>
                    <a:pt x="1652" y="736"/>
                  </a:lnTo>
                  <a:lnTo>
                    <a:pt x="1647" y="733"/>
                  </a:lnTo>
                  <a:lnTo>
                    <a:pt x="1645" y="734"/>
                  </a:lnTo>
                  <a:lnTo>
                    <a:pt x="1644" y="735"/>
                  </a:lnTo>
                  <a:lnTo>
                    <a:pt x="1642" y="735"/>
                  </a:lnTo>
                  <a:lnTo>
                    <a:pt x="1637" y="733"/>
                  </a:lnTo>
                  <a:lnTo>
                    <a:pt x="1635" y="733"/>
                  </a:lnTo>
                  <a:lnTo>
                    <a:pt x="1632" y="733"/>
                  </a:lnTo>
                  <a:lnTo>
                    <a:pt x="1629" y="734"/>
                  </a:lnTo>
                  <a:lnTo>
                    <a:pt x="1629" y="734"/>
                  </a:lnTo>
                  <a:lnTo>
                    <a:pt x="1627" y="734"/>
                  </a:lnTo>
                  <a:lnTo>
                    <a:pt x="1621" y="734"/>
                  </a:lnTo>
                  <a:lnTo>
                    <a:pt x="1615" y="733"/>
                  </a:lnTo>
                  <a:lnTo>
                    <a:pt x="1612" y="732"/>
                  </a:lnTo>
                  <a:lnTo>
                    <a:pt x="1606" y="732"/>
                  </a:lnTo>
                  <a:lnTo>
                    <a:pt x="1604" y="731"/>
                  </a:lnTo>
                  <a:lnTo>
                    <a:pt x="1602" y="732"/>
                  </a:lnTo>
                  <a:lnTo>
                    <a:pt x="1593" y="732"/>
                  </a:lnTo>
                  <a:lnTo>
                    <a:pt x="1591" y="732"/>
                  </a:lnTo>
                  <a:lnTo>
                    <a:pt x="1588" y="733"/>
                  </a:lnTo>
                  <a:lnTo>
                    <a:pt x="1587" y="732"/>
                  </a:lnTo>
                  <a:lnTo>
                    <a:pt x="1585" y="731"/>
                  </a:lnTo>
                  <a:lnTo>
                    <a:pt x="1582" y="729"/>
                  </a:lnTo>
                  <a:lnTo>
                    <a:pt x="1576" y="728"/>
                  </a:lnTo>
                  <a:lnTo>
                    <a:pt x="1574" y="731"/>
                  </a:lnTo>
                  <a:lnTo>
                    <a:pt x="1572" y="733"/>
                  </a:lnTo>
                  <a:lnTo>
                    <a:pt x="1572" y="733"/>
                  </a:lnTo>
                  <a:lnTo>
                    <a:pt x="1572" y="734"/>
                  </a:lnTo>
                  <a:lnTo>
                    <a:pt x="1569" y="735"/>
                  </a:lnTo>
                  <a:lnTo>
                    <a:pt x="1567" y="736"/>
                  </a:lnTo>
                  <a:lnTo>
                    <a:pt x="1563" y="736"/>
                  </a:lnTo>
                  <a:lnTo>
                    <a:pt x="1558" y="740"/>
                  </a:lnTo>
                  <a:lnTo>
                    <a:pt x="1560" y="743"/>
                  </a:lnTo>
                  <a:lnTo>
                    <a:pt x="1560" y="743"/>
                  </a:lnTo>
                  <a:lnTo>
                    <a:pt x="1561" y="744"/>
                  </a:lnTo>
                  <a:lnTo>
                    <a:pt x="1563" y="744"/>
                  </a:lnTo>
                  <a:lnTo>
                    <a:pt x="1562" y="744"/>
                  </a:lnTo>
                  <a:lnTo>
                    <a:pt x="1562" y="748"/>
                  </a:lnTo>
                  <a:lnTo>
                    <a:pt x="1566" y="746"/>
                  </a:lnTo>
                  <a:lnTo>
                    <a:pt x="1563" y="749"/>
                  </a:lnTo>
                  <a:lnTo>
                    <a:pt x="1563" y="751"/>
                  </a:lnTo>
                  <a:lnTo>
                    <a:pt x="1567" y="751"/>
                  </a:lnTo>
                  <a:lnTo>
                    <a:pt x="1563" y="753"/>
                  </a:lnTo>
                  <a:lnTo>
                    <a:pt x="1566" y="753"/>
                  </a:lnTo>
                  <a:lnTo>
                    <a:pt x="1567" y="752"/>
                  </a:lnTo>
                  <a:lnTo>
                    <a:pt x="1567" y="753"/>
                  </a:lnTo>
                  <a:lnTo>
                    <a:pt x="1563" y="756"/>
                  </a:lnTo>
                  <a:lnTo>
                    <a:pt x="1565" y="758"/>
                  </a:lnTo>
                  <a:lnTo>
                    <a:pt x="1563" y="760"/>
                  </a:lnTo>
                  <a:lnTo>
                    <a:pt x="1563" y="762"/>
                  </a:lnTo>
                  <a:lnTo>
                    <a:pt x="1566" y="770"/>
                  </a:lnTo>
                  <a:lnTo>
                    <a:pt x="1567" y="771"/>
                  </a:lnTo>
                  <a:lnTo>
                    <a:pt x="1566" y="779"/>
                  </a:lnTo>
                  <a:lnTo>
                    <a:pt x="1567" y="776"/>
                  </a:lnTo>
                  <a:lnTo>
                    <a:pt x="1567" y="779"/>
                  </a:lnTo>
                  <a:lnTo>
                    <a:pt x="1565" y="782"/>
                  </a:lnTo>
                  <a:lnTo>
                    <a:pt x="1563" y="788"/>
                  </a:lnTo>
                  <a:lnTo>
                    <a:pt x="1560" y="796"/>
                  </a:lnTo>
                  <a:lnTo>
                    <a:pt x="1557" y="801"/>
                  </a:lnTo>
                  <a:lnTo>
                    <a:pt x="1557" y="803"/>
                  </a:lnTo>
                  <a:lnTo>
                    <a:pt x="1555" y="805"/>
                  </a:lnTo>
                  <a:lnTo>
                    <a:pt x="1555" y="809"/>
                  </a:lnTo>
                  <a:lnTo>
                    <a:pt x="1557" y="811"/>
                  </a:lnTo>
                  <a:lnTo>
                    <a:pt x="1559" y="811"/>
                  </a:lnTo>
                  <a:lnTo>
                    <a:pt x="1560" y="810"/>
                  </a:lnTo>
                  <a:lnTo>
                    <a:pt x="1562" y="806"/>
                  </a:lnTo>
                  <a:lnTo>
                    <a:pt x="1562" y="810"/>
                  </a:lnTo>
                  <a:lnTo>
                    <a:pt x="1560" y="812"/>
                  </a:lnTo>
                  <a:lnTo>
                    <a:pt x="1559" y="811"/>
                  </a:lnTo>
                  <a:lnTo>
                    <a:pt x="1559" y="814"/>
                  </a:lnTo>
                  <a:lnTo>
                    <a:pt x="1565" y="814"/>
                  </a:lnTo>
                  <a:lnTo>
                    <a:pt x="1566" y="813"/>
                  </a:lnTo>
                  <a:lnTo>
                    <a:pt x="1565" y="816"/>
                  </a:lnTo>
                  <a:lnTo>
                    <a:pt x="1565" y="819"/>
                  </a:lnTo>
                  <a:lnTo>
                    <a:pt x="1563" y="822"/>
                  </a:lnTo>
                  <a:lnTo>
                    <a:pt x="1565" y="827"/>
                  </a:lnTo>
                  <a:lnTo>
                    <a:pt x="1565" y="828"/>
                  </a:lnTo>
                  <a:lnTo>
                    <a:pt x="1565" y="831"/>
                  </a:lnTo>
                  <a:lnTo>
                    <a:pt x="1562" y="835"/>
                  </a:lnTo>
                  <a:lnTo>
                    <a:pt x="1562" y="838"/>
                  </a:lnTo>
                  <a:lnTo>
                    <a:pt x="1568" y="836"/>
                  </a:lnTo>
                  <a:lnTo>
                    <a:pt x="1570" y="836"/>
                  </a:lnTo>
                  <a:lnTo>
                    <a:pt x="1572" y="836"/>
                  </a:lnTo>
                  <a:lnTo>
                    <a:pt x="1575" y="837"/>
                  </a:lnTo>
                  <a:lnTo>
                    <a:pt x="1578" y="837"/>
                  </a:lnTo>
                  <a:lnTo>
                    <a:pt x="1583" y="835"/>
                  </a:lnTo>
                  <a:lnTo>
                    <a:pt x="1583" y="834"/>
                  </a:lnTo>
                  <a:lnTo>
                    <a:pt x="1584" y="835"/>
                  </a:lnTo>
                  <a:lnTo>
                    <a:pt x="1584" y="835"/>
                  </a:lnTo>
                  <a:lnTo>
                    <a:pt x="1589" y="834"/>
                  </a:lnTo>
                  <a:lnTo>
                    <a:pt x="1591" y="834"/>
                  </a:lnTo>
                  <a:lnTo>
                    <a:pt x="1589" y="835"/>
                  </a:lnTo>
                  <a:lnTo>
                    <a:pt x="1595" y="838"/>
                  </a:lnTo>
                  <a:lnTo>
                    <a:pt x="1600" y="839"/>
                  </a:lnTo>
                  <a:lnTo>
                    <a:pt x="1596" y="843"/>
                  </a:lnTo>
                  <a:lnTo>
                    <a:pt x="1600" y="845"/>
                  </a:lnTo>
                  <a:lnTo>
                    <a:pt x="1600" y="845"/>
                  </a:lnTo>
                  <a:lnTo>
                    <a:pt x="1600" y="847"/>
                  </a:lnTo>
                  <a:lnTo>
                    <a:pt x="1602" y="851"/>
                  </a:lnTo>
                  <a:lnTo>
                    <a:pt x="1608" y="854"/>
                  </a:lnTo>
                  <a:lnTo>
                    <a:pt x="1612" y="852"/>
                  </a:lnTo>
                  <a:lnTo>
                    <a:pt x="1613" y="847"/>
                  </a:lnTo>
                  <a:lnTo>
                    <a:pt x="1617" y="846"/>
                  </a:lnTo>
                  <a:lnTo>
                    <a:pt x="1619" y="846"/>
                  </a:lnTo>
                  <a:lnTo>
                    <a:pt x="1621" y="846"/>
                  </a:lnTo>
                  <a:lnTo>
                    <a:pt x="1623" y="843"/>
                  </a:lnTo>
                  <a:lnTo>
                    <a:pt x="1625" y="843"/>
                  </a:lnTo>
                  <a:lnTo>
                    <a:pt x="1636" y="843"/>
                  </a:lnTo>
                  <a:lnTo>
                    <a:pt x="1642" y="842"/>
                  </a:lnTo>
                  <a:lnTo>
                    <a:pt x="1646" y="843"/>
                  </a:lnTo>
                  <a:lnTo>
                    <a:pt x="1648" y="843"/>
                  </a:lnTo>
                  <a:lnTo>
                    <a:pt x="1651" y="840"/>
                  </a:lnTo>
                  <a:lnTo>
                    <a:pt x="1653" y="840"/>
                  </a:lnTo>
                  <a:lnTo>
                    <a:pt x="1656" y="842"/>
                  </a:lnTo>
                  <a:lnTo>
                    <a:pt x="1657" y="839"/>
                  </a:lnTo>
                  <a:lnTo>
                    <a:pt x="1660" y="836"/>
                  </a:lnTo>
                  <a:lnTo>
                    <a:pt x="1660" y="834"/>
                  </a:lnTo>
                  <a:lnTo>
                    <a:pt x="1665" y="830"/>
                  </a:lnTo>
                  <a:lnTo>
                    <a:pt x="1668" y="829"/>
                  </a:lnTo>
                  <a:lnTo>
                    <a:pt x="1671" y="829"/>
                  </a:lnTo>
                  <a:lnTo>
                    <a:pt x="1673" y="827"/>
                  </a:lnTo>
                  <a:lnTo>
                    <a:pt x="1676" y="823"/>
                  </a:lnTo>
                  <a:lnTo>
                    <a:pt x="1676" y="820"/>
                  </a:lnTo>
                  <a:lnTo>
                    <a:pt x="1679" y="816"/>
                  </a:lnTo>
                  <a:lnTo>
                    <a:pt x="1685" y="812"/>
                  </a:lnTo>
                  <a:lnTo>
                    <a:pt x="1688" y="811"/>
                  </a:lnTo>
                  <a:lnTo>
                    <a:pt x="1682" y="806"/>
                  </a:lnTo>
                  <a:lnTo>
                    <a:pt x="1681" y="804"/>
                  </a:lnTo>
                  <a:lnTo>
                    <a:pt x="1680" y="800"/>
                  </a:lnTo>
                  <a:lnTo>
                    <a:pt x="1682" y="794"/>
                  </a:lnTo>
                  <a:lnTo>
                    <a:pt x="1685" y="792"/>
                  </a:lnTo>
                  <a:lnTo>
                    <a:pt x="1686" y="789"/>
                  </a:lnTo>
                  <a:lnTo>
                    <a:pt x="1690" y="784"/>
                  </a:lnTo>
                  <a:lnTo>
                    <a:pt x="1691" y="782"/>
                  </a:lnTo>
                  <a:lnTo>
                    <a:pt x="1694" y="780"/>
                  </a:lnTo>
                  <a:lnTo>
                    <a:pt x="1697" y="779"/>
                  </a:lnTo>
                  <a:lnTo>
                    <a:pt x="1697" y="778"/>
                  </a:lnTo>
                  <a:lnTo>
                    <a:pt x="1695" y="777"/>
                  </a:lnTo>
                  <a:lnTo>
                    <a:pt x="1697" y="775"/>
                  </a:lnTo>
                  <a:lnTo>
                    <a:pt x="1702" y="772"/>
                  </a:lnTo>
                  <a:lnTo>
                    <a:pt x="1714" y="769"/>
                  </a:lnTo>
                  <a:lnTo>
                    <a:pt x="1715" y="768"/>
                  </a:lnTo>
                  <a:lnTo>
                    <a:pt x="1717" y="766"/>
                  </a:lnTo>
                  <a:lnTo>
                    <a:pt x="1725" y="762"/>
                  </a:lnTo>
                  <a:lnTo>
                    <a:pt x="1728" y="760"/>
                  </a:lnTo>
                  <a:lnTo>
                    <a:pt x="1729" y="757"/>
                  </a:lnTo>
                  <a:lnTo>
                    <a:pt x="1728" y="754"/>
                  </a:lnTo>
                  <a:lnTo>
                    <a:pt x="1730" y="753"/>
                  </a:lnTo>
                  <a:lnTo>
                    <a:pt x="1726" y="746"/>
                  </a:lnTo>
                  <a:lnTo>
                    <a:pt x="1726" y="744"/>
                  </a:lnTo>
                  <a:lnTo>
                    <a:pt x="1725" y="743"/>
                  </a:lnTo>
                  <a:lnTo>
                    <a:pt x="1726" y="743"/>
                  </a:lnTo>
                  <a:lnTo>
                    <a:pt x="1726" y="740"/>
                  </a:lnTo>
                  <a:lnTo>
                    <a:pt x="1730" y="737"/>
                  </a:lnTo>
                  <a:lnTo>
                    <a:pt x="1732" y="736"/>
                  </a:lnTo>
                  <a:lnTo>
                    <a:pt x="1738" y="733"/>
                  </a:lnTo>
                  <a:lnTo>
                    <a:pt x="1740" y="732"/>
                  </a:lnTo>
                  <a:lnTo>
                    <a:pt x="1742" y="733"/>
                  </a:lnTo>
                  <a:lnTo>
                    <a:pt x="1745" y="733"/>
                  </a:lnTo>
                  <a:lnTo>
                    <a:pt x="1747" y="735"/>
                  </a:lnTo>
                  <a:lnTo>
                    <a:pt x="1750" y="734"/>
                  </a:lnTo>
                  <a:lnTo>
                    <a:pt x="1749" y="732"/>
                  </a:lnTo>
                  <a:lnTo>
                    <a:pt x="1750" y="734"/>
                  </a:lnTo>
                  <a:lnTo>
                    <a:pt x="1754" y="734"/>
                  </a:lnTo>
                  <a:lnTo>
                    <a:pt x="1754" y="734"/>
                  </a:lnTo>
                  <a:lnTo>
                    <a:pt x="1755" y="735"/>
                  </a:lnTo>
                  <a:lnTo>
                    <a:pt x="1757" y="735"/>
                  </a:lnTo>
                  <a:lnTo>
                    <a:pt x="1759" y="737"/>
                  </a:lnTo>
                  <a:lnTo>
                    <a:pt x="1763" y="737"/>
                  </a:lnTo>
                  <a:lnTo>
                    <a:pt x="1763" y="739"/>
                  </a:lnTo>
                  <a:lnTo>
                    <a:pt x="1766" y="739"/>
                  </a:lnTo>
                  <a:lnTo>
                    <a:pt x="1768" y="740"/>
                  </a:lnTo>
                  <a:lnTo>
                    <a:pt x="1774" y="739"/>
                  </a:lnTo>
                  <a:lnTo>
                    <a:pt x="1776" y="736"/>
                  </a:lnTo>
                  <a:lnTo>
                    <a:pt x="1777" y="734"/>
                  </a:lnTo>
                  <a:lnTo>
                    <a:pt x="1783" y="729"/>
                  </a:lnTo>
                  <a:lnTo>
                    <a:pt x="1787" y="728"/>
                  </a:lnTo>
                  <a:lnTo>
                    <a:pt x="1790" y="728"/>
                  </a:lnTo>
                  <a:lnTo>
                    <a:pt x="1793" y="727"/>
                  </a:lnTo>
                  <a:lnTo>
                    <a:pt x="1796" y="725"/>
                  </a:lnTo>
                  <a:lnTo>
                    <a:pt x="1801" y="719"/>
                  </a:lnTo>
                  <a:lnTo>
                    <a:pt x="1805" y="717"/>
                  </a:lnTo>
                  <a:lnTo>
                    <a:pt x="1807" y="717"/>
                  </a:lnTo>
                  <a:lnTo>
                    <a:pt x="1813" y="719"/>
                  </a:lnTo>
                  <a:lnTo>
                    <a:pt x="1817" y="723"/>
                  </a:lnTo>
                  <a:lnTo>
                    <a:pt x="1819" y="723"/>
                  </a:lnTo>
                  <a:lnTo>
                    <a:pt x="1821" y="723"/>
                  </a:lnTo>
                  <a:lnTo>
                    <a:pt x="1822" y="724"/>
                  </a:lnTo>
                  <a:lnTo>
                    <a:pt x="1824" y="725"/>
                  </a:lnTo>
                  <a:lnTo>
                    <a:pt x="1825" y="727"/>
                  </a:lnTo>
                  <a:lnTo>
                    <a:pt x="1825" y="732"/>
                  </a:lnTo>
                  <a:lnTo>
                    <a:pt x="1828" y="736"/>
                  </a:lnTo>
                  <a:lnTo>
                    <a:pt x="1828" y="742"/>
                  </a:lnTo>
                  <a:lnTo>
                    <a:pt x="1832" y="742"/>
                  </a:lnTo>
                  <a:lnTo>
                    <a:pt x="1833" y="744"/>
                  </a:lnTo>
                  <a:lnTo>
                    <a:pt x="1836" y="748"/>
                  </a:lnTo>
                  <a:lnTo>
                    <a:pt x="1839" y="751"/>
                  </a:lnTo>
                  <a:lnTo>
                    <a:pt x="1843" y="752"/>
                  </a:lnTo>
                  <a:lnTo>
                    <a:pt x="1845" y="754"/>
                  </a:lnTo>
                  <a:lnTo>
                    <a:pt x="1845" y="757"/>
                  </a:lnTo>
                  <a:lnTo>
                    <a:pt x="1849" y="758"/>
                  </a:lnTo>
                  <a:lnTo>
                    <a:pt x="1851" y="759"/>
                  </a:lnTo>
                  <a:lnTo>
                    <a:pt x="1852" y="762"/>
                  </a:lnTo>
                  <a:lnTo>
                    <a:pt x="1856" y="763"/>
                  </a:lnTo>
                  <a:lnTo>
                    <a:pt x="1857" y="766"/>
                  </a:lnTo>
                  <a:lnTo>
                    <a:pt x="1862" y="769"/>
                  </a:lnTo>
                  <a:lnTo>
                    <a:pt x="1865" y="769"/>
                  </a:lnTo>
                  <a:lnTo>
                    <a:pt x="1868" y="769"/>
                  </a:lnTo>
                  <a:lnTo>
                    <a:pt x="1870" y="770"/>
                  </a:lnTo>
                  <a:lnTo>
                    <a:pt x="1873" y="770"/>
                  </a:lnTo>
                  <a:lnTo>
                    <a:pt x="1875" y="774"/>
                  </a:lnTo>
                  <a:lnTo>
                    <a:pt x="1878" y="777"/>
                  </a:lnTo>
                  <a:lnTo>
                    <a:pt x="1882" y="777"/>
                  </a:lnTo>
                  <a:lnTo>
                    <a:pt x="1883" y="780"/>
                  </a:lnTo>
                  <a:lnTo>
                    <a:pt x="1884" y="780"/>
                  </a:lnTo>
                  <a:lnTo>
                    <a:pt x="1886" y="779"/>
                  </a:lnTo>
                  <a:lnTo>
                    <a:pt x="1888" y="782"/>
                  </a:lnTo>
                  <a:lnTo>
                    <a:pt x="1890" y="784"/>
                  </a:lnTo>
                  <a:lnTo>
                    <a:pt x="1890" y="787"/>
                  </a:lnTo>
                  <a:lnTo>
                    <a:pt x="1892" y="788"/>
                  </a:lnTo>
                  <a:lnTo>
                    <a:pt x="1895" y="791"/>
                  </a:lnTo>
                  <a:lnTo>
                    <a:pt x="1899" y="789"/>
                  </a:lnTo>
                  <a:lnTo>
                    <a:pt x="1901" y="792"/>
                  </a:lnTo>
                  <a:lnTo>
                    <a:pt x="1901" y="795"/>
                  </a:lnTo>
                  <a:lnTo>
                    <a:pt x="1902" y="797"/>
                  </a:lnTo>
                  <a:lnTo>
                    <a:pt x="1904" y="800"/>
                  </a:lnTo>
                  <a:lnTo>
                    <a:pt x="1905" y="805"/>
                  </a:lnTo>
                  <a:lnTo>
                    <a:pt x="1907" y="808"/>
                  </a:lnTo>
                  <a:lnTo>
                    <a:pt x="1905" y="811"/>
                  </a:lnTo>
                  <a:lnTo>
                    <a:pt x="1902" y="811"/>
                  </a:lnTo>
                  <a:lnTo>
                    <a:pt x="1902" y="816"/>
                  </a:lnTo>
                  <a:lnTo>
                    <a:pt x="1899" y="820"/>
                  </a:lnTo>
                  <a:lnTo>
                    <a:pt x="1900" y="823"/>
                  </a:lnTo>
                  <a:lnTo>
                    <a:pt x="1903" y="823"/>
                  </a:lnTo>
                  <a:lnTo>
                    <a:pt x="1905" y="822"/>
                  </a:lnTo>
                  <a:lnTo>
                    <a:pt x="1907" y="820"/>
                  </a:lnTo>
                  <a:lnTo>
                    <a:pt x="1911" y="814"/>
                  </a:lnTo>
                  <a:lnTo>
                    <a:pt x="1911" y="810"/>
                  </a:lnTo>
                  <a:lnTo>
                    <a:pt x="1919" y="805"/>
                  </a:lnTo>
                  <a:lnTo>
                    <a:pt x="1919" y="803"/>
                  </a:lnTo>
                  <a:lnTo>
                    <a:pt x="1918" y="799"/>
                  </a:lnTo>
                  <a:lnTo>
                    <a:pt x="1913" y="796"/>
                  </a:lnTo>
                  <a:lnTo>
                    <a:pt x="1911" y="795"/>
                  </a:lnTo>
                  <a:lnTo>
                    <a:pt x="1911" y="793"/>
                  </a:lnTo>
                  <a:lnTo>
                    <a:pt x="1912" y="791"/>
                  </a:lnTo>
                  <a:lnTo>
                    <a:pt x="1912" y="788"/>
                  </a:lnTo>
                  <a:lnTo>
                    <a:pt x="1915" y="787"/>
                  </a:lnTo>
                  <a:lnTo>
                    <a:pt x="1916" y="784"/>
                  </a:lnTo>
                  <a:lnTo>
                    <a:pt x="1918" y="782"/>
                  </a:lnTo>
                  <a:lnTo>
                    <a:pt x="1921" y="782"/>
                  </a:lnTo>
                  <a:lnTo>
                    <a:pt x="1921" y="783"/>
                  </a:lnTo>
                  <a:lnTo>
                    <a:pt x="1920" y="783"/>
                  </a:lnTo>
                  <a:lnTo>
                    <a:pt x="1922" y="785"/>
                  </a:lnTo>
                  <a:lnTo>
                    <a:pt x="1928" y="785"/>
                  </a:lnTo>
                  <a:lnTo>
                    <a:pt x="1930" y="787"/>
                  </a:lnTo>
                  <a:lnTo>
                    <a:pt x="1932" y="791"/>
                  </a:lnTo>
                  <a:lnTo>
                    <a:pt x="1934" y="793"/>
                  </a:lnTo>
                  <a:lnTo>
                    <a:pt x="1936" y="793"/>
                  </a:lnTo>
                  <a:lnTo>
                    <a:pt x="1938" y="788"/>
                  </a:lnTo>
                  <a:lnTo>
                    <a:pt x="1937" y="786"/>
                  </a:lnTo>
                  <a:lnTo>
                    <a:pt x="1935" y="784"/>
                  </a:lnTo>
                  <a:lnTo>
                    <a:pt x="1932" y="782"/>
                  </a:lnTo>
                  <a:lnTo>
                    <a:pt x="1930" y="779"/>
                  </a:lnTo>
                  <a:lnTo>
                    <a:pt x="1922" y="776"/>
                  </a:lnTo>
                  <a:lnTo>
                    <a:pt x="1920" y="774"/>
                  </a:lnTo>
                  <a:lnTo>
                    <a:pt x="1912" y="770"/>
                  </a:lnTo>
                  <a:lnTo>
                    <a:pt x="1903" y="766"/>
                  </a:lnTo>
                  <a:lnTo>
                    <a:pt x="1903" y="763"/>
                  </a:lnTo>
                  <a:lnTo>
                    <a:pt x="1905" y="761"/>
                  </a:lnTo>
                  <a:lnTo>
                    <a:pt x="1905" y="759"/>
                  </a:lnTo>
                  <a:lnTo>
                    <a:pt x="1892" y="759"/>
                  </a:lnTo>
                  <a:lnTo>
                    <a:pt x="1890" y="758"/>
                  </a:lnTo>
                  <a:lnTo>
                    <a:pt x="1886" y="757"/>
                  </a:lnTo>
                  <a:lnTo>
                    <a:pt x="1876" y="746"/>
                  </a:lnTo>
                  <a:lnTo>
                    <a:pt x="1873" y="736"/>
                  </a:lnTo>
                  <a:lnTo>
                    <a:pt x="1870" y="732"/>
                  </a:lnTo>
                  <a:lnTo>
                    <a:pt x="1868" y="731"/>
                  </a:lnTo>
                  <a:lnTo>
                    <a:pt x="1862" y="726"/>
                  </a:lnTo>
                  <a:lnTo>
                    <a:pt x="1859" y="725"/>
                  </a:lnTo>
                  <a:lnTo>
                    <a:pt x="1854" y="720"/>
                  </a:lnTo>
                  <a:lnTo>
                    <a:pt x="1853" y="717"/>
                  </a:lnTo>
                  <a:lnTo>
                    <a:pt x="1853" y="714"/>
                  </a:lnTo>
                  <a:lnTo>
                    <a:pt x="1852" y="714"/>
                  </a:lnTo>
                  <a:lnTo>
                    <a:pt x="1856" y="710"/>
                  </a:lnTo>
                  <a:lnTo>
                    <a:pt x="1857" y="708"/>
                  </a:lnTo>
                  <a:lnTo>
                    <a:pt x="1856" y="708"/>
                  </a:lnTo>
                  <a:lnTo>
                    <a:pt x="1853" y="705"/>
                  </a:lnTo>
                  <a:lnTo>
                    <a:pt x="1852" y="703"/>
                  </a:lnTo>
                  <a:lnTo>
                    <a:pt x="1852" y="703"/>
                  </a:lnTo>
                  <a:lnTo>
                    <a:pt x="1851" y="702"/>
                  </a:lnTo>
                  <a:lnTo>
                    <a:pt x="1851" y="702"/>
                  </a:lnTo>
                  <a:lnTo>
                    <a:pt x="1852" y="702"/>
                  </a:lnTo>
                  <a:lnTo>
                    <a:pt x="1853" y="700"/>
                  </a:lnTo>
                  <a:lnTo>
                    <a:pt x="1856" y="700"/>
                  </a:lnTo>
                  <a:lnTo>
                    <a:pt x="1859" y="699"/>
                  </a:lnTo>
                  <a:lnTo>
                    <a:pt x="1861" y="697"/>
                  </a:lnTo>
                  <a:lnTo>
                    <a:pt x="1864" y="697"/>
                  </a:lnTo>
                  <a:lnTo>
                    <a:pt x="1864" y="695"/>
                  </a:lnTo>
                  <a:lnTo>
                    <a:pt x="1867" y="694"/>
                  </a:lnTo>
                  <a:lnTo>
                    <a:pt x="1868" y="695"/>
                  </a:lnTo>
                  <a:lnTo>
                    <a:pt x="1868" y="695"/>
                  </a:lnTo>
                  <a:lnTo>
                    <a:pt x="1868" y="695"/>
                  </a:lnTo>
                  <a:lnTo>
                    <a:pt x="1870" y="694"/>
                  </a:lnTo>
                  <a:lnTo>
                    <a:pt x="1871" y="694"/>
                  </a:lnTo>
                  <a:lnTo>
                    <a:pt x="1873" y="698"/>
                  </a:lnTo>
                  <a:lnTo>
                    <a:pt x="1873" y="698"/>
                  </a:lnTo>
                  <a:lnTo>
                    <a:pt x="1871" y="698"/>
                  </a:lnTo>
                  <a:lnTo>
                    <a:pt x="1870" y="699"/>
                  </a:lnTo>
                  <a:lnTo>
                    <a:pt x="1869" y="700"/>
                  </a:lnTo>
                  <a:lnTo>
                    <a:pt x="1870" y="702"/>
                  </a:lnTo>
                  <a:lnTo>
                    <a:pt x="1870" y="702"/>
                  </a:lnTo>
                  <a:lnTo>
                    <a:pt x="1873" y="706"/>
                  </a:lnTo>
                  <a:lnTo>
                    <a:pt x="1873" y="708"/>
                  </a:lnTo>
                  <a:lnTo>
                    <a:pt x="1875" y="711"/>
                  </a:lnTo>
                  <a:lnTo>
                    <a:pt x="1876" y="710"/>
                  </a:lnTo>
                  <a:lnTo>
                    <a:pt x="1877" y="707"/>
                  </a:lnTo>
                  <a:lnTo>
                    <a:pt x="1877" y="708"/>
                  </a:lnTo>
                  <a:lnTo>
                    <a:pt x="1878" y="708"/>
                  </a:lnTo>
                  <a:lnTo>
                    <a:pt x="1881" y="701"/>
                  </a:lnTo>
                  <a:lnTo>
                    <a:pt x="1885" y="703"/>
                  </a:lnTo>
                  <a:lnTo>
                    <a:pt x="1888" y="708"/>
                  </a:lnTo>
                  <a:lnTo>
                    <a:pt x="1888" y="712"/>
                  </a:lnTo>
                  <a:lnTo>
                    <a:pt x="1890" y="715"/>
                  </a:lnTo>
                  <a:lnTo>
                    <a:pt x="1892" y="716"/>
                  </a:lnTo>
                  <a:lnTo>
                    <a:pt x="1894" y="718"/>
                  </a:lnTo>
                  <a:lnTo>
                    <a:pt x="1898" y="720"/>
                  </a:lnTo>
                  <a:lnTo>
                    <a:pt x="1898" y="720"/>
                  </a:lnTo>
                  <a:lnTo>
                    <a:pt x="1899" y="720"/>
                  </a:lnTo>
                  <a:lnTo>
                    <a:pt x="1899" y="722"/>
                  </a:lnTo>
                  <a:lnTo>
                    <a:pt x="1898" y="720"/>
                  </a:lnTo>
                  <a:lnTo>
                    <a:pt x="1894" y="719"/>
                  </a:lnTo>
                  <a:lnTo>
                    <a:pt x="1893" y="722"/>
                  </a:lnTo>
                  <a:lnTo>
                    <a:pt x="1899" y="727"/>
                  </a:lnTo>
                  <a:lnTo>
                    <a:pt x="1903" y="729"/>
                  </a:lnTo>
                  <a:lnTo>
                    <a:pt x="1904" y="733"/>
                  </a:lnTo>
                  <a:lnTo>
                    <a:pt x="1909" y="732"/>
                  </a:lnTo>
                  <a:lnTo>
                    <a:pt x="1913" y="734"/>
                  </a:lnTo>
                  <a:lnTo>
                    <a:pt x="1916" y="734"/>
                  </a:lnTo>
                  <a:lnTo>
                    <a:pt x="1919" y="737"/>
                  </a:lnTo>
                  <a:lnTo>
                    <a:pt x="1924" y="741"/>
                  </a:lnTo>
                  <a:lnTo>
                    <a:pt x="1927" y="743"/>
                  </a:lnTo>
                  <a:lnTo>
                    <a:pt x="1924" y="742"/>
                  </a:lnTo>
                  <a:lnTo>
                    <a:pt x="1921" y="741"/>
                  </a:lnTo>
                  <a:lnTo>
                    <a:pt x="1918" y="741"/>
                  </a:lnTo>
                  <a:lnTo>
                    <a:pt x="1924" y="743"/>
                  </a:lnTo>
                  <a:lnTo>
                    <a:pt x="1929" y="744"/>
                  </a:lnTo>
                  <a:lnTo>
                    <a:pt x="1937" y="750"/>
                  </a:lnTo>
                  <a:lnTo>
                    <a:pt x="1942" y="750"/>
                  </a:lnTo>
                  <a:lnTo>
                    <a:pt x="1942" y="751"/>
                  </a:lnTo>
                  <a:lnTo>
                    <a:pt x="1941" y="750"/>
                  </a:lnTo>
                  <a:lnTo>
                    <a:pt x="1938" y="751"/>
                  </a:lnTo>
                  <a:lnTo>
                    <a:pt x="1942" y="753"/>
                  </a:lnTo>
                  <a:lnTo>
                    <a:pt x="1944" y="754"/>
                  </a:lnTo>
                  <a:lnTo>
                    <a:pt x="1946" y="758"/>
                  </a:lnTo>
                  <a:lnTo>
                    <a:pt x="1950" y="760"/>
                  </a:lnTo>
                  <a:lnTo>
                    <a:pt x="1952" y="760"/>
                  </a:lnTo>
                  <a:lnTo>
                    <a:pt x="1953" y="761"/>
                  </a:lnTo>
                  <a:lnTo>
                    <a:pt x="1953" y="765"/>
                  </a:lnTo>
                  <a:lnTo>
                    <a:pt x="1951" y="768"/>
                  </a:lnTo>
                  <a:lnTo>
                    <a:pt x="1951" y="770"/>
                  </a:lnTo>
                  <a:lnTo>
                    <a:pt x="1951" y="774"/>
                  </a:lnTo>
                  <a:lnTo>
                    <a:pt x="1951" y="776"/>
                  </a:lnTo>
                  <a:lnTo>
                    <a:pt x="1950" y="779"/>
                  </a:lnTo>
                  <a:lnTo>
                    <a:pt x="1951" y="782"/>
                  </a:lnTo>
                  <a:lnTo>
                    <a:pt x="1951" y="782"/>
                  </a:lnTo>
                  <a:lnTo>
                    <a:pt x="1951" y="785"/>
                  </a:lnTo>
                  <a:lnTo>
                    <a:pt x="1951" y="785"/>
                  </a:lnTo>
                  <a:lnTo>
                    <a:pt x="1950" y="784"/>
                  </a:lnTo>
                  <a:lnTo>
                    <a:pt x="1951" y="786"/>
                  </a:lnTo>
                  <a:lnTo>
                    <a:pt x="1956" y="789"/>
                  </a:lnTo>
                  <a:lnTo>
                    <a:pt x="1959" y="793"/>
                  </a:lnTo>
                  <a:lnTo>
                    <a:pt x="1959" y="795"/>
                  </a:lnTo>
                  <a:lnTo>
                    <a:pt x="1961" y="796"/>
                  </a:lnTo>
                  <a:lnTo>
                    <a:pt x="1963" y="801"/>
                  </a:lnTo>
                  <a:lnTo>
                    <a:pt x="1966" y="802"/>
                  </a:lnTo>
                  <a:lnTo>
                    <a:pt x="1969" y="806"/>
                  </a:lnTo>
                  <a:lnTo>
                    <a:pt x="1970" y="804"/>
                  </a:lnTo>
                  <a:lnTo>
                    <a:pt x="1971" y="805"/>
                  </a:lnTo>
                  <a:lnTo>
                    <a:pt x="1973" y="805"/>
                  </a:lnTo>
                  <a:lnTo>
                    <a:pt x="1972" y="808"/>
                  </a:lnTo>
                  <a:lnTo>
                    <a:pt x="1971" y="808"/>
                  </a:lnTo>
                  <a:lnTo>
                    <a:pt x="1969" y="806"/>
                  </a:lnTo>
                  <a:lnTo>
                    <a:pt x="1969" y="810"/>
                  </a:lnTo>
                  <a:lnTo>
                    <a:pt x="1972" y="812"/>
                  </a:lnTo>
                  <a:lnTo>
                    <a:pt x="1975" y="818"/>
                  </a:lnTo>
                  <a:lnTo>
                    <a:pt x="1977" y="816"/>
                  </a:lnTo>
                  <a:lnTo>
                    <a:pt x="1977" y="814"/>
                  </a:lnTo>
                  <a:lnTo>
                    <a:pt x="1979" y="818"/>
                  </a:lnTo>
                  <a:lnTo>
                    <a:pt x="1986" y="816"/>
                  </a:lnTo>
                  <a:lnTo>
                    <a:pt x="1988" y="817"/>
                  </a:lnTo>
                  <a:lnTo>
                    <a:pt x="1992" y="816"/>
                  </a:lnTo>
                  <a:lnTo>
                    <a:pt x="1994" y="818"/>
                  </a:lnTo>
                  <a:lnTo>
                    <a:pt x="1995" y="817"/>
                  </a:lnTo>
                  <a:lnTo>
                    <a:pt x="1997" y="819"/>
                  </a:lnTo>
                  <a:lnTo>
                    <a:pt x="1999" y="819"/>
                  </a:lnTo>
                  <a:lnTo>
                    <a:pt x="2003" y="820"/>
                  </a:lnTo>
                  <a:lnTo>
                    <a:pt x="2002" y="821"/>
                  </a:lnTo>
                  <a:lnTo>
                    <a:pt x="1999" y="822"/>
                  </a:lnTo>
                  <a:lnTo>
                    <a:pt x="1997" y="822"/>
                  </a:lnTo>
                  <a:lnTo>
                    <a:pt x="1994" y="820"/>
                  </a:lnTo>
                  <a:lnTo>
                    <a:pt x="1992" y="820"/>
                  </a:lnTo>
                  <a:lnTo>
                    <a:pt x="1988" y="819"/>
                  </a:lnTo>
                  <a:lnTo>
                    <a:pt x="1985" y="817"/>
                  </a:lnTo>
                  <a:lnTo>
                    <a:pt x="1982" y="818"/>
                  </a:lnTo>
                  <a:lnTo>
                    <a:pt x="1980" y="820"/>
                  </a:lnTo>
                  <a:lnTo>
                    <a:pt x="1977" y="820"/>
                  </a:lnTo>
                  <a:lnTo>
                    <a:pt x="1976" y="822"/>
                  </a:lnTo>
                  <a:lnTo>
                    <a:pt x="1976" y="826"/>
                  </a:lnTo>
                  <a:lnTo>
                    <a:pt x="1978" y="828"/>
                  </a:lnTo>
                  <a:lnTo>
                    <a:pt x="1980" y="829"/>
                  </a:lnTo>
                  <a:lnTo>
                    <a:pt x="1981" y="831"/>
                  </a:lnTo>
                  <a:lnTo>
                    <a:pt x="1980" y="837"/>
                  </a:lnTo>
                  <a:lnTo>
                    <a:pt x="1982" y="840"/>
                  </a:lnTo>
                  <a:lnTo>
                    <a:pt x="1985" y="840"/>
                  </a:lnTo>
                  <a:lnTo>
                    <a:pt x="1987" y="837"/>
                  </a:lnTo>
                  <a:lnTo>
                    <a:pt x="1988" y="839"/>
                  </a:lnTo>
                  <a:lnTo>
                    <a:pt x="1990" y="842"/>
                  </a:lnTo>
                  <a:lnTo>
                    <a:pt x="1993" y="846"/>
                  </a:lnTo>
                  <a:lnTo>
                    <a:pt x="1993" y="846"/>
                  </a:lnTo>
                  <a:lnTo>
                    <a:pt x="1993" y="844"/>
                  </a:lnTo>
                  <a:lnTo>
                    <a:pt x="1995" y="840"/>
                  </a:lnTo>
                  <a:lnTo>
                    <a:pt x="1997" y="843"/>
                  </a:lnTo>
                  <a:lnTo>
                    <a:pt x="1998" y="845"/>
                  </a:lnTo>
                  <a:lnTo>
                    <a:pt x="2002" y="847"/>
                  </a:lnTo>
                  <a:lnTo>
                    <a:pt x="2002" y="845"/>
                  </a:lnTo>
                  <a:lnTo>
                    <a:pt x="2001" y="843"/>
                  </a:lnTo>
                  <a:lnTo>
                    <a:pt x="2001" y="840"/>
                  </a:lnTo>
                  <a:lnTo>
                    <a:pt x="1999" y="837"/>
                  </a:lnTo>
                  <a:lnTo>
                    <a:pt x="1997" y="833"/>
                  </a:lnTo>
                  <a:lnTo>
                    <a:pt x="1996" y="829"/>
                  </a:lnTo>
                  <a:lnTo>
                    <a:pt x="1996" y="829"/>
                  </a:lnTo>
                  <a:lnTo>
                    <a:pt x="1998" y="830"/>
                  </a:lnTo>
                  <a:lnTo>
                    <a:pt x="2001" y="833"/>
                  </a:lnTo>
                  <a:lnTo>
                    <a:pt x="2006" y="831"/>
                  </a:lnTo>
                  <a:lnTo>
                    <a:pt x="2006" y="831"/>
                  </a:lnTo>
                  <a:lnTo>
                    <a:pt x="2005" y="828"/>
                  </a:lnTo>
                  <a:lnTo>
                    <a:pt x="2003" y="829"/>
                  </a:lnTo>
                  <a:lnTo>
                    <a:pt x="2002" y="827"/>
                  </a:lnTo>
                  <a:lnTo>
                    <a:pt x="1999" y="825"/>
                  </a:lnTo>
                  <a:lnTo>
                    <a:pt x="1999" y="823"/>
                  </a:lnTo>
                  <a:lnTo>
                    <a:pt x="2006" y="822"/>
                  </a:lnTo>
                  <a:lnTo>
                    <a:pt x="2009" y="823"/>
                  </a:lnTo>
                  <a:lnTo>
                    <a:pt x="2011" y="825"/>
                  </a:lnTo>
                  <a:lnTo>
                    <a:pt x="2014" y="828"/>
                  </a:lnTo>
                  <a:lnTo>
                    <a:pt x="2014" y="827"/>
                  </a:lnTo>
                  <a:lnTo>
                    <a:pt x="2014" y="825"/>
                  </a:lnTo>
                  <a:lnTo>
                    <a:pt x="2013" y="822"/>
                  </a:lnTo>
                  <a:lnTo>
                    <a:pt x="2013" y="820"/>
                  </a:lnTo>
                  <a:lnTo>
                    <a:pt x="2012" y="818"/>
                  </a:lnTo>
                  <a:lnTo>
                    <a:pt x="2010" y="817"/>
                  </a:lnTo>
                  <a:lnTo>
                    <a:pt x="2007" y="814"/>
                  </a:lnTo>
                  <a:lnTo>
                    <a:pt x="2004" y="814"/>
                  </a:lnTo>
                  <a:lnTo>
                    <a:pt x="2004" y="812"/>
                  </a:lnTo>
                  <a:lnTo>
                    <a:pt x="2002" y="812"/>
                  </a:lnTo>
                  <a:lnTo>
                    <a:pt x="1998" y="810"/>
                  </a:lnTo>
                  <a:lnTo>
                    <a:pt x="1996" y="810"/>
                  </a:lnTo>
                  <a:lnTo>
                    <a:pt x="1994" y="808"/>
                  </a:lnTo>
                  <a:lnTo>
                    <a:pt x="1997" y="808"/>
                  </a:lnTo>
                  <a:lnTo>
                    <a:pt x="1999" y="806"/>
                  </a:lnTo>
                  <a:lnTo>
                    <a:pt x="1997" y="802"/>
                  </a:lnTo>
                  <a:lnTo>
                    <a:pt x="2001" y="801"/>
                  </a:lnTo>
                  <a:lnTo>
                    <a:pt x="2002" y="802"/>
                  </a:lnTo>
                  <a:lnTo>
                    <a:pt x="2001" y="805"/>
                  </a:lnTo>
                  <a:lnTo>
                    <a:pt x="2003" y="804"/>
                  </a:lnTo>
                  <a:lnTo>
                    <a:pt x="2004" y="802"/>
                  </a:lnTo>
                  <a:lnTo>
                    <a:pt x="1998" y="796"/>
                  </a:lnTo>
                  <a:lnTo>
                    <a:pt x="1995" y="791"/>
                  </a:lnTo>
                  <a:lnTo>
                    <a:pt x="1994" y="791"/>
                  </a:lnTo>
                  <a:lnTo>
                    <a:pt x="1994" y="788"/>
                  </a:lnTo>
                  <a:lnTo>
                    <a:pt x="1995" y="785"/>
                  </a:lnTo>
                  <a:lnTo>
                    <a:pt x="1995" y="783"/>
                  </a:lnTo>
                  <a:lnTo>
                    <a:pt x="1995" y="782"/>
                  </a:lnTo>
                  <a:lnTo>
                    <a:pt x="1996" y="782"/>
                  </a:lnTo>
                  <a:lnTo>
                    <a:pt x="1998" y="779"/>
                  </a:lnTo>
                  <a:lnTo>
                    <a:pt x="1997" y="783"/>
                  </a:lnTo>
                  <a:lnTo>
                    <a:pt x="2001" y="785"/>
                  </a:lnTo>
                  <a:lnTo>
                    <a:pt x="2004" y="787"/>
                  </a:lnTo>
                  <a:lnTo>
                    <a:pt x="2005" y="791"/>
                  </a:lnTo>
                  <a:lnTo>
                    <a:pt x="2007" y="791"/>
                  </a:lnTo>
                  <a:lnTo>
                    <a:pt x="2006" y="789"/>
                  </a:lnTo>
                  <a:lnTo>
                    <a:pt x="2004" y="786"/>
                  </a:lnTo>
                  <a:lnTo>
                    <a:pt x="2006" y="786"/>
                  </a:lnTo>
                  <a:lnTo>
                    <a:pt x="2010" y="787"/>
                  </a:lnTo>
                  <a:lnTo>
                    <a:pt x="2012" y="791"/>
                  </a:lnTo>
                  <a:lnTo>
                    <a:pt x="2013" y="791"/>
                  </a:lnTo>
                  <a:lnTo>
                    <a:pt x="2013" y="789"/>
                  </a:lnTo>
                  <a:lnTo>
                    <a:pt x="2012" y="787"/>
                  </a:lnTo>
                  <a:lnTo>
                    <a:pt x="2011" y="787"/>
                  </a:lnTo>
                  <a:lnTo>
                    <a:pt x="2010" y="784"/>
                  </a:lnTo>
                  <a:lnTo>
                    <a:pt x="2013" y="784"/>
                  </a:lnTo>
                  <a:lnTo>
                    <a:pt x="2015" y="785"/>
                  </a:lnTo>
                  <a:lnTo>
                    <a:pt x="2018" y="788"/>
                  </a:lnTo>
                  <a:lnTo>
                    <a:pt x="2019" y="787"/>
                  </a:lnTo>
                  <a:lnTo>
                    <a:pt x="2016" y="785"/>
                  </a:lnTo>
                  <a:lnTo>
                    <a:pt x="2014" y="783"/>
                  </a:lnTo>
                  <a:lnTo>
                    <a:pt x="2011" y="783"/>
                  </a:lnTo>
                  <a:lnTo>
                    <a:pt x="2010" y="778"/>
                  </a:lnTo>
                  <a:lnTo>
                    <a:pt x="2012" y="777"/>
                  </a:lnTo>
                  <a:lnTo>
                    <a:pt x="2013" y="778"/>
                  </a:lnTo>
                  <a:lnTo>
                    <a:pt x="2016" y="777"/>
                  </a:lnTo>
                  <a:lnTo>
                    <a:pt x="2019" y="775"/>
                  </a:lnTo>
                  <a:lnTo>
                    <a:pt x="2024" y="776"/>
                  </a:lnTo>
                  <a:lnTo>
                    <a:pt x="2027" y="775"/>
                  </a:lnTo>
                  <a:lnTo>
                    <a:pt x="2029" y="774"/>
                  </a:lnTo>
                  <a:lnTo>
                    <a:pt x="2030" y="775"/>
                  </a:lnTo>
                  <a:lnTo>
                    <a:pt x="2039" y="776"/>
                  </a:lnTo>
                  <a:lnTo>
                    <a:pt x="2041" y="778"/>
                  </a:lnTo>
                  <a:lnTo>
                    <a:pt x="2043" y="780"/>
                  </a:lnTo>
                  <a:lnTo>
                    <a:pt x="2046" y="780"/>
                  </a:lnTo>
                  <a:lnTo>
                    <a:pt x="2050" y="779"/>
                  </a:lnTo>
                  <a:lnTo>
                    <a:pt x="2052" y="780"/>
                  </a:lnTo>
                  <a:lnTo>
                    <a:pt x="2044" y="785"/>
                  </a:lnTo>
                  <a:lnTo>
                    <a:pt x="2045" y="786"/>
                  </a:lnTo>
                  <a:lnTo>
                    <a:pt x="2044" y="789"/>
                  </a:lnTo>
                  <a:lnTo>
                    <a:pt x="2046" y="786"/>
                  </a:lnTo>
                  <a:lnTo>
                    <a:pt x="2049" y="785"/>
                  </a:lnTo>
                  <a:lnTo>
                    <a:pt x="2052" y="782"/>
                  </a:lnTo>
                  <a:lnTo>
                    <a:pt x="2054" y="782"/>
                  </a:lnTo>
                  <a:lnTo>
                    <a:pt x="2055" y="780"/>
                  </a:lnTo>
                  <a:lnTo>
                    <a:pt x="2057" y="779"/>
                  </a:lnTo>
                  <a:lnTo>
                    <a:pt x="2063" y="774"/>
                  </a:lnTo>
                  <a:lnTo>
                    <a:pt x="2065" y="774"/>
                  </a:lnTo>
                  <a:lnTo>
                    <a:pt x="2071" y="772"/>
                  </a:lnTo>
                  <a:lnTo>
                    <a:pt x="2075" y="774"/>
                  </a:lnTo>
                  <a:lnTo>
                    <a:pt x="2077" y="774"/>
                  </a:lnTo>
                  <a:lnTo>
                    <a:pt x="2077" y="775"/>
                  </a:lnTo>
                  <a:lnTo>
                    <a:pt x="2080" y="775"/>
                  </a:lnTo>
                  <a:lnTo>
                    <a:pt x="2082" y="772"/>
                  </a:lnTo>
                  <a:lnTo>
                    <a:pt x="2081" y="770"/>
                  </a:lnTo>
                  <a:lnTo>
                    <a:pt x="2073" y="767"/>
                  </a:lnTo>
                  <a:lnTo>
                    <a:pt x="2070" y="765"/>
                  </a:lnTo>
                  <a:lnTo>
                    <a:pt x="2067" y="760"/>
                  </a:lnTo>
                  <a:lnTo>
                    <a:pt x="2069" y="758"/>
                  </a:lnTo>
                  <a:lnTo>
                    <a:pt x="2067" y="756"/>
                  </a:lnTo>
                  <a:lnTo>
                    <a:pt x="2065" y="753"/>
                  </a:lnTo>
                  <a:lnTo>
                    <a:pt x="2063" y="751"/>
                  </a:lnTo>
                  <a:lnTo>
                    <a:pt x="2061" y="750"/>
                  </a:lnTo>
                  <a:lnTo>
                    <a:pt x="2063" y="749"/>
                  </a:lnTo>
                  <a:lnTo>
                    <a:pt x="2064" y="746"/>
                  </a:lnTo>
                  <a:lnTo>
                    <a:pt x="2066" y="744"/>
                  </a:lnTo>
                  <a:lnTo>
                    <a:pt x="2067" y="737"/>
                  </a:lnTo>
                  <a:lnTo>
                    <a:pt x="2069" y="737"/>
                  </a:lnTo>
                  <a:lnTo>
                    <a:pt x="2070" y="734"/>
                  </a:lnTo>
                  <a:lnTo>
                    <a:pt x="2075" y="734"/>
                  </a:lnTo>
                  <a:lnTo>
                    <a:pt x="2077" y="726"/>
                  </a:lnTo>
                  <a:lnTo>
                    <a:pt x="2077" y="720"/>
                  </a:lnTo>
                  <a:lnTo>
                    <a:pt x="2078" y="718"/>
                  </a:lnTo>
                  <a:lnTo>
                    <a:pt x="2082" y="712"/>
                  </a:lnTo>
                  <a:lnTo>
                    <a:pt x="2079" y="714"/>
                  </a:lnTo>
                  <a:lnTo>
                    <a:pt x="2079" y="714"/>
                  </a:lnTo>
                  <a:lnTo>
                    <a:pt x="2081" y="710"/>
                  </a:lnTo>
                  <a:lnTo>
                    <a:pt x="2081" y="708"/>
                  </a:lnTo>
                  <a:lnTo>
                    <a:pt x="2082" y="708"/>
                  </a:lnTo>
                  <a:lnTo>
                    <a:pt x="2082" y="710"/>
                  </a:lnTo>
                  <a:lnTo>
                    <a:pt x="2086" y="711"/>
                  </a:lnTo>
                  <a:lnTo>
                    <a:pt x="2088" y="710"/>
                  </a:lnTo>
                  <a:lnTo>
                    <a:pt x="2090" y="709"/>
                  </a:lnTo>
                  <a:lnTo>
                    <a:pt x="2091" y="708"/>
                  </a:lnTo>
                  <a:lnTo>
                    <a:pt x="2091" y="703"/>
                  </a:lnTo>
                  <a:lnTo>
                    <a:pt x="2091" y="703"/>
                  </a:lnTo>
                  <a:lnTo>
                    <a:pt x="2092" y="701"/>
                  </a:lnTo>
                  <a:lnTo>
                    <a:pt x="2092" y="700"/>
                  </a:lnTo>
                  <a:lnTo>
                    <a:pt x="2090" y="698"/>
                  </a:lnTo>
                  <a:lnTo>
                    <a:pt x="2090" y="695"/>
                  </a:lnTo>
                  <a:lnTo>
                    <a:pt x="2092" y="695"/>
                  </a:lnTo>
                  <a:lnTo>
                    <a:pt x="2096" y="693"/>
                  </a:lnTo>
                  <a:lnTo>
                    <a:pt x="2096" y="694"/>
                  </a:lnTo>
                  <a:lnTo>
                    <a:pt x="2098" y="693"/>
                  </a:lnTo>
                  <a:lnTo>
                    <a:pt x="2101" y="689"/>
                  </a:lnTo>
                  <a:lnTo>
                    <a:pt x="2098" y="684"/>
                  </a:lnTo>
                  <a:lnTo>
                    <a:pt x="2099" y="684"/>
                  </a:lnTo>
                  <a:lnTo>
                    <a:pt x="2101" y="688"/>
                  </a:lnTo>
                  <a:lnTo>
                    <a:pt x="2101" y="689"/>
                  </a:lnTo>
                  <a:lnTo>
                    <a:pt x="2106" y="684"/>
                  </a:lnTo>
                  <a:lnTo>
                    <a:pt x="2106" y="681"/>
                  </a:lnTo>
                  <a:lnTo>
                    <a:pt x="2112" y="680"/>
                  </a:lnTo>
                  <a:lnTo>
                    <a:pt x="2114" y="680"/>
                  </a:lnTo>
                  <a:lnTo>
                    <a:pt x="2115" y="677"/>
                  </a:lnTo>
                  <a:lnTo>
                    <a:pt x="2116" y="680"/>
                  </a:lnTo>
                  <a:lnTo>
                    <a:pt x="2120" y="680"/>
                  </a:lnTo>
                  <a:lnTo>
                    <a:pt x="2121" y="677"/>
                  </a:lnTo>
                  <a:lnTo>
                    <a:pt x="2122" y="674"/>
                  </a:lnTo>
                  <a:lnTo>
                    <a:pt x="2122" y="674"/>
                  </a:lnTo>
                  <a:lnTo>
                    <a:pt x="2120" y="669"/>
                  </a:lnTo>
                  <a:lnTo>
                    <a:pt x="2123" y="674"/>
                  </a:lnTo>
                  <a:lnTo>
                    <a:pt x="2123" y="678"/>
                  </a:lnTo>
                  <a:lnTo>
                    <a:pt x="2124" y="681"/>
                  </a:lnTo>
                  <a:lnTo>
                    <a:pt x="2127" y="681"/>
                  </a:lnTo>
                  <a:lnTo>
                    <a:pt x="2132" y="680"/>
                  </a:lnTo>
                  <a:lnTo>
                    <a:pt x="2129" y="681"/>
                  </a:lnTo>
                  <a:lnTo>
                    <a:pt x="2129" y="682"/>
                  </a:lnTo>
                  <a:lnTo>
                    <a:pt x="2123" y="682"/>
                  </a:lnTo>
                  <a:lnTo>
                    <a:pt x="2118" y="681"/>
                  </a:lnTo>
                  <a:lnTo>
                    <a:pt x="2121" y="682"/>
                  </a:lnTo>
                  <a:lnTo>
                    <a:pt x="2123" y="684"/>
                  </a:lnTo>
                  <a:lnTo>
                    <a:pt x="2120" y="685"/>
                  </a:lnTo>
                  <a:lnTo>
                    <a:pt x="2123" y="686"/>
                  </a:lnTo>
                  <a:lnTo>
                    <a:pt x="2127" y="689"/>
                  </a:lnTo>
                  <a:lnTo>
                    <a:pt x="2130" y="689"/>
                  </a:lnTo>
                  <a:lnTo>
                    <a:pt x="2138" y="689"/>
                  </a:lnTo>
                  <a:lnTo>
                    <a:pt x="2143" y="690"/>
                  </a:lnTo>
                  <a:lnTo>
                    <a:pt x="2146" y="689"/>
                  </a:lnTo>
                  <a:lnTo>
                    <a:pt x="2146" y="688"/>
                  </a:lnTo>
                  <a:lnTo>
                    <a:pt x="2146" y="688"/>
                  </a:lnTo>
                  <a:lnTo>
                    <a:pt x="2146" y="686"/>
                  </a:lnTo>
                  <a:lnTo>
                    <a:pt x="2146" y="686"/>
                  </a:lnTo>
                  <a:lnTo>
                    <a:pt x="2148" y="686"/>
                  </a:lnTo>
                  <a:lnTo>
                    <a:pt x="2151" y="688"/>
                  </a:lnTo>
                  <a:lnTo>
                    <a:pt x="2154" y="686"/>
                  </a:lnTo>
                  <a:lnTo>
                    <a:pt x="2156" y="689"/>
                  </a:lnTo>
                  <a:lnTo>
                    <a:pt x="2157" y="691"/>
                  </a:lnTo>
                  <a:lnTo>
                    <a:pt x="2160" y="690"/>
                  </a:lnTo>
                  <a:lnTo>
                    <a:pt x="2163" y="695"/>
                  </a:lnTo>
                  <a:lnTo>
                    <a:pt x="2164" y="695"/>
                  </a:lnTo>
                  <a:lnTo>
                    <a:pt x="2164" y="694"/>
                  </a:lnTo>
                  <a:lnTo>
                    <a:pt x="2163" y="692"/>
                  </a:lnTo>
                  <a:lnTo>
                    <a:pt x="2161" y="690"/>
                  </a:lnTo>
                  <a:lnTo>
                    <a:pt x="2161" y="688"/>
                  </a:lnTo>
                  <a:lnTo>
                    <a:pt x="2166" y="685"/>
                  </a:lnTo>
                  <a:lnTo>
                    <a:pt x="2167" y="683"/>
                  </a:lnTo>
                  <a:lnTo>
                    <a:pt x="2168" y="685"/>
                  </a:lnTo>
                  <a:lnTo>
                    <a:pt x="2164" y="689"/>
                  </a:lnTo>
                  <a:lnTo>
                    <a:pt x="2164" y="689"/>
                  </a:lnTo>
                  <a:lnTo>
                    <a:pt x="2167" y="688"/>
                  </a:lnTo>
                  <a:lnTo>
                    <a:pt x="2171" y="683"/>
                  </a:lnTo>
                  <a:lnTo>
                    <a:pt x="2173" y="682"/>
                  </a:lnTo>
                  <a:lnTo>
                    <a:pt x="2175" y="680"/>
                  </a:lnTo>
                  <a:lnTo>
                    <a:pt x="2178" y="678"/>
                  </a:lnTo>
                  <a:lnTo>
                    <a:pt x="2181" y="680"/>
                  </a:lnTo>
                  <a:lnTo>
                    <a:pt x="2184" y="678"/>
                  </a:lnTo>
                  <a:lnTo>
                    <a:pt x="2186" y="677"/>
                  </a:lnTo>
                  <a:lnTo>
                    <a:pt x="2189" y="678"/>
                  </a:lnTo>
                  <a:lnTo>
                    <a:pt x="2192" y="675"/>
                  </a:lnTo>
                  <a:lnTo>
                    <a:pt x="2198" y="674"/>
                  </a:lnTo>
                  <a:lnTo>
                    <a:pt x="2199" y="673"/>
                  </a:lnTo>
                  <a:lnTo>
                    <a:pt x="2203" y="672"/>
                  </a:lnTo>
                  <a:lnTo>
                    <a:pt x="2207" y="672"/>
                  </a:lnTo>
                  <a:lnTo>
                    <a:pt x="2208" y="672"/>
                  </a:lnTo>
                  <a:lnTo>
                    <a:pt x="2209" y="671"/>
                  </a:lnTo>
                  <a:lnTo>
                    <a:pt x="2212" y="669"/>
                  </a:lnTo>
                  <a:lnTo>
                    <a:pt x="2215" y="669"/>
                  </a:lnTo>
                  <a:lnTo>
                    <a:pt x="2212" y="671"/>
                  </a:lnTo>
                  <a:lnTo>
                    <a:pt x="2215" y="671"/>
                  </a:lnTo>
                  <a:lnTo>
                    <a:pt x="2217" y="671"/>
                  </a:lnTo>
                  <a:lnTo>
                    <a:pt x="2219" y="668"/>
                  </a:lnTo>
                  <a:lnTo>
                    <a:pt x="2223" y="669"/>
                  </a:lnTo>
                  <a:lnTo>
                    <a:pt x="2223" y="671"/>
                  </a:lnTo>
                  <a:lnTo>
                    <a:pt x="2224" y="672"/>
                  </a:lnTo>
                  <a:lnTo>
                    <a:pt x="2223" y="673"/>
                  </a:lnTo>
                  <a:lnTo>
                    <a:pt x="2219" y="673"/>
                  </a:lnTo>
                  <a:lnTo>
                    <a:pt x="2215" y="675"/>
                  </a:lnTo>
                  <a:lnTo>
                    <a:pt x="2211" y="675"/>
                  </a:lnTo>
                  <a:lnTo>
                    <a:pt x="2210" y="678"/>
                  </a:lnTo>
                  <a:lnTo>
                    <a:pt x="2212" y="680"/>
                  </a:lnTo>
                  <a:lnTo>
                    <a:pt x="2208" y="678"/>
                  </a:lnTo>
                  <a:lnTo>
                    <a:pt x="2202" y="681"/>
                  </a:lnTo>
                  <a:lnTo>
                    <a:pt x="2205" y="683"/>
                  </a:lnTo>
                  <a:lnTo>
                    <a:pt x="2208" y="684"/>
                  </a:lnTo>
                  <a:lnTo>
                    <a:pt x="2212" y="690"/>
                  </a:lnTo>
                  <a:lnTo>
                    <a:pt x="2210" y="689"/>
                  </a:lnTo>
                  <a:lnTo>
                    <a:pt x="2207" y="690"/>
                  </a:lnTo>
                  <a:lnTo>
                    <a:pt x="2206" y="692"/>
                  </a:lnTo>
                  <a:lnTo>
                    <a:pt x="2206" y="690"/>
                  </a:lnTo>
                  <a:lnTo>
                    <a:pt x="2202" y="695"/>
                  </a:lnTo>
                  <a:lnTo>
                    <a:pt x="2200" y="697"/>
                  </a:lnTo>
                  <a:lnTo>
                    <a:pt x="2201" y="699"/>
                  </a:lnTo>
                  <a:lnTo>
                    <a:pt x="2199" y="701"/>
                  </a:lnTo>
                  <a:lnTo>
                    <a:pt x="2197" y="702"/>
                  </a:lnTo>
                  <a:lnTo>
                    <a:pt x="2193" y="702"/>
                  </a:lnTo>
                  <a:lnTo>
                    <a:pt x="2190" y="700"/>
                  </a:lnTo>
                  <a:lnTo>
                    <a:pt x="2186" y="701"/>
                  </a:lnTo>
                  <a:lnTo>
                    <a:pt x="2190" y="703"/>
                  </a:lnTo>
                  <a:lnTo>
                    <a:pt x="2188" y="705"/>
                  </a:lnTo>
                  <a:lnTo>
                    <a:pt x="2188" y="706"/>
                  </a:lnTo>
                  <a:lnTo>
                    <a:pt x="2193" y="708"/>
                  </a:lnTo>
                  <a:lnTo>
                    <a:pt x="2198" y="712"/>
                  </a:lnTo>
                  <a:lnTo>
                    <a:pt x="2201" y="714"/>
                  </a:lnTo>
                  <a:lnTo>
                    <a:pt x="2203" y="712"/>
                  </a:lnTo>
                  <a:lnTo>
                    <a:pt x="2208" y="718"/>
                  </a:lnTo>
                  <a:lnTo>
                    <a:pt x="2214" y="719"/>
                  </a:lnTo>
                  <a:lnTo>
                    <a:pt x="2219" y="723"/>
                  </a:lnTo>
                  <a:lnTo>
                    <a:pt x="2225" y="727"/>
                  </a:lnTo>
                  <a:lnTo>
                    <a:pt x="2227" y="731"/>
                  </a:lnTo>
                  <a:lnTo>
                    <a:pt x="2232" y="734"/>
                  </a:lnTo>
                  <a:lnTo>
                    <a:pt x="2233" y="735"/>
                  </a:lnTo>
                  <a:lnTo>
                    <a:pt x="2236" y="736"/>
                  </a:lnTo>
                  <a:lnTo>
                    <a:pt x="2238" y="739"/>
                  </a:lnTo>
                  <a:lnTo>
                    <a:pt x="2244" y="740"/>
                  </a:lnTo>
                  <a:lnTo>
                    <a:pt x="2246" y="742"/>
                  </a:lnTo>
                  <a:lnTo>
                    <a:pt x="2250" y="744"/>
                  </a:lnTo>
                  <a:lnTo>
                    <a:pt x="2252" y="745"/>
                  </a:lnTo>
                  <a:lnTo>
                    <a:pt x="2253" y="749"/>
                  </a:lnTo>
                  <a:lnTo>
                    <a:pt x="2253" y="751"/>
                  </a:lnTo>
                  <a:lnTo>
                    <a:pt x="2255" y="754"/>
                  </a:lnTo>
                  <a:lnTo>
                    <a:pt x="2257" y="759"/>
                  </a:lnTo>
                  <a:lnTo>
                    <a:pt x="2257" y="761"/>
                  </a:lnTo>
                  <a:lnTo>
                    <a:pt x="2253" y="766"/>
                  </a:lnTo>
                  <a:lnTo>
                    <a:pt x="2251" y="768"/>
                  </a:lnTo>
                  <a:lnTo>
                    <a:pt x="2246" y="770"/>
                  </a:lnTo>
                  <a:lnTo>
                    <a:pt x="2244" y="770"/>
                  </a:lnTo>
                  <a:lnTo>
                    <a:pt x="2242" y="772"/>
                  </a:lnTo>
                  <a:lnTo>
                    <a:pt x="2234" y="775"/>
                  </a:lnTo>
                  <a:lnTo>
                    <a:pt x="2233" y="775"/>
                  </a:lnTo>
                  <a:lnTo>
                    <a:pt x="2227" y="774"/>
                  </a:lnTo>
                  <a:lnTo>
                    <a:pt x="2224" y="772"/>
                  </a:lnTo>
                  <a:lnTo>
                    <a:pt x="2217" y="774"/>
                  </a:lnTo>
                  <a:lnTo>
                    <a:pt x="2215" y="775"/>
                  </a:lnTo>
                  <a:lnTo>
                    <a:pt x="2209" y="775"/>
                  </a:lnTo>
                  <a:lnTo>
                    <a:pt x="2202" y="774"/>
                  </a:lnTo>
                  <a:lnTo>
                    <a:pt x="2201" y="771"/>
                  </a:lnTo>
                  <a:lnTo>
                    <a:pt x="2199" y="774"/>
                  </a:lnTo>
                  <a:lnTo>
                    <a:pt x="2197" y="772"/>
                  </a:lnTo>
                  <a:lnTo>
                    <a:pt x="2193" y="771"/>
                  </a:lnTo>
                  <a:lnTo>
                    <a:pt x="2192" y="770"/>
                  </a:lnTo>
                  <a:lnTo>
                    <a:pt x="2189" y="768"/>
                  </a:lnTo>
                  <a:lnTo>
                    <a:pt x="2186" y="768"/>
                  </a:lnTo>
                  <a:lnTo>
                    <a:pt x="2184" y="770"/>
                  </a:lnTo>
                  <a:lnTo>
                    <a:pt x="2182" y="769"/>
                  </a:lnTo>
                  <a:lnTo>
                    <a:pt x="2180" y="766"/>
                  </a:lnTo>
                  <a:lnTo>
                    <a:pt x="2180" y="763"/>
                  </a:lnTo>
                  <a:lnTo>
                    <a:pt x="2176" y="763"/>
                  </a:lnTo>
                  <a:lnTo>
                    <a:pt x="2176" y="762"/>
                  </a:lnTo>
                  <a:lnTo>
                    <a:pt x="2171" y="763"/>
                  </a:lnTo>
                  <a:lnTo>
                    <a:pt x="2168" y="762"/>
                  </a:lnTo>
                  <a:lnTo>
                    <a:pt x="2166" y="760"/>
                  </a:lnTo>
                  <a:lnTo>
                    <a:pt x="2165" y="757"/>
                  </a:lnTo>
                  <a:lnTo>
                    <a:pt x="2164" y="757"/>
                  </a:lnTo>
                  <a:lnTo>
                    <a:pt x="2161" y="758"/>
                  </a:lnTo>
                  <a:lnTo>
                    <a:pt x="2158" y="759"/>
                  </a:lnTo>
                  <a:lnTo>
                    <a:pt x="2141" y="758"/>
                  </a:lnTo>
                  <a:lnTo>
                    <a:pt x="2135" y="759"/>
                  </a:lnTo>
                  <a:lnTo>
                    <a:pt x="2126" y="762"/>
                  </a:lnTo>
                  <a:lnTo>
                    <a:pt x="2123" y="765"/>
                  </a:lnTo>
                  <a:lnTo>
                    <a:pt x="2115" y="769"/>
                  </a:lnTo>
                  <a:lnTo>
                    <a:pt x="2114" y="772"/>
                  </a:lnTo>
                  <a:lnTo>
                    <a:pt x="2107" y="772"/>
                  </a:lnTo>
                  <a:lnTo>
                    <a:pt x="2100" y="770"/>
                  </a:lnTo>
                  <a:lnTo>
                    <a:pt x="2098" y="771"/>
                  </a:lnTo>
                  <a:lnTo>
                    <a:pt x="2093" y="771"/>
                  </a:lnTo>
                  <a:lnTo>
                    <a:pt x="2084" y="770"/>
                  </a:lnTo>
                  <a:lnTo>
                    <a:pt x="2082" y="772"/>
                  </a:lnTo>
                  <a:lnTo>
                    <a:pt x="2083" y="775"/>
                  </a:lnTo>
                  <a:lnTo>
                    <a:pt x="2087" y="777"/>
                  </a:lnTo>
                  <a:lnTo>
                    <a:pt x="2088" y="777"/>
                  </a:lnTo>
                  <a:lnTo>
                    <a:pt x="2090" y="777"/>
                  </a:lnTo>
                  <a:lnTo>
                    <a:pt x="2092" y="778"/>
                  </a:lnTo>
                  <a:lnTo>
                    <a:pt x="2083" y="779"/>
                  </a:lnTo>
                  <a:lnTo>
                    <a:pt x="2080" y="780"/>
                  </a:lnTo>
                  <a:lnTo>
                    <a:pt x="2081" y="783"/>
                  </a:lnTo>
                  <a:lnTo>
                    <a:pt x="2084" y="783"/>
                  </a:lnTo>
                  <a:lnTo>
                    <a:pt x="2080" y="784"/>
                  </a:lnTo>
                  <a:lnTo>
                    <a:pt x="2071" y="784"/>
                  </a:lnTo>
                  <a:lnTo>
                    <a:pt x="2067" y="784"/>
                  </a:lnTo>
                  <a:lnTo>
                    <a:pt x="2066" y="782"/>
                  </a:lnTo>
                  <a:lnTo>
                    <a:pt x="2064" y="783"/>
                  </a:lnTo>
                  <a:lnTo>
                    <a:pt x="2064" y="785"/>
                  </a:lnTo>
                  <a:lnTo>
                    <a:pt x="2062" y="785"/>
                  </a:lnTo>
                  <a:lnTo>
                    <a:pt x="2057" y="783"/>
                  </a:lnTo>
                  <a:lnTo>
                    <a:pt x="2054" y="784"/>
                  </a:lnTo>
                  <a:lnTo>
                    <a:pt x="2052" y="784"/>
                  </a:lnTo>
                  <a:lnTo>
                    <a:pt x="2046" y="787"/>
                  </a:lnTo>
                  <a:lnTo>
                    <a:pt x="2045" y="791"/>
                  </a:lnTo>
                  <a:lnTo>
                    <a:pt x="2043" y="791"/>
                  </a:lnTo>
                  <a:lnTo>
                    <a:pt x="2043" y="796"/>
                  </a:lnTo>
                  <a:lnTo>
                    <a:pt x="2041" y="799"/>
                  </a:lnTo>
                  <a:lnTo>
                    <a:pt x="2043" y="799"/>
                  </a:lnTo>
                  <a:lnTo>
                    <a:pt x="2050" y="797"/>
                  </a:lnTo>
                  <a:lnTo>
                    <a:pt x="2054" y="797"/>
                  </a:lnTo>
                  <a:lnTo>
                    <a:pt x="2052" y="800"/>
                  </a:lnTo>
                  <a:lnTo>
                    <a:pt x="2049" y="802"/>
                  </a:lnTo>
                  <a:lnTo>
                    <a:pt x="2053" y="804"/>
                  </a:lnTo>
                  <a:lnTo>
                    <a:pt x="2052" y="806"/>
                  </a:lnTo>
                  <a:lnTo>
                    <a:pt x="2055" y="808"/>
                  </a:lnTo>
                  <a:lnTo>
                    <a:pt x="2054" y="810"/>
                  </a:lnTo>
                  <a:lnTo>
                    <a:pt x="2050" y="810"/>
                  </a:lnTo>
                  <a:lnTo>
                    <a:pt x="2053" y="814"/>
                  </a:lnTo>
                  <a:lnTo>
                    <a:pt x="2056" y="814"/>
                  </a:lnTo>
                  <a:lnTo>
                    <a:pt x="2055" y="816"/>
                  </a:lnTo>
                  <a:lnTo>
                    <a:pt x="2050" y="818"/>
                  </a:lnTo>
                  <a:lnTo>
                    <a:pt x="2049" y="817"/>
                  </a:lnTo>
                  <a:lnTo>
                    <a:pt x="2049" y="814"/>
                  </a:lnTo>
                  <a:lnTo>
                    <a:pt x="2047" y="811"/>
                  </a:lnTo>
                  <a:lnTo>
                    <a:pt x="2046" y="811"/>
                  </a:lnTo>
                  <a:lnTo>
                    <a:pt x="2046" y="813"/>
                  </a:lnTo>
                  <a:lnTo>
                    <a:pt x="2047" y="816"/>
                  </a:lnTo>
                  <a:lnTo>
                    <a:pt x="2047" y="817"/>
                  </a:lnTo>
                  <a:lnTo>
                    <a:pt x="2044" y="818"/>
                  </a:lnTo>
                  <a:lnTo>
                    <a:pt x="2049" y="820"/>
                  </a:lnTo>
                  <a:lnTo>
                    <a:pt x="2050" y="819"/>
                  </a:lnTo>
                  <a:lnTo>
                    <a:pt x="2054" y="821"/>
                  </a:lnTo>
                  <a:lnTo>
                    <a:pt x="2058" y="822"/>
                  </a:lnTo>
                  <a:lnTo>
                    <a:pt x="2057" y="827"/>
                  </a:lnTo>
                  <a:lnTo>
                    <a:pt x="2055" y="827"/>
                  </a:lnTo>
                  <a:lnTo>
                    <a:pt x="2054" y="828"/>
                  </a:lnTo>
                  <a:lnTo>
                    <a:pt x="2057" y="829"/>
                  </a:lnTo>
                  <a:lnTo>
                    <a:pt x="2057" y="833"/>
                  </a:lnTo>
                  <a:lnTo>
                    <a:pt x="2060" y="833"/>
                  </a:lnTo>
                  <a:lnTo>
                    <a:pt x="2062" y="834"/>
                  </a:lnTo>
                  <a:lnTo>
                    <a:pt x="2063" y="834"/>
                  </a:lnTo>
                  <a:lnTo>
                    <a:pt x="2061" y="837"/>
                  </a:lnTo>
                  <a:lnTo>
                    <a:pt x="2058" y="836"/>
                  </a:lnTo>
                  <a:lnTo>
                    <a:pt x="2058" y="838"/>
                  </a:lnTo>
                  <a:lnTo>
                    <a:pt x="2069" y="837"/>
                  </a:lnTo>
                  <a:lnTo>
                    <a:pt x="2071" y="839"/>
                  </a:lnTo>
                  <a:lnTo>
                    <a:pt x="2069" y="842"/>
                  </a:lnTo>
                  <a:lnTo>
                    <a:pt x="2065" y="840"/>
                  </a:lnTo>
                  <a:lnTo>
                    <a:pt x="2062" y="842"/>
                  </a:lnTo>
                  <a:lnTo>
                    <a:pt x="2060" y="843"/>
                  </a:lnTo>
                  <a:lnTo>
                    <a:pt x="2060" y="843"/>
                  </a:lnTo>
                  <a:lnTo>
                    <a:pt x="2060" y="844"/>
                  </a:lnTo>
                  <a:lnTo>
                    <a:pt x="2064" y="844"/>
                  </a:lnTo>
                  <a:lnTo>
                    <a:pt x="2065" y="842"/>
                  </a:lnTo>
                  <a:lnTo>
                    <a:pt x="2067" y="842"/>
                  </a:lnTo>
                  <a:lnTo>
                    <a:pt x="2070" y="842"/>
                  </a:lnTo>
                  <a:lnTo>
                    <a:pt x="2069" y="844"/>
                  </a:lnTo>
                  <a:lnTo>
                    <a:pt x="2067" y="845"/>
                  </a:lnTo>
                  <a:lnTo>
                    <a:pt x="2069" y="845"/>
                  </a:lnTo>
                  <a:lnTo>
                    <a:pt x="2072" y="843"/>
                  </a:lnTo>
                  <a:lnTo>
                    <a:pt x="2074" y="840"/>
                  </a:lnTo>
                  <a:lnTo>
                    <a:pt x="2077" y="840"/>
                  </a:lnTo>
                  <a:lnTo>
                    <a:pt x="2077" y="843"/>
                  </a:lnTo>
                  <a:lnTo>
                    <a:pt x="2078" y="843"/>
                  </a:lnTo>
                  <a:lnTo>
                    <a:pt x="2078" y="843"/>
                  </a:lnTo>
                  <a:lnTo>
                    <a:pt x="2079" y="843"/>
                  </a:lnTo>
                  <a:lnTo>
                    <a:pt x="2081" y="843"/>
                  </a:lnTo>
                  <a:lnTo>
                    <a:pt x="2082" y="845"/>
                  </a:lnTo>
                  <a:lnTo>
                    <a:pt x="2083" y="847"/>
                  </a:lnTo>
                  <a:lnTo>
                    <a:pt x="2084" y="848"/>
                  </a:lnTo>
                  <a:lnTo>
                    <a:pt x="2088" y="849"/>
                  </a:lnTo>
                  <a:lnTo>
                    <a:pt x="2092" y="851"/>
                  </a:lnTo>
                  <a:lnTo>
                    <a:pt x="2098" y="849"/>
                  </a:lnTo>
                  <a:lnTo>
                    <a:pt x="2101" y="851"/>
                  </a:lnTo>
                  <a:lnTo>
                    <a:pt x="2104" y="845"/>
                  </a:lnTo>
                  <a:lnTo>
                    <a:pt x="2104" y="843"/>
                  </a:lnTo>
                  <a:lnTo>
                    <a:pt x="2106" y="840"/>
                  </a:lnTo>
                  <a:lnTo>
                    <a:pt x="2110" y="840"/>
                  </a:lnTo>
                  <a:lnTo>
                    <a:pt x="2113" y="840"/>
                  </a:lnTo>
                  <a:lnTo>
                    <a:pt x="2118" y="844"/>
                  </a:lnTo>
                  <a:lnTo>
                    <a:pt x="2123" y="845"/>
                  </a:lnTo>
                  <a:lnTo>
                    <a:pt x="2125" y="847"/>
                  </a:lnTo>
                  <a:lnTo>
                    <a:pt x="2127" y="851"/>
                  </a:lnTo>
                  <a:lnTo>
                    <a:pt x="2131" y="853"/>
                  </a:lnTo>
                  <a:lnTo>
                    <a:pt x="2134" y="853"/>
                  </a:lnTo>
                  <a:lnTo>
                    <a:pt x="2137" y="852"/>
                  </a:lnTo>
                  <a:lnTo>
                    <a:pt x="2146" y="851"/>
                  </a:lnTo>
                  <a:lnTo>
                    <a:pt x="2148" y="849"/>
                  </a:lnTo>
                  <a:lnTo>
                    <a:pt x="2151" y="849"/>
                  </a:lnTo>
                  <a:lnTo>
                    <a:pt x="2152" y="847"/>
                  </a:lnTo>
                  <a:lnTo>
                    <a:pt x="2155" y="844"/>
                  </a:lnTo>
                  <a:lnTo>
                    <a:pt x="2159" y="840"/>
                  </a:lnTo>
                  <a:lnTo>
                    <a:pt x="2163" y="842"/>
                  </a:lnTo>
                  <a:lnTo>
                    <a:pt x="2163" y="843"/>
                  </a:lnTo>
                  <a:lnTo>
                    <a:pt x="2164" y="843"/>
                  </a:lnTo>
                  <a:lnTo>
                    <a:pt x="2167" y="844"/>
                  </a:lnTo>
                  <a:lnTo>
                    <a:pt x="2169" y="845"/>
                  </a:lnTo>
                  <a:lnTo>
                    <a:pt x="2172" y="845"/>
                  </a:lnTo>
                  <a:lnTo>
                    <a:pt x="2172" y="843"/>
                  </a:lnTo>
                  <a:lnTo>
                    <a:pt x="2174" y="842"/>
                  </a:lnTo>
                  <a:lnTo>
                    <a:pt x="2176" y="840"/>
                  </a:lnTo>
                  <a:lnTo>
                    <a:pt x="2180" y="840"/>
                  </a:lnTo>
                  <a:lnTo>
                    <a:pt x="2181" y="843"/>
                  </a:lnTo>
                  <a:lnTo>
                    <a:pt x="2178" y="845"/>
                  </a:lnTo>
                  <a:lnTo>
                    <a:pt x="2176" y="847"/>
                  </a:lnTo>
                  <a:lnTo>
                    <a:pt x="2175" y="851"/>
                  </a:lnTo>
                  <a:lnTo>
                    <a:pt x="2177" y="854"/>
                  </a:lnTo>
                  <a:lnTo>
                    <a:pt x="2175" y="857"/>
                  </a:lnTo>
                  <a:lnTo>
                    <a:pt x="2175" y="860"/>
                  </a:lnTo>
                  <a:lnTo>
                    <a:pt x="2176" y="862"/>
                  </a:lnTo>
                  <a:lnTo>
                    <a:pt x="2176" y="866"/>
                  </a:lnTo>
                  <a:lnTo>
                    <a:pt x="2176" y="870"/>
                  </a:lnTo>
                  <a:lnTo>
                    <a:pt x="2177" y="874"/>
                  </a:lnTo>
                  <a:lnTo>
                    <a:pt x="2177" y="877"/>
                  </a:lnTo>
                  <a:lnTo>
                    <a:pt x="2175" y="879"/>
                  </a:lnTo>
                  <a:lnTo>
                    <a:pt x="2173" y="880"/>
                  </a:lnTo>
                  <a:lnTo>
                    <a:pt x="2172" y="886"/>
                  </a:lnTo>
                  <a:lnTo>
                    <a:pt x="2171" y="887"/>
                  </a:lnTo>
                  <a:lnTo>
                    <a:pt x="2169" y="891"/>
                  </a:lnTo>
                  <a:lnTo>
                    <a:pt x="2167" y="896"/>
                  </a:lnTo>
                  <a:lnTo>
                    <a:pt x="2167" y="897"/>
                  </a:lnTo>
                  <a:lnTo>
                    <a:pt x="2165" y="898"/>
                  </a:lnTo>
                  <a:lnTo>
                    <a:pt x="2165" y="902"/>
                  </a:lnTo>
                  <a:lnTo>
                    <a:pt x="2164" y="903"/>
                  </a:lnTo>
                  <a:lnTo>
                    <a:pt x="2163" y="905"/>
                  </a:lnTo>
                  <a:lnTo>
                    <a:pt x="2161" y="911"/>
                  </a:lnTo>
                  <a:lnTo>
                    <a:pt x="2159" y="917"/>
                  </a:lnTo>
                  <a:lnTo>
                    <a:pt x="2157" y="921"/>
                  </a:lnTo>
                  <a:lnTo>
                    <a:pt x="2154" y="925"/>
                  </a:lnTo>
                  <a:lnTo>
                    <a:pt x="2151" y="926"/>
                  </a:lnTo>
                  <a:lnTo>
                    <a:pt x="2148" y="928"/>
                  </a:lnTo>
                  <a:lnTo>
                    <a:pt x="2144" y="929"/>
                  </a:lnTo>
                  <a:lnTo>
                    <a:pt x="2142" y="928"/>
                  </a:lnTo>
                  <a:lnTo>
                    <a:pt x="2141" y="929"/>
                  </a:lnTo>
                  <a:lnTo>
                    <a:pt x="2139" y="930"/>
                  </a:lnTo>
                  <a:lnTo>
                    <a:pt x="2137" y="929"/>
                  </a:lnTo>
                  <a:lnTo>
                    <a:pt x="2137" y="930"/>
                  </a:lnTo>
                  <a:lnTo>
                    <a:pt x="2135" y="929"/>
                  </a:lnTo>
                  <a:lnTo>
                    <a:pt x="2133" y="930"/>
                  </a:lnTo>
                  <a:lnTo>
                    <a:pt x="2135" y="929"/>
                  </a:lnTo>
                  <a:lnTo>
                    <a:pt x="2131" y="930"/>
                  </a:lnTo>
                  <a:lnTo>
                    <a:pt x="2129" y="928"/>
                  </a:lnTo>
                  <a:lnTo>
                    <a:pt x="2127" y="926"/>
                  </a:lnTo>
                  <a:lnTo>
                    <a:pt x="2126" y="929"/>
                  </a:lnTo>
                  <a:lnTo>
                    <a:pt x="2125" y="929"/>
                  </a:lnTo>
                  <a:lnTo>
                    <a:pt x="2124" y="929"/>
                  </a:lnTo>
                  <a:lnTo>
                    <a:pt x="2124" y="930"/>
                  </a:lnTo>
                  <a:lnTo>
                    <a:pt x="2123" y="929"/>
                  </a:lnTo>
                  <a:lnTo>
                    <a:pt x="2123" y="928"/>
                  </a:lnTo>
                  <a:lnTo>
                    <a:pt x="2120" y="926"/>
                  </a:lnTo>
                  <a:lnTo>
                    <a:pt x="2122" y="924"/>
                  </a:lnTo>
                  <a:lnTo>
                    <a:pt x="2124" y="925"/>
                  </a:lnTo>
                  <a:lnTo>
                    <a:pt x="2122" y="922"/>
                  </a:lnTo>
                  <a:lnTo>
                    <a:pt x="2121" y="922"/>
                  </a:lnTo>
                  <a:lnTo>
                    <a:pt x="2117" y="923"/>
                  </a:lnTo>
                  <a:lnTo>
                    <a:pt x="2112" y="922"/>
                  </a:lnTo>
                  <a:lnTo>
                    <a:pt x="2109" y="922"/>
                  </a:lnTo>
                  <a:lnTo>
                    <a:pt x="2110" y="922"/>
                  </a:lnTo>
                  <a:lnTo>
                    <a:pt x="2108" y="924"/>
                  </a:lnTo>
                  <a:lnTo>
                    <a:pt x="2106" y="923"/>
                  </a:lnTo>
                  <a:lnTo>
                    <a:pt x="2104" y="924"/>
                  </a:lnTo>
                  <a:lnTo>
                    <a:pt x="2106" y="922"/>
                  </a:lnTo>
                  <a:lnTo>
                    <a:pt x="2104" y="923"/>
                  </a:lnTo>
                  <a:lnTo>
                    <a:pt x="2101" y="923"/>
                  </a:lnTo>
                  <a:lnTo>
                    <a:pt x="2098" y="926"/>
                  </a:lnTo>
                  <a:lnTo>
                    <a:pt x="2099" y="926"/>
                  </a:lnTo>
                  <a:lnTo>
                    <a:pt x="2098" y="926"/>
                  </a:lnTo>
                  <a:lnTo>
                    <a:pt x="2097" y="925"/>
                  </a:lnTo>
                  <a:lnTo>
                    <a:pt x="2090" y="930"/>
                  </a:lnTo>
                  <a:lnTo>
                    <a:pt x="2084" y="932"/>
                  </a:lnTo>
                  <a:lnTo>
                    <a:pt x="2082" y="933"/>
                  </a:lnTo>
                  <a:lnTo>
                    <a:pt x="2080" y="931"/>
                  </a:lnTo>
                  <a:lnTo>
                    <a:pt x="2074" y="929"/>
                  </a:lnTo>
                  <a:lnTo>
                    <a:pt x="2069" y="929"/>
                  </a:lnTo>
                  <a:lnTo>
                    <a:pt x="2066" y="926"/>
                  </a:lnTo>
                  <a:lnTo>
                    <a:pt x="2063" y="928"/>
                  </a:lnTo>
                  <a:lnTo>
                    <a:pt x="2061" y="926"/>
                  </a:lnTo>
                  <a:lnTo>
                    <a:pt x="2058" y="924"/>
                  </a:lnTo>
                  <a:lnTo>
                    <a:pt x="2041" y="921"/>
                  </a:lnTo>
                  <a:lnTo>
                    <a:pt x="2039" y="921"/>
                  </a:lnTo>
                  <a:lnTo>
                    <a:pt x="2033" y="923"/>
                  </a:lnTo>
                  <a:lnTo>
                    <a:pt x="2030" y="923"/>
                  </a:lnTo>
                  <a:lnTo>
                    <a:pt x="2029" y="922"/>
                  </a:lnTo>
                  <a:lnTo>
                    <a:pt x="2029" y="921"/>
                  </a:lnTo>
                  <a:lnTo>
                    <a:pt x="2027" y="916"/>
                  </a:lnTo>
                  <a:lnTo>
                    <a:pt x="2024" y="915"/>
                  </a:lnTo>
                  <a:lnTo>
                    <a:pt x="2016" y="915"/>
                  </a:lnTo>
                  <a:lnTo>
                    <a:pt x="2013" y="914"/>
                  </a:lnTo>
                  <a:lnTo>
                    <a:pt x="2011" y="913"/>
                  </a:lnTo>
                  <a:lnTo>
                    <a:pt x="2003" y="912"/>
                  </a:lnTo>
                  <a:lnTo>
                    <a:pt x="2001" y="910"/>
                  </a:lnTo>
                  <a:lnTo>
                    <a:pt x="2001" y="906"/>
                  </a:lnTo>
                  <a:lnTo>
                    <a:pt x="1998" y="905"/>
                  </a:lnTo>
                  <a:lnTo>
                    <a:pt x="1993" y="903"/>
                  </a:lnTo>
                  <a:lnTo>
                    <a:pt x="1989" y="902"/>
                  </a:lnTo>
                  <a:lnTo>
                    <a:pt x="1986" y="902"/>
                  </a:lnTo>
                  <a:lnTo>
                    <a:pt x="1982" y="902"/>
                  </a:lnTo>
                  <a:lnTo>
                    <a:pt x="1980" y="902"/>
                  </a:lnTo>
                  <a:lnTo>
                    <a:pt x="1977" y="904"/>
                  </a:lnTo>
                  <a:lnTo>
                    <a:pt x="1972" y="904"/>
                  </a:lnTo>
                  <a:lnTo>
                    <a:pt x="1969" y="905"/>
                  </a:lnTo>
                  <a:lnTo>
                    <a:pt x="1967" y="906"/>
                  </a:lnTo>
                  <a:lnTo>
                    <a:pt x="1961" y="911"/>
                  </a:lnTo>
                  <a:lnTo>
                    <a:pt x="1959" y="914"/>
                  </a:lnTo>
                  <a:lnTo>
                    <a:pt x="1958" y="917"/>
                  </a:lnTo>
                  <a:lnTo>
                    <a:pt x="1958" y="921"/>
                  </a:lnTo>
                  <a:lnTo>
                    <a:pt x="1959" y="923"/>
                  </a:lnTo>
                  <a:lnTo>
                    <a:pt x="1961" y="928"/>
                  </a:lnTo>
                  <a:lnTo>
                    <a:pt x="1960" y="930"/>
                  </a:lnTo>
                  <a:lnTo>
                    <a:pt x="1959" y="933"/>
                  </a:lnTo>
                  <a:lnTo>
                    <a:pt x="1954" y="939"/>
                  </a:lnTo>
                  <a:lnTo>
                    <a:pt x="1949" y="941"/>
                  </a:lnTo>
                  <a:lnTo>
                    <a:pt x="1945" y="941"/>
                  </a:lnTo>
                  <a:lnTo>
                    <a:pt x="1939" y="938"/>
                  </a:lnTo>
                  <a:lnTo>
                    <a:pt x="1933" y="933"/>
                  </a:lnTo>
                  <a:lnTo>
                    <a:pt x="1921" y="929"/>
                  </a:lnTo>
                  <a:lnTo>
                    <a:pt x="1913" y="926"/>
                  </a:lnTo>
                  <a:lnTo>
                    <a:pt x="1910" y="928"/>
                  </a:lnTo>
                  <a:lnTo>
                    <a:pt x="1905" y="926"/>
                  </a:lnTo>
                  <a:lnTo>
                    <a:pt x="1900" y="924"/>
                  </a:lnTo>
                  <a:lnTo>
                    <a:pt x="1898" y="922"/>
                  </a:lnTo>
                  <a:lnTo>
                    <a:pt x="1896" y="920"/>
                  </a:lnTo>
                  <a:lnTo>
                    <a:pt x="1895" y="916"/>
                  </a:lnTo>
                  <a:lnTo>
                    <a:pt x="1894" y="911"/>
                  </a:lnTo>
                  <a:lnTo>
                    <a:pt x="1892" y="910"/>
                  </a:lnTo>
                  <a:lnTo>
                    <a:pt x="1887" y="908"/>
                  </a:lnTo>
                  <a:lnTo>
                    <a:pt x="1883" y="907"/>
                  </a:lnTo>
                  <a:lnTo>
                    <a:pt x="1879" y="905"/>
                  </a:lnTo>
                  <a:lnTo>
                    <a:pt x="1875" y="904"/>
                  </a:lnTo>
                  <a:lnTo>
                    <a:pt x="1870" y="903"/>
                  </a:lnTo>
                  <a:lnTo>
                    <a:pt x="1867" y="902"/>
                  </a:lnTo>
                  <a:lnTo>
                    <a:pt x="1859" y="903"/>
                  </a:lnTo>
                  <a:lnTo>
                    <a:pt x="1853" y="903"/>
                  </a:lnTo>
                  <a:lnTo>
                    <a:pt x="1847" y="899"/>
                  </a:lnTo>
                  <a:lnTo>
                    <a:pt x="1844" y="898"/>
                  </a:lnTo>
                  <a:lnTo>
                    <a:pt x="1840" y="896"/>
                  </a:lnTo>
                  <a:lnTo>
                    <a:pt x="1838" y="896"/>
                  </a:lnTo>
                  <a:lnTo>
                    <a:pt x="1836" y="893"/>
                  </a:lnTo>
                  <a:lnTo>
                    <a:pt x="1835" y="890"/>
                  </a:lnTo>
                  <a:lnTo>
                    <a:pt x="1834" y="890"/>
                  </a:lnTo>
                  <a:lnTo>
                    <a:pt x="1832" y="893"/>
                  </a:lnTo>
                  <a:lnTo>
                    <a:pt x="1832" y="890"/>
                  </a:lnTo>
                  <a:lnTo>
                    <a:pt x="1828" y="890"/>
                  </a:lnTo>
                  <a:lnTo>
                    <a:pt x="1825" y="888"/>
                  </a:lnTo>
                  <a:lnTo>
                    <a:pt x="1823" y="886"/>
                  </a:lnTo>
                  <a:lnTo>
                    <a:pt x="1822" y="883"/>
                  </a:lnTo>
                  <a:lnTo>
                    <a:pt x="1822" y="882"/>
                  </a:lnTo>
                  <a:lnTo>
                    <a:pt x="1824" y="879"/>
                  </a:lnTo>
                  <a:lnTo>
                    <a:pt x="1830" y="877"/>
                  </a:lnTo>
                  <a:lnTo>
                    <a:pt x="1834" y="871"/>
                  </a:lnTo>
                  <a:lnTo>
                    <a:pt x="1836" y="865"/>
                  </a:lnTo>
                  <a:lnTo>
                    <a:pt x="1835" y="861"/>
                  </a:lnTo>
                  <a:lnTo>
                    <a:pt x="1833" y="857"/>
                  </a:lnTo>
                  <a:lnTo>
                    <a:pt x="1831" y="857"/>
                  </a:lnTo>
                  <a:lnTo>
                    <a:pt x="1828" y="854"/>
                  </a:lnTo>
                  <a:lnTo>
                    <a:pt x="1827" y="851"/>
                  </a:lnTo>
                  <a:lnTo>
                    <a:pt x="1828" y="848"/>
                  </a:lnTo>
                  <a:lnTo>
                    <a:pt x="1832" y="846"/>
                  </a:lnTo>
                  <a:lnTo>
                    <a:pt x="1835" y="842"/>
                  </a:lnTo>
                  <a:lnTo>
                    <a:pt x="1836" y="838"/>
                  </a:lnTo>
                  <a:lnTo>
                    <a:pt x="1834" y="838"/>
                  </a:lnTo>
                  <a:lnTo>
                    <a:pt x="1827" y="843"/>
                  </a:lnTo>
                  <a:lnTo>
                    <a:pt x="1825" y="842"/>
                  </a:lnTo>
                  <a:lnTo>
                    <a:pt x="1825" y="840"/>
                  </a:lnTo>
                  <a:lnTo>
                    <a:pt x="1825" y="842"/>
                  </a:lnTo>
                  <a:lnTo>
                    <a:pt x="1826" y="839"/>
                  </a:lnTo>
                  <a:lnTo>
                    <a:pt x="1825" y="839"/>
                  </a:lnTo>
                  <a:lnTo>
                    <a:pt x="1824" y="836"/>
                  </a:lnTo>
                  <a:lnTo>
                    <a:pt x="1824" y="836"/>
                  </a:lnTo>
                  <a:lnTo>
                    <a:pt x="1822" y="834"/>
                  </a:lnTo>
                  <a:lnTo>
                    <a:pt x="1819" y="834"/>
                  </a:lnTo>
                  <a:lnTo>
                    <a:pt x="1819" y="834"/>
                  </a:lnTo>
                  <a:lnTo>
                    <a:pt x="1817" y="833"/>
                  </a:lnTo>
                  <a:lnTo>
                    <a:pt x="1809" y="836"/>
                  </a:lnTo>
                  <a:lnTo>
                    <a:pt x="1807" y="837"/>
                  </a:lnTo>
                  <a:lnTo>
                    <a:pt x="1802" y="839"/>
                  </a:lnTo>
                  <a:lnTo>
                    <a:pt x="1800" y="839"/>
                  </a:lnTo>
                  <a:lnTo>
                    <a:pt x="1797" y="838"/>
                  </a:lnTo>
                  <a:lnTo>
                    <a:pt x="1794" y="840"/>
                  </a:lnTo>
                  <a:lnTo>
                    <a:pt x="1792" y="840"/>
                  </a:lnTo>
                  <a:lnTo>
                    <a:pt x="1785" y="837"/>
                  </a:lnTo>
                  <a:lnTo>
                    <a:pt x="1784" y="837"/>
                  </a:lnTo>
                  <a:lnTo>
                    <a:pt x="1781" y="839"/>
                  </a:lnTo>
                  <a:lnTo>
                    <a:pt x="1779" y="839"/>
                  </a:lnTo>
                  <a:lnTo>
                    <a:pt x="1776" y="838"/>
                  </a:lnTo>
                  <a:lnTo>
                    <a:pt x="1773" y="836"/>
                  </a:lnTo>
                  <a:lnTo>
                    <a:pt x="1771" y="837"/>
                  </a:lnTo>
                  <a:lnTo>
                    <a:pt x="1771" y="839"/>
                  </a:lnTo>
                  <a:lnTo>
                    <a:pt x="1767" y="840"/>
                  </a:lnTo>
                  <a:lnTo>
                    <a:pt x="1763" y="842"/>
                  </a:lnTo>
                  <a:lnTo>
                    <a:pt x="1759" y="844"/>
                  </a:lnTo>
                  <a:lnTo>
                    <a:pt x="1756" y="844"/>
                  </a:lnTo>
                  <a:lnTo>
                    <a:pt x="1754" y="843"/>
                  </a:lnTo>
                  <a:lnTo>
                    <a:pt x="1754" y="840"/>
                  </a:lnTo>
                  <a:lnTo>
                    <a:pt x="1750" y="839"/>
                  </a:lnTo>
                  <a:lnTo>
                    <a:pt x="1737" y="839"/>
                  </a:lnTo>
                  <a:lnTo>
                    <a:pt x="1732" y="842"/>
                  </a:lnTo>
                  <a:lnTo>
                    <a:pt x="1729" y="840"/>
                  </a:lnTo>
                  <a:lnTo>
                    <a:pt x="1728" y="842"/>
                  </a:lnTo>
                  <a:lnTo>
                    <a:pt x="1725" y="840"/>
                  </a:lnTo>
                  <a:lnTo>
                    <a:pt x="1720" y="845"/>
                  </a:lnTo>
                  <a:lnTo>
                    <a:pt x="1717" y="844"/>
                  </a:lnTo>
                  <a:lnTo>
                    <a:pt x="1700" y="846"/>
                  </a:lnTo>
                  <a:lnTo>
                    <a:pt x="1689" y="851"/>
                  </a:lnTo>
                  <a:lnTo>
                    <a:pt x="1687" y="853"/>
                  </a:lnTo>
                  <a:lnTo>
                    <a:pt x="1685" y="856"/>
                  </a:lnTo>
                  <a:lnTo>
                    <a:pt x="1683" y="857"/>
                  </a:lnTo>
                  <a:lnTo>
                    <a:pt x="1680" y="855"/>
                  </a:lnTo>
                  <a:lnTo>
                    <a:pt x="1676" y="857"/>
                  </a:lnTo>
                  <a:lnTo>
                    <a:pt x="1672" y="857"/>
                  </a:lnTo>
                  <a:lnTo>
                    <a:pt x="1670" y="860"/>
                  </a:lnTo>
                  <a:lnTo>
                    <a:pt x="1668" y="862"/>
                  </a:lnTo>
                  <a:lnTo>
                    <a:pt x="1666" y="864"/>
                  </a:lnTo>
                  <a:lnTo>
                    <a:pt x="1663" y="865"/>
                  </a:lnTo>
                  <a:lnTo>
                    <a:pt x="1661" y="868"/>
                  </a:lnTo>
                  <a:lnTo>
                    <a:pt x="1656" y="868"/>
                  </a:lnTo>
                  <a:lnTo>
                    <a:pt x="1654" y="868"/>
                  </a:lnTo>
                  <a:lnTo>
                    <a:pt x="1653" y="868"/>
                  </a:lnTo>
                  <a:lnTo>
                    <a:pt x="1649" y="868"/>
                  </a:lnTo>
                  <a:lnTo>
                    <a:pt x="1647" y="868"/>
                  </a:lnTo>
                  <a:lnTo>
                    <a:pt x="1645" y="865"/>
                  </a:lnTo>
                  <a:lnTo>
                    <a:pt x="1645" y="864"/>
                  </a:lnTo>
                  <a:lnTo>
                    <a:pt x="1639" y="866"/>
                  </a:lnTo>
                  <a:lnTo>
                    <a:pt x="1634" y="865"/>
                  </a:lnTo>
                  <a:lnTo>
                    <a:pt x="1632" y="866"/>
                  </a:lnTo>
                  <a:lnTo>
                    <a:pt x="1630" y="865"/>
                  </a:lnTo>
                  <a:lnTo>
                    <a:pt x="1625" y="866"/>
                  </a:lnTo>
                  <a:lnTo>
                    <a:pt x="1620" y="866"/>
                  </a:lnTo>
                  <a:lnTo>
                    <a:pt x="1618" y="864"/>
                  </a:lnTo>
                  <a:lnTo>
                    <a:pt x="1612" y="860"/>
                  </a:lnTo>
                  <a:lnTo>
                    <a:pt x="1611" y="856"/>
                  </a:lnTo>
                  <a:lnTo>
                    <a:pt x="1612" y="855"/>
                  </a:lnTo>
                  <a:lnTo>
                    <a:pt x="1611" y="855"/>
                  </a:lnTo>
                  <a:lnTo>
                    <a:pt x="1606" y="856"/>
                  </a:lnTo>
                  <a:lnTo>
                    <a:pt x="1604" y="856"/>
                  </a:lnTo>
                  <a:lnTo>
                    <a:pt x="1603" y="860"/>
                  </a:lnTo>
                  <a:lnTo>
                    <a:pt x="1598" y="872"/>
                  </a:lnTo>
                  <a:lnTo>
                    <a:pt x="1592" y="883"/>
                  </a:lnTo>
                  <a:lnTo>
                    <a:pt x="1588" y="887"/>
                  </a:lnTo>
                  <a:lnTo>
                    <a:pt x="1584" y="889"/>
                  </a:lnTo>
                  <a:lnTo>
                    <a:pt x="1568" y="896"/>
                  </a:lnTo>
                  <a:lnTo>
                    <a:pt x="1563" y="902"/>
                  </a:lnTo>
                  <a:lnTo>
                    <a:pt x="1558" y="906"/>
                  </a:lnTo>
                  <a:lnTo>
                    <a:pt x="1558" y="912"/>
                  </a:lnTo>
                  <a:lnTo>
                    <a:pt x="1557" y="914"/>
                  </a:lnTo>
                  <a:lnTo>
                    <a:pt x="1553" y="919"/>
                  </a:lnTo>
                  <a:lnTo>
                    <a:pt x="1550" y="924"/>
                  </a:lnTo>
                  <a:lnTo>
                    <a:pt x="1550" y="932"/>
                  </a:lnTo>
                  <a:lnTo>
                    <a:pt x="1550" y="934"/>
                  </a:lnTo>
                  <a:lnTo>
                    <a:pt x="1552" y="938"/>
                  </a:lnTo>
                  <a:lnTo>
                    <a:pt x="1553" y="940"/>
                  </a:lnTo>
                  <a:lnTo>
                    <a:pt x="1553" y="942"/>
                  </a:lnTo>
                  <a:lnTo>
                    <a:pt x="1551" y="948"/>
                  </a:lnTo>
                  <a:lnTo>
                    <a:pt x="1548" y="950"/>
                  </a:lnTo>
                  <a:lnTo>
                    <a:pt x="1544" y="956"/>
                  </a:lnTo>
                  <a:lnTo>
                    <a:pt x="1542" y="958"/>
                  </a:lnTo>
                  <a:lnTo>
                    <a:pt x="1540" y="960"/>
                  </a:lnTo>
                  <a:lnTo>
                    <a:pt x="1534" y="964"/>
                  </a:lnTo>
                  <a:lnTo>
                    <a:pt x="1529" y="967"/>
                  </a:lnTo>
                  <a:lnTo>
                    <a:pt x="1527" y="971"/>
                  </a:lnTo>
                  <a:lnTo>
                    <a:pt x="1519" y="974"/>
                  </a:lnTo>
                  <a:lnTo>
                    <a:pt x="1509" y="975"/>
                  </a:lnTo>
                  <a:lnTo>
                    <a:pt x="1507" y="979"/>
                  </a:lnTo>
                  <a:lnTo>
                    <a:pt x="1504" y="980"/>
                  </a:lnTo>
                  <a:lnTo>
                    <a:pt x="1503" y="983"/>
                  </a:lnTo>
                  <a:lnTo>
                    <a:pt x="1501" y="987"/>
                  </a:lnTo>
                  <a:lnTo>
                    <a:pt x="1501" y="990"/>
                  </a:lnTo>
                  <a:lnTo>
                    <a:pt x="1500" y="992"/>
                  </a:lnTo>
                  <a:lnTo>
                    <a:pt x="1498" y="994"/>
                  </a:lnTo>
                  <a:lnTo>
                    <a:pt x="1487" y="1001"/>
                  </a:lnTo>
                  <a:lnTo>
                    <a:pt x="1486" y="1005"/>
                  </a:lnTo>
                  <a:lnTo>
                    <a:pt x="1482" y="1013"/>
                  </a:lnTo>
                  <a:lnTo>
                    <a:pt x="1481" y="1022"/>
                  </a:lnTo>
                  <a:lnTo>
                    <a:pt x="1480" y="1025"/>
                  </a:lnTo>
                  <a:lnTo>
                    <a:pt x="1476" y="1027"/>
                  </a:lnTo>
                  <a:lnTo>
                    <a:pt x="1472" y="1032"/>
                  </a:lnTo>
                  <a:lnTo>
                    <a:pt x="1467" y="1036"/>
                  </a:lnTo>
                  <a:lnTo>
                    <a:pt x="1466" y="1039"/>
                  </a:lnTo>
                  <a:lnTo>
                    <a:pt x="1468" y="1036"/>
                  </a:lnTo>
                  <a:lnTo>
                    <a:pt x="1467" y="1039"/>
                  </a:lnTo>
                  <a:lnTo>
                    <a:pt x="1463" y="1047"/>
                  </a:lnTo>
                  <a:lnTo>
                    <a:pt x="1463" y="1049"/>
                  </a:lnTo>
                  <a:lnTo>
                    <a:pt x="1461" y="1052"/>
                  </a:lnTo>
                  <a:lnTo>
                    <a:pt x="1460" y="1054"/>
                  </a:lnTo>
                  <a:lnTo>
                    <a:pt x="1459" y="1058"/>
                  </a:lnTo>
                  <a:lnTo>
                    <a:pt x="1457" y="1058"/>
                  </a:lnTo>
                  <a:lnTo>
                    <a:pt x="1455" y="1061"/>
                  </a:lnTo>
                  <a:lnTo>
                    <a:pt x="1454" y="1064"/>
                  </a:lnTo>
                  <a:lnTo>
                    <a:pt x="1450" y="1077"/>
                  </a:lnTo>
                  <a:lnTo>
                    <a:pt x="1451" y="1081"/>
                  </a:lnTo>
                  <a:lnTo>
                    <a:pt x="1452" y="1077"/>
                  </a:lnTo>
                  <a:lnTo>
                    <a:pt x="1452" y="1075"/>
                  </a:lnTo>
                  <a:lnTo>
                    <a:pt x="1454" y="1076"/>
                  </a:lnTo>
                  <a:lnTo>
                    <a:pt x="1457" y="1082"/>
                  </a:lnTo>
                  <a:lnTo>
                    <a:pt x="1459" y="1081"/>
                  </a:lnTo>
                  <a:lnTo>
                    <a:pt x="1463" y="1088"/>
                  </a:lnTo>
                  <a:lnTo>
                    <a:pt x="1463" y="1094"/>
                  </a:lnTo>
                  <a:lnTo>
                    <a:pt x="1459" y="1100"/>
                  </a:lnTo>
                  <a:lnTo>
                    <a:pt x="1459" y="1102"/>
                  </a:lnTo>
                  <a:lnTo>
                    <a:pt x="1461" y="1103"/>
                  </a:lnTo>
                  <a:lnTo>
                    <a:pt x="1465" y="1113"/>
                  </a:lnTo>
                  <a:lnTo>
                    <a:pt x="1465" y="1119"/>
                  </a:lnTo>
                  <a:lnTo>
                    <a:pt x="1465" y="1124"/>
                  </a:lnTo>
                  <a:lnTo>
                    <a:pt x="1465" y="1127"/>
                  </a:lnTo>
                  <a:lnTo>
                    <a:pt x="1459" y="1141"/>
                  </a:lnTo>
                  <a:lnTo>
                    <a:pt x="1458" y="1145"/>
                  </a:lnTo>
                  <a:lnTo>
                    <a:pt x="1458" y="1151"/>
                  </a:lnTo>
                  <a:lnTo>
                    <a:pt x="1454" y="1158"/>
                  </a:lnTo>
                  <a:lnTo>
                    <a:pt x="1451" y="1162"/>
                  </a:lnTo>
                  <a:lnTo>
                    <a:pt x="1449" y="1163"/>
                  </a:lnTo>
                  <a:lnTo>
                    <a:pt x="1447" y="1164"/>
                  </a:lnTo>
                  <a:lnTo>
                    <a:pt x="1448" y="1165"/>
                  </a:lnTo>
                  <a:lnTo>
                    <a:pt x="1450" y="1167"/>
                  </a:lnTo>
                  <a:lnTo>
                    <a:pt x="1452" y="1170"/>
                  </a:lnTo>
                  <a:lnTo>
                    <a:pt x="1455" y="1174"/>
                  </a:lnTo>
                  <a:lnTo>
                    <a:pt x="1455" y="1177"/>
                  </a:lnTo>
                  <a:lnTo>
                    <a:pt x="1459" y="1173"/>
                  </a:lnTo>
                  <a:lnTo>
                    <a:pt x="1459" y="1173"/>
                  </a:lnTo>
                  <a:lnTo>
                    <a:pt x="1460" y="1173"/>
                  </a:lnTo>
                  <a:lnTo>
                    <a:pt x="1459" y="1173"/>
                  </a:lnTo>
                  <a:lnTo>
                    <a:pt x="1456" y="1179"/>
                  </a:lnTo>
                  <a:lnTo>
                    <a:pt x="1458" y="1178"/>
                  </a:lnTo>
                  <a:lnTo>
                    <a:pt x="1459" y="1176"/>
                  </a:lnTo>
                  <a:lnTo>
                    <a:pt x="1459" y="1179"/>
                  </a:lnTo>
                  <a:lnTo>
                    <a:pt x="1458" y="1181"/>
                  </a:lnTo>
                  <a:lnTo>
                    <a:pt x="1458" y="1182"/>
                  </a:lnTo>
                  <a:lnTo>
                    <a:pt x="1460" y="1185"/>
                  </a:lnTo>
                  <a:lnTo>
                    <a:pt x="1464" y="1184"/>
                  </a:lnTo>
                  <a:lnTo>
                    <a:pt x="1468" y="1184"/>
                  </a:lnTo>
                  <a:lnTo>
                    <a:pt x="1472" y="1182"/>
                  </a:lnTo>
                  <a:lnTo>
                    <a:pt x="1473" y="1182"/>
                  </a:lnTo>
                  <a:lnTo>
                    <a:pt x="1475" y="1182"/>
                  </a:lnTo>
                  <a:lnTo>
                    <a:pt x="1474" y="1184"/>
                  </a:lnTo>
                  <a:lnTo>
                    <a:pt x="1473" y="1182"/>
                  </a:lnTo>
                  <a:lnTo>
                    <a:pt x="1472" y="1182"/>
                  </a:lnTo>
                  <a:lnTo>
                    <a:pt x="1469" y="1184"/>
                  </a:lnTo>
                  <a:lnTo>
                    <a:pt x="1464" y="1184"/>
                  </a:lnTo>
                  <a:lnTo>
                    <a:pt x="1464" y="1186"/>
                  </a:lnTo>
                  <a:lnTo>
                    <a:pt x="1458" y="1186"/>
                  </a:lnTo>
                  <a:lnTo>
                    <a:pt x="1457" y="1184"/>
                  </a:lnTo>
                  <a:lnTo>
                    <a:pt x="1455" y="1185"/>
                  </a:lnTo>
                  <a:lnTo>
                    <a:pt x="1455" y="1187"/>
                  </a:lnTo>
                  <a:lnTo>
                    <a:pt x="1456" y="1189"/>
                  </a:lnTo>
                  <a:lnTo>
                    <a:pt x="1455" y="1191"/>
                  </a:lnTo>
                  <a:lnTo>
                    <a:pt x="1456" y="1193"/>
                  </a:lnTo>
                  <a:lnTo>
                    <a:pt x="1458" y="1193"/>
                  </a:lnTo>
                  <a:lnTo>
                    <a:pt x="1459" y="1195"/>
                  </a:lnTo>
                  <a:lnTo>
                    <a:pt x="1457" y="1195"/>
                  </a:lnTo>
                  <a:lnTo>
                    <a:pt x="1455" y="1198"/>
                  </a:lnTo>
                  <a:lnTo>
                    <a:pt x="1456" y="1199"/>
                  </a:lnTo>
                  <a:lnTo>
                    <a:pt x="1460" y="1201"/>
                  </a:lnTo>
                  <a:lnTo>
                    <a:pt x="1461" y="1199"/>
                  </a:lnTo>
                  <a:lnTo>
                    <a:pt x="1465" y="1198"/>
                  </a:lnTo>
                  <a:lnTo>
                    <a:pt x="1461" y="1201"/>
                  </a:lnTo>
                  <a:lnTo>
                    <a:pt x="1461" y="1204"/>
                  </a:lnTo>
                  <a:lnTo>
                    <a:pt x="1464" y="1205"/>
                  </a:lnTo>
                  <a:lnTo>
                    <a:pt x="1466" y="1204"/>
                  </a:lnTo>
                  <a:lnTo>
                    <a:pt x="1469" y="1204"/>
                  </a:lnTo>
                  <a:lnTo>
                    <a:pt x="1467" y="1204"/>
                  </a:lnTo>
                  <a:lnTo>
                    <a:pt x="1467" y="1207"/>
                  </a:lnTo>
                  <a:lnTo>
                    <a:pt x="1470" y="1206"/>
                  </a:lnTo>
                  <a:lnTo>
                    <a:pt x="1472" y="1205"/>
                  </a:lnTo>
                  <a:lnTo>
                    <a:pt x="1480" y="1204"/>
                  </a:lnTo>
                  <a:lnTo>
                    <a:pt x="1480" y="1206"/>
                  </a:lnTo>
                  <a:lnTo>
                    <a:pt x="1481" y="1206"/>
                  </a:lnTo>
                  <a:lnTo>
                    <a:pt x="1480" y="1206"/>
                  </a:lnTo>
                  <a:lnTo>
                    <a:pt x="1476" y="1206"/>
                  </a:lnTo>
                  <a:lnTo>
                    <a:pt x="1474" y="1206"/>
                  </a:lnTo>
                  <a:lnTo>
                    <a:pt x="1473" y="1208"/>
                  </a:lnTo>
                  <a:lnTo>
                    <a:pt x="1477" y="1207"/>
                  </a:lnTo>
                  <a:lnTo>
                    <a:pt x="1475" y="1210"/>
                  </a:lnTo>
                  <a:lnTo>
                    <a:pt x="1473" y="1212"/>
                  </a:lnTo>
                  <a:lnTo>
                    <a:pt x="1475" y="1212"/>
                  </a:lnTo>
                  <a:lnTo>
                    <a:pt x="1475" y="1214"/>
                  </a:lnTo>
                  <a:lnTo>
                    <a:pt x="1476" y="1216"/>
                  </a:lnTo>
                  <a:lnTo>
                    <a:pt x="1480" y="1215"/>
                  </a:lnTo>
                  <a:lnTo>
                    <a:pt x="1480" y="1218"/>
                  </a:lnTo>
                  <a:lnTo>
                    <a:pt x="1484" y="1218"/>
                  </a:lnTo>
                  <a:lnTo>
                    <a:pt x="1482" y="1220"/>
                  </a:lnTo>
                  <a:lnTo>
                    <a:pt x="1484" y="1222"/>
                  </a:lnTo>
                  <a:lnTo>
                    <a:pt x="1484" y="1222"/>
                  </a:lnTo>
                  <a:lnTo>
                    <a:pt x="1486" y="1227"/>
                  </a:lnTo>
                  <a:lnTo>
                    <a:pt x="1490" y="1229"/>
                  </a:lnTo>
                  <a:lnTo>
                    <a:pt x="1492" y="1229"/>
                  </a:lnTo>
                  <a:lnTo>
                    <a:pt x="1492" y="1231"/>
                  </a:lnTo>
                  <a:lnTo>
                    <a:pt x="1495" y="1233"/>
                  </a:lnTo>
                  <a:lnTo>
                    <a:pt x="1497" y="1232"/>
                  </a:lnTo>
                  <a:lnTo>
                    <a:pt x="1498" y="1232"/>
                  </a:lnTo>
                  <a:lnTo>
                    <a:pt x="1497" y="1235"/>
                  </a:lnTo>
                  <a:lnTo>
                    <a:pt x="1498" y="1233"/>
                  </a:lnTo>
                  <a:lnTo>
                    <a:pt x="1498" y="1237"/>
                  </a:lnTo>
                  <a:lnTo>
                    <a:pt x="1500" y="1237"/>
                  </a:lnTo>
                  <a:lnTo>
                    <a:pt x="1502" y="1242"/>
                  </a:lnTo>
                  <a:lnTo>
                    <a:pt x="1502" y="1245"/>
                  </a:lnTo>
                  <a:lnTo>
                    <a:pt x="1506" y="1246"/>
                  </a:lnTo>
                  <a:lnTo>
                    <a:pt x="1507" y="1247"/>
                  </a:lnTo>
                  <a:lnTo>
                    <a:pt x="1504" y="1247"/>
                  </a:lnTo>
                  <a:lnTo>
                    <a:pt x="1503" y="1249"/>
                  </a:lnTo>
                  <a:lnTo>
                    <a:pt x="1506" y="1249"/>
                  </a:lnTo>
                  <a:lnTo>
                    <a:pt x="1506" y="1250"/>
                  </a:lnTo>
                  <a:lnTo>
                    <a:pt x="1509" y="1252"/>
                  </a:lnTo>
                  <a:lnTo>
                    <a:pt x="1506" y="1253"/>
                  </a:lnTo>
                  <a:lnTo>
                    <a:pt x="1506" y="1253"/>
                  </a:lnTo>
                  <a:lnTo>
                    <a:pt x="1506" y="1254"/>
                  </a:lnTo>
                  <a:lnTo>
                    <a:pt x="1503" y="1253"/>
                  </a:lnTo>
                  <a:lnTo>
                    <a:pt x="1504" y="1255"/>
                  </a:lnTo>
                  <a:lnTo>
                    <a:pt x="1507" y="1255"/>
                  </a:lnTo>
                  <a:lnTo>
                    <a:pt x="1508" y="1258"/>
                  </a:lnTo>
                  <a:lnTo>
                    <a:pt x="1507" y="1261"/>
                  </a:lnTo>
                  <a:lnTo>
                    <a:pt x="1512" y="1263"/>
                  </a:lnTo>
                  <a:lnTo>
                    <a:pt x="1514" y="1263"/>
                  </a:lnTo>
                  <a:lnTo>
                    <a:pt x="1516" y="1265"/>
                  </a:lnTo>
                  <a:lnTo>
                    <a:pt x="1518" y="1264"/>
                  </a:lnTo>
                  <a:lnTo>
                    <a:pt x="1515" y="1265"/>
                  </a:lnTo>
                  <a:lnTo>
                    <a:pt x="1516" y="1267"/>
                  </a:lnTo>
                  <a:lnTo>
                    <a:pt x="1518" y="1268"/>
                  </a:lnTo>
                  <a:lnTo>
                    <a:pt x="1526" y="1273"/>
                  </a:lnTo>
                  <a:lnTo>
                    <a:pt x="1526" y="1273"/>
                  </a:lnTo>
                  <a:lnTo>
                    <a:pt x="1528" y="1274"/>
                  </a:lnTo>
                  <a:lnTo>
                    <a:pt x="1529" y="1276"/>
                  </a:lnTo>
                  <a:lnTo>
                    <a:pt x="1533" y="1279"/>
                  </a:lnTo>
                  <a:lnTo>
                    <a:pt x="1536" y="1281"/>
                  </a:lnTo>
                  <a:lnTo>
                    <a:pt x="1537" y="1281"/>
                  </a:lnTo>
                  <a:lnTo>
                    <a:pt x="1536" y="1282"/>
                  </a:lnTo>
                  <a:lnTo>
                    <a:pt x="1540" y="1283"/>
                  </a:lnTo>
                  <a:lnTo>
                    <a:pt x="1543" y="1284"/>
                  </a:lnTo>
                  <a:lnTo>
                    <a:pt x="1546" y="1288"/>
                  </a:lnTo>
                  <a:lnTo>
                    <a:pt x="1548" y="1289"/>
                  </a:lnTo>
                  <a:lnTo>
                    <a:pt x="1553" y="1293"/>
                  </a:lnTo>
                  <a:lnTo>
                    <a:pt x="1555" y="1297"/>
                  </a:lnTo>
                  <a:lnTo>
                    <a:pt x="1561" y="1300"/>
                  </a:lnTo>
                  <a:lnTo>
                    <a:pt x="1579" y="1309"/>
                  </a:lnTo>
                  <a:lnTo>
                    <a:pt x="1582" y="1309"/>
                  </a:lnTo>
                  <a:lnTo>
                    <a:pt x="1582" y="1309"/>
                  </a:lnTo>
                  <a:lnTo>
                    <a:pt x="1584" y="1308"/>
                  </a:lnTo>
                  <a:lnTo>
                    <a:pt x="1586" y="1307"/>
                  </a:lnTo>
                  <a:lnTo>
                    <a:pt x="1604" y="1300"/>
                  </a:lnTo>
                  <a:lnTo>
                    <a:pt x="1610" y="1299"/>
                  </a:lnTo>
                  <a:lnTo>
                    <a:pt x="1617" y="1298"/>
                  </a:lnTo>
                  <a:lnTo>
                    <a:pt x="1613" y="1297"/>
                  </a:lnTo>
                  <a:lnTo>
                    <a:pt x="1611" y="1298"/>
                  </a:lnTo>
                  <a:lnTo>
                    <a:pt x="1612" y="1297"/>
                  </a:lnTo>
                  <a:lnTo>
                    <a:pt x="1617" y="1297"/>
                  </a:lnTo>
                  <a:lnTo>
                    <a:pt x="1617" y="1298"/>
                  </a:lnTo>
                  <a:lnTo>
                    <a:pt x="1619" y="1298"/>
                  </a:lnTo>
                  <a:lnTo>
                    <a:pt x="1630" y="1297"/>
                  </a:lnTo>
                  <a:lnTo>
                    <a:pt x="1629" y="1297"/>
                  </a:lnTo>
                  <a:lnTo>
                    <a:pt x="1623" y="1297"/>
                  </a:lnTo>
                  <a:lnTo>
                    <a:pt x="1621" y="1297"/>
                  </a:lnTo>
                  <a:lnTo>
                    <a:pt x="1619" y="1298"/>
                  </a:lnTo>
                  <a:lnTo>
                    <a:pt x="1619" y="1297"/>
                  </a:lnTo>
                  <a:lnTo>
                    <a:pt x="1626" y="1296"/>
                  </a:lnTo>
                  <a:lnTo>
                    <a:pt x="1629" y="1297"/>
                  </a:lnTo>
                  <a:lnTo>
                    <a:pt x="1630" y="1297"/>
                  </a:lnTo>
                  <a:lnTo>
                    <a:pt x="1630" y="1296"/>
                  </a:lnTo>
                  <a:lnTo>
                    <a:pt x="1632" y="1297"/>
                  </a:lnTo>
                  <a:lnTo>
                    <a:pt x="1632" y="1297"/>
                  </a:lnTo>
                  <a:lnTo>
                    <a:pt x="1630" y="1297"/>
                  </a:lnTo>
                  <a:lnTo>
                    <a:pt x="1634" y="1298"/>
                  </a:lnTo>
                  <a:lnTo>
                    <a:pt x="1634" y="1297"/>
                  </a:lnTo>
                  <a:lnTo>
                    <a:pt x="1636" y="1298"/>
                  </a:lnTo>
                  <a:lnTo>
                    <a:pt x="1639" y="1298"/>
                  </a:lnTo>
                  <a:lnTo>
                    <a:pt x="1640" y="1296"/>
                  </a:lnTo>
                  <a:lnTo>
                    <a:pt x="1640" y="1296"/>
                  </a:lnTo>
                  <a:lnTo>
                    <a:pt x="1642" y="1298"/>
                  </a:lnTo>
                  <a:lnTo>
                    <a:pt x="1645" y="1299"/>
                  </a:lnTo>
                  <a:lnTo>
                    <a:pt x="1643" y="1299"/>
                  </a:lnTo>
                  <a:lnTo>
                    <a:pt x="1653" y="1301"/>
                  </a:lnTo>
                  <a:lnTo>
                    <a:pt x="1656" y="1304"/>
                  </a:lnTo>
                  <a:lnTo>
                    <a:pt x="1662" y="1301"/>
                  </a:lnTo>
                  <a:lnTo>
                    <a:pt x="1662" y="1300"/>
                  </a:lnTo>
                  <a:lnTo>
                    <a:pt x="1671" y="1297"/>
                  </a:lnTo>
                  <a:lnTo>
                    <a:pt x="1674" y="1297"/>
                  </a:lnTo>
                  <a:lnTo>
                    <a:pt x="1680" y="1293"/>
                  </a:lnTo>
                  <a:lnTo>
                    <a:pt x="1685" y="1292"/>
                  </a:lnTo>
                  <a:lnTo>
                    <a:pt x="1687" y="1290"/>
                  </a:lnTo>
                  <a:lnTo>
                    <a:pt x="1693" y="1290"/>
                  </a:lnTo>
                  <a:lnTo>
                    <a:pt x="1694" y="1289"/>
                  </a:lnTo>
                  <a:lnTo>
                    <a:pt x="1691" y="1285"/>
                  </a:lnTo>
                  <a:lnTo>
                    <a:pt x="1689" y="1285"/>
                  </a:lnTo>
                  <a:lnTo>
                    <a:pt x="1688" y="1285"/>
                  </a:lnTo>
                  <a:lnTo>
                    <a:pt x="1691" y="1285"/>
                  </a:lnTo>
                  <a:lnTo>
                    <a:pt x="1693" y="1287"/>
                  </a:lnTo>
                  <a:lnTo>
                    <a:pt x="1694" y="1289"/>
                  </a:lnTo>
                  <a:lnTo>
                    <a:pt x="1697" y="1290"/>
                  </a:lnTo>
                  <a:lnTo>
                    <a:pt x="1699" y="1287"/>
                  </a:lnTo>
                  <a:lnTo>
                    <a:pt x="1702" y="1285"/>
                  </a:lnTo>
                  <a:lnTo>
                    <a:pt x="1704" y="1284"/>
                  </a:lnTo>
                  <a:lnTo>
                    <a:pt x="1707" y="1283"/>
                  </a:lnTo>
                  <a:lnTo>
                    <a:pt x="1711" y="1282"/>
                  </a:lnTo>
                  <a:lnTo>
                    <a:pt x="1719" y="1282"/>
                  </a:lnTo>
                  <a:lnTo>
                    <a:pt x="1730" y="1281"/>
                  </a:lnTo>
                  <a:lnTo>
                    <a:pt x="1731" y="1280"/>
                  </a:lnTo>
                  <a:lnTo>
                    <a:pt x="1736" y="1278"/>
                  </a:lnTo>
                  <a:lnTo>
                    <a:pt x="1733" y="1280"/>
                  </a:lnTo>
                  <a:lnTo>
                    <a:pt x="1731" y="1280"/>
                  </a:lnTo>
                  <a:lnTo>
                    <a:pt x="1733" y="1281"/>
                  </a:lnTo>
                  <a:lnTo>
                    <a:pt x="1737" y="1280"/>
                  </a:lnTo>
                  <a:lnTo>
                    <a:pt x="1743" y="1281"/>
                  </a:lnTo>
                  <a:lnTo>
                    <a:pt x="1749" y="1284"/>
                  </a:lnTo>
                  <a:lnTo>
                    <a:pt x="1754" y="1289"/>
                  </a:lnTo>
                  <a:lnTo>
                    <a:pt x="1755" y="1289"/>
                  </a:lnTo>
                  <a:lnTo>
                    <a:pt x="1757" y="1288"/>
                  </a:lnTo>
                  <a:lnTo>
                    <a:pt x="1755" y="1289"/>
                  </a:lnTo>
                  <a:lnTo>
                    <a:pt x="1755" y="1292"/>
                  </a:lnTo>
                  <a:lnTo>
                    <a:pt x="1758" y="1290"/>
                  </a:lnTo>
                  <a:lnTo>
                    <a:pt x="1757" y="1291"/>
                  </a:lnTo>
                  <a:lnTo>
                    <a:pt x="1760" y="1292"/>
                  </a:lnTo>
                  <a:lnTo>
                    <a:pt x="1757" y="1292"/>
                  </a:lnTo>
                  <a:lnTo>
                    <a:pt x="1758" y="1295"/>
                  </a:lnTo>
                  <a:lnTo>
                    <a:pt x="1762" y="1293"/>
                  </a:lnTo>
                  <a:lnTo>
                    <a:pt x="1762" y="1295"/>
                  </a:lnTo>
                  <a:lnTo>
                    <a:pt x="1759" y="1296"/>
                  </a:lnTo>
                  <a:lnTo>
                    <a:pt x="1759" y="1301"/>
                  </a:lnTo>
                  <a:lnTo>
                    <a:pt x="1763" y="1307"/>
                  </a:lnTo>
                  <a:lnTo>
                    <a:pt x="1766" y="1308"/>
                  </a:lnTo>
                  <a:lnTo>
                    <a:pt x="1767" y="1308"/>
                  </a:lnTo>
                  <a:lnTo>
                    <a:pt x="1768" y="1310"/>
                  </a:lnTo>
                  <a:lnTo>
                    <a:pt x="1771" y="1307"/>
                  </a:lnTo>
                  <a:lnTo>
                    <a:pt x="1771" y="1310"/>
                  </a:lnTo>
                  <a:lnTo>
                    <a:pt x="1773" y="1309"/>
                  </a:lnTo>
                  <a:lnTo>
                    <a:pt x="1774" y="1307"/>
                  </a:lnTo>
                  <a:lnTo>
                    <a:pt x="1776" y="1306"/>
                  </a:lnTo>
                  <a:lnTo>
                    <a:pt x="1776" y="1306"/>
                  </a:lnTo>
                  <a:lnTo>
                    <a:pt x="1776" y="1308"/>
                  </a:lnTo>
                  <a:lnTo>
                    <a:pt x="1777" y="1309"/>
                  </a:lnTo>
                  <a:lnTo>
                    <a:pt x="1777" y="1302"/>
                  </a:lnTo>
                  <a:lnTo>
                    <a:pt x="1779" y="1308"/>
                  </a:lnTo>
                  <a:lnTo>
                    <a:pt x="1780" y="1307"/>
                  </a:lnTo>
                  <a:lnTo>
                    <a:pt x="1780" y="1305"/>
                  </a:lnTo>
                  <a:lnTo>
                    <a:pt x="1781" y="1305"/>
                  </a:lnTo>
                  <a:lnTo>
                    <a:pt x="1781" y="1307"/>
                  </a:lnTo>
                  <a:lnTo>
                    <a:pt x="1782" y="1305"/>
                  </a:lnTo>
                  <a:lnTo>
                    <a:pt x="1784" y="1306"/>
                  </a:lnTo>
                  <a:lnTo>
                    <a:pt x="1785" y="1306"/>
                  </a:lnTo>
                  <a:lnTo>
                    <a:pt x="1788" y="1306"/>
                  </a:lnTo>
                  <a:lnTo>
                    <a:pt x="1788" y="1304"/>
                  </a:lnTo>
                  <a:lnTo>
                    <a:pt x="1789" y="1306"/>
                  </a:lnTo>
                  <a:lnTo>
                    <a:pt x="1791" y="1307"/>
                  </a:lnTo>
                  <a:lnTo>
                    <a:pt x="1797" y="1306"/>
                  </a:lnTo>
                  <a:lnTo>
                    <a:pt x="1799" y="1306"/>
                  </a:lnTo>
                  <a:lnTo>
                    <a:pt x="1797" y="1300"/>
                  </a:lnTo>
                  <a:lnTo>
                    <a:pt x="1799" y="1302"/>
                  </a:lnTo>
                  <a:lnTo>
                    <a:pt x="1800" y="1302"/>
                  </a:lnTo>
                  <a:lnTo>
                    <a:pt x="1802" y="1302"/>
                  </a:lnTo>
                  <a:lnTo>
                    <a:pt x="1801" y="1306"/>
                  </a:lnTo>
                  <a:lnTo>
                    <a:pt x="1804" y="1307"/>
                  </a:lnTo>
                  <a:lnTo>
                    <a:pt x="1804" y="1305"/>
                  </a:lnTo>
                  <a:lnTo>
                    <a:pt x="1806" y="1306"/>
                  </a:lnTo>
                  <a:lnTo>
                    <a:pt x="1806" y="1305"/>
                  </a:lnTo>
                  <a:lnTo>
                    <a:pt x="1807" y="1310"/>
                  </a:lnTo>
                  <a:lnTo>
                    <a:pt x="1809" y="1314"/>
                  </a:lnTo>
                  <a:lnTo>
                    <a:pt x="1813" y="1314"/>
                  </a:lnTo>
                  <a:lnTo>
                    <a:pt x="1813" y="1315"/>
                  </a:lnTo>
                  <a:lnTo>
                    <a:pt x="1814" y="1314"/>
                  </a:lnTo>
                  <a:lnTo>
                    <a:pt x="1815" y="1314"/>
                  </a:lnTo>
                  <a:lnTo>
                    <a:pt x="1815" y="1314"/>
                  </a:lnTo>
                  <a:lnTo>
                    <a:pt x="1814" y="1313"/>
                  </a:lnTo>
                  <a:lnTo>
                    <a:pt x="1817" y="1313"/>
                  </a:lnTo>
                  <a:lnTo>
                    <a:pt x="1817" y="1313"/>
                  </a:lnTo>
                  <a:lnTo>
                    <a:pt x="1817" y="1313"/>
                  </a:lnTo>
                  <a:lnTo>
                    <a:pt x="1818" y="1316"/>
                  </a:lnTo>
                  <a:lnTo>
                    <a:pt x="1817" y="1316"/>
                  </a:lnTo>
                  <a:lnTo>
                    <a:pt x="1817" y="1319"/>
                  </a:lnTo>
                  <a:lnTo>
                    <a:pt x="1819" y="1319"/>
                  </a:lnTo>
                  <a:lnTo>
                    <a:pt x="1818" y="1322"/>
                  </a:lnTo>
                  <a:lnTo>
                    <a:pt x="1821" y="1324"/>
                  </a:lnTo>
                  <a:lnTo>
                    <a:pt x="1822" y="1326"/>
                  </a:lnTo>
                  <a:lnTo>
                    <a:pt x="1819" y="1330"/>
                  </a:lnTo>
                  <a:lnTo>
                    <a:pt x="1818" y="1340"/>
                  </a:lnTo>
                  <a:lnTo>
                    <a:pt x="1819" y="1342"/>
                  </a:lnTo>
                  <a:lnTo>
                    <a:pt x="1817" y="1347"/>
                  </a:lnTo>
                  <a:lnTo>
                    <a:pt x="1818" y="1347"/>
                  </a:lnTo>
                  <a:lnTo>
                    <a:pt x="1816" y="1347"/>
                  </a:lnTo>
                  <a:lnTo>
                    <a:pt x="1814" y="1350"/>
                  </a:lnTo>
                  <a:lnTo>
                    <a:pt x="1813" y="1352"/>
                  </a:lnTo>
                  <a:lnTo>
                    <a:pt x="1816" y="1353"/>
                  </a:lnTo>
                  <a:lnTo>
                    <a:pt x="1818" y="1353"/>
                  </a:lnTo>
                  <a:lnTo>
                    <a:pt x="1819" y="1355"/>
                  </a:lnTo>
                  <a:lnTo>
                    <a:pt x="1816" y="1355"/>
                  </a:lnTo>
                  <a:lnTo>
                    <a:pt x="1816" y="1360"/>
                  </a:lnTo>
                  <a:lnTo>
                    <a:pt x="1814" y="1359"/>
                  </a:lnTo>
                  <a:lnTo>
                    <a:pt x="1814" y="1362"/>
                  </a:lnTo>
                  <a:lnTo>
                    <a:pt x="1816" y="1365"/>
                  </a:lnTo>
                  <a:lnTo>
                    <a:pt x="1819" y="1366"/>
                  </a:lnTo>
                  <a:lnTo>
                    <a:pt x="1822" y="1366"/>
                  </a:lnTo>
                  <a:lnTo>
                    <a:pt x="1816" y="1367"/>
                  </a:lnTo>
                  <a:lnTo>
                    <a:pt x="1814" y="1366"/>
                  </a:lnTo>
                  <a:lnTo>
                    <a:pt x="1813" y="1373"/>
                  </a:lnTo>
                  <a:lnTo>
                    <a:pt x="1809" y="1378"/>
                  </a:lnTo>
                  <a:lnTo>
                    <a:pt x="1808" y="1381"/>
                  </a:lnTo>
                  <a:lnTo>
                    <a:pt x="1807" y="1378"/>
                  </a:lnTo>
                  <a:lnTo>
                    <a:pt x="1807" y="1378"/>
                  </a:lnTo>
                  <a:lnTo>
                    <a:pt x="1806" y="1378"/>
                  </a:lnTo>
                  <a:lnTo>
                    <a:pt x="1806" y="1381"/>
                  </a:lnTo>
                  <a:lnTo>
                    <a:pt x="1807" y="1382"/>
                  </a:lnTo>
                  <a:lnTo>
                    <a:pt x="1807" y="1383"/>
                  </a:lnTo>
                  <a:lnTo>
                    <a:pt x="1808" y="1386"/>
                  </a:lnTo>
                  <a:lnTo>
                    <a:pt x="1810" y="1387"/>
                  </a:lnTo>
                  <a:lnTo>
                    <a:pt x="1813" y="1390"/>
                  </a:lnTo>
                  <a:lnTo>
                    <a:pt x="1816" y="1391"/>
                  </a:lnTo>
                  <a:lnTo>
                    <a:pt x="1813" y="1391"/>
                  </a:lnTo>
                  <a:lnTo>
                    <a:pt x="1810" y="1389"/>
                  </a:lnTo>
                  <a:lnTo>
                    <a:pt x="1808" y="1386"/>
                  </a:lnTo>
                  <a:lnTo>
                    <a:pt x="1811" y="1392"/>
                  </a:lnTo>
                  <a:lnTo>
                    <a:pt x="1813" y="1394"/>
                  </a:lnTo>
                  <a:lnTo>
                    <a:pt x="1815" y="1395"/>
                  </a:lnTo>
                  <a:lnTo>
                    <a:pt x="1815" y="1395"/>
                  </a:lnTo>
                  <a:lnTo>
                    <a:pt x="1816" y="1401"/>
                  </a:lnTo>
                  <a:lnTo>
                    <a:pt x="1819" y="1402"/>
                  </a:lnTo>
                  <a:lnTo>
                    <a:pt x="1822" y="1403"/>
                  </a:lnTo>
                  <a:lnTo>
                    <a:pt x="1822" y="1404"/>
                  </a:lnTo>
                  <a:lnTo>
                    <a:pt x="1819" y="1403"/>
                  </a:lnTo>
                  <a:lnTo>
                    <a:pt x="1821" y="1406"/>
                  </a:lnTo>
                  <a:lnTo>
                    <a:pt x="1831" y="1413"/>
                  </a:lnTo>
                  <a:lnTo>
                    <a:pt x="1831" y="1415"/>
                  </a:lnTo>
                  <a:lnTo>
                    <a:pt x="1838" y="1422"/>
                  </a:lnTo>
                  <a:lnTo>
                    <a:pt x="1844" y="1429"/>
                  </a:lnTo>
                  <a:lnTo>
                    <a:pt x="1845" y="1433"/>
                  </a:lnTo>
                  <a:lnTo>
                    <a:pt x="1849" y="1437"/>
                  </a:lnTo>
                  <a:lnTo>
                    <a:pt x="1851" y="1437"/>
                  </a:lnTo>
                  <a:lnTo>
                    <a:pt x="1850" y="1439"/>
                  </a:lnTo>
                  <a:lnTo>
                    <a:pt x="1851" y="1442"/>
                  </a:lnTo>
                  <a:lnTo>
                    <a:pt x="1851" y="1445"/>
                  </a:lnTo>
                  <a:lnTo>
                    <a:pt x="1852" y="1447"/>
                  </a:lnTo>
                  <a:lnTo>
                    <a:pt x="1853" y="1450"/>
                  </a:lnTo>
                  <a:lnTo>
                    <a:pt x="1856" y="1451"/>
                  </a:lnTo>
                  <a:lnTo>
                    <a:pt x="1858" y="1451"/>
                  </a:lnTo>
                  <a:lnTo>
                    <a:pt x="1861" y="1449"/>
                  </a:lnTo>
                  <a:lnTo>
                    <a:pt x="1865" y="1449"/>
                  </a:lnTo>
                  <a:lnTo>
                    <a:pt x="1864" y="1450"/>
                  </a:lnTo>
                  <a:lnTo>
                    <a:pt x="1861" y="1451"/>
                  </a:lnTo>
                  <a:lnTo>
                    <a:pt x="1858" y="1451"/>
                  </a:lnTo>
                  <a:lnTo>
                    <a:pt x="1853" y="1453"/>
                  </a:lnTo>
                  <a:lnTo>
                    <a:pt x="1854" y="1455"/>
                  </a:lnTo>
                  <a:lnTo>
                    <a:pt x="1858" y="1461"/>
                  </a:lnTo>
                  <a:lnTo>
                    <a:pt x="1860" y="1463"/>
                  </a:lnTo>
                  <a:lnTo>
                    <a:pt x="1860" y="1466"/>
                  </a:lnTo>
                  <a:lnTo>
                    <a:pt x="1860" y="1467"/>
                  </a:lnTo>
                  <a:lnTo>
                    <a:pt x="1862" y="1472"/>
                  </a:lnTo>
                  <a:lnTo>
                    <a:pt x="1868" y="1483"/>
                  </a:lnTo>
                  <a:lnTo>
                    <a:pt x="1868" y="1486"/>
                  </a:lnTo>
                  <a:lnTo>
                    <a:pt x="1867" y="1489"/>
                  </a:lnTo>
                  <a:lnTo>
                    <a:pt x="1862" y="1493"/>
                  </a:lnTo>
                  <a:lnTo>
                    <a:pt x="1864" y="1495"/>
                  </a:lnTo>
                  <a:lnTo>
                    <a:pt x="1865" y="1497"/>
                  </a:lnTo>
                  <a:lnTo>
                    <a:pt x="1866" y="1500"/>
                  </a:lnTo>
                  <a:lnTo>
                    <a:pt x="1866" y="1502"/>
                  </a:lnTo>
                  <a:lnTo>
                    <a:pt x="1870" y="1512"/>
                  </a:lnTo>
                  <a:lnTo>
                    <a:pt x="1873" y="1515"/>
                  </a:lnTo>
                  <a:lnTo>
                    <a:pt x="1875" y="1521"/>
                  </a:lnTo>
                  <a:lnTo>
                    <a:pt x="1873" y="1532"/>
                  </a:lnTo>
                  <a:lnTo>
                    <a:pt x="1870" y="1538"/>
                  </a:lnTo>
                  <a:lnTo>
                    <a:pt x="1869" y="1540"/>
                  </a:lnTo>
                  <a:lnTo>
                    <a:pt x="1867" y="1541"/>
                  </a:lnTo>
                  <a:lnTo>
                    <a:pt x="1864" y="1544"/>
                  </a:lnTo>
                  <a:lnTo>
                    <a:pt x="1860" y="1549"/>
                  </a:lnTo>
                  <a:lnTo>
                    <a:pt x="1858" y="1552"/>
                  </a:lnTo>
                  <a:lnTo>
                    <a:pt x="1856" y="1554"/>
                  </a:lnTo>
                  <a:lnTo>
                    <a:pt x="1856" y="1558"/>
                  </a:lnTo>
                  <a:lnTo>
                    <a:pt x="1854" y="1561"/>
                  </a:lnTo>
                  <a:lnTo>
                    <a:pt x="1853" y="1572"/>
                  </a:lnTo>
                  <a:lnTo>
                    <a:pt x="1850" y="1579"/>
                  </a:lnTo>
                  <a:lnTo>
                    <a:pt x="1850" y="1581"/>
                  </a:lnTo>
                  <a:lnTo>
                    <a:pt x="1850" y="1583"/>
                  </a:lnTo>
                  <a:lnTo>
                    <a:pt x="1845" y="1588"/>
                  </a:lnTo>
                  <a:lnTo>
                    <a:pt x="1847" y="1599"/>
                  </a:lnTo>
                  <a:lnTo>
                    <a:pt x="1845" y="1610"/>
                  </a:lnTo>
                  <a:lnTo>
                    <a:pt x="1845" y="1615"/>
                  </a:lnTo>
                  <a:lnTo>
                    <a:pt x="1845" y="1618"/>
                  </a:lnTo>
                  <a:lnTo>
                    <a:pt x="1848" y="1621"/>
                  </a:lnTo>
                  <a:lnTo>
                    <a:pt x="1849" y="1623"/>
                  </a:lnTo>
                  <a:lnTo>
                    <a:pt x="1853" y="1629"/>
                  </a:lnTo>
                  <a:lnTo>
                    <a:pt x="1857" y="1633"/>
                  </a:lnTo>
                  <a:lnTo>
                    <a:pt x="1864" y="1646"/>
                  </a:lnTo>
                  <a:lnTo>
                    <a:pt x="1865" y="1649"/>
                  </a:lnTo>
                  <a:lnTo>
                    <a:pt x="1868" y="1657"/>
                  </a:lnTo>
                  <a:lnTo>
                    <a:pt x="1870" y="1663"/>
                  </a:lnTo>
                  <a:lnTo>
                    <a:pt x="1873" y="1666"/>
                  </a:lnTo>
                  <a:lnTo>
                    <a:pt x="1877" y="1673"/>
                  </a:lnTo>
                  <a:lnTo>
                    <a:pt x="1879" y="1676"/>
                  </a:lnTo>
                  <a:lnTo>
                    <a:pt x="1883" y="1682"/>
                  </a:lnTo>
                  <a:lnTo>
                    <a:pt x="1884" y="1684"/>
                  </a:lnTo>
                  <a:lnTo>
                    <a:pt x="1884" y="1687"/>
                  </a:lnTo>
                  <a:lnTo>
                    <a:pt x="1882" y="1690"/>
                  </a:lnTo>
                  <a:lnTo>
                    <a:pt x="1883" y="1694"/>
                  </a:lnTo>
                  <a:lnTo>
                    <a:pt x="1883" y="1697"/>
                  </a:lnTo>
                  <a:lnTo>
                    <a:pt x="1884" y="1702"/>
                  </a:lnTo>
                  <a:lnTo>
                    <a:pt x="1883" y="1704"/>
                  </a:lnTo>
                  <a:lnTo>
                    <a:pt x="1885" y="1710"/>
                  </a:lnTo>
                  <a:lnTo>
                    <a:pt x="1885" y="1712"/>
                  </a:lnTo>
                  <a:lnTo>
                    <a:pt x="1887" y="1716"/>
                  </a:lnTo>
                  <a:lnTo>
                    <a:pt x="1887" y="1718"/>
                  </a:lnTo>
                  <a:lnTo>
                    <a:pt x="1887" y="1724"/>
                  </a:lnTo>
                  <a:lnTo>
                    <a:pt x="1888" y="1726"/>
                  </a:lnTo>
                  <a:lnTo>
                    <a:pt x="1887" y="1728"/>
                  </a:lnTo>
                  <a:lnTo>
                    <a:pt x="1890" y="1734"/>
                  </a:lnTo>
                  <a:lnTo>
                    <a:pt x="1890" y="1737"/>
                  </a:lnTo>
                  <a:lnTo>
                    <a:pt x="1892" y="1738"/>
                  </a:lnTo>
                  <a:lnTo>
                    <a:pt x="1892" y="1742"/>
                  </a:lnTo>
                  <a:lnTo>
                    <a:pt x="1892" y="1744"/>
                  </a:lnTo>
                  <a:lnTo>
                    <a:pt x="1893" y="1746"/>
                  </a:lnTo>
                  <a:lnTo>
                    <a:pt x="1894" y="1752"/>
                  </a:lnTo>
                  <a:lnTo>
                    <a:pt x="1899" y="1760"/>
                  </a:lnTo>
                  <a:lnTo>
                    <a:pt x="1901" y="1763"/>
                  </a:lnTo>
                  <a:lnTo>
                    <a:pt x="1910" y="1771"/>
                  </a:lnTo>
                  <a:lnTo>
                    <a:pt x="1910" y="1771"/>
                  </a:lnTo>
                  <a:lnTo>
                    <a:pt x="1911" y="1774"/>
                  </a:lnTo>
                  <a:lnTo>
                    <a:pt x="1915" y="1779"/>
                  </a:lnTo>
                  <a:lnTo>
                    <a:pt x="1918" y="1787"/>
                  </a:lnTo>
                  <a:lnTo>
                    <a:pt x="1919" y="1789"/>
                  </a:lnTo>
                  <a:lnTo>
                    <a:pt x="1921" y="1797"/>
                  </a:lnTo>
                  <a:lnTo>
                    <a:pt x="1926" y="1805"/>
                  </a:lnTo>
                  <a:lnTo>
                    <a:pt x="1929" y="1812"/>
                  </a:lnTo>
                  <a:lnTo>
                    <a:pt x="1934" y="1818"/>
                  </a:lnTo>
                  <a:lnTo>
                    <a:pt x="1935" y="1820"/>
                  </a:lnTo>
                  <a:lnTo>
                    <a:pt x="1936" y="1827"/>
                  </a:lnTo>
                  <a:lnTo>
                    <a:pt x="1936" y="1829"/>
                  </a:lnTo>
                  <a:lnTo>
                    <a:pt x="1935" y="1832"/>
                  </a:lnTo>
                  <a:lnTo>
                    <a:pt x="1933" y="1834"/>
                  </a:lnTo>
                  <a:lnTo>
                    <a:pt x="1930" y="1834"/>
                  </a:lnTo>
                  <a:lnTo>
                    <a:pt x="1929" y="1836"/>
                  </a:lnTo>
                  <a:lnTo>
                    <a:pt x="1932" y="1837"/>
                  </a:lnTo>
                  <a:lnTo>
                    <a:pt x="1933" y="1840"/>
                  </a:lnTo>
                  <a:lnTo>
                    <a:pt x="1933" y="1841"/>
                  </a:lnTo>
                  <a:lnTo>
                    <a:pt x="1935" y="1844"/>
                  </a:lnTo>
                  <a:lnTo>
                    <a:pt x="1937" y="1848"/>
                  </a:lnTo>
                  <a:lnTo>
                    <a:pt x="1936" y="1853"/>
                  </a:lnTo>
                  <a:lnTo>
                    <a:pt x="1936" y="1856"/>
                  </a:lnTo>
                  <a:lnTo>
                    <a:pt x="1938" y="1858"/>
                  </a:lnTo>
                  <a:lnTo>
                    <a:pt x="1937" y="1855"/>
                  </a:lnTo>
                  <a:lnTo>
                    <a:pt x="1938" y="1854"/>
                  </a:lnTo>
                  <a:lnTo>
                    <a:pt x="1941" y="1854"/>
                  </a:lnTo>
                  <a:lnTo>
                    <a:pt x="1943" y="1854"/>
                  </a:lnTo>
                  <a:lnTo>
                    <a:pt x="1943" y="1856"/>
                  </a:lnTo>
                  <a:lnTo>
                    <a:pt x="1944" y="1858"/>
                  </a:lnTo>
                  <a:lnTo>
                    <a:pt x="1946" y="1858"/>
                  </a:lnTo>
                  <a:lnTo>
                    <a:pt x="1949" y="1860"/>
                  </a:lnTo>
                  <a:lnTo>
                    <a:pt x="1950" y="1862"/>
                  </a:lnTo>
                  <a:lnTo>
                    <a:pt x="1951" y="1862"/>
                  </a:lnTo>
                  <a:lnTo>
                    <a:pt x="1953" y="1864"/>
                  </a:lnTo>
                  <a:lnTo>
                    <a:pt x="1955" y="1864"/>
                  </a:lnTo>
                  <a:lnTo>
                    <a:pt x="1959" y="1865"/>
                  </a:lnTo>
                  <a:lnTo>
                    <a:pt x="1967" y="1860"/>
                  </a:lnTo>
                  <a:lnTo>
                    <a:pt x="1970" y="1860"/>
                  </a:lnTo>
                  <a:lnTo>
                    <a:pt x="1970" y="1858"/>
                  </a:lnTo>
                  <a:lnTo>
                    <a:pt x="1972" y="1858"/>
                  </a:lnTo>
                  <a:lnTo>
                    <a:pt x="1976" y="1860"/>
                  </a:lnTo>
                  <a:lnTo>
                    <a:pt x="1984" y="1858"/>
                  </a:lnTo>
                  <a:lnTo>
                    <a:pt x="1989" y="1854"/>
                  </a:lnTo>
                  <a:lnTo>
                    <a:pt x="1992" y="1854"/>
                  </a:lnTo>
                  <a:lnTo>
                    <a:pt x="1993" y="1854"/>
                  </a:lnTo>
                  <a:lnTo>
                    <a:pt x="1995" y="1853"/>
                  </a:lnTo>
                  <a:lnTo>
                    <a:pt x="1996" y="1853"/>
                  </a:lnTo>
                  <a:lnTo>
                    <a:pt x="1996" y="1853"/>
                  </a:lnTo>
                  <a:lnTo>
                    <a:pt x="1997" y="1853"/>
                  </a:lnTo>
                  <a:lnTo>
                    <a:pt x="1999" y="1854"/>
                  </a:lnTo>
                  <a:lnTo>
                    <a:pt x="2001" y="1854"/>
                  </a:lnTo>
                  <a:lnTo>
                    <a:pt x="2003" y="1854"/>
                  </a:lnTo>
                  <a:lnTo>
                    <a:pt x="2005" y="1853"/>
                  </a:lnTo>
                  <a:lnTo>
                    <a:pt x="2009" y="1853"/>
                  </a:lnTo>
                  <a:lnTo>
                    <a:pt x="2024" y="1855"/>
                  </a:lnTo>
                  <a:lnTo>
                    <a:pt x="2026" y="1853"/>
                  </a:lnTo>
                  <a:lnTo>
                    <a:pt x="2027" y="1852"/>
                  </a:lnTo>
                  <a:lnTo>
                    <a:pt x="2030" y="1852"/>
                  </a:lnTo>
                  <a:lnTo>
                    <a:pt x="2032" y="1853"/>
                  </a:lnTo>
                  <a:lnTo>
                    <a:pt x="2036" y="1854"/>
                  </a:lnTo>
                  <a:lnTo>
                    <a:pt x="2037" y="1853"/>
                  </a:lnTo>
                  <a:lnTo>
                    <a:pt x="2036" y="1851"/>
                  </a:lnTo>
                  <a:lnTo>
                    <a:pt x="2038" y="1848"/>
                  </a:lnTo>
                  <a:lnTo>
                    <a:pt x="2041" y="1848"/>
                  </a:lnTo>
                  <a:lnTo>
                    <a:pt x="2047" y="1849"/>
                  </a:lnTo>
                  <a:lnTo>
                    <a:pt x="2055" y="1846"/>
                  </a:lnTo>
                  <a:lnTo>
                    <a:pt x="2066" y="1838"/>
                  </a:lnTo>
                  <a:lnTo>
                    <a:pt x="2069" y="1836"/>
                  </a:lnTo>
                  <a:lnTo>
                    <a:pt x="2070" y="1835"/>
                  </a:lnTo>
                  <a:lnTo>
                    <a:pt x="2073" y="1832"/>
                  </a:lnTo>
                  <a:lnTo>
                    <a:pt x="2079" y="1828"/>
                  </a:lnTo>
                  <a:lnTo>
                    <a:pt x="2089" y="1817"/>
                  </a:lnTo>
                  <a:lnTo>
                    <a:pt x="2096" y="1811"/>
                  </a:lnTo>
                  <a:lnTo>
                    <a:pt x="2100" y="1805"/>
                  </a:lnTo>
                  <a:lnTo>
                    <a:pt x="2104" y="1800"/>
                  </a:lnTo>
                  <a:lnTo>
                    <a:pt x="2106" y="1795"/>
                  </a:lnTo>
                  <a:lnTo>
                    <a:pt x="2110" y="1791"/>
                  </a:lnTo>
                  <a:lnTo>
                    <a:pt x="2110" y="1788"/>
                  </a:lnTo>
                  <a:lnTo>
                    <a:pt x="2114" y="1783"/>
                  </a:lnTo>
                  <a:lnTo>
                    <a:pt x="2120" y="1776"/>
                  </a:lnTo>
                  <a:lnTo>
                    <a:pt x="2121" y="1776"/>
                  </a:lnTo>
                  <a:lnTo>
                    <a:pt x="2123" y="1775"/>
                  </a:lnTo>
                  <a:lnTo>
                    <a:pt x="2123" y="1774"/>
                  </a:lnTo>
                  <a:lnTo>
                    <a:pt x="2125" y="1772"/>
                  </a:lnTo>
                  <a:lnTo>
                    <a:pt x="2127" y="1770"/>
                  </a:lnTo>
                  <a:lnTo>
                    <a:pt x="2129" y="1768"/>
                  </a:lnTo>
                  <a:lnTo>
                    <a:pt x="2130" y="1767"/>
                  </a:lnTo>
                  <a:lnTo>
                    <a:pt x="2131" y="1763"/>
                  </a:lnTo>
                  <a:lnTo>
                    <a:pt x="2132" y="1758"/>
                  </a:lnTo>
                  <a:lnTo>
                    <a:pt x="2134" y="1748"/>
                  </a:lnTo>
                  <a:lnTo>
                    <a:pt x="2137" y="1734"/>
                  </a:lnTo>
                  <a:lnTo>
                    <a:pt x="2134" y="1737"/>
                  </a:lnTo>
                  <a:lnTo>
                    <a:pt x="2132" y="1735"/>
                  </a:lnTo>
                  <a:lnTo>
                    <a:pt x="2131" y="1733"/>
                  </a:lnTo>
                  <a:lnTo>
                    <a:pt x="2130" y="1733"/>
                  </a:lnTo>
                  <a:lnTo>
                    <a:pt x="2132" y="1732"/>
                  </a:lnTo>
                  <a:lnTo>
                    <a:pt x="2134" y="1727"/>
                  </a:lnTo>
                  <a:lnTo>
                    <a:pt x="2137" y="1725"/>
                  </a:lnTo>
                  <a:lnTo>
                    <a:pt x="2139" y="1724"/>
                  </a:lnTo>
                  <a:lnTo>
                    <a:pt x="2140" y="1723"/>
                  </a:lnTo>
                  <a:lnTo>
                    <a:pt x="2159" y="1715"/>
                  </a:lnTo>
                  <a:lnTo>
                    <a:pt x="2165" y="1712"/>
                  </a:lnTo>
                  <a:lnTo>
                    <a:pt x="2169" y="1707"/>
                  </a:lnTo>
                  <a:lnTo>
                    <a:pt x="2172" y="1702"/>
                  </a:lnTo>
                  <a:lnTo>
                    <a:pt x="2168" y="1703"/>
                  </a:lnTo>
                  <a:lnTo>
                    <a:pt x="2171" y="1692"/>
                  </a:lnTo>
                  <a:lnTo>
                    <a:pt x="2172" y="1690"/>
                  </a:lnTo>
                  <a:lnTo>
                    <a:pt x="2173" y="1689"/>
                  </a:lnTo>
                  <a:lnTo>
                    <a:pt x="2171" y="1685"/>
                  </a:lnTo>
                  <a:lnTo>
                    <a:pt x="2172" y="1678"/>
                  </a:lnTo>
                  <a:lnTo>
                    <a:pt x="2171" y="1676"/>
                  </a:lnTo>
                  <a:lnTo>
                    <a:pt x="2169" y="1678"/>
                  </a:lnTo>
                  <a:lnTo>
                    <a:pt x="2169" y="1682"/>
                  </a:lnTo>
                  <a:lnTo>
                    <a:pt x="2168" y="1678"/>
                  </a:lnTo>
                  <a:lnTo>
                    <a:pt x="2168" y="1676"/>
                  </a:lnTo>
                  <a:lnTo>
                    <a:pt x="2167" y="1669"/>
                  </a:lnTo>
                  <a:lnTo>
                    <a:pt x="2166" y="1666"/>
                  </a:lnTo>
                  <a:lnTo>
                    <a:pt x="2165" y="1661"/>
                  </a:lnTo>
                  <a:lnTo>
                    <a:pt x="2166" y="1660"/>
                  </a:lnTo>
                  <a:lnTo>
                    <a:pt x="2164" y="1657"/>
                  </a:lnTo>
                  <a:lnTo>
                    <a:pt x="2159" y="1651"/>
                  </a:lnTo>
                  <a:lnTo>
                    <a:pt x="2160" y="1646"/>
                  </a:lnTo>
                  <a:lnTo>
                    <a:pt x="2160" y="1644"/>
                  </a:lnTo>
                  <a:lnTo>
                    <a:pt x="2159" y="1642"/>
                  </a:lnTo>
                  <a:lnTo>
                    <a:pt x="2158" y="1641"/>
                  </a:lnTo>
                  <a:lnTo>
                    <a:pt x="2160" y="1642"/>
                  </a:lnTo>
                  <a:lnTo>
                    <a:pt x="2161" y="1644"/>
                  </a:lnTo>
                  <a:lnTo>
                    <a:pt x="2164" y="1643"/>
                  </a:lnTo>
                  <a:lnTo>
                    <a:pt x="2169" y="1639"/>
                  </a:lnTo>
                  <a:lnTo>
                    <a:pt x="2174" y="1633"/>
                  </a:lnTo>
                  <a:lnTo>
                    <a:pt x="2176" y="1632"/>
                  </a:lnTo>
                  <a:lnTo>
                    <a:pt x="2180" y="1629"/>
                  </a:lnTo>
                  <a:lnTo>
                    <a:pt x="2181" y="1630"/>
                  </a:lnTo>
                  <a:lnTo>
                    <a:pt x="2181" y="1627"/>
                  </a:lnTo>
                  <a:lnTo>
                    <a:pt x="2184" y="1627"/>
                  </a:lnTo>
                  <a:lnTo>
                    <a:pt x="2184" y="1625"/>
                  </a:lnTo>
                  <a:lnTo>
                    <a:pt x="2189" y="1621"/>
                  </a:lnTo>
                  <a:lnTo>
                    <a:pt x="2190" y="1617"/>
                  </a:lnTo>
                  <a:lnTo>
                    <a:pt x="2189" y="1616"/>
                  </a:lnTo>
                  <a:lnTo>
                    <a:pt x="2192" y="1617"/>
                  </a:lnTo>
                  <a:lnTo>
                    <a:pt x="2194" y="1614"/>
                  </a:lnTo>
                  <a:lnTo>
                    <a:pt x="2198" y="1612"/>
                  </a:lnTo>
                  <a:lnTo>
                    <a:pt x="2199" y="1610"/>
                  </a:lnTo>
                  <a:lnTo>
                    <a:pt x="2210" y="1606"/>
                  </a:lnTo>
                  <a:lnTo>
                    <a:pt x="2212" y="1606"/>
                  </a:lnTo>
                  <a:lnTo>
                    <a:pt x="2215" y="1604"/>
                  </a:lnTo>
                  <a:lnTo>
                    <a:pt x="2217" y="1604"/>
                  </a:lnTo>
                  <a:lnTo>
                    <a:pt x="2219" y="1604"/>
                  </a:lnTo>
                  <a:lnTo>
                    <a:pt x="2224" y="1600"/>
                  </a:lnTo>
                  <a:lnTo>
                    <a:pt x="2228" y="1597"/>
                  </a:lnTo>
                  <a:lnTo>
                    <a:pt x="2229" y="1593"/>
                  </a:lnTo>
                  <a:lnTo>
                    <a:pt x="2233" y="1592"/>
                  </a:lnTo>
                  <a:lnTo>
                    <a:pt x="2238" y="1584"/>
                  </a:lnTo>
                  <a:lnTo>
                    <a:pt x="2241" y="1581"/>
                  </a:lnTo>
                  <a:lnTo>
                    <a:pt x="2242" y="1579"/>
                  </a:lnTo>
                  <a:lnTo>
                    <a:pt x="2241" y="1577"/>
                  </a:lnTo>
                  <a:lnTo>
                    <a:pt x="2244" y="1571"/>
                  </a:lnTo>
                  <a:lnTo>
                    <a:pt x="2244" y="1569"/>
                  </a:lnTo>
                  <a:lnTo>
                    <a:pt x="2242" y="1569"/>
                  </a:lnTo>
                  <a:lnTo>
                    <a:pt x="2241" y="1566"/>
                  </a:lnTo>
                  <a:lnTo>
                    <a:pt x="2240" y="1564"/>
                  </a:lnTo>
                  <a:lnTo>
                    <a:pt x="2241" y="1561"/>
                  </a:lnTo>
                  <a:lnTo>
                    <a:pt x="2241" y="1558"/>
                  </a:lnTo>
                  <a:lnTo>
                    <a:pt x="2241" y="1555"/>
                  </a:lnTo>
                  <a:lnTo>
                    <a:pt x="2240" y="1555"/>
                  </a:lnTo>
                  <a:lnTo>
                    <a:pt x="2241" y="1549"/>
                  </a:lnTo>
                  <a:lnTo>
                    <a:pt x="2238" y="1547"/>
                  </a:lnTo>
                  <a:lnTo>
                    <a:pt x="2241" y="1545"/>
                  </a:lnTo>
                  <a:lnTo>
                    <a:pt x="2240" y="1541"/>
                  </a:lnTo>
                  <a:lnTo>
                    <a:pt x="2241" y="1539"/>
                  </a:lnTo>
                  <a:lnTo>
                    <a:pt x="2240" y="1537"/>
                  </a:lnTo>
                  <a:lnTo>
                    <a:pt x="2240" y="1531"/>
                  </a:lnTo>
                  <a:lnTo>
                    <a:pt x="2238" y="1529"/>
                  </a:lnTo>
                  <a:lnTo>
                    <a:pt x="2238" y="1527"/>
                  </a:lnTo>
                  <a:lnTo>
                    <a:pt x="2237" y="1524"/>
                  </a:lnTo>
                  <a:lnTo>
                    <a:pt x="2240" y="1522"/>
                  </a:lnTo>
                  <a:lnTo>
                    <a:pt x="2240" y="1514"/>
                  </a:lnTo>
                  <a:lnTo>
                    <a:pt x="2238" y="1513"/>
                  </a:lnTo>
                  <a:lnTo>
                    <a:pt x="2236" y="1510"/>
                  </a:lnTo>
                  <a:lnTo>
                    <a:pt x="2233" y="1507"/>
                  </a:lnTo>
                  <a:lnTo>
                    <a:pt x="2232" y="1509"/>
                  </a:lnTo>
                  <a:lnTo>
                    <a:pt x="2231" y="1506"/>
                  </a:lnTo>
                  <a:lnTo>
                    <a:pt x="2228" y="1506"/>
                  </a:lnTo>
                  <a:lnTo>
                    <a:pt x="2229" y="1503"/>
                  </a:lnTo>
                  <a:lnTo>
                    <a:pt x="2228" y="1498"/>
                  </a:lnTo>
                  <a:lnTo>
                    <a:pt x="2227" y="1496"/>
                  </a:lnTo>
                  <a:lnTo>
                    <a:pt x="2224" y="1490"/>
                  </a:lnTo>
                  <a:lnTo>
                    <a:pt x="2223" y="1485"/>
                  </a:lnTo>
                  <a:lnTo>
                    <a:pt x="2223" y="1483"/>
                  </a:lnTo>
                  <a:lnTo>
                    <a:pt x="2225" y="1479"/>
                  </a:lnTo>
                  <a:lnTo>
                    <a:pt x="2225" y="1478"/>
                  </a:lnTo>
                  <a:lnTo>
                    <a:pt x="2224" y="1476"/>
                  </a:lnTo>
                  <a:lnTo>
                    <a:pt x="2223" y="1476"/>
                  </a:lnTo>
                  <a:lnTo>
                    <a:pt x="2223" y="1471"/>
                  </a:lnTo>
                  <a:lnTo>
                    <a:pt x="2224" y="1469"/>
                  </a:lnTo>
                  <a:lnTo>
                    <a:pt x="2226" y="1466"/>
                  </a:lnTo>
                  <a:lnTo>
                    <a:pt x="2226" y="1464"/>
                  </a:lnTo>
                  <a:lnTo>
                    <a:pt x="2224" y="1462"/>
                  </a:lnTo>
                  <a:lnTo>
                    <a:pt x="2223" y="1462"/>
                  </a:lnTo>
                  <a:lnTo>
                    <a:pt x="2221" y="1460"/>
                  </a:lnTo>
                  <a:lnTo>
                    <a:pt x="2217" y="1455"/>
                  </a:lnTo>
                  <a:lnTo>
                    <a:pt x="2217" y="1453"/>
                  </a:lnTo>
                  <a:lnTo>
                    <a:pt x="2216" y="1451"/>
                  </a:lnTo>
                  <a:lnTo>
                    <a:pt x="2217" y="1446"/>
                  </a:lnTo>
                  <a:lnTo>
                    <a:pt x="2219" y="1441"/>
                  </a:lnTo>
                  <a:lnTo>
                    <a:pt x="2220" y="1437"/>
                  </a:lnTo>
                  <a:lnTo>
                    <a:pt x="2221" y="1435"/>
                  </a:lnTo>
                  <a:lnTo>
                    <a:pt x="2221" y="1433"/>
                  </a:lnTo>
                  <a:lnTo>
                    <a:pt x="2225" y="1432"/>
                  </a:lnTo>
                  <a:lnTo>
                    <a:pt x="2226" y="1428"/>
                  </a:lnTo>
                  <a:lnTo>
                    <a:pt x="2227" y="1426"/>
                  </a:lnTo>
                  <a:lnTo>
                    <a:pt x="2227" y="1424"/>
                  </a:lnTo>
                  <a:lnTo>
                    <a:pt x="2228" y="1424"/>
                  </a:lnTo>
                  <a:lnTo>
                    <a:pt x="2228" y="1422"/>
                  </a:lnTo>
                  <a:lnTo>
                    <a:pt x="2231" y="1420"/>
                  </a:lnTo>
                  <a:lnTo>
                    <a:pt x="2231" y="1418"/>
                  </a:lnTo>
                  <a:lnTo>
                    <a:pt x="2232" y="1416"/>
                  </a:lnTo>
                  <a:lnTo>
                    <a:pt x="2233" y="1415"/>
                  </a:lnTo>
                  <a:lnTo>
                    <a:pt x="2234" y="1412"/>
                  </a:lnTo>
                  <a:lnTo>
                    <a:pt x="2234" y="1411"/>
                  </a:lnTo>
                  <a:lnTo>
                    <a:pt x="2235" y="1409"/>
                  </a:lnTo>
                  <a:lnTo>
                    <a:pt x="2235" y="1407"/>
                  </a:lnTo>
                  <a:lnTo>
                    <a:pt x="2237" y="1403"/>
                  </a:lnTo>
                  <a:lnTo>
                    <a:pt x="2240" y="1403"/>
                  </a:lnTo>
                  <a:lnTo>
                    <a:pt x="2242" y="1402"/>
                  </a:lnTo>
                  <a:lnTo>
                    <a:pt x="2244" y="1400"/>
                  </a:lnTo>
                  <a:lnTo>
                    <a:pt x="2244" y="1399"/>
                  </a:lnTo>
                  <a:lnTo>
                    <a:pt x="2246" y="1394"/>
                  </a:lnTo>
                  <a:lnTo>
                    <a:pt x="2249" y="1395"/>
                  </a:lnTo>
                  <a:lnTo>
                    <a:pt x="2252" y="1394"/>
                  </a:lnTo>
                  <a:lnTo>
                    <a:pt x="2254" y="1392"/>
                  </a:lnTo>
                  <a:lnTo>
                    <a:pt x="2255" y="1389"/>
                  </a:lnTo>
                  <a:lnTo>
                    <a:pt x="2258" y="1386"/>
                  </a:lnTo>
                  <a:lnTo>
                    <a:pt x="2258" y="1385"/>
                  </a:lnTo>
                  <a:lnTo>
                    <a:pt x="2259" y="1382"/>
                  </a:lnTo>
                  <a:lnTo>
                    <a:pt x="2259" y="1381"/>
                  </a:lnTo>
                  <a:lnTo>
                    <a:pt x="2261" y="1381"/>
                  </a:lnTo>
                  <a:lnTo>
                    <a:pt x="2263" y="1378"/>
                  </a:lnTo>
                  <a:lnTo>
                    <a:pt x="2268" y="1373"/>
                  </a:lnTo>
                  <a:lnTo>
                    <a:pt x="2269" y="1372"/>
                  </a:lnTo>
                  <a:lnTo>
                    <a:pt x="2272" y="1368"/>
                  </a:lnTo>
                  <a:lnTo>
                    <a:pt x="2280" y="1360"/>
                  </a:lnTo>
                  <a:lnTo>
                    <a:pt x="2287" y="1353"/>
                  </a:lnTo>
                  <a:lnTo>
                    <a:pt x="2293" y="1349"/>
                  </a:lnTo>
                  <a:lnTo>
                    <a:pt x="2296" y="1347"/>
                  </a:lnTo>
                  <a:lnTo>
                    <a:pt x="2299" y="1345"/>
                  </a:lnTo>
                  <a:lnTo>
                    <a:pt x="2301" y="1343"/>
                  </a:lnTo>
                  <a:lnTo>
                    <a:pt x="2303" y="1342"/>
                  </a:lnTo>
                  <a:lnTo>
                    <a:pt x="2305" y="1341"/>
                  </a:lnTo>
                  <a:lnTo>
                    <a:pt x="2314" y="1335"/>
                  </a:lnTo>
                  <a:lnTo>
                    <a:pt x="2317" y="1333"/>
                  </a:lnTo>
                  <a:lnTo>
                    <a:pt x="2319" y="1332"/>
                  </a:lnTo>
                  <a:lnTo>
                    <a:pt x="2321" y="1329"/>
                  </a:lnTo>
                  <a:lnTo>
                    <a:pt x="2322" y="1329"/>
                  </a:lnTo>
                  <a:lnTo>
                    <a:pt x="2325" y="1325"/>
                  </a:lnTo>
                  <a:lnTo>
                    <a:pt x="2328" y="1322"/>
                  </a:lnTo>
                  <a:lnTo>
                    <a:pt x="2330" y="1321"/>
                  </a:lnTo>
                  <a:lnTo>
                    <a:pt x="2330" y="1319"/>
                  </a:lnTo>
                  <a:lnTo>
                    <a:pt x="2334" y="1316"/>
                  </a:lnTo>
                  <a:lnTo>
                    <a:pt x="2335" y="1315"/>
                  </a:lnTo>
                  <a:lnTo>
                    <a:pt x="2337" y="1313"/>
                  </a:lnTo>
                  <a:lnTo>
                    <a:pt x="2342" y="1308"/>
                  </a:lnTo>
                  <a:lnTo>
                    <a:pt x="2343" y="1305"/>
                  </a:lnTo>
                  <a:lnTo>
                    <a:pt x="2344" y="1302"/>
                  </a:lnTo>
                  <a:lnTo>
                    <a:pt x="2346" y="1300"/>
                  </a:lnTo>
                  <a:lnTo>
                    <a:pt x="2348" y="1297"/>
                  </a:lnTo>
                  <a:lnTo>
                    <a:pt x="2349" y="1295"/>
                  </a:lnTo>
                  <a:lnTo>
                    <a:pt x="2352" y="1292"/>
                  </a:lnTo>
                  <a:lnTo>
                    <a:pt x="2354" y="1289"/>
                  </a:lnTo>
                  <a:lnTo>
                    <a:pt x="2356" y="1284"/>
                  </a:lnTo>
                  <a:lnTo>
                    <a:pt x="2357" y="1279"/>
                  </a:lnTo>
                  <a:lnTo>
                    <a:pt x="2359" y="1275"/>
                  </a:lnTo>
                  <a:lnTo>
                    <a:pt x="2360" y="1273"/>
                  </a:lnTo>
                  <a:lnTo>
                    <a:pt x="2364" y="1267"/>
                  </a:lnTo>
                  <a:lnTo>
                    <a:pt x="2366" y="1264"/>
                  </a:lnTo>
                  <a:lnTo>
                    <a:pt x="2368" y="1262"/>
                  </a:lnTo>
                  <a:lnTo>
                    <a:pt x="2366" y="1261"/>
                  </a:lnTo>
                  <a:lnTo>
                    <a:pt x="2368" y="1259"/>
                  </a:lnTo>
                  <a:lnTo>
                    <a:pt x="2370" y="1257"/>
                  </a:lnTo>
                  <a:lnTo>
                    <a:pt x="2371" y="1254"/>
                  </a:lnTo>
                  <a:lnTo>
                    <a:pt x="2372" y="1254"/>
                  </a:lnTo>
                  <a:lnTo>
                    <a:pt x="2373" y="1252"/>
                  </a:lnTo>
                  <a:lnTo>
                    <a:pt x="2374" y="1249"/>
                  </a:lnTo>
                  <a:lnTo>
                    <a:pt x="2376" y="1246"/>
                  </a:lnTo>
                  <a:lnTo>
                    <a:pt x="2378" y="1244"/>
                  </a:lnTo>
                  <a:lnTo>
                    <a:pt x="2379" y="1241"/>
                  </a:lnTo>
                  <a:lnTo>
                    <a:pt x="2381" y="1239"/>
                  </a:lnTo>
                  <a:lnTo>
                    <a:pt x="2380" y="1237"/>
                  </a:lnTo>
                  <a:lnTo>
                    <a:pt x="2381" y="1231"/>
                  </a:lnTo>
                  <a:lnTo>
                    <a:pt x="2381" y="1229"/>
                  </a:lnTo>
                  <a:lnTo>
                    <a:pt x="2382" y="1227"/>
                  </a:lnTo>
                  <a:lnTo>
                    <a:pt x="2386" y="1225"/>
                  </a:lnTo>
                  <a:lnTo>
                    <a:pt x="2388" y="1227"/>
                  </a:lnTo>
                  <a:lnTo>
                    <a:pt x="2386" y="1225"/>
                  </a:lnTo>
                  <a:lnTo>
                    <a:pt x="2383" y="1225"/>
                  </a:lnTo>
                  <a:lnTo>
                    <a:pt x="2385" y="1223"/>
                  </a:lnTo>
                  <a:lnTo>
                    <a:pt x="2385" y="1220"/>
                  </a:lnTo>
                  <a:lnTo>
                    <a:pt x="2385" y="1218"/>
                  </a:lnTo>
                  <a:lnTo>
                    <a:pt x="2385" y="1214"/>
                  </a:lnTo>
                  <a:lnTo>
                    <a:pt x="2385" y="1212"/>
                  </a:lnTo>
                  <a:lnTo>
                    <a:pt x="2387" y="1206"/>
                  </a:lnTo>
                  <a:lnTo>
                    <a:pt x="2383" y="1205"/>
                  </a:lnTo>
                  <a:lnTo>
                    <a:pt x="2381" y="1204"/>
                  </a:lnTo>
                  <a:lnTo>
                    <a:pt x="2378" y="1204"/>
                  </a:lnTo>
                  <a:lnTo>
                    <a:pt x="2376" y="1207"/>
                  </a:lnTo>
                  <a:lnTo>
                    <a:pt x="2371" y="1211"/>
                  </a:lnTo>
                  <a:lnTo>
                    <a:pt x="2369" y="1211"/>
                  </a:lnTo>
                  <a:lnTo>
                    <a:pt x="2368" y="1211"/>
                  </a:lnTo>
                  <a:lnTo>
                    <a:pt x="2365" y="1211"/>
                  </a:lnTo>
                  <a:lnTo>
                    <a:pt x="2355" y="1214"/>
                  </a:lnTo>
                  <a:lnTo>
                    <a:pt x="2354" y="1214"/>
                  </a:lnTo>
                  <a:lnTo>
                    <a:pt x="2352" y="1213"/>
                  </a:lnTo>
                  <a:lnTo>
                    <a:pt x="2348" y="1213"/>
                  </a:lnTo>
                  <a:lnTo>
                    <a:pt x="2344" y="1215"/>
                  </a:lnTo>
                  <a:lnTo>
                    <a:pt x="2340" y="1215"/>
                  </a:lnTo>
                  <a:lnTo>
                    <a:pt x="2338" y="1216"/>
                  </a:lnTo>
                  <a:lnTo>
                    <a:pt x="2335" y="1215"/>
                  </a:lnTo>
                  <a:lnTo>
                    <a:pt x="2333" y="1215"/>
                  </a:lnTo>
                  <a:lnTo>
                    <a:pt x="2328" y="1218"/>
                  </a:lnTo>
                  <a:lnTo>
                    <a:pt x="2327" y="1219"/>
                  </a:lnTo>
                  <a:lnTo>
                    <a:pt x="2325" y="1221"/>
                  </a:lnTo>
                  <a:lnTo>
                    <a:pt x="2321" y="1221"/>
                  </a:lnTo>
                  <a:lnTo>
                    <a:pt x="2319" y="1221"/>
                  </a:lnTo>
                  <a:lnTo>
                    <a:pt x="2313" y="1220"/>
                  </a:lnTo>
                  <a:lnTo>
                    <a:pt x="2310" y="1220"/>
                  </a:lnTo>
                  <a:lnTo>
                    <a:pt x="2308" y="1222"/>
                  </a:lnTo>
                  <a:lnTo>
                    <a:pt x="2304" y="1223"/>
                  </a:lnTo>
                  <a:lnTo>
                    <a:pt x="2302" y="1224"/>
                  </a:lnTo>
                  <a:lnTo>
                    <a:pt x="2301" y="1225"/>
                  </a:lnTo>
                  <a:lnTo>
                    <a:pt x="2299" y="1225"/>
                  </a:lnTo>
                  <a:lnTo>
                    <a:pt x="2295" y="1225"/>
                  </a:lnTo>
                  <a:lnTo>
                    <a:pt x="2292" y="1225"/>
                  </a:lnTo>
                  <a:lnTo>
                    <a:pt x="2291" y="1224"/>
                  </a:lnTo>
                  <a:lnTo>
                    <a:pt x="2289" y="1224"/>
                  </a:lnTo>
                  <a:lnTo>
                    <a:pt x="2288" y="1223"/>
                  </a:lnTo>
                  <a:lnTo>
                    <a:pt x="2283" y="1219"/>
                  </a:lnTo>
                  <a:lnTo>
                    <a:pt x="2279" y="1213"/>
                  </a:lnTo>
                  <a:lnTo>
                    <a:pt x="2275" y="1210"/>
                  </a:lnTo>
                  <a:lnTo>
                    <a:pt x="2271" y="1210"/>
                  </a:lnTo>
                  <a:lnTo>
                    <a:pt x="2270" y="1210"/>
                  </a:lnTo>
                  <a:lnTo>
                    <a:pt x="2268" y="1210"/>
                  </a:lnTo>
                  <a:lnTo>
                    <a:pt x="2270" y="1207"/>
                  </a:lnTo>
                  <a:lnTo>
                    <a:pt x="2274" y="1206"/>
                  </a:lnTo>
                  <a:lnTo>
                    <a:pt x="2275" y="1206"/>
                  </a:lnTo>
                  <a:lnTo>
                    <a:pt x="2276" y="1205"/>
                  </a:lnTo>
                  <a:lnTo>
                    <a:pt x="2279" y="1204"/>
                  </a:lnTo>
                  <a:lnTo>
                    <a:pt x="2279" y="1202"/>
                  </a:lnTo>
                  <a:lnTo>
                    <a:pt x="2278" y="1199"/>
                  </a:lnTo>
                  <a:lnTo>
                    <a:pt x="2277" y="1196"/>
                  </a:lnTo>
                  <a:lnTo>
                    <a:pt x="2275" y="1194"/>
                  </a:lnTo>
                  <a:lnTo>
                    <a:pt x="2271" y="1191"/>
                  </a:lnTo>
                  <a:lnTo>
                    <a:pt x="2270" y="1189"/>
                  </a:lnTo>
                  <a:lnTo>
                    <a:pt x="2265" y="1184"/>
                  </a:lnTo>
                  <a:lnTo>
                    <a:pt x="2263" y="1181"/>
                  </a:lnTo>
                  <a:lnTo>
                    <a:pt x="2262" y="1180"/>
                  </a:lnTo>
                  <a:lnTo>
                    <a:pt x="2260" y="1179"/>
                  </a:lnTo>
                  <a:lnTo>
                    <a:pt x="2258" y="1178"/>
                  </a:lnTo>
                  <a:lnTo>
                    <a:pt x="2254" y="1176"/>
                  </a:lnTo>
                  <a:lnTo>
                    <a:pt x="2251" y="1170"/>
                  </a:lnTo>
                  <a:lnTo>
                    <a:pt x="2250" y="1169"/>
                  </a:lnTo>
                  <a:lnTo>
                    <a:pt x="2250" y="1168"/>
                  </a:lnTo>
                  <a:lnTo>
                    <a:pt x="2246" y="1167"/>
                  </a:lnTo>
                  <a:lnTo>
                    <a:pt x="2244" y="1165"/>
                  </a:lnTo>
                  <a:lnTo>
                    <a:pt x="2242" y="1163"/>
                  </a:lnTo>
                  <a:lnTo>
                    <a:pt x="2240" y="1162"/>
                  </a:lnTo>
                  <a:lnTo>
                    <a:pt x="2238" y="1162"/>
                  </a:lnTo>
                  <a:lnTo>
                    <a:pt x="2236" y="1162"/>
                  </a:lnTo>
                  <a:lnTo>
                    <a:pt x="2234" y="1162"/>
                  </a:lnTo>
                  <a:lnTo>
                    <a:pt x="2233" y="1159"/>
                  </a:lnTo>
                  <a:lnTo>
                    <a:pt x="2233" y="1156"/>
                  </a:lnTo>
                  <a:lnTo>
                    <a:pt x="2229" y="1155"/>
                  </a:lnTo>
                  <a:lnTo>
                    <a:pt x="2229" y="1159"/>
                  </a:lnTo>
                  <a:lnTo>
                    <a:pt x="2229" y="1161"/>
                  </a:lnTo>
                  <a:lnTo>
                    <a:pt x="2228" y="1159"/>
                  </a:lnTo>
                  <a:lnTo>
                    <a:pt x="2227" y="1155"/>
                  </a:lnTo>
                  <a:lnTo>
                    <a:pt x="2225" y="1154"/>
                  </a:lnTo>
                  <a:lnTo>
                    <a:pt x="2225" y="1153"/>
                  </a:lnTo>
                  <a:lnTo>
                    <a:pt x="2225" y="1152"/>
                  </a:lnTo>
                  <a:lnTo>
                    <a:pt x="2224" y="1150"/>
                  </a:lnTo>
                  <a:lnTo>
                    <a:pt x="2223" y="1147"/>
                  </a:lnTo>
                  <a:lnTo>
                    <a:pt x="2221" y="1143"/>
                  </a:lnTo>
                  <a:lnTo>
                    <a:pt x="2221" y="1142"/>
                  </a:lnTo>
                  <a:lnTo>
                    <a:pt x="2220" y="1139"/>
                  </a:lnTo>
                  <a:lnTo>
                    <a:pt x="2220" y="1137"/>
                  </a:lnTo>
                  <a:lnTo>
                    <a:pt x="2218" y="1129"/>
                  </a:lnTo>
                  <a:lnTo>
                    <a:pt x="2217" y="1127"/>
                  </a:lnTo>
                  <a:lnTo>
                    <a:pt x="2216" y="1125"/>
                  </a:lnTo>
                  <a:lnTo>
                    <a:pt x="2215" y="1122"/>
                  </a:lnTo>
                  <a:lnTo>
                    <a:pt x="2214" y="1119"/>
                  </a:lnTo>
                  <a:lnTo>
                    <a:pt x="2212" y="1119"/>
                  </a:lnTo>
                  <a:lnTo>
                    <a:pt x="2209" y="1117"/>
                  </a:lnTo>
                  <a:lnTo>
                    <a:pt x="2207" y="1114"/>
                  </a:lnTo>
                  <a:lnTo>
                    <a:pt x="2203" y="1111"/>
                  </a:lnTo>
                  <a:lnTo>
                    <a:pt x="2201" y="1110"/>
                  </a:lnTo>
                  <a:lnTo>
                    <a:pt x="2199" y="1109"/>
                  </a:lnTo>
                  <a:lnTo>
                    <a:pt x="2198" y="1107"/>
                  </a:lnTo>
                  <a:lnTo>
                    <a:pt x="2195" y="1099"/>
                  </a:lnTo>
                  <a:lnTo>
                    <a:pt x="2195" y="1095"/>
                  </a:lnTo>
                  <a:lnTo>
                    <a:pt x="2193" y="1088"/>
                  </a:lnTo>
                  <a:lnTo>
                    <a:pt x="2193" y="1086"/>
                  </a:lnTo>
                  <a:lnTo>
                    <a:pt x="2194" y="1083"/>
                  </a:lnTo>
                  <a:lnTo>
                    <a:pt x="2193" y="1075"/>
                  </a:lnTo>
                  <a:lnTo>
                    <a:pt x="2195" y="1076"/>
                  </a:lnTo>
                  <a:lnTo>
                    <a:pt x="2193" y="1074"/>
                  </a:lnTo>
                  <a:lnTo>
                    <a:pt x="2191" y="1071"/>
                  </a:lnTo>
                  <a:lnTo>
                    <a:pt x="2190" y="1068"/>
                  </a:lnTo>
                  <a:lnTo>
                    <a:pt x="2190" y="1062"/>
                  </a:lnTo>
                  <a:lnTo>
                    <a:pt x="2189" y="1060"/>
                  </a:lnTo>
                  <a:lnTo>
                    <a:pt x="2183" y="1057"/>
                  </a:lnTo>
                  <a:lnTo>
                    <a:pt x="2181" y="1053"/>
                  </a:lnTo>
                  <a:lnTo>
                    <a:pt x="2178" y="1053"/>
                  </a:lnTo>
                  <a:lnTo>
                    <a:pt x="2175" y="1052"/>
                  </a:lnTo>
                  <a:lnTo>
                    <a:pt x="2174" y="1049"/>
                  </a:lnTo>
                  <a:lnTo>
                    <a:pt x="2173" y="1047"/>
                  </a:lnTo>
                  <a:lnTo>
                    <a:pt x="2172" y="1045"/>
                  </a:lnTo>
                  <a:lnTo>
                    <a:pt x="2172" y="1042"/>
                  </a:lnTo>
                  <a:lnTo>
                    <a:pt x="2172" y="1041"/>
                  </a:lnTo>
                  <a:lnTo>
                    <a:pt x="2171" y="1036"/>
                  </a:lnTo>
                  <a:lnTo>
                    <a:pt x="2172" y="1034"/>
                  </a:lnTo>
                  <a:lnTo>
                    <a:pt x="2174" y="1034"/>
                  </a:lnTo>
                  <a:lnTo>
                    <a:pt x="2172" y="1033"/>
                  </a:lnTo>
                  <a:lnTo>
                    <a:pt x="2169" y="1030"/>
                  </a:lnTo>
                  <a:lnTo>
                    <a:pt x="2167" y="1027"/>
                  </a:lnTo>
                  <a:lnTo>
                    <a:pt x="2166" y="1025"/>
                  </a:lnTo>
                  <a:lnTo>
                    <a:pt x="2164" y="1022"/>
                  </a:lnTo>
                  <a:lnTo>
                    <a:pt x="2163" y="1019"/>
                  </a:lnTo>
                  <a:lnTo>
                    <a:pt x="2161" y="1016"/>
                  </a:lnTo>
                  <a:lnTo>
                    <a:pt x="2160" y="1015"/>
                  </a:lnTo>
                  <a:lnTo>
                    <a:pt x="2159" y="1011"/>
                  </a:lnTo>
                  <a:lnTo>
                    <a:pt x="2158" y="1009"/>
                  </a:lnTo>
                  <a:lnTo>
                    <a:pt x="2156" y="1007"/>
                  </a:lnTo>
                  <a:lnTo>
                    <a:pt x="2155" y="1004"/>
                  </a:lnTo>
                  <a:lnTo>
                    <a:pt x="2154" y="1001"/>
                  </a:lnTo>
                  <a:lnTo>
                    <a:pt x="2150" y="996"/>
                  </a:lnTo>
                  <a:lnTo>
                    <a:pt x="2149" y="993"/>
                  </a:lnTo>
                  <a:lnTo>
                    <a:pt x="2149" y="990"/>
                  </a:lnTo>
                  <a:lnTo>
                    <a:pt x="2148" y="988"/>
                  </a:lnTo>
                  <a:lnTo>
                    <a:pt x="2144" y="982"/>
                  </a:lnTo>
                  <a:lnTo>
                    <a:pt x="2144" y="980"/>
                  </a:lnTo>
                  <a:lnTo>
                    <a:pt x="2144" y="976"/>
                  </a:lnTo>
                  <a:lnTo>
                    <a:pt x="2141" y="973"/>
                  </a:lnTo>
                  <a:lnTo>
                    <a:pt x="2141" y="973"/>
                  </a:lnTo>
                  <a:lnTo>
                    <a:pt x="2140" y="973"/>
                  </a:lnTo>
                  <a:lnTo>
                    <a:pt x="2140" y="973"/>
                  </a:lnTo>
                  <a:lnTo>
                    <a:pt x="2138" y="970"/>
                  </a:lnTo>
                  <a:lnTo>
                    <a:pt x="2138" y="970"/>
                  </a:lnTo>
                  <a:lnTo>
                    <a:pt x="2137" y="968"/>
                  </a:lnTo>
                  <a:lnTo>
                    <a:pt x="2137" y="968"/>
                  </a:lnTo>
                  <a:lnTo>
                    <a:pt x="2137" y="968"/>
                  </a:lnTo>
                  <a:lnTo>
                    <a:pt x="2137" y="968"/>
                  </a:lnTo>
                  <a:lnTo>
                    <a:pt x="2137" y="967"/>
                  </a:lnTo>
                  <a:lnTo>
                    <a:pt x="2135" y="966"/>
                  </a:lnTo>
                  <a:lnTo>
                    <a:pt x="2131" y="960"/>
                  </a:lnTo>
                  <a:lnTo>
                    <a:pt x="2132" y="958"/>
                  </a:lnTo>
                  <a:lnTo>
                    <a:pt x="2131" y="956"/>
                  </a:lnTo>
                  <a:lnTo>
                    <a:pt x="2129" y="954"/>
                  </a:lnTo>
                  <a:lnTo>
                    <a:pt x="2129" y="953"/>
                  </a:lnTo>
                  <a:lnTo>
                    <a:pt x="2127" y="950"/>
                  </a:lnTo>
                  <a:lnTo>
                    <a:pt x="2130" y="947"/>
                  </a:lnTo>
                  <a:lnTo>
                    <a:pt x="2131" y="946"/>
                  </a:lnTo>
                  <a:lnTo>
                    <a:pt x="2131" y="946"/>
                  </a:lnTo>
                  <a:lnTo>
                    <a:pt x="2131" y="947"/>
                  </a:lnTo>
                  <a:lnTo>
                    <a:pt x="2132" y="948"/>
                  </a:lnTo>
                  <a:lnTo>
                    <a:pt x="2132" y="948"/>
                  </a:lnTo>
                  <a:lnTo>
                    <a:pt x="2132" y="949"/>
                  </a:lnTo>
                  <a:lnTo>
                    <a:pt x="2132" y="949"/>
                  </a:lnTo>
                  <a:lnTo>
                    <a:pt x="2132" y="951"/>
                  </a:lnTo>
                  <a:lnTo>
                    <a:pt x="2134" y="956"/>
                  </a:lnTo>
                  <a:lnTo>
                    <a:pt x="2135" y="957"/>
                  </a:lnTo>
                  <a:lnTo>
                    <a:pt x="2138" y="959"/>
                  </a:lnTo>
                  <a:lnTo>
                    <a:pt x="2139" y="960"/>
                  </a:lnTo>
                  <a:lnTo>
                    <a:pt x="2139" y="963"/>
                  </a:lnTo>
                  <a:lnTo>
                    <a:pt x="2140" y="965"/>
                  </a:lnTo>
                  <a:lnTo>
                    <a:pt x="2140" y="966"/>
                  </a:lnTo>
                  <a:lnTo>
                    <a:pt x="2140" y="967"/>
                  </a:lnTo>
                  <a:lnTo>
                    <a:pt x="2143" y="970"/>
                  </a:lnTo>
                  <a:lnTo>
                    <a:pt x="2144" y="971"/>
                  </a:lnTo>
                  <a:lnTo>
                    <a:pt x="2146" y="973"/>
                  </a:lnTo>
                  <a:lnTo>
                    <a:pt x="2149" y="976"/>
                  </a:lnTo>
                  <a:lnTo>
                    <a:pt x="2151" y="979"/>
                  </a:lnTo>
                  <a:lnTo>
                    <a:pt x="2154" y="979"/>
                  </a:lnTo>
                  <a:lnTo>
                    <a:pt x="2154" y="980"/>
                  </a:lnTo>
                  <a:lnTo>
                    <a:pt x="2154" y="979"/>
                  </a:lnTo>
                  <a:lnTo>
                    <a:pt x="2155" y="977"/>
                  </a:lnTo>
                  <a:lnTo>
                    <a:pt x="2155" y="977"/>
                  </a:lnTo>
                  <a:lnTo>
                    <a:pt x="2156" y="974"/>
                  </a:lnTo>
                  <a:lnTo>
                    <a:pt x="2156" y="974"/>
                  </a:lnTo>
                  <a:lnTo>
                    <a:pt x="2156" y="972"/>
                  </a:lnTo>
                  <a:lnTo>
                    <a:pt x="2157" y="970"/>
                  </a:lnTo>
                  <a:lnTo>
                    <a:pt x="2158" y="964"/>
                  </a:lnTo>
                  <a:lnTo>
                    <a:pt x="2159" y="962"/>
                  </a:lnTo>
                  <a:lnTo>
                    <a:pt x="2159" y="959"/>
                  </a:lnTo>
                  <a:lnTo>
                    <a:pt x="2160" y="956"/>
                  </a:lnTo>
                  <a:lnTo>
                    <a:pt x="2160" y="956"/>
                  </a:lnTo>
                  <a:lnTo>
                    <a:pt x="2163" y="954"/>
                  </a:lnTo>
                  <a:lnTo>
                    <a:pt x="2163" y="953"/>
                  </a:lnTo>
                  <a:lnTo>
                    <a:pt x="2164" y="953"/>
                  </a:lnTo>
                  <a:lnTo>
                    <a:pt x="2164" y="953"/>
                  </a:lnTo>
                  <a:lnTo>
                    <a:pt x="2164" y="955"/>
                  </a:lnTo>
                  <a:lnTo>
                    <a:pt x="2163" y="958"/>
                  </a:lnTo>
                  <a:lnTo>
                    <a:pt x="2163" y="960"/>
                  </a:lnTo>
                  <a:lnTo>
                    <a:pt x="2163" y="960"/>
                  </a:lnTo>
                  <a:lnTo>
                    <a:pt x="2161" y="965"/>
                  </a:lnTo>
                  <a:lnTo>
                    <a:pt x="2161" y="966"/>
                  </a:lnTo>
                  <a:lnTo>
                    <a:pt x="2159" y="972"/>
                  </a:lnTo>
                  <a:lnTo>
                    <a:pt x="2158" y="974"/>
                  </a:lnTo>
                  <a:lnTo>
                    <a:pt x="2159" y="975"/>
                  </a:lnTo>
                  <a:lnTo>
                    <a:pt x="2164" y="974"/>
                  </a:lnTo>
                  <a:lnTo>
                    <a:pt x="2167" y="974"/>
                  </a:lnTo>
                  <a:lnTo>
                    <a:pt x="2167" y="975"/>
                  </a:lnTo>
                  <a:lnTo>
                    <a:pt x="2169" y="979"/>
                  </a:lnTo>
                  <a:lnTo>
                    <a:pt x="2172" y="984"/>
                  </a:lnTo>
                  <a:lnTo>
                    <a:pt x="2175" y="987"/>
                  </a:lnTo>
                  <a:lnTo>
                    <a:pt x="2176" y="990"/>
                  </a:lnTo>
                  <a:lnTo>
                    <a:pt x="2181" y="996"/>
                  </a:lnTo>
                  <a:lnTo>
                    <a:pt x="2183" y="999"/>
                  </a:lnTo>
                  <a:lnTo>
                    <a:pt x="2183" y="1000"/>
                  </a:lnTo>
                  <a:lnTo>
                    <a:pt x="2185" y="1004"/>
                  </a:lnTo>
                  <a:lnTo>
                    <a:pt x="2188" y="1006"/>
                  </a:lnTo>
                  <a:lnTo>
                    <a:pt x="2186" y="1006"/>
                  </a:lnTo>
                  <a:lnTo>
                    <a:pt x="2190" y="1009"/>
                  </a:lnTo>
                  <a:lnTo>
                    <a:pt x="2191" y="1011"/>
                  </a:lnTo>
                  <a:lnTo>
                    <a:pt x="2193" y="1015"/>
                  </a:lnTo>
                  <a:lnTo>
                    <a:pt x="2194" y="1017"/>
                  </a:lnTo>
                  <a:lnTo>
                    <a:pt x="2195" y="1019"/>
                  </a:lnTo>
                  <a:lnTo>
                    <a:pt x="2193" y="1022"/>
                  </a:lnTo>
                  <a:lnTo>
                    <a:pt x="2195" y="1025"/>
                  </a:lnTo>
                  <a:lnTo>
                    <a:pt x="2198" y="1028"/>
                  </a:lnTo>
                  <a:lnTo>
                    <a:pt x="2201" y="1030"/>
                  </a:lnTo>
                  <a:lnTo>
                    <a:pt x="2203" y="1032"/>
                  </a:lnTo>
                  <a:lnTo>
                    <a:pt x="2207" y="1034"/>
                  </a:lnTo>
                  <a:lnTo>
                    <a:pt x="2211" y="1036"/>
                  </a:lnTo>
                  <a:lnTo>
                    <a:pt x="2212" y="1040"/>
                  </a:lnTo>
                  <a:lnTo>
                    <a:pt x="2215" y="1042"/>
                  </a:lnTo>
                  <a:lnTo>
                    <a:pt x="2215" y="1045"/>
                  </a:lnTo>
                  <a:lnTo>
                    <a:pt x="2216" y="1048"/>
                  </a:lnTo>
                  <a:lnTo>
                    <a:pt x="2218" y="1050"/>
                  </a:lnTo>
                  <a:lnTo>
                    <a:pt x="2219" y="1053"/>
                  </a:lnTo>
                  <a:lnTo>
                    <a:pt x="2219" y="1054"/>
                  </a:lnTo>
                  <a:lnTo>
                    <a:pt x="2220" y="1058"/>
                  </a:lnTo>
                  <a:lnTo>
                    <a:pt x="2219" y="1060"/>
                  </a:lnTo>
                  <a:lnTo>
                    <a:pt x="2219" y="1062"/>
                  </a:lnTo>
                  <a:lnTo>
                    <a:pt x="2219" y="1066"/>
                  </a:lnTo>
                  <a:lnTo>
                    <a:pt x="2220" y="1068"/>
                  </a:lnTo>
                  <a:lnTo>
                    <a:pt x="2221" y="1071"/>
                  </a:lnTo>
                  <a:lnTo>
                    <a:pt x="2220" y="1074"/>
                  </a:lnTo>
                  <a:lnTo>
                    <a:pt x="2221" y="1076"/>
                  </a:lnTo>
                  <a:lnTo>
                    <a:pt x="2224" y="1079"/>
                  </a:lnTo>
                  <a:lnTo>
                    <a:pt x="2227" y="1084"/>
                  </a:lnTo>
                  <a:lnTo>
                    <a:pt x="2231" y="1086"/>
                  </a:lnTo>
                  <a:lnTo>
                    <a:pt x="2235" y="1088"/>
                  </a:lnTo>
                  <a:lnTo>
                    <a:pt x="2237" y="1091"/>
                  </a:lnTo>
                  <a:lnTo>
                    <a:pt x="2243" y="1096"/>
                  </a:lnTo>
                  <a:lnTo>
                    <a:pt x="2249" y="1104"/>
                  </a:lnTo>
                  <a:lnTo>
                    <a:pt x="2250" y="1110"/>
                  </a:lnTo>
                  <a:lnTo>
                    <a:pt x="2250" y="1111"/>
                  </a:lnTo>
                  <a:lnTo>
                    <a:pt x="2252" y="1113"/>
                  </a:lnTo>
                  <a:lnTo>
                    <a:pt x="2253" y="1117"/>
                  </a:lnTo>
                  <a:lnTo>
                    <a:pt x="2254" y="1118"/>
                  </a:lnTo>
                  <a:lnTo>
                    <a:pt x="2255" y="1120"/>
                  </a:lnTo>
                  <a:lnTo>
                    <a:pt x="2259" y="1122"/>
                  </a:lnTo>
                  <a:lnTo>
                    <a:pt x="2261" y="1125"/>
                  </a:lnTo>
                  <a:lnTo>
                    <a:pt x="2263" y="1127"/>
                  </a:lnTo>
                  <a:lnTo>
                    <a:pt x="2265" y="1133"/>
                  </a:lnTo>
                  <a:lnTo>
                    <a:pt x="2266" y="1133"/>
                  </a:lnTo>
                  <a:lnTo>
                    <a:pt x="2267" y="1136"/>
                  </a:lnTo>
                  <a:lnTo>
                    <a:pt x="2270" y="1138"/>
                  </a:lnTo>
                  <a:lnTo>
                    <a:pt x="2271" y="1147"/>
                  </a:lnTo>
                  <a:lnTo>
                    <a:pt x="2270" y="1150"/>
                  </a:lnTo>
                  <a:lnTo>
                    <a:pt x="2269" y="1153"/>
                  </a:lnTo>
                  <a:lnTo>
                    <a:pt x="2270" y="1155"/>
                  </a:lnTo>
                  <a:lnTo>
                    <a:pt x="2271" y="1159"/>
                  </a:lnTo>
                  <a:lnTo>
                    <a:pt x="2268" y="1159"/>
                  </a:lnTo>
                  <a:lnTo>
                    <a:pt x="2268" y="1159"/>
                  </a:lnTo>
                  <a:lnTo>
                    <a:pt x="2271" y="1160"/>
                  </a:lnTo>
                  <a:lnTo>
                    <a:pt x="2272" y="1162"/>
                  </a:lnTo>
                  <a:lnTo>
                    <a:pt x="2272" y="1164"/>
                  </a:lnTo>
                  <a:lnTo>
                    <a:pt x="2274" y="1167"/>
                  </a:lnTo>
                  <a:lnTo>
                    <a:pt x="2274" y="1170"/>
                  </a:lnTo>
                  <a:lnTo>
                    <a:pt x="2275" y="1172"/>
                  </a:lnTo>
                  <a:lnTo>
                    <a:pt x="2275" y="1176"/>
                  </a:lnTo>
                  <a:lnTo>
                    <a:pt x="2277" y="1178"/>
                  </a:lnTo>
                  <a:lnTo>
                    <a:pt x="2277" y="1180"/>
                  </a:lnTo>
                  <a:lnTo>
                    <a:pt x="2277" y="1181"/>
                  </a:lnTo>
                  <a:lnTo>
                    <a:pt x="2277" y="1184"/>
                  </a:lnTo>
                  <a:lnTo>
                    <a:pt x="2277" y="1187"/>
                  </a:lnTo>
                  <a:lnTo>
                    <a:pt x="2280" y="1193"/>
                  </a:lnTo>
                  <a:lnTo>
                    <a:pt x="2280" y="1194"/>
                  </a:lnTo>
                  <a:lnTo>
                    <a:pt x="2284" y="1194"/>
                  </a:lnTo>
                  <a:lnTo>
                    <a:pt x="2286" y="1195"/>
                  </a:lnTo>
                  <a:lnTo>
                    <a:pt x="2292" y="1195"/>
                  </a:lnTo>
                  <a:lnTo>
                    <a:pt x="2294" y="1193"/>
                  </a:lnTo>
                  <a:lnTo>
                    <a:pt x="2297" y="1193"/>
                  </a:lnTo>
                  <a:lnTo>
                    <a:pt x="2300" y="1194"/>
                  </a:lnTo>
                  <a:lnTo>
                    <a:pt x="2300" y="1193"/>
                  </a:lnTo>
                  <a:lnTo>
                    <a:pt x="2301" y="1193"/>
                  </a:lnTo>
                  <a:lnTo>
                    <a:pt x="2301" y="1191"/>
                  </a:lnTo>
                  <a:lnTo>
                    <a:pt x="2301" y="1193"/>
                  </a:lnTo>
                  <a:lnTo>
                    <a:pt x="2301" y="1193"/>
                  </a:lnTo>
                  <a:lnTo>
                    <a:pt x="2301" y="1193"/>
                  </a:lnTo>
                  <a:lnTo>
                    <a:pt x="2302" y="1190"/>
                  </a:lnTo>
                  <a:lnTo>
                    <a:pt x="2305" y="1189"/>
                  </a:lnTo>
                  <a:lnTo>
                    <a:pt x="2309" y="1187"/>
                  </a:lnTo>
                  <a:lnTo>
                    <a:pt x="2311" y="1185"/>
                  </a:lnTo>
                  <a:lnTo>
                    <a:pt x="2313" y="1185"/>
                  </a:lnTo>
                  <a:lnTo>
                    <a:pt x="2317" y="1185"/>
                  </a:lnTo>
                  <a:lnTo>
                    <a:pt x="2319" y="1184"/>
                  </a:lnTo>
                  <a:lnTo>
                    <a:pt x="2321" y="1184"/>
                  </a:lnTo>
                  <a:lnTo>
                    <a:pt x="2325" y="1184"/>
                  </a:lnTo>
                  <a:lnTo>
                    <a:pt x="2327" y="1182"/>
                  </a:lnTo>
                  <a:lnTo>
                    <a:pt x="2330" y="1181"/>
                  </a:lnTo>
                  <a:lnTo>
                    <a:pt x="2333" y="1181"/>
                  </a:lnTo>
                  <a:lnTo>
                    <a:pt x="2335" y="1180"/>
                  </a:lnTo>
                  <a:lnTo>
                    <a:pt x="2337" y="1178"/>
                  </a:lnTo>
                  <a:lnTo>
                    <a:pt x="2340" y="1177"/>
                  </a:lnTo>
                  <a:lnTo>
                    <a:pt x="2343" y="1176"/>
                  </a:lnTo>
                  <a:lnTo>
                    <a:pt x="2345" y="1176"/>
                  </a:lnTo>
                  <a:lnTo>
                    <a:pt x="2348" y="1176"/>
                  </a:lnTo>
                  <a:lnTo>
                    <a:pt x="2349" y="1176"/>
                  </a:lnTo>
                  <a:lnTo>
                    <a:pt x="2351" y="1176"/>
                  </a:lnTo>
                  <a:lnTo>
                    <a:pt x="2354" y="1173"/>
                  </a:lnTo>
                  <a:lnTo>
                    <a:pt x="2356" y="1170"/>
                  </a:lnTo>
                  <a:lnTo>
                    <a:pt x="2359" y="1168"/>
                  </a:lnTo>
                  <a:lnTo>
                    <a:pt x="2364" y="1165"/>
                  </a:lnTo>
                  <a:lnTo>
                    <a:pt x="2366" y="1164"/>
                  </a:lnTo>
                  <a:lnTo>
                    <a:pt x="2369" y="1164"/>
                  </a:lnTo>
                  <a:lnTo>
                    <a:pt x="2372" y="1164"/>
                  </a:lnTo>
                  <a:lnTo>
                    <a:pt x="2378" y="1161"/>
                  </a:lnTo>
                  <a:lnTo>
                    <a:pt x="2379" y="1161"/>
                  </a:lnTo>
                  <a:lnTo>
                    <a:pt x="2382" y="1160"/>
                  </a:lnTo>
                  <a:lnTo>
                    <a:pt x="2385" y="1160"/>
                  </a:lnTo>
                  <a:lnTo>
                    <a:pt x="2385" y="1160"/>
                  </a:lnTo>
                  <a:lnTo>
                    <a:pt x="2388" y="1159"/>
                  </a:lnTo>
                  <a:lnTo>
                    <a:pt x="2390" y="1158"/>
                  </a:lnTo>
                  <a:lnTo>
                    <a:pt x="2391" y="1156"/>
                  </a:lnTo>
                  <a:lnTo>
                    <a:pt x="2396" y="1154"/>
                  </a:lnTo>
                  <a:lnTo>
                    <a:pt x="2398" y="1154"/>
                  </a:lnTo>
                  <a:lnTo>
                    <a:pt x="2399" y="1152"/>
                  </a:lnTo>
                  <a:lnTo>
                    <a:pt x="2399" y="1148"/>
                  </a:lnTo>
                  <a:lnTo>
                    <a:pt x="2399" y="1146"/>
                  </a:lnTo>
                  <a:lnTo>
                    <a:pt x="2400" y="1145"/>
                  </a:lnTo>
                  <a:lnTo>
                    <a:pt x="2403" y="1142"/>
                  </a:lnTo>
                  <a:lnTo>
                    <a:pt x="2404" y="1142"/>
                  </a:lnTo>
                  <a:lnTo>
                    <a:pt x="2410" y="1139"/>
                  </a:lnTo>
                  <a:lnTo>
                    <a:pt x="2411" y="1139"/>
                  </a:lnTo>
                  <a:lnTo>
                    <a:pt x="2412" y="1139"/>
                  </a:lnTo>
                  <a:lnTo>
                    <a:pt x="2412" y="1138"/>
                  </a:lnTo>
                  <a:lnTo>
                    <a:pt x="2415" y="1137"/>
                  </a:lnTo>
                  <a:lnTo>
                    <a:pt x="2417" y="1137"/>
                  </a:lnTo>
                  <a:lnTo>
                    <a:pt x="2420" y="1136"/>
                  </a:lnTo>
                  <a:lnTo>
                    <a:pt x="2423" y="1135"/>
                  </a:lnTo>
                  <a:lnTo>
                    <a:pt x="2425" y="1134"/>
                  </a:lnTo>
                  <a:lnTo>
                    <a:pt x="2425" y="1134"/>
                  </a:lnTo>
                  <a:lnTo>
                    <a:pt x="2431" y="1133"/>
                  </a:lnTo>
                  <a:lnTo>
                    <a:pt x="2434" y="1134"/>
                  </a:lnTo>
                  <a:lnTo>
                    <a:pt x="2437" y="1134"/>
                  </a:lnTo>
                  <a:lnTo>
                    <a:pt x="2439" y="1133"/>
                  </a:lnTo>
                  <a:lnTo>
                    <a:pt x="2441" y="1131"/>
                  </a:lnTo>
                  <a:lnTo>
                    <a:pt x="2442" y="1128"/>
                  </a:lnTo>
                  <a:lnTo>
                    <a:pt x="2441" y="1126"/>
                  </a:lnTo>
                  <a:lnTo>
                    <a:pt x="2444" y="1124"/>
                  </a:lnTo>
                  <a:lnTo>
                    <a:pt x="2446" y="1121"/>
                  </a:lnTo>
                  <a:lnTo>
                    <a:pt x="2456" y="1120"/>
                  </a:lnTo>
                  <a:lnTo>
                    <a:pt x="2458" y="1118"/>
                  </a:lnTo>
                  <a:lnTo>
                    <a:pt x="2459" y="1116"/>
                  </a:lnTo>
                  <a:lnTo>
                    <a:pt x="2461" y="1112"/>
                  </a:lnTo>
                  <a:lnTo>
                    <a:pt x="2462" y="1110"/>
                  </a:lnTo>
                  <a:lnTo>
                    <a:pt x="2463" y="1109"/>
                  </a:lnTo>
                  <a:lnTo>
                    <a:pt x="2468" y="1107"/>
                  </a:lnTo>
                  <a:lnTo>
                    <a:pt x="2472" y="1107"/>
                  </a:lnTo>
                  <a:lnTo>
                    <a:pt x="2473" y="1107"/>
                  </a:lnTo>
                  <a:lnTo>
                    <a:pt x="2476" y="1105"/>
                  </a:lnTo>
                  <a:lnTo>
                    <a:pt x="2476" y="1103"/>
                  </a:lnTo>
                  <a:lnTo>
                    <a:pt x="2476" y="1101"/>
                  </a:lnTo>
                  <a:lnTo>
                    <a:pt x="2475" y="1097"/>
                  </a:lnTo>
                  <a:lnTo>
                    <a:pt x="2475" y="1096"/>
                  </a:lnTo>
                  <a:lnTo>
                    <a:pt x="2476" y="1093"/>
                  </a:lnTo>
                  <a:lnTo>
                    <a:pt x="2476" y="1091"/>
                  </a:lnTo>
                  <a:lnTo>
                    <a:pt x="2476" y="1088"/>
                  </a:lnTo>
                  <a:lnTo>
                    <a:pt x="2480" y="1083"/>
                  </a:lnTo>
                  <a:lnTo>
                    <a:pt x="2482" y="1086"/>
                  </a:lnTo>
                  <a:lnTo>
                    <a:pt x="2485" y="1086"/>
                  </a:lnTo>
                  <a:lnTo>
                    <a:pt x="2487" y="1083"/>
                  </a:lnTo>
                  <a:lnTo>
                    <a:pt x="2489" y="1081"/>
                  </a:lnTo>
                  <a:lnTo>
                    <a:pt x="2491" y="1075"/>
                  </a:lnTo>
                  <a:lnTo>
                    <a:pt x="2494" y="1073"/>
                  </a:lnTo>
                  <a:lnTo>
                    <a:pt x="2497" y="1071"/>
                  </a:lnTo>
                  <a:lnTo>
                    <a:pt x="2499" y="1068"/>
                  </a:lnTo>
                  <a:lnTo>
                    <a:pt x="2500" y="1066"/>
                  </a:lnTo>
                  <a:lnTo>
                    <a:pt x="2501" y="1062"/>
                  </a:lnTo>
                  <a:lnTo>
                    <a:pt x="2504" y="1060"/>
                  </a:lnTo>
                  <a:lnTo>
                    <a:pt x="2504" y="1059"/>
                  </a:lnTo>
                  <a:lnTo>
                    <a:pt x="2505" y="1057"/>
                  </a:lnTo>
                  <a:lnTo>
                    <a:pt x="2504" y="1054"/>
                  </a:lnTo>
                  <a:lnTo>
                    <a:pt x="2501" y="1054"/>
                  </a:lnTo>
                  <a:lnTo>
                    <a:pt x="2498" y="1053"/>
                  </a:lnTo>
                  <a:lnTo>
                    <a:pt x="2497" y="1050"/>
                  </a:lnTo>
                  <a:lnTo>
                    <a:pt x="2493" y="1048"/>
                  </a:lnTo>
                  <a:lnTo>
                    <a:pt x="2492" y="1045"/>
                  </a:lnTo>
                  <a:lnTo>
                    <a:pt x="2490" y="1042"/>
                  </a:lnTo>
                  <a:lnTo>
                    <a:pt x="2488" y="1040"/>
                  </a:lnTo>
                  <a:lnTo>
                    <a:pt x="2482" y="1039"/>
                  </a:lnTo>
                  <a:lnTo>
                    <a:pt x="2480" y="1037"/>
                  </a:lnTo>
                  <a:lnTo>
                    <a:pt x="2476" y="1037"/>
                  </a:lnTo>
                  <a:lnTo>
                    <a:pt x="2473" y="1036"/>
                  </a:lnTo>
                  <a:lnTo>
                    <a:pt x="2472" y="1036"/>
                  </a:lnTo>
                  <a:lnTo>
                    <a:pt x="2468" y="1035"/>
                  </a:lnTo>
                  <a:lnTo>
                    <a:pt x="2466" y="1034"/>
                  </a:lnTo>
                  <a:lnTo>
                    <a:pt x="2464" y="1031"/>
                  </a:lnTo>
                  <a:lnTo>
                    <a:pt x="2462" y="1028"/>
                  </a:lnTo>
                  <a:lnTo>
                    <a:pt x="2459" y="1026"/>
                  </a:lnTo>
                  <a:lnTo>
                    <a:pt x="2458" y="1023"/>
                  </a:lnTo>
                  <a:lnTo>
                    <a:pt x="2457" y="1020"/>
                  </a:lnTo>
                  <a:lnTo>
                    <a:pt x="2457" y="1019"/>
                  </a:lnTo>
                  <a:lnTo>
                    <a:pt x="2457" y="1019"/>
                  </a:lnTo>
                  <a:lnTo>
                    <a:pt x="2456" y="1018"/>
                  </a:lnTo>
                  <a:lnTo>
                    <a:pt x="2457" y="1015"/>
                  </a:lnTo>
                  <a:lnTo>
                    <a:pt x="2457" y="1015"/>
                  </a:lnTo>
                  <a:lnTo>
                    <a:pt x="2456" y="1010"/>
                  </a:lnTo>
                  <a:lnTo>
                    <a:pt x="2455" y="1010"/>
                  </a:lnTo>
                  <a:lnTo>
                    <a:pt x="2457" y="1005"/>
                  </a:lnTo>
                  <a:lnTo>
                    <a:pt x="2456" y="1001"/>
                  </a:lnTo>
                  <a:lnTo>
                    <a:pt x="2457" y="999"/>
                  </a:lnTo>
                  <a:lnTo>
                    <a:pt x="2456" y="999"/>
                  </a:lnTo>
                  <a:lnTo>
                    <a:pt x="2455" y="1001"/>
                  </a:lnTo>
                  <a:lnTo>
                    <a:pt x="2453" y="1004"/>
                  </a:lnTo>
                  <a:lnTo>
                    <a:pt x="2451" y="1006"/>
                  </a:lnTo>
                  <a:lnTo>
                    <a:pt x="2446" y="1011"/>
                  </a:lnTo>
                  <a:lnTo>
                    <a:pt x="2446" y="1010"/>
                  </a:lnTo>
                  <a:lnTo>
                    <a:pt x="2445" y="1011"/>
                  </a:lnTo>
                  <a:lnTo>
                    <a:pt x="2445" y="1011"/>
                  </a:lnTo>
                  <a:lnTo>
                    <a:pt x="2445" y="1013"/>
                  </a:lnTo>
                  <a:lnTo>
                    <a:pt x="2442" y="1015"/>
                  </a:lnTo>
                  <a:lnTo>
                    <a:pt x="2442" y="1015"/>
                  </a:lnTo>
                  <a:lnTo>
                    <a:pt x="2442" y="1016"/>
                  </a:lnTo>
                  <a:lnTo>
                    <a:pt x="2442" y="1016"/>
                  </a:lnTo>
                  <a:lnTo>
                    <a:pt x="2439" y="1018"/>
                  </a:lnTo>
                  <a:lnTo>
                    <a:pt x="2438" y="1019"/>
                  </a:lnTo>
                  <a:lnTo>
                    <a:pt x="2438" y="1019"/>
                  </a:lnTo>
                  <a:lnTo>
                    <a:pt x="2438" y="1019"/>
                  </a:lnTo>
                  <a:lnTo>
                    <a:pt x="2438" y="1019"/>
                  </a:lnTo>
                  <a:lnTo>
                    <a:pt x="2436" y="1022"/>
                  </a:lnTo>
                  <a:lnTo>
                    <a:pt x="2433" y="1024"/>
                  </a:lnTo>
                  <a:lnTo>
                    <a:pt x="2432" y="1026"/>
                  </a:lnTo>
                  <a:lnTo>
                    <a:pt x="2428" y="1031"/>
                  </a:lnTo>
                  <a:lnTo>
                    <a:pt x="2425" y="1030"/>
                  </a:lnTo>
                  <a:lnTo>
                    <a:pt x="2425" y="1030"/>
                  </a:lnTo>
                  <a:lnTo>
                    <a:pt x="2425" y="1030"/>
                  </a:lnTo>
                  <a:lnTo>
                    <a:pt x="2423" y="1033"/>
                  </a:lnTo>
                  <a:lnTo>
                    <a:pt x="2420" y="1033"/>
                  </a:lnTo>
                  <a:lnTo>
                    <a:pt x="2417" y="1032"/>
                  </a:lnTo>
                  <a:lnTo>
                    <a:pt x="2416" y="1032"/>
                  </a:lnTo>
                  <a:lnTo>
                    <a:pt x="2412" y="1032"/>
                  </a:lnTo>
                  <a:lnTo>
                    <a:pt x="2411" y="1032"/>
                  </a:lnTo>
                  <a:lnTo>
                    <a:pt x="2408" y="1032"/>
                  </a:lnTo>
                  <a:lnTo>
                    <a:pt x="2407" y="1032"/>
                  </a:lnTo>
                  <a:lnTo>
                    <a:pt x="2405" y="1031"/>
                  </a:lnTo>
                  <a:lnTo>
                    <a:pt x="2403" y="1033"/>
                  </a:lnTo>
                  <a:lnTo>
                    <a:pt x="2396" y="1034"/>
                  </a:lnTo>
                  <a:lnTo>
                    <a:pt x="2394" y="1033"/>
                  </a:lnTo>
                  <a:lnTo>
                    <a:pt x="2394" y="1031"/>
                  </a:lnTo>
                  <a:lnTo>
                    <a:pt x="2391" y="1028"/>
                  </a:lnTo>
                  <a:lnTo>
                    <a:pt x="2391" y="1030"/>
                  </a:lnTo>
                  <a:lnTo>
                    <a:pt x="2388" y="1030"/>
                  </a:lnTo>
                  <a:lnTo>
                    <a:pt x="2388" y="1030"/>
                  </a:lnTo>
                  <a:lnTo>
                    <a:pt x="2388" y="1027"/>
                  </a:lnTo>
                  <a:lnTo>
                    <a:pt x="2387" y="1026"/>
                  </a:lnTo>
                  <a:lnTo>
                    <a:pt x="2386" y="1025"/>
                  </a:lnTo>
                  <a:lnTo>
                    <a:pt x="2389" y="1024"/>
                  </a:lnTo>
                  <a:lnTo>
                    <a:pt x="2389" y="1023"/>
                  </a:lnTo>
                  <a:lnTo>
                    <a:pt x="2389" y="1023"/>
                  </a:lnTo>
                  <a:lnTo>
                    <a:pt x="2391" y="1019"/>
                  </a:lnTo>
                  <a:lnTo>
                    <a:pt x="2391" y="1018"/>
                  </a:lnTo>
                  <a:lnTo>
                    <a:pt x="2391" y="1018"/>
                  </a:lnTo>
                  <a:lnTo>
                    <a:pt x="2391" y="1017"/>
                  </a:lnTo>
                  <a:lnTo>
                    <a:pt x="2391" y="1016"/>
                  </a:lnTo>
                  <a:lnTo>
                    <a:pt x="2390" y="1014"/>
                  </a:lnTo>
                  <a:lnTo>
                    <a:pt x="2389" y="1011"/>
                  </a:lnTo>
                  <a:lnTo>
                    <a:pt x="2391" y="1009"/>
                  </a:lnTo>
                  <a:lnTo>
                    <a:pt x="2391" y="1006"/>
                  </a:lnTo>
                  <a:lnTo>
                    <a:pt x="2390" y="1006"/>
                  </a:lnTo>
                  <a:lnTo>
                    <a:pt x="2389" y="1006"/>
                  </a:lnTo>
                  <a:lnTo>
                    <a:pt x="2388" y="1004"/>
                  </a:lnTo>
                  <a:lnTo>
                    <a:pt x="2385" y="1004"/>
                  </a:lnTo>
                  <a:lnTo>
                    <a:pt x="2382" y="1006"/>
                  </a:lnTo>
                  <a:lnTo>
                    <a:pt x="2382" y="1007"/>
                  </a:lnTo>
                  <a:lnTo>
                    <a:pt x="2381" y="1009"/>
                  </a:lnTo>
                  <a:lnTo>
                    <a:pt x="2381" y="1011"/>
                  </a:lnTo>
                  <a:lnTo>
                    <a:pt x="2380" y="1011"/>
                  </a:lnTo>
                  <a:lnTo>
                    <a:pt x="2380" y="1011"/>
                  </a:lnTo>
                  <a:lnTo>
                    <a:pt x="2380" y="1017"/>
                  </a:lnTo>
                  <a:lnTo>
                    <a:pt x="2381" y="1022"/>
                  </a:lnTo>
                  <a:lnTo>
                    <a:pt x="2381" y="1023"/>
                  </a:lnTo>
                  <a:lnTo>
                    <a:pt x="2380" y="1023"/>
                  </a:lnTo>
                  <a:lnTo>
                    <a:pt x="2380" y="1023"/>
                  </a:lnTo>
                  <a:lnTo>
                    <a:pt x="2379" y="1019"/>
                  </a:lnTo>
                  <a:lnTo>
                    <a:pt x="2378" y="1019"/>
                  </a:lnTo>
                  <a:lnTo>
                    <a:pt x="2378" y="1019"/>
                  </a:lnTo>
                  <a:lnTo>
                    <a:pt x="2376" y="1014"/>
                  </a:lnTo>
                  <a:lnTo>
                    <a:pt x="2371" y="1008"/>
                  </a:lnTo>
                  <a:lnTo>
                    <a:pt x="2371" y="1006"/>
                  </a:lnTo>
                  <a:lnTo>
                    <a:pt x="2370" y="1005"/>
                  </a:lnTo>
                  <a:lnTo>
                    <a:pt x="2369" y="1005"/>
                  </a:lnTo>
                  <a:lnTo>
                    <a:pt x="2369" y="1005"/>
                  </a:lnTo>
                  <a:lnTo>
                    <a:pt x="2370" y="1004"/>
                  </a:lnTo>
                  <a:lnTo>
                    <a:pt x="2370" y="1002"/>
                  </a:lnTo>
                  <a:lnTo>
                    <a:pt x="2372" y="1002"/>
                  </a:lnTo>
                  <a:lnTo>
                    <a:pt x="2372" y="1001"/>
                  </a:lnTo>
                  <a:lnTo>
                    <a:pt x="2372" y="1001"/>
                  </a:lnTo>
                  <a:lnTo>
                    <a:pt x="2371" y="998"/>
                  </a:lnTo>
                  <a:lnTo>
                    <a:pt x="2370" y="997"/>
                  </a:lnTo>
                  <a:lnTo>
                    <a:pt x="2370" y="994"/>
                  </a:lnTo>
                  <a:lnTo>
                    <a:pt x="2369" y="994"/>
                  </a:lnTo>
                  <a:lnTo>
                    <a:pt x="2370" y="993"/>
                  </a:lnTo>
                  <a:lnTo>
                    <a:pt x="2370" y="994"/>
                  </a:lnTo>
                  <a:lnTo>
                    <a:pt x="2370" y="994"/>
                  </a:lnTo>
                  <a:lnTo>
                    <a:pt x="2370" y="994"/>
                  </a:lnTo>
                  <a:lnTo>
                    <a:pt x="2371" y="996"/>
                  </a:lnTo>
                  <a:lnTo>
                    <a:pt x="2370" y="993"/>
                  </a:lnTo>
                  <a:lnTo>
                    <a:pt x="2370" y="993"/>
                  </a:lnTo>
                  <a:lnTo>
                    <a:pt x="2370" y="993"/>
                  </a:lnTo>
                  <a:lnTo>
                    <a:pt x="2369" y="992"/>
                  </a:lnTo>
                  <a:lnTo>
                    <a:pt x="2369" y="992"/>
                  </a:lnTo>
                  <a:lnTo>
                    <a:pt x="2369" y="992"/>
                  </a:lnTo>
                  <a:lnTo>
                    <a:pt x="2369" y="992"/>
                  </a:lnTo>
                  <a:lnTo>
                    <a:pt x="2368" y="992"/>
                  </a:lnTo>
                  <a:lnTo>
                    <a:pt x="2364" y="990"/>
                  </a:lnTo>
                  <a:lnTo>
                    <a:pt x="2364" y="990"/>
                  </a:lnTo>
                  <a:lnTo>
                    <a:pt x="2364" y="990"/>
                  </a:lnTo>
                  <a:lnTo>
                    <a:pt x="2363" y="988"/>
                  </a:lnTo>
                  <a:lnTo>
                    <a:pt x="2363" y="988"/>
                  </a:lnTo>
                  <a:lnTo>
                    <a:pt x="2361" y="988"/>
                  </a:lnTo>
                  <a:lnTo>
                    <a:pt x="2361" y="987"/>
                  </a:lnTo>
                  <a:lnTo>
                    <a:pt x="2360" y="987"/>
                  </a:lnTo>
                  <a:lnTo>
                    <a:pt x="2357" y="983"/>
                  </a:lnTo>
                  <a:lnTo>
                    <a:pt x="2357" y="982"/>
                  </a:lnTo>
                  <a:lnTo>
                    <a:pt x="2356" y="982"/>
                  </a:lnTo>
                  <a:lnTo>
                    <a:pt x="2356" y="982"/>
                  </a:lnTo>
                  <a:lnTo>
                    <a:pt x="2356" y="981"/>
                  </a:lnTo>
                  <a:lnTo>
                    <a:pt x="2355" y="981"/>
                  </a:lnTo>
                  <a:lnTo>
                    <a:pt x="2354" y="981"/>
                  </a:lnTo>
                  <a:lnTo>
                    <a:pt x="2354" y="981"/>
                  </a:lnTo>
                  <a:lnTo>
                    <a:pt x="2353" y="981"/>
                  </a:lnTo>
                  <a:lnTo>
                    <a:pt x="2353" y="979"/>
                  </a:lnTo>
                  <a:lnTo>
                    <a:pt x="2354" y="979"/>
                  </a:lnTo>
                  <a:lnTo>
                    <a:pt x="2354" y="979"/>
                  </a:lnTo>
                  <a:lnTo>
                    <a:pt x="2354" y="979"/>
                  </a:lnTo>
                  <a:lnTo>
                    <a:pt x="2354" y="977"/>
                  </a:lnTo>
                  <a:lnTo>
                    <a:pt x="2353" y="976"/>
                  </a:lnTo>
                  <a:lnTo>
                    <a:pt x="2353" y="975"/>
                  </a:lnTo>
                  <a:lnTo>
                    <a:pt x="2352" y="975"/>
                  </a:lnTo>
                  <a:lnTo>
                    <a:pt x="2349" y="970"/>
                  </a:lnTo>
                  <a:lnTo>
                    <a:pt x="2347" y="967"/>
                  </a:lnTo>
                  <a:lnTo>
                    <a:pt x="2347" y="964"/>
                  </a:lnTo>
                  <a:lnTo>
                    <a:pt x="2344" y="959"/>
                  </a:lnTo>
                  <a:lnTo>
                    <a:pt x="2344" y="959"/>
                  </a:lnTo>
                  <a:lnTo>
                    <a:pt x="2344" y="958"/>
                  </a:lnTo>
                  <a:lnTo>
                    <a:pt x="2343" y="956"/>
                  </a:lnTo>
                  <a:lnTo>
                    <a:pt x="2340" y="955"/>
                  </a:lnTo>
                  <a:lnTo>
                    <a:pt x="2339" y="953"/>
                  </a:lnTo>
                  <a:lnTo>
                    <a:pt x="2343" y="951"/>
                  </a:lnTo>
                  <a:lnTo>
                    <a:pt x="2344" y="951"/>
                  </a:lnTo>
                  <a:lnTo>
                    <a:pt x="2342" y="948"/>
                  </a:lnTo>
                  <a:lnTo>
                    <a:pt x="2342" y="947"/>
                  </a:lnTo>
                  <a:lnTo>
                    <a:pt x="2342" y="946"/>
                  </a:lnTo>
                  <a:lnTo>
                    <a:pt x="2342" y="943"/>
                  </a:lnTo>
                  <a:lnTo>
                    <a:pt x="2348" y="947"/>
                  </a:lnTo>
                  <a:lnTo>
                    <a:pt x="2349" y="946"/>
                  </a:lnTo>
                  <a:lnTo>
                    <a:pt x="2349" y="946"/>
                  </a:lnTo>
                  <a:lnTo>
                    <a:pt x="2351" y="946"/>
                  </a:lnTo>
                  <a:lnTo>
                    <a:pt x="2351" y="946"/>
                  </a:lnTo>
                  <a:lnTo>
                    <a:pt x="2351" y="945"/>
                  </a:lnTo>
                  <a:lnTo>
                    <a:pt x="2352" y="945"/>
                  </a:lnTo>
                  <a:lnTo>
                    <a:pt x="2354" y="945"/>
                  </a:lnTo>
                  <a:lnTo>
                    <a:pt x="2355" y="942"/>
                  </a:lnTo>
                  <a:lnTo>
                    <a:pt x="2354" y="940"/>
                  </a:lnTo>
                  <a:lnTo>
                    <a:pt x="2355" y="938"/>
                  </a:lnTo>
                  <a:lnTo>
                    <a:pt x="2356" y="938"/>
                  </a:lnTo>
                  <a:lnTo>
                    <a:pt x="2357" y="938"/>
                  </a:lnTo>
                  <a:lnTo>
                    <a:pt x="2355" y="940"/>
                  </a:lnTo>
                  <a:lnTo>
                    <a:pt x="2359" y="941"/>
                  </a:lnTo>
                  <a:lnTo>
                    <a:pt x="2361" y="943"/>
                  </a:lnTo>
                  <a:lnTo>
                    <a:pt x="2363" y="943"/>
                  </a:lnTo>
                  <a:lnTo>
                    <a:pt x="2363" y="945"/>
                  </a:lnTo>
                  <a:lnTo>
                    <a:pt x="2365" y="945"/>
                  </a:lnTo>
                  <a:lnTo>
                    <a:pt x="2368" y="942"/>
                  </a:lnTo>
                  <a:lnTo>
                    <a:pt x="2370" y="942"/>
                  </a:lnTo>
                  <a:lnTo>
                    <a:pt x="2370" y="942"/>
                  </a:lnTo>
                  <a:lnTo>
                    <a:pt x="2371" y="945"/>
                  </a:lnTo>
                  <a:lnTo>
                    <a:pt x="2371" y="946"/>
                  </a:lnTo>
                  <a:lnTo>
                    <a:pt x="2373" y="948"/>
                  </a:lnTo>
                  <a:lnTo>
                    <a:pt x="2373" y="948"/>
                  </a:lnTo>
                  <a:lnTo>
                    <a:pt x="2376" y="950"/>
                  </a:lnTo>
                  <a:lnTo>
                    <a:pt x="2376" y="951"/>
                  </a:lnTo>
                  <a:lnTo>
                    <a:pt x="2376" y="951"/>
                  </a:lnTo>
                  <a:lnTo>
                    <a:pt x="2379" y="954"/>
                  </a:lnTo>
                  <a:lnTo>
                    <a:pt x="2379" y="957"/>
                  </a:lnTo>
                  <a:lnTo>
                    <a:pt x="2378" y="958"/>
                  </a:lnTo>
                  <a:lnTo>
                    <a:pt x="2380" y="958"/>
                  </a:lnTo>
                  <a:lnTo>
                    <a:pt x="2381" y="960"/>
                  </a:lnTo>
                  <a:lnTo>
                    <a:pt x="2383" y="964"/>
                  </a:lnTo>
                  <a:lnTo>
                    <a:pt x="2385" y="966"/>
                  </a:lnTo>
                  <a:lnTo>
                    <a:pt x="2385" y="967"/>
                  </a:lnTo>
                  <a:lnTo>
                    <a:pt x="2386" y="971"/>
                  </a:lnTo>
                  <a:lnTo>
                    <a:pt x="2387" y="973"/>
                  </a:lnTo>
                  <a:lnTo>
                    <a:pt x="2388" y="975"/>
                  </a:lnTo>
                  <a:lnTo>
                    <a:pt x="2391" y="977"/>
                  </a:lnTo>
                  <a:lnTo>
                    <a:pt x="2394" y="977"/>
                  </a:lnTo>
                  <a:lnTo>
                    <a:pt x="2397" y="977"/>
                  </a:lnTo>
                  <a:lnTo>
                    <a:pt x="2399" y="980"/>
                  </a:lnTo>
                  <a:lnTo>
                    <a:pt x="2402" y="981"/>
                  </a:lnTo>
                  <a:lnTo>
                    <a:pt x="2405" y="982"/>
                  </a:lnTo>
                  <a:lnTo>
                    <a:pt x="2406" y="985"/>
                  </a:lnTo>
                  <a:lnTo>
                    <a:pt x="2408" y="987"/>
                  </a:lnTo>
                  <a:lnTo>
                    <a:pt x="2411" y="989"/>
                  </a:lnTo>
                  <a:lnTo>
                    <a:pt x="2414" y="989"/>
                  </a:lnTo>
                  <a:lnTo>
                    <a:pt x="2416" y="990"/>
                  </a:lnTo>
                  <a:lnTo>
                    <a:pt x="2416" y="991"/>
                  </a:lnTo>
                  <a:lnTo>
                    <a:pt x="2419" y="993"/>
                  </a:lnTo>
                  <a:lnTo>
                    <a:pt x="2422" y="994"/>
                  </a:lnTo>
                  <a:lnTo>
                    <a:pt x="2424" y="993"/>
                  </a:lnTo>
                  <a:lnTo>
                    <a:pt x="2427" y="994"/>
                  </a:lnTo>
                  <a:lnTo>
                    <a:pt x="2430" y="996"/>
                  </a:lnTo>
                  <a:lnTo>
                    <a:pt x="2432" y="997"/>
                  </a:lnTo>
                  <a:lnTo>
                    <a:pt x="2436" y="997"/>
                  </a:lnTo>
                  <a:lnTo>
                    <a:pt x="2438" y="996"/>
                  </a:lnTo>
                  <a:lnTo>
                    <a:pt x="2439" y="996"/>
                  </a:lnTo>
                  <a:lnTo>
                    <a:pt x="2441" y="993"/>
                  </a:lnTo>
                  <a:lnTo>
                    <a:pt x="2444" y="993"/>
                  </a:lnTo>
                  <a:lnTo>
                    <a:pt x="2446" y="991"/>
                  </a:lnTo>
                  <a:lnTo>
                    <a:pt x="2446" y="991"/>
                  </a:lnTo>
                  <a:lnTo>
                    <a:pt x="2448" y="990"/>
                  </a:lnTo>
                  <a:lnTo>
                    <a:pt x="2449" y="990"/>
                  </a:lnTo>
                  <a:lnTo>
                    <a:pt x="2451" y="989"/>
                  </a:lnTo>
                  <a:lnTo>
                    <a:pt x="2454" y="988"/>
                  </a:lnTo>
                  <a:lnTo>
                    <a:pt x="2457" y="988"/>
                  </a:lnTo>
                  <a:lnTo>
                    <a:pt x="2459" y="988"/>
                  </a:lnTo>
                  <a:lnTo>
                    <a:pt x="2463" y="988"/>
                  </a:lnTo>
                  <a:lnTo>
                    <a:pt x="2463" y="989"/>
                  </a:lnTo>
                  <a:lnTo>
                    <a:pt x="2465" y="992"/>
                  </a:lnTo>
                  <a:lnTo>
                    <a:pt x="2466" y="994"/>
                  </a:lnTo>
                  <a:lnTo>
                    <a:pt x="2466" y="997"/>
                  </a:lnTo>
                  <a:lnTo>
                    <a:pt x="2467" y="1000"/>
                  </a:lnTo>
                  <a:lnTo>
                    <a:pt x="2467" y="1002"/>
                  </a:lnTo>
                  <a:lnTo>
                    <a:pt x="2468" y="1006"/>
                  </a:lnTo>
                  <a:lnTo>
                    <a:pt x="2471" y="1008"/>
                  </a:lnTo>
                  <a:lnTo>
                    <a:pt x="2473" y="1008"/>
                  </a:lnTo>
                  <a:lnTo>
                    <a:pt x="2476" y="1010"/>
                  </a:lnTo>
                  <a:lnTo>
                    <a:pt x="2477" y="1009"/>
                  </a:lnTo>
                  <a:lnTo>
                    <a:pt x="2480" y="1011"/>
                  </a:lnTo>
                  <a:lnTo>
                    <a:pt x="2483" y="1011"/>
                  </a:lnTo>
                  <a:lnTo>
                    <a:pt x="2485" y="1010"/>
                  </a:lnTo>
                  <a:lnTo>
                    <a:pt x="2488" y="1011"/>
                  </a:lnTo>
                  <a:lnTo>
                    <a:pt x="2491" y="1011"/>
                  </a:lnTo>
                  <a:lnTo>
                    <a:pt x="2493" y="1014"/>
                  </a:lnTo>
                  <a:lnTo>
                    <a:pt x="2496" y="1013"/>
                  </a:lnTo>
                  <a:lnTo>
                    <a:pt x="2498" y="1013"/>
                  </a:lnTo>
                  <a:lnTo>
                    <a:pt x="2501" y="1014"/>
                  </a:lnTo>
                  <a:lnTo>
                    <a:pt x="2504" y="1014"/>
                  </a:lnTo>
                  <a:lnTo>
                    <a:pt x="2506" y="1014"/>
                  </a:lnTo>
                  <a:lnTo>
                    <a:pt x="2509" y="1014"/>
                  </a:lnTo>
                  <a:lnTo>
                    <a:pt x="2513" y="1015"/>
                  </a:lnTo>
                  <a:lnTo>
                    <a:pt x="2514" y="1013"/>
                  </a:lnTo>
                  <a:lnTo>
                    <a:pt x="2516" y="1015"/>
                  </a:lnTo>
                  <a:lnTo>
                    <a:pt x="2518" y="1016"/>
                  </a:lnTo>
                  <a:lnTo>
                    <a:pt x="2522" y="1016"/>
                  </a:lnTo>
                  <a:lnTo>
                    <a:pt x="2524" y="1018"/>
                  </a:lnTo>
                  <a:lnTo>
                    <a:pt x="2527" y="1016"/>
                  </a:lnTo>
                  <a:lnTo>
                    <a:pt x="2528" y="1016"/>
                  </a:lnTo>
                  <a:lnTo>
                    <a:pt x="2530" y="1016"/>
                  </a:lnTo>
                  <a:lnTo>
                    <a:pt x="2530" y="1018"/>
                  </a:lnTo>
                  <a:lnTo>
                    <a:pt x="2533" y="1017"/>
                  </a:lnTo>
                  <a:lnTo>
                    <a:pt x="2535" y="1016"/>
                  </a:lnTo>
                  <a:lnTo>
                    <a:pt x="2538" y="1017"/>
                  </a:lnTo>
                  <a:lnTo>
                    <a:pt x="2541" y="1016"/>
                  </a:lnTo>
                  <a:lnTo>
                    <a:pt x="2543" y="1015"/>
                  </a:lnTo>
                  <a:lnTo>
                    <a:pt x="2545" y="1016"/>
                  </a:lnTo>
                  <a:lnTo>
                    <a:pt x="2549" y="1016"/>
                  </a:lnTo>
                  <a:lnTo>
                    <a:pt x="2555" y="1016"/>
                  </a:lnTo>
                  <a:lnTo>
                    <a:pt x="2555" y="1014"/>
                  </a:lnTo>
                  <a:lnTo>
                    <a:pt x="2558" y="1014"/>
                  </a:lnTo>
                  <a:lnTo>
                    <a:pt x="2560" y="1015"/>
                  </a:lnTo>
                  <a:lnTo>
                    <a:pt x="2562" y="1013"/>
                  </a:lnTo>
                  <a:lnTo>
                    <a:pt x="2566" y="1015"/>
                  </a:lnTo>
                  <a:lnTo>
                    <a:pt x="2568" y="1015"/>
                  </a:lnTo>
                  <a:lnTo>
                    <a:pt x="2572" y="1015"/>
                  </a:lnTo>
                  <a:lnTo>
                    <a:pt x="2577" y="1015"/>
                  </a:lnTo>
                  <a:lnTo>
                    <a:pt x="2581" y="1014"/>
                  </a:lnTo>
                  <a:lnTo>
                    <a:pt x="2584" y="1015"/>
                  </a:lnTo>
                  <a:lnTo>
                    <a:pt x="2590" y="1013"/>
                  </a:lnTo>
                  <a:lnTo>
                    <a:pt x="2592" y="1013"/>
                  </a:lnTo>
                  <a:lnTo>
                    <a:pt x="2594" y="1013"/>
                  </a:lnTo>
                  <a:lnTo>
                    <a:pt x="2592" y="1011"/>
                  </a:lnTo>
                  <a:lnTo>
                    <a:pt x="2594" y="1010"/>
                  </a:lnTo>
                  <a:lnTo>
                    <a:pt x="2599" y="1016"/>
                  </a:lnTo>
                  <a:lnTo>
                    <a:pt x="2598" y="1019"/>
                  </a:lnTo>
                  <a:lnTo>
                    <a:pt x="2598" y="1020"/>
                  </a:lnTo>
                  <a:lnTo>
                    <a:pt x="2601" y="1022"/>
                  </a:lnTo>
                  <a:lnTo>
                    <a:pt x="2603" y="1023"/>
                  </a:lnTo>
                  <a:lnTo>
                    <a:pt x="2604" y="1025"/>
                  </a:lnTo>
                  <a:lnTo>
                    <a:pt x="2605" y="1027"/>
                  </a:lnTo>
                  <a:lnTo>
                    <a:pt x="2607" y="1032"/>
                  </a:lnTo>
                  <a:lnTo>
                    <a:pt x="2610" y="1033"/>
                  </a:lnTo>
                  <a:lnTo>
                    <a:pt x="2609" y="1034"/>
                  </a:lnTo>
                  <a:lnTo>
                    <a:pt x="2610" y="1035"/>
                  </a:lnTo>
                  <a:lnTo>
                    <a:pt x="2611" y="1035"/>
                  </a:lnTo>
                  <a:lnTo>
                    <a:pt x="2611" y="1036"/>
                  </a:lnTo>
                  <a:lnTo>
                    <a:pt x="2613" y="1035"/>
                  </a:lnTo>
                  <a:lnTo>
                    <a:pt x="2615" y="1035"/>
                  </a:lnTo>
                  <a:lnTo>
                    <a:pt x="2615" y="1035"/>
                  </a:lnTo>
                  <a:lnTo>
                    <a:pt x="2616" y="1035"/>
                  </a:lnTo>
                  <a:lnTo>
                    <a:pt x="2619" y="1037"/>
                  </a:lnTo>
                  <a:lnTo>
                    <a:pt x="2619" y="1040"/>
                  </a:lnTo>
                  <a:lnTo>
                    <a:pt x="2622" y="1037"/>
                  </a:lnTo>
                  <a:lnTo>
                    <a:pt x="2625" y="1036"/>
                  </a:lnTo>
                  <a:lnTo>
                    <a:pt x="2627" y="1036"/>
                  </a:lnTo>
                  <a:lnTo>
                    <a:pt x="2624" y="1037"/>
                  </a:lnTo>
                  <a:lnTo>
                    <a:pt x="2621" y="1040"/>
                  </a:lnTo>
                  <a:lnTo>
                    <a:pt x="2622" y="1042"/>
                  </a:lnTo>
                  <a:lnTo>
                    <a:pt x="2624" y="1044"/>
                  </a:lnTo>
                  <a:lnTo>
                    <a:pt x="2625" y="1045"/>
                  </a:lnTo>
                  <a:lnTo>
                    <a:pt x="2627" y="1048"/>
                  </a:lnTo>
                  <a:lnTo>
                    <a:pt x="2629" y="1049"/>
                  </a:lnTo>
                  <a:lnTo>
                    <a:pt x="2633" y="1050"/>
                  </a:lnTo>
                  <a:lnTo>
                    <a:pt x="2635" y="1051"/>
                  </a:lnTo>
                  <a:lnTo>
                    <a:pt x="2637" y="1052"/>
                  </a:lnTo>
                  <a:lnTo>
                    <a:pt x="2641" y="1050"/>
                  </a:lnTo>
                  <a:lnTo>
                    <a:pt x="2643" y="1050"/>
                  </a:lnTo>
                  <a:lnTo>
                    <a:pt x="2646" y="1049"/>
                  </a:lnTo>
                  <a:lnTo>
                    <a:pt x="2649" y="1049"/>
                  </a:lnTo>
                  <a:lnTo>
                    <a:pt x="2650" y="1047"/>
                  </a:lnTo>
                  <a:lnTo>
                    <a:pt x="2650" y="1049"/>
                  </a:lnTo>
                  <a:lnTo>
                    <a:pt x="2650" y="1049"/>
                  </a:lnTo>
                  <a:lnTo>
                    <a:pt x="2647" y="1051"/>
                  </a:lnTo>
                  <a:lnTo>
                    <a:pt x="2646" y="1054"/>
                  </a:lnTo>
                  <a:lnTo>
                    <a:pt x="2643" y="1054"/>
                  </a:lnTo>
                  <a:lnTo>
                    <a:pt x="2641" y="1057"/>
                  </a:lnTo>
                  <a:lnTo>
                    <a:pt x="2638" y="1058"/>
                  </a:lnTo>
                  <a:lnTo>
                    <a:pt x="2635" y="1058"/>
                  </a:lnTo>
                  <a:lnTo>
                    <a:pt x="2633" y="1059"/>
                  </a:lnTo>
                  <a:lnTo>
                    <a:pt x="2630" y="1056"/>
                  </a:lnTo>
                  <a:lnTo>
                    <a:pt x="2629" y="1058"/>
                  </a:lnTo>
                  <a:lnTo>
                    <a:pt x="2630" y="1060"/>
                  </a:lnTo>
                  <a:lnTo>
                    <a:pt x="2633" y="1062"/>
                  </a:lnTo>
                  <a:lnTo>
                    <a:pt x="2635" y="1066"/>
                  </a:lnTo>
                  <a:lnTo>
                    <a:pt x="2637" y="1068"/>
                  </a:lnTo>
                  <a:lnTo>
                    <a:pt x="2638" y="1068"/>
                  </a:lnTo>
                  <a:lnTo>
                    <a:pt x="2641" y="1070"/>
                  </a:lnTo>
                  <a:lnTo>
                    <a:pt x="2641" y="1071"/>
                  </a:lnTo>
                  <a:lnTo>
                    <a:pt x="2643" y="1074"/>
                  </a:lnTo>
                  <a:lnTo>
                    <a:pt x="2646" y="1076"/>
                  </a:lnTo>
                  <a:lnTo>
                    <a:pt x="2649" y="1078"/>
                  </a:lnTo>
                  <a:lnTo>
                    <a:pt x="2651" y="1079"/>
                  </a:lnTo>
                  <a:lnTo>
                    <a:pt x="2653" y="1081"/>
                  </a:lnTo>
                  <a:lnTo>
                    <a:pt x="2656" y="1081"/>
                  </a:lnTo>
                  <a:lnTo>
                    <a:pt x="2659" y="1081"/>
                  </a:lnTo>
                  <a:lnTo>
                    <a:pt x="2662" y="1079"/>
                  </a:lnTo>
                  <a:lnTo>
                    <a:pt x="2664" y="1077"/>
                  </a:lnTo>
                  <a:lnTo>
                    <a:pt x="2667" y="1076"/>
                  </a:lnTo>
                  <a:lnTo>
                    <a:pt x="2670" y="1075"/>
                  </a:lnTo>
                  <a:lnTo>
                    <a:pt x="2670" y="1075"/>
                  </a:lnTo>
                  <a:lnTo>
                    <a:pt x="2672" y="1073"/>
                  </a:lnTo>
                  <a:lnTo>
                    <a:pt x="2672" y="1071"/>
                  </a:lnTo>
                  <a:lnTo>
                    <a:pt x="2675" y="1069"/>
                  </a:lnTo>
                  <a:lnTo>
                    <a:pt x="2673" y="1066"/>
                  </a:lnTo>
                  <a:lnTo>
                    <a:pt x="2671" y="1065"/>
                  </a:lnTo>
                  <a:lnTo>
                    <a:pt x="2672" y="1062"/>
                  </a:lnTo>
                  <a:lnTo>
                    <a:pt x="2675" y="1061"/>
                  </a:lnTo>
                  <a:lnTo>
                    <a:pt x="2673" y="1059"/>
                  </a:lnTo>
                  <a:lnTo>
                    <a:pt x="2673" y="1059"/>
                  </a:lnTo>
                  <a:lnTo>
                    <a:pt x="2676" y="1058"/>
                  </a:lnTo>
                  <a:lnTo>
                    <a:pt x="2678" y="1059"/>
                  </a:lnTo>
                  <a:lnTo>
                    <a:pt x="2680" y="1059"/>
                  </a:lnTo>
                  <a:lnTo>
                    <a:pt x="2684" y="1059"/>
                  </a:lnTo>
                  <a:lnTo>
                    <a:pt x="2684" y="1059"/>
                  </a:lnTo>
                  <a:lnTo>
                    <a:pt x="2680" y="1060"/>
                  </a:lnTo>
                  <a:lnTo>
                    <a:pt x="2678" y="1061"/>
                  </a:lnTo>
                  <a:lnTo>
                    <a:pt x="2678" y="1064"/>
                  </a:lnTo>
                  <a:lnTo>
                    <a:pt x="2680" y="1062"/>
                  </a:lnTo>
                  <a:lnTo>
                    <a:pt x="2678" y="1066"/>
                  </a:lnTo>
                  <a:lnTo>
                    <a:pt x="2679" y="1067"/>
                  </a:lnTo>
                  <a:lnTo>
                    <a:pt x="2681" y="1067"/>
                  </a:lnTo>
                  <a:lnTo>
                    <a:pt x="2685" y="1067"/>
                  </a:lnTo>
                  <a:lnTo>
                    <a:pt x="2685" y="1067"/>
                  </a:lnTo>
                  <a:lnTo>
                    <a:pt x="2683" y="1068"/>
                  </a:lnTo>
                  <a:lnTo>
                    <a:pt x="2680" y="1069"/>
                  </a:lnTo>
                  <a:lnTo>
                    <a:pt x="2679" y="1073"/>
                  </a:lnTo>
                  <a:lnTo>
                    <a:pt x="2680" y="1075"/>
                  </a:lnTo>
                  <a:lnTo>
                    <a:pt x="2680" y="1076"/>
                  </a:lnTo>
                  <a:lnTo>
                    <a:pt x="2681" y="1075"/>
                  </a:lnTo>
                  <a:lnTo>
                    <a:pt x="2683" y="1078"/>
                  </a:lnTo>
                  <a:lnTo>
                    <a:pt x="2684" y="1081"/>
                  </a:lnTo>
                  <a:lnTo>
                    <a:pt x="2683" y="1083"/>
                  </a:lnTo>
                  <a:lnTo>
                    <a:pt x="2681" y="1086"/>
                  </a:lnTo>
                  <a:lnTo>
                    <a:pt x="2681" y="1087"/>
                  </a:lnTo>
                  <a:lnTo>
                    <a:pt x="2680" y="1087"/>
                  </a:lnTo>
                  <a:lnTo>
                    <a:pt x="2680" y="1090"/>
                  </a:lnTo>
                  <a:lnTo>
                    <a:pt x="2680" y="1091"/>
                  </a:lnTo>
                  <a:lnTo>
                    <a:pt x="2680" y="1093"/>
                  </a:lnTo>
                  <a:lnTo>
                    <a:pt x="2680" y="1095"/>
                  </a:lnTo>
                  <a:lnTo>
                    <a:pt x="2683" y="1097"/>
                  </a:lnTo>
                  <a:lnTo>
                    <a:pt x="2681" y="1097"/>
                  </a:lnTo>
                  <a:lnTo>
                    <a:pt x="2683" y="1101"/>
                  </a:lnTo>
                  <a:lnTo>
                    <a:pt x="2683" y="1101"/>
                  </a:lnTo>
                  <a:lnTo>
                    <a:pt x="2685" y="1102"/>
                  </a:lnTo>
                  <a:lnTo>
                    <a:pt x="2685" y="1102"/>
                  </a:lnTo>
                  <a:lnTo>
                    <a:pt x="2685" y="1102"/>
                  </a:lnTo>
                  <a:lnTo>
                    <a:pt x="2683" y="1101"/>
                  </a:lnTo>
                  <a:lnTo>
                    <a:pt x="2683" y="1101"/>
                  </a:lnTo>
                  <a:lnTo>
                    <a:pt x="2681" y="1103"/>
                  </a:lnTo>
                  <a:lnTo>
                    <a:pt x="2683" y="1105"/>
                  </a:lnTo>
                  <a:lnTo>
                    <a:pt x="2684" y="1104"/>
                  </a:lnTo>
                  <a:lnTo>
                    <a:pt x="2685" y="1104"/>
                  </a:lnTo>
                  <a:lnTo>
                    <a:pt x="2685" y="1105"/>
                  </a:lnTo>
                  <a:lnTo>
                    <a:pt x="2683" y="1108"/>
                  </a:lnTo>
                  <a:lnTo>
                    <a:pt x="2683" y="1109"/>
                  </a:lnTo>
                  <a:lnTo>
                    <a:pt x="2684" y="1112"/>
                  </a:lnTo>
                  <a:lnTo>
                    <a:pt x="2684" y="1114"/>
                  </a:lnTo>
                  <a:lnTo>
                    <a:pt x="2684" y="1118"/>
                  </a:lnTo>
                  <a:lnTo>
                    <a:pt x="2685" y="1120"/>
                  </a:lnTo>
                  <a:lnTo>
                    <a:pt x="2686" y="1122"/>
                  </a:lnTo>
                  <a:lnTo>
                    <a:pt x="2687" y="1126"/>
                  </a:lnTo>
                  <a:lnTo>
                    <a:pt x="2687" y="1128"/>
                  </a:lnTo>
                  <a:lnTo>
                    <a:pt x="2687" y="1129"/>
                  </a:lnTo>
                  <a:lnTo>
                    <a:pt x="2688" y="1133"/>
                  </a:lnTo>
                  <a:lnTo>
                    <a:pt x="2688" y="1135"/>
                  </a:lnTo>
                  <a:lnTo>
                    <a:pt x="2688" y="1137"/>
                  </a:lnTo>
                  <a:lnTo>
                    <a:pt x="2689" y="1139"/>
                  </a:lnTo>
                  <a:lnTo>
                    <a:pt x="2689" y="1142"/>
                  </a:lnTo>
                  <a:lnTo>
                    <a:pt x="2690" y="1145"/>
                  </a:lnTo>
                  <a:lnTo>
                    <a:pt x="2690" y="1147"/>
                  </a:lnTo>
                  <a:lnTo>
                    <a:pt x="2693" y="1151"/>
                  </a:lnTo>
                  <a:lnTo>
                    <a:pt x="2694" y="1152"/>
                  </a:lnTo>
                  <a:lnTo>
                    <a:pt x="2694" y="1152"/>
                  </a:lnTo>
                  <a:lnTo>
                    <a:pt x="2696" y="1154"/>
                  </a:lnTo>
                  <a:lnTo>
                    <a:pt x="2695" y="1155"/>
                  </a:lnTo>
                  <a:lnTo>
                    <a:pt x="2697" y="1159"/>
                  </a:lnTo>
                  <a:lnTo>
                    <a:pt x="2697" y="1161"/>
                  </a:lnTo>
                  <a:lnTo>
                    <a:pt x="2700" y="1163"/>
                  </a:lnTo>
                  <a:lnTo>
                    <a:pt x="2700" y="1164"/>
                  </a:lnTo>
                  <a:lnTo>
                    <a:pt x="2700" y="1164"/>
                  </a:lnTo>
                  <a:lnTo>
                    <a:pt x="2701" y="1165"/>
                  </a:lnTo>
                  <a:lnTo>
                    <a:pt x="2702" y="1167"/>
                  </a:lnTo>
                  <a:lnTo>
                    <a:pt x="2703" y="1169"/>
                  </a:lnTo>
                  <a:lnTo>
                    <a:pt x="2704" y="1172"/>
                  </a:lnTo>
                  <a:lnTo>
                    <a:pt x="2705" y="1172"/>
                  </a:lnTo>
                  <a:lnTo>
                    <a:pt x="2704" y="1172"/>
                  </a:lnTo>
                  <a:lnTo>
                    <a:pt x="2704" y="1172"/>
                  </a:lnTo>
                  <a:lnTo>
                    <a:pt x="2705" y="1176"/>
                  </a:lnTo>
                  <a:lnTo>
                    <a:pt x="2706" y="1178"/>
                  </a:lnTo>
                  <a:lnTo>
                    <a:pt x="2707" y="1180"/>
                  </a:lnTo>
                  <a:lnTo>
                    <a:pt x="2707" y="1180"/>
                  </a:lnTo>
                  <a:lnTo>
                    <a:pt x="2707" y="1181"/>
                  </a:lnTo>
                  <a:lnTo>
                    <a:pt x="2707" y="1184"/>
                  </a:lnTo>
                  <a:lnTo>
                    <a:pt x="2709" y="1187"/>
                  </a:lnTo>
                  <a:lnTo>
                    <a:pt x="2709" y="1189"/>
                  </a:lnTo>
                  <a:lnTo>
                    <a:pt x="2710" y="1191"/>
                  </a:lnTo>
                  <a:lnTo>
                    <a:pt x="2710" y="1193"/>
                  </a:lnTo>
                  <a:lnTo>
                    <a:pt x="2710" y="1193"/>
                  </a:lnTo>
                  <a:lnTo>
                    <a:pt x="2710" y="1193"/>
                  </a:lnTo>
                  <a:lnTo>
                    <a:pt x="2711" y="1195"/>
                  </a:lnTo>
                  <a:lnTo>
                    <a:pt x="2712" y="1197"/>
                  </a:lnTo>
                  <a:lnTo>
                    <a:pt x="2712" y="1198"/>
                  </a:lnTo>
                  <a:lnTo>
                    <a:pt x="2713" y="1201"/>
                  </a:lnTo>
                  <a:lnTo>
                    <a:pt x="2715" y="1203"/>
                  </a:lnTo>
                  <a:lnTo>
                    <a:pt x="2715" y="1204"/>
                  </a:lnTo>
                  <a:lnTo>
                    <a:pt x="2717" y="1204"/>
                  </a:lnTo>
                  <a:lnTo>
                    <a:pt x="2717" y="1204"/>
                  </a:lnTo>
                  <a:lnTo>
                    <a:pt x="2717" y="1205"/>
                  </a:lnTo>
                  <a:lnTo>
                    <a:pt x="2718" y="1206"/>
                  </a:lnTo>
                  <a:lnTo>
                    <a:pt x="2720" y="1208"/>
                  </a:lnTo>
                  <a:lnTo>
                    <a:pt x="2720" y="1210"/>
                  </a:lnTo>
                  <a:lnTo>
                    <a:pt x="2720" y="1210"/>
                  </a:lnTo>
                  <a:lnTo>
                    <a:pt x="2722" y="1213"/>
                  </a:lnTo>
                  <a:lnTo>
                    <a:pt x="2722" y="1215"/>
                  </a:lnTo>
                  <a:lnTo>
                    <a:pt x="2723" y="1218"/>
                  </a:lnTo>
                  <a:lnTo>
                    <a:pt x="2724" y="1221"/>
                  </a:lnTo>
                  <a:lnTo>
                    <a:pt x="2726" y="1223"/>
                  </a:lnTo>
                  <a:lnTo>
                    <a:pt x="2727" y="1225"/>
                  </a:lnTo>
                  <a:lnTo>
                    <a:pt x="2728" y="1229"/>
                  </a:lnTo>
                  <a:lnTo>
                    <a:pt x="2728" y="1231"/>
                  </a:lnTo>
                  <a:lnTo>
                    <a:pt x="2729" y="1231"/>
                  </a:lnTo>
                  <a:lnTo>
                    <a:pt x="2729" y="1232"/>
                  </a:lnTo>
                  <a:lnTo>
                    <a:pt x="2730" y="1233"/>
                  </a:lnTo>
                  <a:lnTo>
                    <a:pt x="2730" y="1236"/>
                  </a:lnTo>
                  <a:lnTo>
                    <a:pt x="2729" y="1233"/>
                  </a:lnTo>
                  <a:lnTo>
                    <a:pt x="2729" y="1232"/>
                  </a:lnTo>
                  <a:lnTo>
                    <a:pt x="2729" y="1232"/>
                  </a:lnTo>
                  <a:lnTo>
                    <a:pt x="2729" y="1233"/>
                  </a:lnTo>
                  <a:lnTo>
                    <a:pt x="2729" y="1236"/>
                  </a:lnTo>
                  <a:lnTo>
                    <a:pt x="2729" y="1238"/>
                  </a:lnTo>
                  <a:lnTo>
                    <a:pt x="2730" y="1240"/>
                  </a:lnTo>
                  <a:lnTo>
                    <a:pt x="2731" y="1244"/>
                  </a:lnTo>
                  <a:lnTo>
                    <a:pt x="2732" y="1246"/>
                  </a:lnTo>
                  <a:lnTo>
                    <a:pt x="2732" y="1246"/>
                  </a:lnTo>
                  <a:lnTo>
                    <a:pt x="2733" y="1247"/>
                  </a:lnTo>
                  <a:lnTo>
                    <a:pt x="2733" y="1247"/>
                  </a:lnTo>
                  <a:lnTo>
                    <a:pt x="2736" y="1249"/>
                  </a:lnTo>
                  <a:lnTo>
                    <a:pt x="2738" y="1253"/>
                  </a:lnTo>
                  <a:lnTo>
                    <a:pt x="2740" y="1255"/>
                  </a:lnTo>
                  <a:lnTo>
                    <a:pt x="2741" y="1255"/>
                  </a:lnTo>
                  <a:lnTo>
                    <a:pt x="2744" y="1257"/>
                  </a:lnTo>
                  <a:lnTo>
                    <a:pt x="2746" y="1258"/>
                  </a:lnTo>
                  <a:lnTo>
                    <a:pt x="2749" y="1256"/>
                  </a:lnTo>
                  <a:lnTo>
                    <a:pt x="2752" y="1255"/>
                  </a:lnTo>
                  <a:lnTo>
                    <a:pt x="2754" y="1253"/>
                  </a:lnTo>
                  <a:lnTo>
                    <a:pt x="2754" y="1249"/>
                  </a:lnTo>
                  <a:lnTo>
                    <a:pt x="2755" y="1248"/>
                  </a:lnTo>
                  <a:lnTo>
                    <a:pt x="2756" y="1245"/>
                  </a:lnTo>
                  <a:lnTo>
                    <a:pt x="2760" y="1244"/>
                  </a:lnTo>
                  <a:lnTo>
                    <a:pt x="2764" y="1241"/>
                  </a:lnTo>
                  <a:lnTo>
                    <a:pt x="2767" y="1241"/>
                  </a:lnTo>
                  <a:lnTo>
                    <a:pt x="2770" y="1241"/>
                  </a:lnTo>
                  <a:lnTo>
                    <a:pt x="2772" y="1244"/>
                  </a:lnTo>
                  <a:lnTo>
                    <a:pt x="2773" y="1244"/>
                  </a:lnTo>
                  <a:lnTo>
                    <a:pt x="2771" y="1241"/>
                  </a:lnTo>
                  <a:lnTo>
                    <a:pt x="2769" y="1241"/>
                  </a:lnTo>
                  <a:lnTo>
                    <a:pt x="2765" y="1239"/>
                  </a:lnTo>
                  <a:lnTo>
                    <a:pt x="2766" y="1237"/>
                  </a:lnTo>
                  <a:lnTo>
                    <a:pt x="2767" y="1233"/>
                  </a:lnTo>
                  <a:lnTo>
                    <a:pt x="2770" y="1231"/>
                  </a:lnTo>
                  <a:lnTo>
                    <a:pt x="2770" y="1230"/>
                  </a:lnTo>
                  <a:lnTo>
                    <a:pt x="2771" y="1228"/>
                  </a:lnTo>
                  <a:lnTo>
                    <a:pt x="2773" y="1227"/>
                  </a:lnTo>
                  <a:lnTo>
                    <a:pt x="2775" y="1227"/>
                  </a:lnTo>
                  <a:lnTo>
                    <a:pt x="2779" y="1225"/>
                  </a:lnTo>
                  <a:lnTo>
                    <a:pt x="2778" y="1223"/>
                  </a:lnTo>
                  <a:lnTo>
                    <a:pt x="2778" y="1215"/>
                  </a:lnTo>
                  <a:lnTo>
                    <a:pt x="2775" y="1213"/>
                  </a:lnTo>
                  <a:lnTo>
                    <a:pt x="2777" y="1213"/>
                  </a:lnTo>
                  <a:lnTo>
                    <a:pt x="2777" y="1211"/>
                  </a:lnTo>
                  <a:lnTo>
                    <a:pt x="2777" y="1207"/>
                  </a:lnTo>
                  <a:lnTo>
                    <a:pt x="2778" y="1207"/>
                  </a:lnTo>
                  <a:lnTo>
                    <a:pt x="2778" y="1206"/>
                  </a:lnTo>
                  <a:lnTo>
                    <a:pt x="2778" y="1206"/>
                  </a:lnTo>
                  <a:lnTo>
                    <a:pt x="2778" y="1206"/>
                  </a:lnTo>
                  <a:lnTo>
                    <a:pt x="2778" y="1204"/>
                  </a:lnTo>
                  <a:lnTo>
                    <a:pt x="2779" y="1204"/>
                  </a:lnTo>
                  <a:lnTo>
                    <a:pt x="2779" y="1203"/>
                  </a:lnTo>
                  <a:lnTo>
                    <a:pt x="2780" y="1201"/>
                  </a:lnTo>
                  <a:lnTo>
                    <a:pt x="2780" y="1201"/>
                  </a:lnTo>
                  <a:lnTo>
                    <a:pt x="2782" y="1197"/>
                  </a:lnTo>
                  <a:lnTo>
                    <a:pt x="2782" y="1197"/>
                  </a:lnTo>
                  <a:lnTo>
                    <a:pt x="2783" y="1195"/>
                  </a:lnTo>
                  <a:lnTo>
                    <a:pt x="2783" y="1191"/>
                  </a:lnTo>
                  <a:lnTo>
                    <a:pt x="2784" y="1189"/>
                  </a:lnTo>
                  <a:lnTo>
                    <a:pt x="2784" y="1186"/>
                  </a:lnTo>
                  <a:lnTo>
                    <a:pt x="2784" y="1184"/>
                  </a:lnTo>
                  <a:lnTo>
                    <a:pt x="2783" y="1184"/>
                  </a:lnTo>
                  <a:lnTo>
                    <a:pt x="2782" y="1182"/>
                  </a:lnTo>
                  <a:lnTo>
                    <a:pt x="2781" y="1182"/>
                  </a:lnTo>
                  <a:lnTo>
                    <a:pt x="2782" y="1181"/>
                  </a:lnTo>
                  <a:lnTo>
                    <a:pt x="2784" y="1182"/>
                  </a:lnTo>
                  <a:lnTo>
                    <a:pt x="2784" y="1182"/>
                  </a:lnTo>
                  <a:lnTo>
                    <a:pt x="2783" y="1180"/>
                  </a:lnTo>
                  <a:lnTo>
                    <a:pt x="2783" y="1177"/>
                  </a:lnTo>
                  <a:lnTo>
                    <a:pt x="2782" y="1174"/>
                  </a:lnTo>
                  <a:lnTo>
                    <a:pt x="2782" y="1171"/>
                  </a:lnTo>
                  <a:lnTo>
                    <a:pt x="2782" y="1169"/>
                  </a:lnTo>
                  <a:lnTo>
                    <a:pt x="2782" y="1168"/>
                  </a:lnTo>
                  <a:lnTo>
                    <a:pt x="2782" y="1167"/>
                  </a:lnTo>
                  <a:lnTo>
                    <a:pt x="2781" y="1164"/>
                  </a:lnTo>
                  <a:lnTo>
                    <a:pt x="2781" y="1162"/>
                  </a:lnTo>
                  <a:lnTo>
                    <a:pt x="2781" y="1159"/>
                  </a:lnTo>
                  <a:lnTo>
                    <a:pt x="2782" y="1156"/>
                  </a:lnTo>
                  <a:lnTo>
                    <a:pt x="2783" y="1154"/>
                  </a:lnTo>
                  <a:lnTo>
                    <a:pt x="2786" y="1151"/>
                  </a:lnTo>
                  <a:lnTo>
                    <a:pt x="2788" y="1150"/>
                  </a:lnTo>
                  <a:lnTo>
                    <a:pt x="2791" y="1150"/>
                  </a:lnTo>
                  <a:lnTo>
                    <a:pt x="2792" y="1147"/>
                  </a:lnTo>
                  <a:lnTo>
                    <a:pt x="2794" y="1150"/>
                  </a:lnTo>
                  <a:lnTo>
                    <a:pt x="2794" y="1151"/>
                  </a:lnTo>
                  <a:lnTo>
                    <a:pt x="2796" y="1148"/>
                  </a:lnTo>
                  <a:lnTo>
                    <a:pt x="2797" y="1145"/>
                  </a:lnTo>
                  <a:lnTo>
                    <a:pt x="2798" y="1143"/>
                  </a:lnTo>
                  <a:lnTo>
                    <a:pt x="2800" y="1143"/>
                  </a:lnTo>
                  <a:lnTo>
                    <a:pt x="2804" y="1143"/>
                  </a:lnTo>
                  <a:lnTo>
                    <a:pt x="2804" y="1143"/>
                  </a:lnTo>
                  <a:lnTo>
                    <a:pt x="2806" y="1143"/>
                  </a:lnTo>
                  <a:lnTo>
                    <a:pt x="2807" y="1142"/>
                  </a:lnTo>
                  <a:lnTo>
                    <a:pt x="2809" y="1141"/>
                  </a:lnTo>
                  <a:lnTo>
                    <a:pt x="2812" y="1139"/>
                  </a:lnTo>
                  <a:lnTo>
                    <a:pt x="2813" y="1136"/>
                  </a:lnTo>
                  <a:lnTo>
                    <a:pt x="2813" y="1133"/>
                  </a:lnTo>
                  <a:lnTo>
                    <a:pt x="2814" y="1131"/>
                  </a:lnTo>
                  <a:lnTo>
                    <a:pt x="2816" y="1129"/>
                  </a:lnTo>
                  <a:lnTo>
                    <a:pt x="2820" y="1128"/>
                  </a:lnTo>
                  <a:lnTo>
                    <a:pt x="2822" y="1127"/>
                  </a:lnTo>
                  <a:lnTo>
                    <a:pt x="2825" y="1125"/>
                  </a:lnTo>
                  <a:lnTo>
                    <a:pt x="2824" y="1124"/>
                  </a:lnTo>
                  <a:lnTo>
                    <a:pt x="2825" y="1124"/>
                  </a:lnTo>
                  <a:lnTo>
                    <a:pt x="2828" y="1121"/>
                  </a:lnTo>
                  <a:lnTo>
                    <a:pt x="2830" y="1119"/>
                  </a:lnTo>
                  <a:lnTo>
                    <a:pt x="2832" y="1118"/>
                  </a:lnTo>
                  <a:lnTo>
                    <a:pt x="2834" y="1117"/>
                  </a:lnTo>
                  <a:lnTo>
                    <a:pt x="2837" y="1114"/>
                  </a:lnTo>
                  <a:lnTo>
                    <a:pt x="2839" y="1112"/>
                  </a:lnTo>
                  <a:lnTo>
                    <a:pt x="2841" y="1110"/>
                  </a:lnTo>
                  <a:lnTo>
                    <a:pt x="2843" y="1107"/>
                  </a:lnTo>
                  <a:lnTo>
                    <a:pt x="2846" y="1104"/>
                  </a:lnTo>
                  <a:lnTo>
                    <a:pt x="2846" y="1104"/>
                  </a:lnTo>
                  <a:lnTo>
                    <a:pt x="2848" y="1101"/>
                  </a:lnTo>
                  <a:lnTo>
                    <a:pt x="2851" y="1099"/>
                  </a:lnTo>
                  <a:lnTo>
                    <a:pt x="2854" y="1097"/>
                  </a:lnTo>
                  <a:lnTo>
                    <a:pt x="2854" y="1096"/>
                  </a:lnTo>
                  <a:lnTo>
                    <a:pt x="2854" y="1096"/>
                  </a:lnTo>
                  <a:lnTo>
                    <a:pt x="2854" y="1096"/>
                  </a:lnTo>
                  <a:lnTo>
                    <a:pt x="2852" y="1096"/>
                  </a:lnTo>
                  <a:lnTo>
                    <a:pt x="2850" y="1099"/>
                  </a:lnTo>
                  <a:lnTo>
                    <a:pt x="2851" y="1095"/>
                  </a:lnTo>
                  <a:lnTo>
                    <a:pt x="2855" y="1093"/>
                  </a:lnTo>
                  <a:lnTo>
                    <a:pt x="2856" y="1095"/>
                  </a:lnTo>
                  <a:lnTo>
                    <a:pt x="2855" y="1095"/>
                  </a:lnTo>
                  <a:lnTo>
                    <a:pt x="2858" y="1095"/>
                  </a:lnTo>
                  <a:lnTo>
                    <a:pt x="2866" y="1093"/>
                  </a:lnTo>
                  <a:lnTo>
                    <a:pt x="2866" y="1091"/>
                  </a:lnTo>
                  <a:lnTo>
                    <a:pt x="2865" y="1090"/>
                  </a:lnTo>
                  <a:lnTo>
                    <a:pt x="2867" y="1091"/>
                  </a:lnTo>
                  <a:lnTo>
                    <a:pt x="2867" y="1091"/>
                  </a:lnTo>
                  <a:lnTo>
                    <a:pt x="2869" y="1088"/>
                  </a:lnTo>
                  <a:lnTo>
                    <a:pt x="2872" y="1087"/>
                  </a:lnTo>
                  <a:lnTo>
                    <a:pt x="2872" y="1087"/>
                  </a:lnTo>
                  <a:lnTo>
                    <a:pt x="2873" y="1084"/>
                  </a:lnTo>
                  <a:lnTo>
                    <a:pt x="2875" y="1083"/>
                  </a:lnTo>
                  <a:lnTo>
                    <a:pt x="2876" y="1082"/>
                  </a:lnTo>
                  <a:lnTo>
                    <a:pt x="2875" y="1082"/>
                  </a:lnTo>
                  <a:lnTo>
                    <a:pt x="2874" y="1081"/>
                  </a:lnTo>
                  <a:lnTo>
                    <a:pt x="2875" y="1077"/>
                  </a:lnTo>
                  <a:lnTo>
                    <a:pt x="2874" y="1075"/>
                  </a:lnTo>
                  <a:lnTo>
                    <a:pt x="2875" y="1073"/>
                  </a:lnTo>
                  <a:lnTo>
                    <a:pt x="2877" y="1069"/>
                  </a:lnTo>
                  <a:lnTo>
                    <a:pt x="2881" y="1069"/>
                  </a:lnTo>
                  <a:lnTo>
                    <a:pt x="2881" y="1069"/>
                  </a:lnTo>
                  <a:lnTo>
                    <a:pt x="2883" y="1068"/>
                  </a:lnTo>
                  <a:lnTo>
                    <a:pt x="2885" y="1068"/>
                  </a:lnTo>
                  <a:lnTo>
                    <a:pt x="2888" y="1066"/>
                  </a:lnTo>
                  <a:lnTo>
                    <a:pt x="2890" y="1064"/>
                  </a:lnTo>
                  <a:lnTo>
                    <a:pt x="2892" y="1061"/>
                  </a:lnTo>
                  <a:lnTo>
                    <a:pt x="2893" y="1062"/>
                  </a:lnTo>
                  <a:lnTo>
                    <a:pt x="2892" y="1065"/>
                  </a:lnTo>
                  <a:lnTo>
                    <a:pt x="2892" y="1067"/>
                  </a:lnTo>
                  <a:lnTo>
                    <a:pt x="2893" y="1068"/>
                  </a:lnTo>
                  <a:lnTo>
                    <a:pt x="2893" y="1068"/>
                  </a:lnTo>
                  <a:lnTo>
                    <a:pt x="2893" y="1069"/>
                  </a:lnTo>
                  <a:lnTo>
                    <a:pt x="2893" y="1068"/>
                  </a:lnTo>
                  <a:lnTo>
                    <a:pt x="2894" y="1067"/>
                  </a:lnTo>
                  <a:lnTo>
                    <a:pt x="2895" y="1067"/>
                  </a:lnTo>
                  <a:lnTo>
                    <a:pt x="2895" y="1068"/>
                  </a:lnTo>
                  <a:lnTo>
                    <a:pt x="2897" y="1066"/>
                  </a:lnTo>
                  <a:lnTo>
                    <a:pt x="2897" y="1065"/>
                  </a:lnTo>
                  <a:lnTo>
                    <a:pt x="2897" y="1067"/>
                  </a:lnTo>
                  <a:lnTo>
                    <a:pt x="2897" y="1068"/>
                  </a:lnTo>
                  <a:lnTo>
                    <a:pt x="2897" y="1068"/>
                  </a:lnTo>
                  <a:lnTo>
                    <a:pt x="2898" y="1069"/>
                  </a:lnTo>
                  <a:lnTo>
                    <a:pt x="2898" y="1069"/>
                  </a:lnTo>
                  <a:lnTo>
                    <a:pt x="2898" y="1068"/>
                  </a:lnTo>
                  <a:lnTo>
                    <a:pt x="2898" y="1066"/>
                  </a:lnTo>
                  <a:lnTo>
                    <a:pt x="2898" y="1064"/>
                  </a:lnTo>
                  <a:lnTo>
                    <a:pt x="2898" y="1061"/>
                  </a:lnTo>
                  <a:lnTo>
                    <a:pt x="2899" y="1060"/>
                  </a:lnTo>
                  <a:lnTo>
                    <a:pt x="2899" y="1060"/>
                  </a:lnTo>
                  <a:lnTo>
                    <a:pt x="2899" y="1062"/>
                  </a:lnTo>
                  <a:lnTo>
                    <a:pt x="2900" y="1061"/>
                  </a:lnTo>
                  <a:lnTo>
                    <a:pt x="2900" y="1062"/>
                  </a:lnTo>
                  <a:lnTo>
                    <a:pt x="2899" y="1065"/>
                  </a:lnTo>
                  <a:lnTo>
                    <a:pt x="2899" y="1067"/>
                  </a:lnTo>
                  <a:lnTo>
                    <a:pt x="2900" y="1068"/>
                  </a:lnTo>
                  <a:lnTo>
                    <a:pt x="2901" y="1067"/>
                  </a:lnTo>
                  <a:lnTo>
                    <a:pt x="2901" y="1067"/>
                  </a:lnTo>
                  <a:lnTo>
                    <a:pt x="2901" y="1066"/>
                  </a:lnTo>
                  <a:lnTo>
                    <a:pt x="2902" y="1068"/>
                  </a:lnTo>
                  <a:lnTo>
                    <a:pt x="2903" y="1065"/>
                  </a:lnTo>
                  <a:lnTo>
                    <a:pt x="2903" y="1065"/>
                  </a:lnTo>
                  <a:lnTo>
                    <a:pt x="2902" y="1064"/>
                  </a:lnTo>
                  <a:lnTo>
                    <a:pt x="2902" y="1062"/>
                  </a:lnTo>
                  <a:lnTo>
                    <a:pt x="2902" y="1062"/>
                  </a:lnTo>
                  <a:lnTo>
                    <a:pt x="2905" y="1060"/>
                  </a:lnTo>
                  <a:lnTo>
                    <a:pt x="2905" y="1061"/>
                  </a:lnTo>
                  <a:lnTo>
                    <a:pt x="2905" y="1064"/>
                  </a:lnTo>
                  <a:lnTo>
                    <a:pt x="2906" y="1066"/>
                  </a:lnTo>
                  <a:lnTo>
                    <a:pt x="2907" y="1066"/>
                  </a:lnTo>
                  <a:lnTo>
                    <a:pt x="2908" y="1064"/>
                  </a:lnTo>
                  <a:lnTo>
                    <a:pt x="2908" y="1062"/>
                  </a:lnTo>
                  <a:lnTo>
                    <a:pt x="2908" y="1066"/>
                  </a:lnTo>
                  <a:lnTo>
                    <a:pt x="2910" y="1065"/>
                  </a:lnTo>
                  <a:lnTo>
                    <a:pt x="2910" y="1061"/>
                  </a:lnTo>
                  <a:lnTo>
                    <a:pt x="2910" y="1059"/>
                  </a:lnTo>
                  <a:lnTo>
                    <a:pt x="2910" y="1058"/>
                  </a:lnTo>
                  <a:lnTo>
                    <a:pt x="2910" y="1061"/>
                  </a:lnTo>
                  <a:lnTo>
                    <a:pt x="2911" y="1062"/>
                  </a:lnTo>
                  <a:lnTo>
                    <a:pt x="2911" y="1060"/>
                  </a:lnTo>
                  <a:lnTo>
                    <a:pt x="2911" y="1058"/>
                  </a:lnTo>
                  <a:lnTo>
                    <a:pt x="2911" y="1060"/>
                  </a:lnTo>
                  <a:lnTo>
                    <a:pt x="2911" y="1064"/>
                  </a:lnTo>
                  <a:lnTo>
                    <a:pt x="2911" y="1064"/>
                  </a:lnTo>
                  <a:lnTo>
                    <a:pt x="2911" y="1065"/>
                  </a:lnTo>
                  <a:lnTo>
                    <a:pt x="2911" y="1066"/>
                  </a:lnTo>
                  <a:lnTo>
                    <a:pt x="2912" y="1064"/>
                  </a:lnTo>
                  <a:lnTo>
                    <a:pt x="2912" y="1064"/>
                  </a:lnTo>
                  <a:lnTo>
                    <a:pt x="2915" y="1065"/>
                  </a:lnTo>
                  <a:lnTo>
                    <a:pt x="2915" y="1061"/>
                  </a:lnTo>
                  <a:lnTo>
                    <a:pt x="2915" y="1059"/>
                  </a:lnTo>
                  <a:lnTo>
                    <a:pt x="2915" y="1057"/>
                  </a:lnTo>
                  <a:lnTo>
                    <a:pt x="2917" y="1056"/>
                  </a:lnTo>
                  <a:lnTo>
                    <a:pt x="2917" y="1056"/>
                  </a:lnTo>
                  <a:lnTo>
                    <a:pt x="2916" y="1058"/>
                  </a:lnTo>
                  <a:lnTo>
                    <a:pt x="2916" y="1060"/>
                  </a:lnTo>
                  <a:lnTo>
                    <a:pt x="2916" y="1062"/>
                  </a:lnTo>
                  <a:lnTo>
                    <a:pt x="2917" y="1062"/>
                  </a:lnTo>
                  <a:lnTo>
                    <a:pt x="2918" y="1060"/>
                  </a:lnTo>
                  <a:lnTo>
                    <a:pt x="2917" y="1062"/>
                  </a:lnTo>
                  <a:lnTo>
                    <a:pt x="2917" y="1062"/>
                  </a:lnTo>
                  <a:lnTo>
                    <a:pt x="2919" y="1061"/>
                  </a:lnTo>
                  <a:lnTo>
                    <a:pt x="2918" y="1062"/>
                  </a:lnTo>
                  <a:lnTo>
                    <a:pt x="2919" y="1064"/>
                  </a:lnTo>
                  <a:lnTo>
                    <a:pt x="2920" y="1065"/>
                  </a:lnTo>
                  <a:lnTo>
                    <a:pt x="2922" y="1062"/>
                  </a:lnTo>
                  <a:lnTo>
                    <a:pt x="2922" y="1062"/>
                  </a:lnTo>
                  <a:lnTo>
                    <a:pt x="2923" y="1061"/>
                  </a:lnTo>
                  <a:lnTo>
                    <a:pt x="2923" y="1059"/>
                  </a:lnTo>
                  <a:lnTo>
                    <a:pt x="2923" y="1061"/>
                  </a:lnTo>
                  <a:lnTo>
                    <a:pt x="2925" y="1059"/>
                  </a:lnTo>
                  <a:lnTo>
                    <a:pt x="2925" y="1057"/>
                  </a:lnTo>
                  <a:lnTo>
                    <a:pt x="2924" y="1056"/>
                  </a:lnTo>
                  <a:lnTo>
                    <a:pt x="2924" y="1053"/>
                  </a:lnTo>
                  <a:lnTo>
                    <a:pt x="2923" y="1052"/>
                  </a:lnTo>
                  <a:lnTo>
                    <a:pt x="2923" y="1052"/>
                  </a:lnTo>
                  <a:lnTo>
                    <a:pt x="2923" y="1051"/>
                  </a:lnTo>
                  <a:lnTo>
                    <a:pt x="2924" y="1049"/>
                  </a:lnTo>
                  <a:lnTo>
                    <a:pt x="2924" y="1048"/>
                  </a:lnTo>
                  <a:lnTo>
                    <a:pt x="2924" y="1048"/>
                  </a:lnTo>
                  <a:lnTo>
                    <a:pt x="2924" y="1048"/>
                  </a:lnTo>
                  <a:lnTo>
                    <a:pt x="2925" y="1044"/>
                  </a:lnTo>
                  <a:lnTo>
                    <a:pt x="2924" y="1044"/>
                  </a:lnTo>
                  <a:lnTo>
                    <a:pt x="2922" y="1042"/>
                  </a:lnTo>
                  <a:lnTo>
                    <a:pt x="2920" y="1042"/>
                  </a:lnTo>
                  <a:lnTo>
                    <a:pt x="2920" y="1042"/>
                  </a:lnTo>
                  <a:lnTo>
                    <a:pt x="2920" y="1042"/>
                  </a:lnTo>
                  <a:lnTo>
                    <a:pt x="2924" y="1042"/>
                  </a:lnTo>
                  <a:lnTo>
                    <a:pt x="2924" y="1040"/>
                  </a:lnTo>
                  <a:lnTo>
                    <a:pt x="2924" y="1040"/>
                  </a:lnTo>
                  <a:lnTo>
                    <a:pt x="2926" y="1040"/>
                  </a:lnTo>
                  <a:lnTo>
                    <a:pt x="2926" y="1041"/>
                  </a:lnTo>
                  <a:lnTo>
                    <a:pt x="2927" y="1041"/>
                  </a:lnTo>
                  <a:lnTo>
                    <a:pt x="2927" y="1041"/>
                  </a:lnTo>
                  <a:lnTo>
                    <a:pt x="2926" y="1043"/>
                  </a:lnTo>
                  <a:lnTo>
                    <a:pt x="2926" y="1045"/>
                  </a:lnTo>
                  <a:lnTo>
                    <a:pt x="2926" y="1048"/>
                  </a:lnTo>
                  <a:lnTo>
                    <a:pt x="2926" y="1048"/>
                  </a:lnTo>
                  <a:lnTo>
                    <a:pt x="2927" y="1049"/>
                  </a:lnTo>
                  <a:lnTo>
                    <a:pt x="2928" y="1051"/>
                  </a:lnTo>
                  <a:lnTo>
                    <a:pt x="2929" y="1054"/>
                  </a:lnTo>
                  <a:lnTo>
                    <a:pt x="2931" y="1054"/>
                  </a:lnTo>
                  <a:lnTo>
                    <a:pt x="2933" y="1051"/>
                  </a:lnTo>
                  <a:lnTo>
                    <a:pt x="2936" y="1051"/>
                  </a:lnTo>
                  <a:lnTo>
                    <a:pt x="2937" y="1050"/>
                  </a:lnTo>
                  <a:lnTo>
                    <a:pt x="2937" y="1052"/>
                  </a:lnTo>
                  <a:lnTo>
                    <a:pt x="2940" y="1054"/>
                  </a:lnTo>
                  <a:lnTo>
                    <a:pt x="2941" y="1058"/>
                  </a:lnTo>
                  <a:lnTo>
                    <a:pt x="2942" y="1058"/>
                  </a:lnTo>
                  <a:lnTo>
                    <a:pt x="2943" y="1058"/>
                  </a:lnTo>
                  <a:lnTo>
                    <a:pt x="2943" y="1058"/>
                  </a:lnTo>
                  <a:lnTo>
                    <a:pt x="2942" y="1058"/>
                  </a:lnTo>
                  <a:lnTo>
                    <a:pt x="2942" y="1061"/>
                  </a:lnTo>
                  <a:lnTo>
                    <a:pt x="2943" y="1062"/>
                  </a:lnTo>
                  <a:lnTo>
                    <a:pt x="2943" y="1064"/>
                  </a:lnTo>
                  <a:lnTo>
                    <a:pt x="2944" y="1067"/>
                  </a:lnTo>
                  <a:lnTo>
                    <a:pt x="2944" y="1069"/>
                  </a:lnTo>
                  <a:lnTo>
                    <a:pt x="2945" y="1071"/>
                  </a:lnTo>
                  <a:lnTo>
                    <a:pt x="2945" y="1075"/>
                  </a:lnTo>
                  <a:lnTo>
                    <a:pt x="2948" y="1077"/>
                  </a:lnTo>
                  <a:lnTo>
                    <a:pt x="2948" y="1078"/>
                  </a:lnTo>
                  <a:lnTo>
                    <a:pt x="2948" y="1076"/>
                  </a:lnTo>
                  <a:lnTo>
                    <a:pt x="2949" y="1079"/>
                  </a:lnTo>
                  <a:lnTo>
                    <a:pt x="2950" y="1082"/>
                  </a:lnTo>
                  <a:lnTo>
                    <a:pt x="2952" y="1084"/>
                  </a:lnTo>
                  <a:lnTo>
                    <a:pt x="2954" y="1087"/>
                  </a:lnTo>
                  <a:lnTo>
                    <a:pt x="2954" y="1084"/>
                  </a:lnTo>
                  <a:lnTo>
                    <a:pt x="2954" y="1083"/>
                  </a:lnTo>
                  <a:lnTo>
                    <a:pt x="2956" y="1085"/>
                  </a:lnTo>
                  <a:lnTo>
                    <a:pt x="2957" y="1086"/>
                  </a:lnTo>
                  <a:lnTo>
                    <a:pt x="2956" y="1087"/>
                  </a:lnTo>
                  <a:lnTo>
                    <a:pt x="2957" y="1088"/>
                  </a:lnTo>
                  <a:lnTo>
                    <a:pt x="2959" y="1086"/>
                  </a:lnTo>
                  <a:lnTo>
                    <a:pt x="2959" y="1084"/>
                  </a:lnTo>
                  <a:lnTo>
                    <a:pt x="2959" y="1084"/>
                  </a:lnTo>
                  <a:lnTo>
                    <a:pt x="2959" y="1084"/>
                  </a:lnTo>
                  <a:lnTo>
                    <a:pt x="2959" y="1084"/>
                  </a:lnTo>
                  <a:lnTo>
                    <a:pt x="2959" y="1086"/>
                  </a:lnTo>
                  <a:lnTo>
                    <a:pt x="2959" y="1086"/>
                  </a:lnTo>
                  <a:lnTo>
                    <a:pt x="2960" y="1086"/>
                  </a:lnTo>
                  <a:lnTo>
                    <a:pt x="2958" y="1088"/>
                  </a:lnTo>
                  <a:lnTo>
                    <a:pt x="2960" y="1088"/>
                  </a:lnTo>
                  <a:lnTo>
                    <a:pt x="2960" y="1088"/>
                  </a:lnTo>
                  <a:lnTo>
                    <a:pt x="2959" y="1091"/>
                  </a:lnTo>
                  <a:lnTo>
                    <a:pt x="2960" y="1094"/>
                  </a:lnTo>
                  <a:lnTo>
                    <a:pt x="2960" y="1091"/>
                  </a:lnTo>
                  <a:lnTo>
                    <a:pt x="2960" y="1091"/>
                  </a:lnTo>
                  <a:lnTo>
                    <a:pt x="2961" y="1091"/>
                  </a:lnTo>
                  <a:lnTo>
                    <a:pt x="2962" y="1091"/>
                  </a:lnTo>
                  <a:lnTo>
                    <a:pt x="2962" y="1090"/>
                  </a:lnTo>
                  <a:lnTo>
                    <a:pt x="2961" y="1087"/>
                  </a:lnTo>
                  <a:lnTo>
                    <a:pt x="2963" y="1090"/>
                  </a:lnTo>
                  <a:lnTo>
                    <a:pt x="2963" y="1090"/>
                  </a:lnTo>
                  <a:lnTo>
                    <a:pt x="2962" y="1090"/>
                  </a:lnTo>
                  <a:lnTo>
                    <a:pt x="2970" y="1102"/>
                  </a:lnTo>
                  <a:lnTo>
                    <a:pt x="2970" y="1102"/>
                  </a:lnTo>
                  <a:lnTo>
                    <a:pt x="2970" y="1102"/>
                  </a:lnTo>
                  <a:lnTo>
                    <a:pt x="2972" y="1101"/>
                  </a:lnTo>
                  <a:lnTo>
                    <a:pt x="2972" y="1101"/>
                  </a:lnTo>
                  <a:lnTo>
                    <a:pt x="2972" y="1103"/>
                  </a:lnTo>
                  <a:lnTo>
                    <a:pt x="2972" y="1105"/>
                  </a:lnTo>
                  <a:lnTo>
                    <a:pt x="2975" y="1109"/>
                  </a:lnTo>
                  <a:lnTo>
                    <a:pt x="2975" y="1110"/>
                  </a:lnTo>
                  <a:lnTo>
                    <a:pt x="2976" y="1113"/>
                  </a:lnTo>
                  <a:lnTo>
                    <a:pt x="2977" y="1116"/>
                  </a:lnTo>
                  <a:lnTo>
                    <a:pt x="2978" y="1117"/>
                  </a:lnTo>
                  <a:lnTo>
                    <a:pt x="2978" y="1119"/>
                  </a:lnTo>
                  <a:lnTo>
                    <a:pt x="2978" y="1122"/>
                  </a:lnTo>
                  <a:lnTo>
                    <a:pt x="2980" y="1125"/>
                  </a:lnTo>
                  <a:lnTo>
                    <a:pt x="2979" y="1127"/>
                  </a:lnTo>
                  <a:lnTo>
                    <a:pt x="2979" y="1130"/>
                  </a:lnTo>
                  <a:lnTo>
                    <a:pt x="2978" y="1131"/>
                  </a:lnTo>
                  <a:lnTo>
                    <a:pt x="2978" y="1134"/>
                  </a:lnTo>
                  <a:lnTo>
                    <a:pt x="2977" y="1136"/>
                  </a:lnTo>
                  <a:lnTo>
                    <a:pt x="2976" y="1139"/>
                  </a:lnTo>
                  <a:lnTo>
                    <a:pt x="2976" y="1142"/>
                  </a:lnTo>
                  <a:lnTo>
                    <a:pt x="2975" y="1145"/>
                  </a:lnTo>
                  <a:lnTo>
                    <a:pt x="2975" y="1147"/>
                  </a:lnTo>
                  <a:lnTo>
                    <a:pt x="2977" y="1147"/>
                  </a:lnTo>
                  <a:lnTo>
                    <a:pt x="2979" y="1144"/>
                  </a:lnTo>
                  <a:lnTo>
                    <a:pt x="2982" y="1142"/>
                  </a:lnTo>
                  <a:lnTo>
                    <a:pt x="2982" y="1141"/>
                  </a:lnTo>
                  <a:lnTo>
                    <a:pt x="2982" y="1141"/>
                  </a:lnTo>
                  <a:lnTo>
                    <a:pt x="2982" y="1141"/>
                  </a:lnTo>
                  <a:lnTo>
                    <a:pt x="2982" y="1143"/>
                  </a:lnTo>
                  <a:lnTo>
                    <a:pt x="2982" y="1145"/>
                  </a:lnTo>
                  <a:lnTo>
                    <a:pt x="2980" y="1147"/>
                  </a:lnTo>
                  <a:lnTo>
                    <a:pt x="2983" y="1145"/>
                  </a:lnTo>
                  <a:lnTo>
                    <a:pt x="2982" y="1148"/>
                  </a:lnTo>
                  <a:lnTo>
                    <a:pt x="2984" y="1145"/>
                  </a:lnTo>
                  <a:lnTo>
                    <a:pt x="2985" y="1144"/>
                  </a:lnTo>
                  <a:lnTo>
                    <a:pt x="2984" y="1147"/>
                  </a:lnTo>
                  <a:lnTo>
                    <a:pt x="2985" y="1147"/>
                  </a:lnTo>
                  <a:lnTo>
                    <a:pt x="2984" y="1150"/>
                  </a:lnTo>
                  <a:lnTo>
                    <a:pt x="2985" y="1151"/>
                  </a:lnTo>
                  <a:lnTo>
                    <a:pt x="2986" y="1148"/>
                  </a:lnTo>
                  <a:lnTo>
                    <a:pt x="2987" y="1145"/>
                  </a:lnTo>
                  <a:lnTo>
                    <a:pt x="2988" y="1146"/>
                  </a:lnTo>
                  <a:lnTo>
                    <a:pt x="2988" y="1146"/>
                  </a:lnTo>
                  <a:lnTo>
                    <a:pt x="2987" y="1147"/>
                  </a:lnTo>
                  <a:lnTo>
                    <a:pt x="2987" y="1150"/>
                  </a:lnTo>
                  <a:lnTo>
                    <a:pt x="2989" y="1147"/>
                  </a:lnTo>
                  <a:lnTo>
                    <a:pt x="2989" y="1146"/>
                  </a:lnTo>
                  <a:lnTo>
                    <a:pt x="2989" y="1146"/>
                  </a:lnTo>
                  <a:lnTo>
                    <a:pt x="2991" y="1145"/>
                  </a:lnTo>
                  <a:lnTo>
                    <a:pt x="2991" y="1148"/>
                  </a:lnTo>
                  <a:lnTo>
                    <a:pt x="2989" y="1151"/>
                  </a:lnTo>
                  <a:lnTo>
                    <a:pt x="2992" y="1151"/>
                  </a:lnTo>
                  <a:lnTo>
                    <a:pt x="2994" y="1148"/>
                  </a:lnTo>
                  <a:lnTo>
                    <a:pt x="2995" y="1146"/>
                  </a:lnTo>
                  <a:lnTo>
                    <a:pt x="2995" y="1145"/>
                  </a:lnTo>
                  <a:lnTo>
                    <a:pt x="2997" y="1144"/>
                  </a:lnTo>
                  <a:lnTo>
                    <a:pt x="3000" y="1143"/>
                  </a:lnTo>
                  <a:lnTo>
                    <a:pt x="3002" y="1143"/>
                  </a:lnTo>
                  <a:lnTo>
                    <a:pt x="3003" y="1141"/>
                  </a:lnTo>
                  <a:lnTo>
                    <a:pt x="3003" y="1139"/>
                  </a:lnTo>
                  <a:lnTo>
                    <a:pt x="3002" y="1137"/>
                  </a:lnTo>
                  <a:lnTo>
                    <a:pt x="3002" y="1137"/>
                  </a:lnTo>
                  <a:lnTo>
                    <a:pt x="3002" y="1137"/>
                  </a:lnTo>
                  <a:lnTo>
                    <a:pt x="3003" y="1136"/>
                  </a:lnTo>
                  <a:lnTo>
                    <a:pt x="3003" y="1136"/>
                  </a:lnTo>
                  <a:lnTo>
                    <a:pt x="3003" y="1138"/>
                  </a:lnTo>
                  <a:lnTo>
                    <a:pt x="3005" y="1141"/>
                  </a:lnTo>
                  <a:lnTo>
                    <a:pt x="3008" y="1139"/>
                  </a:lnTo>
                  <a:lnTo>
                    <a:pt x="3011" y="1137"/>
                  </a:lnTo>
                  <a:lnTo>
                    <a:pt x="3011" y="1135"/>
                  </a:lnTo>
                  <a:lnTo>
                    <a:pt x="3011" y="1133"/>
                  </a:lnTo>
                  <a:lnTo>
                    <a:pt x="3011" y="1131"/>
                  </a:lnTo>
                  <a:lnTo>
                    <a:pt x="3012" y="1129"/>
                  </a:lnTo>
                  <a:lnTo>
                    <a:pt x="3011" y="1127"/>
                  </a:lnTo>
                  <a:lnTo>
                    <a:pt x="3013" y="1130"/>
                  </a:lnTo>
                  <a:lnTo>
                    <a:pt x="3016" y="1131"/>
                  </a:lnTo>
                  <a:lnTo>
                    <a:pt x="3016" y="1135"/>
                  </a:lnTo>
                  <a:lnTo>
                    <a:pt x="3017" y="1136"/>
                  </a:lnTo>
                  <a:lnTo>
                    <a:pt x="3018" y="1139"/>
                  </a:lnTo>
                  <a:lnTo>
                    <a:pt x="3020" y="1141"/>
                  </a:lnTo>
                  <a:lnTo>
                    <a:pt x="3021" y="1141"/>
                  </a:lnTo>
                  <a:lnTo>
                    <a:pt x="3022" y="1139"/>
                  </a:lnTo>
                  <a:lnTo>
                    <a:pt x="3023" y="1139"/>
                  </a:lnTo>
                  <a:lnTo>
                    <a:pt x="3022" y="1141"/>
                  </a:lnTo>
                  <a:lnTo>
                    <a:pt x="3021" y="1142"/>
                  </a:lnTo>
                  <a:lnTo>
                    <a:pt x="3021" y="1145"/>
                  </a:lnTo>
                  <a:lnTo>
                    <a:pt x="3021" y="1146"/>
                  </a:lnTo>
                  <a:lnTo>
                    <a:pt x="3022" y="1150"/>
                  </a:lnTo>
                  <a:lnTo>
                    <a:pt x="3023" y="1152"/>
                  </a:lnTo>
                  <a:lnTo>
                    <a:pt x="3023" y="1153"/>
                  </a:lnTo>
                  <a:lnTo>
                    <a:pt x="3023" y="1155"/>
                  </a:lnTo>
                  <a:lnTo>
                    <a:pt x="3023" y="1159"/>
                  </a:lnTo>
                  <a:lnTo>
                    <a:pt x="3023" y="1161"/>
                  </a:lnTo>
                  <a:lnTo>
                    <a:pt x="3025" y="1162"/>
                  </a:lnTo>
                  <a:lnTo>
                    <a:pt x="3023" y="1163"/>
                  </a:lnTo>
                  <a:lnTo>
                    <a:pt x="3027" y="1165"/>
                  </a:lnTo>
                  <a:lnTo>
                    <a:pt x="3026" y="1168"/>
                  </a:lnTo>
                  <a:lnTo>
                    <a:pt x="3027" y="1171"/>
                  </a:lnTo>
                  <a:lnTo>
                    <a:pt x="3027" y="1172"/>
                  </a:lnTo>
                  <a:lnTo>
                    <a:pt x="3028" y="1176"/>
                  </a:lnTo>
                  <a:lnTo>
                    <a:pt x="3028" y="1178"/>
                  </a:lnTo>
                  <a:lnTo>
                    <a:pt x="3029" y="1180"/>
                  </a:lnTo>
                  <a:lnTo>
                    <a:pt x="3029" y="1178"/>
                  </a:lnTo>
                  <a:lnTo>
                    <a:pt x="3029" y="1176"/>
                  </a:lnTo>
                  <a:lnTo>
                    <a:pt x="3029" y="1174"/>
                  </a:lnTo>
                  <a:lnTo>
                    <a:pt x="3029" y="1176"/>
                  </a:lnTo>
                  <a:lnTo>
                    <a:pt x="3030" y="1178"/>
                  </a:lnTo>
                  <a:lnTo>
                    <a:pt x="3031" y="1180"/>
                  </a:lnTo>
                  <a:lnTo>
                    <a:pt x="3033" y="1184"/>
                  </a:lnTo>
                  <a:lnTo>
                    <a:pt x="3034" y="1186"/>
                  </a:lnTo>
                  <a:lnTo>
                    <a:pt x="3035" y="1188"/>
                  </a:lnTo>
                  <a:lnTo>
                    <a:pt x="3035" y="1191"/>
                  </a:lnTo>
                  <a:lnTo>
                    <a:pt x="3036" y="1194"/>
                  </a:lnTo>
                  <a:lnTo>
                    <a:pt x="3036" y="1194"/>
                  </a:lnTo>
                  <a:lnTo>
                    <a:pt x="3036" y="1195"/>
                  </a:lnTo>
                  <a:lnTo>
                    <a:pt x="3035" y="1197"/>
                  </a:lnTo>
                  <a:lnTo>
                    <a:pt x="3036" y="1198"/>
                  </a:lnTo>
                  <a:lnTo>
                    <a:pt x="3036" y="1199"/>
                  </a:lnTo>
                  <a:lnTo>
                    <a:pt x="3037" y="1201"/>
                  </a:lnTo>
                  <a:lnTo>
                    <a:pt x="3036" y="1202"/>
                  </a:lnTo>
                  <a:lnTo>
                    <a:pt x="3036" y="1205"/>
                  </a:lnTo>
                  <a:lnTo>
                    <a:pt x="3035" y="1207"/>
                  </a:lnTo>
                  <a:lnTo>
                    <a:pt x="3038" y="1206"/>
                  </a:lnTo>
                  <a:lnTo>
                    <a:pt x="3037" y="1208"/>
                  </a:lnTo>
                  <a:lnTo>
                    <a:pt x="3037" y="1211"/>
                  </a:lnTo>
                  <a:lnTo>
                    <a:pt x="3037" y="1214"/>
                  </a:lnTo>
                  <a:lnTo>
                    <a:pt x="3037" y="1216"/>
                  </a:lnTo>
                  <a:lnTo>
                    <a:pt x="3035" y="1219"/>
                  </a:lnTo>
                  <a:lnTo>
                    <a:pt x="3033" y="1221"/>
                  </a:lnTo>
                  <a:lnTo>
                    <a:pt x="3034" y="1224"/>
                  </a:lnTo>
                  <a:lnTo>
                    <a:pt x="3034" y="1225"/>
                  </a:lnTo>
                  <a:lnTo>
                    <a:pt x="3034" y="1229"/>
                  </a:lnTo>
                  <a:lnTo>
                    <a:pt x="3034" y="1231"/>
                  </a:lnTo>
                  <a:lnTo>
                    <a:pt x="3034" y="1231"/>
                  </a:lnTo>
                  <a:lnTo>
                    <a:pt x="3035" y="1231"/>
                  </a:lnTo>
                  <a:lnTo>
                    <a:pt x="3036" y="1229"/>
                  </a:lnTo>
                  <a:lnTo>
                    <a:pt x="3037" y="1227"/>
                  </a:lnTo>
                  <a:lnTo>
                    <a:pt x="3037" y="1227"/>
                  </a:lnTo>
                  <a:lnTo>
                    <a:pt x="3037" y="1227"/>
                  </a:lnTo>
                  <a:lnTo>
                    <a:pt x="3036" y="1229"/>
                  </a:lnTo>
                  <a:lnTo>
                    <a:pt x="3036" y="1230"/>
                  </a:lnTo>
                  <a:lnTo>
                    <a:pt x="3035" y="1231"/>
                  </a:lnTo>
                  <a:lnTo>
                    <a:pt x="3035" y="1231"/>
                  </a:lnTo>
                  <a:lnTo>
                    <a:pt x="3035" y="1231"/>
                  </a:lnTo>
                  <a:lnTo>
                    <a:pt x="3035" y="1231"/>
                  </a:lnTo>
                  <a:lnTo>
                    <a:pt x="3035" y="1232"/>
                  </a:lnTo>
                  <a:lnTo>
                    <a:pt x="3035" y="1233"/>
                  </a:lnTo>
                  <a:lnTo>
                    <a:pt x="3035" y="1235"/>
                  </a:lnTo>
                  <a:lnTo>
                    <a:pt x="3033" y="1238"/>
                  </a:lnTo>
                  <a:lnTo>
                    <a:pt x="3033" y="1238"/>
                  </a:lnTo>
                  <a:lnTo>
                    <a:pt x="3033" y="1238"/>
                  </a:lnTo>
                  <a:lnTo>
                    <a:pt x="3031" y="1241"/>
                  </a:lnTo>
                  <a:lnTo>
                    <a:pt x="3031" y="1244"/>
                  </a:lnTo>
                  <a:lnTo>
                    <a:pt x="3031" y="1244"/>
                  </a:lnTo>
                  <a:lnTo>
                    <a:pt x="3030" y="1247"/>
                  </a:lnTo>
                  <a:lnTo>
                    <a:pt x="3030" y="1248"/>
                  </a:lnTo>
                  <a:lnTo>
                    <a:pt x="3030" y="1249"/>
                  </a:lnTo>
                  <a:lnTo>
                    <a:pt x="3029" y="1250"/>
                  </a:lnTo>
                  <a:lnTo>
                    <a:pt x="3029" y="1253"/>
                  </a:lnTo>
                  <a:lnTo>
                    <a:pt x="3030" y="1255"/>
                  </a:lnTo>
                  <a:lnTo>
                    <a:pt x="3036" y="1254"/>
                  </a:lnTo>
                  <a:lnTo>
                    <a:pt x="3036" y="1256"/>
                  </a:lnTo>
                  <a:lnTo>
                    <a:pt x="3042" y="1261"/>
                  </a:lnTo>
                  <a:lnTo>
                    <a:pt x="3042" y="1263"/>
                  </a:lnTo>
                  <a:lnTo>
                    <a:pt x="3044" y="1264"/>
                  </a:lnTo>
                  <a:lnTo>
                    <a:pt x="3045" y="1266"/>
                  </a:lnTo>
                  <a:lnTo>
                    <a:pt x="3048" y="1268"/>
                  </a:lnTo>
                  <a:lnTo>
                    <a:pt x="3050" y="1271"/>
                  </a:lnTo>
                  <a:lnTo>
                    <a:pt x="3051" y="1271"/>
                  </a:lnTo>
                  <a:lnTo>
                    <a:pt x="3050" y="1273"/>
                  </a:lnTo>
                  <a:lnTo>
                    <a:pt x="3055" y="1281"/>
                  </a:lnTo>
                  <a:lnTo>
                    <a:pt x="3055" y="1281"/>
                  </a:lnTo>
                  <a:lnTo>
                    <a:pt x="3055" y="1281"/>
                  </a:lnTo>
                  <a:lnTo>
                    <a:pt x="3055" y="1281"/>
                  </a:lnTo>
                  <a:lnTo>
                    <a:pt x="3056" y="1283"/>
                  </a:lnTo>
                  <a:lnTo>
                    <a:pt x="3057" y="1284"/>
                  </a:lnTo>
                  <a:lnTo>
                    <a:pt x="3059" y="1287"/>
                  </a:lnTo>
                  <a:lnTo>
                    <a:pt x="3060" y="1290"/>
                  </a:lnTo>
                  <a:lnTo>
                    <a:pt x="3059" y="1292"/>
                  </a:lnTo>
                  <a:lnTo>
                    <a:pt x="3060" y="1293"/>
                  </a:lnTo>
                  <a:lnTo>
                    <a:pt x="3060" y="1296"/>
                  </a:lnTo>
                  <a:lnTo>
                    <a:pt x="3060" y="1298"/>
                  </a:lnTo>
                  <a:lnTo>
                    <a:pt x="3060" y="1301"/>
                  </a:lnTo>
                  <a:lnTo>
                    <a:pt x="3062" y="1304"/>
                  </a:lnTo>
                  <a:lnTo>
                    <a:pt x="3063" y="1306"/>
                  </a:lnTo>
                  <a:lnTo>
                    <a:pt x="3062" y="1309"/>
                  </a:lnTo>
                  <a:lnTo>
                    <a:pt x="3063" y="1312"/>
                  </a:lnTo>
                  <a:lnTo>
                    <a:pt x="3067" y="1314"/>
                  </a:lnTo>
                  <a:lnTo>
                    <a:pt x="3065" y="1316"/>
                  </a:lnTo>
                  <a:lnTo>
                    <a:pt x="3065" y="1317"/>
                  </a:lnTo>
                  <a:lnTo>
                    <a:pt x="3068" y="1319"/>
                  </a:lnTo>
                  <a:lnTo>
                    <a:pt x="3070" y="1322"/>
                  </a:lnTo>
                  <a:lnTo>
                    <a:pt x="3072" y="1324"/>
                  </a:lnTo>
                  <a:lnTo>
                    <a:pt x="3073" y="1327"/>
                  </a:lnTo>
                  <a:lnTo>
                    <a:pt x="3072" y="1330"/>
                  </a:lnTo>
                  <a:lnTo>
                    <a:pt x="3074" y="1332"/>
                  </a:lnTo>
                  <a:lnTo>
                    <a:pt x="3077" y="1333"/>
                  </a:lnTo>
                  <a:lnTo>
                    <a:pt x="3078" y="1333"/>
                  </a:lnTo>
                  <a:lnTo>
                    <a:pt x="3079" y="1333"/>
                  </a:lnTo>
                  <a:lnTo>
                    <a:pt x="3081" y="1336"/>
                  </a:lnTo>
                  <a:lnTo>
                    <a:pt x="3084" y="1339"/>
                  </a:lnTo>
                  <a:lnTo>
                    <a:pt x="3087" y="1340"/>
                  </a:lnTo>
                  <a:lnTo>
                    <a:pt x="3088" y="1340"/>
                  </a:lnTo>
                  <a:lnTo>
                    <a:pt x="3089" y="1341"/>
                  </a:lnTo>
                  <a:lnTo>
                    <a:pt x="3091" y="1343"/>
                  </a:lnTo>
                  <a:lnTo>
                    <a:pt x="3094" y="1344"/>
                  </a:lnTo>
                  <a:lnTo>
                    <a:pt x="3096" y="1345"/>
                  </a:lnTo>
                  <a:lnTo>
                    <a:pt x="3099" y="1347"/>
                  </a:lnTo>
                  <a:lnTo>
                    <a:pt x="3102" y="1350"/>
                  </a:lnTo>
                  <a:lnTo>
                    <a:pt x="3104" y="1350"/>
                  </a:lnTo>
                  <a:lnTo>
                    <a:pt x="3105" y="1349"/>
                  </a:lnTo>
                  <a:lnTo>
                    <a:pt x="3108" y="1349"/>
                  </a:lnTo>
                  <a:lnTo>
                    <a:pt x="3108" y="1347"/>
                  </a:lnTo>
                  <a:lnTo>
                    <a:pt x="3108" y="1345"/>
                  </a:lnTo>
                  <a:lnTo>
                    <a:pt x="3110" y="1349"/>
                  </a:lnTo>
                  <a:lnTo>
                    <a:pt x="3113" y="1350"/>
                  </a:lnTo>
                  <a:lnTo>
                    <a:pt x="3112" y="1347"/>
                  </a:lnTo>
                  <a:lnTo>
                    <a:pt x="3112" y="1344"/>
                  </a:lnTo>
                  <a:lnTo>
                    <a:pt x="3111" y="1341"/>
                  </a:lnTo>
                  <a:lnTo>
                    <a:pt x="3108" y="1339"/>
                  </a:lnTo>
                  <a:lnTo>
                    <a:pt x="3107" y="1336"/>
                  </a:lnTo>
                  <a:lnTo>
                    <a:pt x="3107" y="1335"/>
                  </a:lnTo>
                  <a:lnTo>
                    <a:pt x="3106" y="1333"/>
                  </a:lnTo>
                  <a:lnTo>
                    <a:pt x="3104" y="1332"/>
                  </a:lnTo>
                  <a:lnTo>
                    <a:pt x="3103" y="1332"/>
                  </a:lnTo>
                  <a:lnTo>
                    <a:pt x="3102" y="1329"/>
                  </a:lnTo>
                  <a:lnTo>
                    <a:pt x="3102" y="1324"/>
                  </a:lnTo>
                  <a:lnTo>
                    <a:pt x="3102" y="1321"/>
                  </a:lnTo>
                  <a:lnTo>
                    <a:pt x="3100" y="1319"/>
                  </a:lnTo>
                  <a:lnTo>
                    <a:pt x="3100" y="1317"/>
                  </a:lnTo>
                  <a:lnTo>
                    <a:pt x="3102" y="1314"/>
                  </a:lnTo>
                  <a:lnTo>
                    <a:pt x="3102" y="1312"/>
                  </a:lnTo>
                  <a:lnTo>
                    <a:pt x="3102" y="1312"/>
                  </a:lnTo>
                  <a:lnTo>
                    <a:pt x="3102" y="1309"/>
                  </a:lnTo>
                  <a:lnTo>
                    <a:pt x="3102" y="1306"/>
                  </a:lnTo>
                  <a:lnTo>
                    <a:pt x="3102" y="1304"/>
                  </a:lnTo>
                  <a:lnTo>
                    <a:pt x="3099" y="1300"/>
                  </a:lnTo>
                  <a:lnTo>
                    <a:pt x="3098" y="1298"/>
                  </a:lnTo>
                  <a:lnTo>
                    <a:pt x="3097" y="1296"/>
                  </a:lnTo>
                  <a:lnTo>
                    <a:pt x="3097" y="1296"/>
                  </a:lnTo>
                  <a:lnTo>
                    <a:pt x="3094" y="1292"/>
                  </a:lnTo>
                  <a:lnTo>
                    <a:pt x="3091" y="1291"/>
                  </a:lnTo>
                  <a:lnTo>
                    <a:pt x="3089" y="1289"/>
                  </a:lnTo>
                  <a:lnTo>
                    <a:pt x="3087" y="1285"/>
                  </a:lnTo>
                  <a:lnTo>
                    <a:pt x="3085" y="1283"/>
                  </a:lnTo>
                  <a:lnTo>
                    <a:pt x="3082" y="1283"/>
                  </a:lnTo>
                  <a:lnTo>
                    <a:pt x="3080" y="1281"/>
                  </a:lnTo>
                  <a:lnTo>
                    <a:pt x="3078" y="1279"/>
                  </a:lnTo>
                  <a:lnTo>
                    <a:pt x="3076" y="1275"/>
                  </a:lnTo>
                  <a:lnTo>
                    <a:pt x="3073" y="1274"/>
                  </a:lnTo>
                  <a:lnTo>
                    <a:pt x="3072" y="1274"/>
                  </a:lnTo>
                  <a:lnTo>
                    <a:pt x="3069" y="1274"/>
                  </a:lnTo>
                  <a:lnTo>
                    <a:pt x="3067" y="1273"/>
                  </a:lnTo>
                  <a:lnTo>
                    <a:pt x="3063" y="1272"/>
                  </a:lnTo>
                  <a:lnTo>
                    <a:pt x="3061" y="1271"/>
                  </a:lnTo>
                  <a:lnTo>
                    <a:pt x="3060" y="1268"/>
                  </a:lnTo>
                  <a:lnTo>
                    <a:pt x="3056" y="1266"/>
                  </a:lnTo>
                  <a:lnTo>
                    <a:pt x="3056" y="1263"/>
                  </a:lnTo>
                  <a:lnTo>
                    <a:pt x="3056" y="1262"/>
                  </a:lnTo>
                  <a:lnTo>
                    <a:pt x="3057" y="1265"/>
                  </a:lnTo>
                  <a:lnTo>
                    <a:pt x="3060" y="1267"/>
                  </a:lnTo>
                  <a:lnTo>
                    <a:pt x="3060" y="1267"/>
                  </a:lnTo>
                  <a:lnTo>
                    <a:pt x="3060" y="1267"/>
                  </a:lnTo>
                  <a:lnTo>
                    <a:pt x="3060" y="1265"/>
                  </a:lnTo>
                  <a:lnTo>
                    <a:pt x="3060" y="1262"/>
                  </a:lnTo>
                  <a:lnTo>
                    <a:pt x="3059" y="1261"/>
                  </a:lnTo>
                  <a:lnTo>
                    <a:pt x="3057" y="1256"/>
                  </a:lnTo>
                  <a:lnTo>
                    <a:pt x="3057" y="1254"/>
                  </a:lnTo>
                  <a:lnTo>
                    <a:pt x="3056" y="1252"/>
                  </a:lnTo>
                  <a:lnTo>
                    <a:pt x="3056" y="1253"/>
                  </a:lnTo>
                  <a:lnTo>
                    <a:pt x="3056" y="1252"/>
                  </a:lnTo>
                  <a:lnTo>
                    <a:pt x="3056" y="1254"/>
                  </a:lnTo>
                  <a:lnTo>
                    <a:pt x="3054" y="1252"/>
                  </a:lnTo>
                  <a:lnTo>
                    <a:pt x="3054" y="1250"/>
                  </a:lnTo>
                  <a:lnTo>
                    <a:pt x="3053" y="1247"/>
                  </a:lnTo>
                  <a:lnTo>
                    <a:pt x="3053" y="1246"/>
                  </a:lnTo>
                  <a:lnTo>
                    <a:pt x="3053" y="1244"/>
                  </a:lnTo>
                  <a:lnTo>
                    <a:pt x="3051" y="1241"/>
                  </a:lnTo>
                  <a:lnTo>
                    <a:pt x="3048" y="1241"/>
                  </a:lnTo>
                  <a:lnTo>
                    <a:pt x="3046" y="1242"/>
                  </a:lnTo>
                  <a:lnTo>
                    <a:pt x="3045" y="1240"/>
                  </a:lnTo>
                  <a:lnTo>
                    <a:pt x="3044" y="1239"/>
                  </a:lnTo>
                  <a:lnTo>
                    <a:pt x="3044" y="1237"/>
                  </a:lnTo>
                  <a:lnTo>
                    <a:pt x="3043" y="1235"/>
                  </a:lnTo>
                  <a:lnTo>
                    <a:pt x="3043" y="1231"/>
                  </a:lnTo>
                  <a:lnTo>
                    <a:pt x="3043" y="1231"/>
                  </a:lnTo>
                  <a:lnTo>
                    <a:pt x="3043" y="1229"/>
                  </a:lnTo>
                  <a:lnTo>
                    <a:pt x="3044" y="1227"/>
                  </a:lnTo>
                  <a:lnTo>
                    <a:pt x="3044" y="1225"/>
                  </a:lnTo>
                  <a:lnTo>
                    <a:pt x="3044" y="1223"/>
                  </a:lnTo>
                  <a:lnTo>
                    <a:pt x="3046" y="1221"/>
                  </a:lnTo>
                  <a:lnTo>
                    <a:pt x="3046" y="1221"/>
                  </a:lnTo>
                  <a:lnTo>
                    <a:pt x="3046" y="1221"/>
                  </a:lnTo>
                  <a:lnTo>
                    <a:pt x="3047" y="1218"/>
                  </a:lnTo>
                  <a:lnTo>
                    <a:pt x="3047" y="1218"/>
                  </a:lnTo>
                  <a:lnTo>
                    <a:pt x="3047" y="1216"/>
                  </a:lnTo>
                  <a:lnTo>
                    <a:pt x="3048" y="1213"/>
                  </a:lnTo>
                  <a:lnTo>
                    <a:pt x="3048" y="1212"/>
                  </a:lnTo>
                  <a:lnTo>
                    <a:pt x="3050" y="1210"/>
                  </a:lnTo>
                  <a:lnTo>
                    <a:pt x="3052" y="1207"/>
                  </a:lnTo>
                  <a:lnTo>
                    <a:pt x="3052" y="1206"/>
                  </a:lnTo>
                  <a:lnTo>
                    <a:pt x="3052" y="1206"/>
                  </a:lnTo>
                  <a:lnTo>
                    <a:pt x="3052" y="1204"/>
                  </a:lnTo>
                  <a:lnTo>
                    <a:pt x="3054" y="1202"/>
                  </a:lnTo>
                  <a:lnTo>
                    <a:pt x="3054" y="1202"/>
                  </a:lnTo>
                  <a:lnTo>
                    <a:pt x="3054" y="1202"/>
                  </a:lnTo>
                  <a:lnTo>
                    <a:pt x="3054" y="1198"/>
                  </a:lnTo>
                  <a:lnTo>
                    <a:pt x="3054" y="1195"/>
                  </a:lnTo>
                  <a:lnTo>
                    <a:pt x="3054" y="1195"/>
                  </a:lnTo>
                  <a:lnTo>
                    <a:pt x="3054" y="1194"/>
                  </a:lnTo>
                  <a:lnTo>
                    <a:pt x="3055" y="1189"/>
                  </a:lnTo>
                  <a:lnTo>
                    <a:pt x="3055" y="1189"/>
                  </a:lnTo>
                  <a:lnTo>
                    <a:pt x="3055" y="1189"/>
                  </a:lnTo>
                  <a:lnTo>
                    <a:pt x="3054" y="1187"/>
                  </a:lnTo>
                  <a:lnTo>
                    <a:pt x="3054" y="1186"/>
                  </a:lnTo>
                  <a:lnTo>
                    <a:pt x="3055" y="1184"/>
                  </a:lnTo>
                  <a:lnTo>
                    <a:pt x="3057" y="1182"/>
                  </a:lnTo>
                  <a:lnTo>
                    <a:pt x="3061" y="1184"/>
                  </a:lnTo>
                  <a:lnTo>
                    <a:pt x="3062" y="1181"/>
                  </a:lnTo>
                  <a:lnTo>
                    <a:pt x="3065" y="1184"/>
                  </a:lnTo>
                  <a:lnTo>
                    <a:pt x="3068" y="1184"/>
                  </a:lnTo>
                  <a:lnTo>
                    <a:pt x="3068" y="1184"/>
                  </a:lnTo>
                  <a:lnTo>
                    <a:pt x="3067" y="1185"/>
                  </a:lnTo>
                  <a:lnTo>
                    <a:pt x="3067" y="1186"/>
                  </a:lnTo>
                  <a:lnTo>
                    <a:pt x="3067" y="1189"/>
                  </a:lnTo>
                  <a:lnTo>
                    <a:pt x="3067" y="1190"/>
                  </a:lnTo>
                  <a:lnTo>
                    <a:pt x="3067" y="1191"/>
                  </a:lnTo>
                  <a:lnTo>
                    <a:pt x="3067" y="1193"/>
                  </a:lnTo>
                  <a:lnTo>
                    <a:pt x="3068" y="1195"/>
                  </a:lnTo>
                  <a:lnTo>
                    <a:pt x="3070" y="1195"/>
                  </a:lnTo>
                  <a:lnTo>
                    <a:pt x="3071" y="1195"/>
                  </a:lnTo>
                  <a:lnTo>
                    <a:pt x="3073" y="1195"/>
                  </a:lnTo>
                  <a:lnTo>
                    <a:pt x="3079" y="1194"/>
                  </a:lnTo>
                  <a:lnTo>
                    <a:pt x="3081" y="1196"/>
                  </a:lnTo>
                  <a:lnTo>
                    <a:pt x="3082" y="1197"/>
                  </a:lnTo>
                  <a:lnTo>
                    <a:pt x="3082" y="1197"/>
                  </a:lnTo>
                  <a:lnTo>
                    <a:pt x="3085" y="1199"/>
                  </a:lnTo>
                  <a:lnTo>
                    <a:pt x="3086" y="1198"/>
                  </a:lnTo>
                  <a:lnTo>
                    <a:pt x="3087" y="1202"/>
                  </a:lnTo>
                  <a:lnTo>
                    <a:pt x="3089" y="1201"/>
                  </a:lnTo>
                  <a:lnTo>
                    <a:pt x="3091" y="1203"/>
                  </a:lnTo>
                  <a:lnTo>
                    <a:pt x="3091" y="1203"/>
                  </a:lnTo>
                  <a:lnTo>
                    <a:pt x="3091" y="1204"/>
                  </a:lnTo>
                  <a:lnTo>
                    <a:pt x="3094" y="1206"/>
                  </a:lnTo>
                  <a:lnTo>
                    <a:pt x="3094" y="1206"/>
                  </a:lnTo>
                  <a:lnTo>
                    <a:pt x="3094" y="1207"/>
                  </a:lnTo>
                  <a:lnTo>
                    <a:pt x="3094" y="1208"/>
                  </a:lnTo>
                  <a:lnTo>
                    <a:pt x="3094" y="1206"/>
                  </a:lnTo>
                  <a:lnTo>
                    <a:pt x="3094" y="1206"/>
                  </a:lnTo>
                  <a:lnTo>
                    <a:pt x="3094" y="1208"/>
                  </a:lnTo>
                  <a:lnTo>
                    <a:pt x="3094" y="1206"/>
                  </a:lnTo>
                  <a:lnTo>
                    <a:pt x="3095" y="1208"/>
                  </a:lnTo>
                  <a:lnTo>
                    <a:pt x="3096" y="1208"/>
                  </a:lnTo>
                  <a:lnTo>
                    <a:pt x="3095" y="1210"/>
                  </a:lnTo>
                  <a:lnTo>
                    <a:pt x="3095" y="1210"/>
                  </a:lnTo>
                  <a:lnTo>
                    <a:pt x="3095" y="1210"/>
                  </a:lnTo>
                  <a:lnTo>
                    <a:pt x="3096" y="1210"/>
                  </a:lnTo>
                  <a:lnTo>
                    <a:pt x="3097" y="1211"/>
                  </a:lnTo>
                  <a:lnTo>
                    <a:pt x="3097" y="1215"/>
                  </a:lnTo>
                  <a:lnTo>
                    <a:pt x="3097" y="1216"/>
                  </a:lnTo>
                  <a:lnTo>
                    <a:pt x="3097" y="1218"/>
                  </a:lnTo>
                  <a:lnTo>
                    <a:pt x="3097" y="1219"/>
                  </a:lnTo>
                  <a:lnTo>
                    <a:pt x="3097" y="1220"/>
                  </a:lnTo>
                  <a:lnTo>
                    <a:pt x="3100" y="1220"/>
                  </a:lnTo>
                  <a:lnTo>
                    <a:pt x="3100" y="1219"/>
                  </a:lnTo>
                  <a:lnTo>
                    <a:pt x="3100" y="1219"/>
                  </a:lnTo>
                  <a:lnTo>
                    <a:pt x="3102" y="1216"/>
                  </a:lnTo>
                  <a:lnTo>
                    <a:pt x="3103" y="1215"/>
                  </a:lnTo>
                  <a:lnTo>
                    <a:pt x="3105" y="1218"/>
                  </a:lnTo>
                  <a:lnTo>
                    <a:pt x="3105" y="1219"/>
                  </a:lnTo>
                  <a:lnTo>
                    <a:pt x="3104" y="1221"/>
                  </a:lnTo>
                  <a:lnTo>
                    <a:pt x="3105" y="1221"/>
                  </a:lnTo>
                  <a:lnTo>
                    <a:pt x="3105" y="1221"/>
                  </a:lnTo>
                  <a:lnTo>
                    <a:pt x="3103" y="1222"/>
                  </a:lnTo>
                  <a:lnTo>
                    <a:pt x="3103" y="1222"/>
                  </a:lnTo>
                  <a:lnTo>
                    <a:pt x="3103" y="1222"/>
                  </a:lnTo>
                  <a:lnTo>
                    <a:pt x="3103" y="1223"/>
                  </a:lnTo>
                  <a:lnTo>
                    <a:pt x="3105" y="1224"/>
                  </a:lnTo>
                  <a:lnTo>
                    <a:pt x="3107" y="1223"/>
                  </a:lnTo>
                  <a:lnTo>
                    <a:pt x="3113" y="1225"/>
                  </a:lnTo>
                  <a:lnTo>
                    <a:pt x="3114" y="1224"/>
                  </a:lnTo>
                  <a:lnTo>
                    <a:pt x="3115" y="1227"/>
                  </a:lnTo>
                  <a:lnTo>
                    <a:pt x="3116" y="1225"/>
                  </a:lnTo>
                  <a:lnTo>
                    <a:pt x="3115" y="1227"/>
                  </a:lnTo>
                  <a:lnTo>
                    <a:pt x="3115" y="1227"/>
                  </a:lnTo>
                  <a:lnTo>
                    <a:pt x="3115" y="1227"/>
                  </a:lnTo>
                  <a:lnTo>
                    <a:pt x="3117" y="1229"/>
                  </a:lnTo>
                  <a:lnTo>
                    <a:pt x="3120" y="1229"/>
                  </a:lnTo>
                  <a:lnTo>
                    <a:pt x="3123" y="1231"/>
                  </a:lnTo>
                  <a:lnTo>
                    <a:pt x="3124" y="1233"/>
                  </a:lnTo>
                  <a:lnTo>
                    <a:pt x="3121" y="1233"/>
                  </a:lnTo>
                  <a:lnTo>
                    <a:pt x="3121" y="1233"/>
                  </a:lnTo>
                  <a:lnTo>
                    <a:pt x="3121" y="1233"/>
                  </a:lnTo>
                  <a:lnTo>
                    <a:pt x="3121" y="1237"/>
                  </a:lnTo>
                  <a:lnTo>
                    <a:pt x="3120" y="1238"/>
                  </a:lnTo>
                  <a:lnTo>
                    <a:pt x="3120" y="1238"/>
                  </a:lnTo>
                  <a:lnTo>
                    <a:pt x="3120" y="1238"/>
                  </a:lnTo>
                  <a:lnTo>
                    <a:pt x="3120" y="1240"/>
                  </a:lnTo>
                  <a:lnTo>
                    <a:pt x="3120" y="1248"/>
                  </a:lnTo>
                  <a:lnTo>
                    <a:pt x="3122" y="1248"/>
                  </a:lnTo>
                  <a:lnTo>
                    <a:pt x="3122" y="1249"/>
                  </a:lnTo>
                  <a:lnTo>
                    <a:pt x="3120" y="1250"/>
                  </a:lnTo>
                  <a:lnTo>
                    <a:pt x="3120" y="1250"/>
                  </a:lnTo>
                  <a:lnTo>
                    <a:pt x="3120" y="1250"/>
                  </a:lnTo>
                  <a:lnTo>
                    <a:pt x="3122" y="1252"/>
                  </a:lnTo>
                  <a:lnTo>
                    <a:pt x="3124" y="1249"/>
                  </a:lnTo>
                  <a:lnTo>
                    <a:pt x="3125" y="1249"/>
                  </a:lnTo>
                  <a:lnTo>
                    <a:pt x="3125" y="1249"/>
                  </a:lnTo>
                  <a:lnTo>
                    <a:pt x="3127" y="1248"/>
                  </a:lnTo>
                  <a:lnTo>
                    <a:pt x="3128" y="1246"/>
                  </a:lnTo>
                  <a:lnTo>
                    <a:pt x="3128" y="1246"/>
                  </a:lnTo>
                  <a:lnTo>
                    <a:pt x="3128" y="1246"/>
                  </a:lnTo>
                  <a:lnTo>
                    <a:pt x="3128" y="1245"/>
                  </a:lnTo>
                  <a:lnTo>
                    <a:pt x="3131" y="1244"/>
                  </a:lnTo>
                  <a:lnTo>
                    <a:pt x="3137" y="1241"/>
                  </a:lnTo>
                  <a:lnTo>
                    <a:pt x="3138" y="1240"/>
                  </a:lnTo>
                  <a:lnTo>
                    <a:pt x="3138" y="1239"/>
                  </a:lnTo>
                  <a:lnTo>
                    <a:pt x="3138" y="1239"/>
                  </a:lnTo>
                  <a:lnTo>
                    <a:pt x="3138" y="1237"/>
                  </a:lnTo>
                  <a:lnTo>
                    <a:pt x="3137" y="1235"/>
                  </a:lnTo>
                  <a:lnTo>
                    <a:pt x="3134" y="1232"/>
                  </a:lnTo>
                  <a:lnTo>
                    <a:pt x="3134" y="1232"/>
                  </a:lnTo>
                  <a:lnTo>
                    <a:pt x="3136" y="1233"/>
                  </a:lnTo>
                  <a:lnTo>
                    <a:pt x="3138" y="1236"/>
                  </a:lnTo>
                  <a:lnTo>
                    <a:pt x="3141" y="1238"/>
                  </a:lnTo>
                  <a:lnTo>
                    <a:pt x="3144" y="1237"/>
                  </a:lnTo>
                  <a:lnTo>
                    <a:pt x="3144" y="1237"/>
                  </a:lnTo>
                  <a:lnTo>
                    <a:pt x="3144" y="1237"/>
                  </a:lnTo>
                  <a:lnTo>
                    <a:pt x="3144" y="1235"/>
                  </a:lnTo>
                  <a:lnTo>
                    <a:pt x="3141" y="1231"/>
                  </a:lnTo>
                  <a:lnTo>
                    <a:pt x="3140" y="1231"/>
                  </a:lnTo>
                  <a:lnTo>
                    <a:pt x="3139" y="1230"/>
                  </a:lnTo>
                  <a:lnTo>
                    <a:pt x="3138" y="1229"/>
                  </a:lnTo>
                  <a:lnTo>
                    <a:pt x="3140" y="1230"/>
                  </a:lnTo>
                  <a:lnTo>
                    <a:pt x="3140" y="1231"/>
                  </a:lnTo>
                  <a:lnTo>
                    <a:pt x="3141" y="1231"/>
                  </a:lnTo>
                  <a:lnTo>
                    <a:pt x="3144" y="1233"/>
                  </a:lnTo>
                  <a:lnTo>
                    <a:pt x="3144" y="1233"/>
                  </a:lnTo>
                  <a:lnTo>
                    <a:pt x="3144" y="1233"/>
                  </a:lnTo>
                  <a:lnTo>
                    <a:pt x="3144" y="1231"/>
                  </a:lnTo>
                  <a:lnTo>
                    <a:pt x="3142" y="1231"/>
                  </a:lnTo>
                  <a:lnTo>
                    <a:pt x="3144" y="1231"/>
                  </a:lnTo>
                  <a:lnTo>
                    <a:pt x="3145" y="1231"/>
                  </a:lnTo>
                  <a:lnTo>
                    <a:pt x="3146" y="1230"/>
                  </a:lnTo>
                  <a:lnTo>
                    <a:pt x="3146" y="1230"/>
                  </a:lnTo>
                  <a:lnTo>
                    <a:pt x="3144" y="1228"/>
                  </a:lnTo>
                  <a:lnTo>
                    <a:pt x="3142" y="1228"/>
                  </a:lnTo>
                  <a:lnTo>
                    <a:pt x="3142" y="1228"/>
                  </a:lnTo>
                  <a:lnTo>
                    <a:pt x="3145" y="1228"/>
                  </a:lnTo>
                  <a:lnTo>
                    <a:pt x="3145" y="1228"/>
                  </a:lnTo>
                  <a:lnTo>
                    <a:pt x="3145" y="1228"/>
                  </a:lnTo>
                  <a:lnTo>
                    <a:pt x="3145" y="1224"/>
                  </a:lnTo>
                  <a:lnTo>
                    <a:pt x="3145" y="1224"/>
                  </a:lnTo>
                  <a:lnTo>
                    <a:pt x="3147" y="1222"/>
                  </a:lnTo>
                  <a:lnTo>
                    <a:pt x="3147" y="1222"/>
                  </a:lnTo>
                  <a:lnTo>
                    <a:pt x="3148" y="1222"/>
                  </a:lnTo>
                  <a:lnTo>
                    <a:pt x="3149" y="1222"/>
                  </a:lnTo>
                  <a:lnTo>
                    <a:pt x="3150" y="1224"/>
                  </a:lnTo>
                  <a:lnTo>
                    <a:pt x="3154" y="1225"/>
                  </a:lnTo>
                  <a:lnTo>
                    <a:pt x="3157" y="1224"/>
                  </a:lnTo>
                  <a:lnTo>
                    <a:pt x="3161" y="1222"/>
                  </a:lnTo>
                  <a:lnTo>
                    <a:pt x="3163" y="1222"/>
                  </a:lnTo>
                  <a:lnTo>
                    <a:pt x="3165" y="1220"/>
                  </a:lnTo>
                  <a:lnTo>
                    <a:pt x="3166" y="1219"/>
                  </a:lnTo>
                  <a:lnTo>
                    <a:pt x="3168" y="1218"/>
                  </a:lnTo>
                  <a:lnTo>
                    <a:pt x="3171" y="1215"/>
                  </a:lnTo>
                  <a:lnTo>
                    <a:pt x="3175" y="1213"/>
                  </a:lnTo>
                  <a:lnTo>
                    <a:pt x="3178" y="1211"/>
                  </a:lnTo>
                  <a:lnTo>
                    <a:pt x="3178" y="1211"/>
                  </a:lnTo>
                  <a:lnTo>
                    <a:pt x="3178" y="1211"/>
                  </a:lnTo>
                  <a:lnTo>
                    <a:pt x="3178" y="1210"/>
                  </a:lnTo>
                  <a:lnTo>
                    <a:pt x="3180" y="1207"/>
                  </a:lnTo>
                  <a:lnTo>
                    <a:pt x="3180" y="1207"/>
                  </a:lnTo>
                  <a:lnTo>
                    <a:pt x="3181" y="1207"/>
                  </a:lnTo>
                  <a:lnTo>
                    <a:pt x="3179" y="1206"/>
                  </a:lnTo>
                  <a:lnTo>
                    <a:pt x="3180" y="1204"/>
                  </a:lnTo>
                  <a:lnTo>
                    <a:pt x="3180" y="1204"/>
                  </a:lnTo>
                  <a:lnTo>
                    <a:pt x="3180" y="1204"/>
                  </a:lnTo>
                  <a:lnTo>
                    <a:pt x="3180" y="1203"/>
                  </a:lnTo>
                  <a:lnTo>
                    <a:pt x="3181" y="1201"/>
                  </a:lnTo>
                  <a:lnTo>
                    <a:pt x="3180" y="1201"/>
                  </a:lnTo>
                  <a:lnTo>
                    <a:pt x="3180" y="1201"/>
                  </a:lnTo>
                  <a:lnTo>
                    <a:pt x="3180" y="1201"/>
                  </a:lnTo>
                  <a:lnTo>
                    <a:pt x="3180" y="1199"/>
                  </a:lnTo>
                  <a:lnTo>
                    <a:pt x="3180" y="1199"/>
                  </a:lnTo>
                  <a:lnTo>
                    <a:pt x="3180" y="1197"/>
                  </a:lnTo>
                  <a:lnTo>
                    <a:pt x="3181" y="1197"/>
                  </a:lnTo>
                  <a:lnTo>
                    <a:pt x="3181" y="1197"/>
                  </a:lnTo>
                  <a:lnTo>
                    <a:pt x="3181" y="1197"/>
                  </a:lnTo>
                  <a:lnTo>
                    <a:pt x="3181" y="1195"/>
                  </a:lnTo>
                  <a:lnTo>
                    <a:pt x="3183" y="1195"/>
                  </a:lnTo>
                  <a:lnTo>
                    <a:pt x="3183" y="1195"/>
                  </a:lnTo>
                  <a:lnTo>
                    <a:pt x="3183" y="1195"/>
                  </a:lnTo>
                  <a:lnTo>
                    <a:pt x="3183" y="1191"/>
                  </a:lnTo>
                  <a:lnTo>
                    <a:pt x="3183" y="1191"/>
                  </a:lnTo>
                  <a:lnTo>
                    <a:pt x="3183" y="1191"/>
                  </a:lnTo>
                  <a:lnTo>
                    <a:pt x="3183" y="1191"/>
                  </a:lnTo>
                  <a:lnTo>
                    <a:pt x="3182" y="1189"/>
                  </a:lnTo>
                  <a:lnTo>
                    <a:pt x="3182" y="1189"/>
                  </a:lnTo>
                  <a:lnTo>
                    <a:pt x="3182" y="1186"/>
                  </a:lnTo>
                  <a:lnTo>
                    <a:pt x="3181" y="1184"/>
                  </a:lnTo>
                  <a:lnTo>
                    <a:pt x="3181" y="1177"/>
                  </a:lnTo>
                  <a:lnTo>
                    <a:pt x="3181" y="1174"/>
                  </a:lnTo>
                  <a:lnTo>
                    <a:pt x="3180" y="1172"/>
                  </a:lnTo>
                  <a:lnTo>
                    <a:pt x="3179" y="1169"/>
                  </a:lnTo>
                  <a:lnTo>
                    <a:pt x="3179" y="1167"/>
                  </a:lnTo>
                  <a:lnTo>
                    <a:pt x="3178" y="1164"/>
                  </a:lnTo>
                  <a:lnTo>
                    <a:pt x="3176" y="1162"/>
                  </a:lnTo>
                  <a:lnTo>
                    <a:pt x="3175" y="1160"/>
                  </a:lnTo>
                  <a:lnTo>
                    <a:pt x="3175" y="1158"/>
                  </a:lnTo>
                  <a:lnTo>
                    <a:pt x="3174" y="1158"/>
                  </a:lnTo>
                  <a:lnTo>
                    <a:pt x="3174" y="1156"/>
                  </a:lnTo>
                  <a:lnTo>
                    <a:pt x="3172" y="1155"/>
                  </a:lnTo>
                  <a:lnTo>
                    <a:pt x="3171" y="1153"/>
                  </a:lnTo>
                  <a:lnTo>
                    <a:pt x="3170" y="1150"/>
                  </a:lnTo>
                  <a:lnTo>
                    <a:pt x="3168" y="1150"/>
                  </a:lnTo>
                  <a:lnTo>
                    <a:pt x="3167" y="1147"/>
                  </a:lnTo>
                  <a:lnTo>
                    <a:pt x="3167" y="1147"/>
                  </a:lnTo>
                  <a:lnTo>
                    <a:pt x="3167" y="1147"/>
                  </a:lnTo>
                  <a:lnTo>
                    <a:pt x="3167" y="1147"/>
                  </a:lnTo>
                  <a:lnTo>
                    <a:pt x="3166" y="1146"/>
                  </a:lnTo>
                  <a:lnTo>
                    <a:pt x="3167" y="1147"/>
                  </a:lnTo>
                  <a:lnTo>
                    <a:pt x="3166" y="1147"/>
                  </a:lnTo>
                  <a:lnTo>
                    <a:pt x="3166" y="1147"/>
                  </a:lnTo>
                  <a:lnTo>
                    <a:pt x="3166" y="1147"/>
                  </a:lnTo>
                  <a:lnTo>
                    <a:pt x="3166" y="1147"/>
                  </a:lnTo>
                  <a:lnTo>
                    <a:pt x="3167" y="1147"/>
                  </a:lnTo>
                  <a:lnTo>
                    <a:pt x="3167" y="1147"/>
                  </a:lnTo>
                  <a:lnTo>
                    <a:pt x="3166" y="1145"/>
                  </a:lnTo>
                  <a:lnTo>
                    <a:pt x="3165" y="1145"/>
                  </a:lnTo>
                  <a:lnTo>
                    <a:pt x="3162" y="1144"/>
                  </a:lnTo>
                  <a:lnTo>
                    <a:pt x="3161" y="1141"/>
                  </a:lnTo>
                  <a:lnTo>
                    <a:pt x="3159" y="1141"/>
                  </a:lnTo>
                  <a:lnTo>
                    <a:pt x="3158" y="1141"/>
                  </a:lnTo>
                  <a:lnTo>
                    <a:pt x="3156" y="1138"/>
                  </a:lnTo>
                  <a:lnTo>
                    <a:pt x="3156" y="1139"/>
                  </a:lnTo>
                  <a:lnTo>
                    <a:pt x="3156" y="1139"/>
                  </a:lnTo>
                  <a:lnTo>
                    <a:pt x="3156" y="1138"/>
                  </a:lnTo>
                  <a:lnTo>
                    <a:pt x="3154" y="1136"/>
                  </a:lnTo>
                  <a:lnTo>
                    <a:pt x="3151" y="1136"/>
                  </a:lnTo>
                  <a:lnTo>
                    <a:pt x="3151" y="1133"/>
                  </a:lnTo>
                  <a:lnTo>
                    <a:pt x="3147" y="1129"/>
                  </a:lnTo>
                  <a:lnTo>
                    <a:pt x="3145" y="1127"/>
                  </a:lnTo>
                  <a:lnTo>
                    <a:pt x="3144" y="1125"/>
                  </a:lnTo>
                  <a:lnTo>
                    <a:pt x="3142" y="1124"/>
                  </a:lnTo>
                  <a:lnTo>
                    <a:pt x="3142" y="1124"/>
                  </a:lnTo>
                  <a:lnTo>
                    <a:pt x="3141" y="1124"/>
                  </a:lnTo>
                  <a:lnTo>
                    <a:pt x="3141" y="1124"/>
                  </a:lnTo>
                  <a:lnTo>
                    <a:pt x="3142" y="1124"/>
                  </a:lnTo>
                  <a:lnTo>
                    <a:pt x="3142" y="1121"/>
                  </a:lnTo>
                  <a:lnTo>
                    <a:pt x="3144" y="1120"/>
                  </a:lnTo>
                  <a:lnTo>
                    <a:pt x="3138" y="1117"/>
                  </a:lnTo>
                  <a:lnTo>
                    <a:pt x="3134" y="1113"/>
                  </a:lnTo>
                  <a:lnTo>
                    <a:pt x="3133" y="1110"/>
                  </a:lnTo>
                  <a:lnTo>
                    <a:pt x="3132" y="1110"/>
                  </a:lnTo>
                  <a:lnTo>
                    <a:pt x="3131" y="1105"/>
                  </a:lnTo>
                  <a:lnTo>
                    <a:pt x="3133" y="1102"/>
                  </a:lnTo>
                  <a:lnTo>
                    <a:pt x="3133" y="1096"/>
                  </a:lnTo>
                  <a:lnTo>
                    <a:pt x="3134" y="1095"/>
                  </a:lnTo>
                  <a:lnTo>
                    <a:pt x="3136" y="1092"/>
                  </a:lnTo>
                  <a:lnTo>
                    <a:pt x="3138" y="1092"/>
                  </a:lnTo>
                  <a:lnTo>
                    <a:pt x="3139" y="1092"/>
                  </a:lnTo>
                  <a:lnTo>
                    <a:pt x="3144" y="1087"/>
                  </a:lnTo>
                  <a:lnTo>
                    <a:pt x="3144" y="1087"/>
                  </a:lnTo>
                  <a:lnTo>
                    <a:pt x="3144" y="1087"/>
                  </a:lnTo>
                  <a:lnTo>
                    <a:pt x="3142" y="1087"/>
                  </a:lnTo>
                  <a:lnTo>
                    <a:pt x="3145" y="1084"/>
                  </a:lnTo>
                  <a:lnTo>
                    <a:pt x="3145" y="1082"/>
                  </a:lnTo>
                  <a:lnTo>
                    <a:pt x="3145" y="1082"/>
                  </a:lnTo>
                  <a:lnTo>
                    <a:pt x="3146" y="1082"/>
                  </a:lnTo>
                  <a:lnTo>
                    <a:pt x="3146" y="1082"/>
                  </a:lnTo>
                  <a:lnTo>
                    <a:pt x="3146" y="1082"/>
                  </a:lnTo>
                  <a:lnTo>
                    <a:pt x="3146" y="1079"/>
                  </a:lnTo>
                  <a:lnTo>
                    <a:pt x="3146" y="1079"/>
                  </a:lnTo>
                  <a:lnTo>
                    <a:pt x="3147" y="1078"/>
                  </a:lnTo>
                  <a:lnTo>
                    <a:pt x="3147" y="1078"/>
                  </a:lnTo>
                  <a:lnTo>
                    <a:pt x="3147" y="1078"/>
                  </a:lnTo>
                  <a:lnTo>
                    <a:pt x="3146" y="1077"/>
                  </a:lnTo>
                  <a:lnTo>
                    <a:pt x="3146" y="1077"/>
                  </a:lnTo>
                  <a:lnTo>
                    <a:pt x="3148" y="1078"/>
                  </a:lnTo>
                  <a:lnTo>
                    <a:pt x="3150" y="1077"/>
                  </a:lnTo>
                  <a:lnTo>
                    <a:pt x="3150" y="1078"/>
                  </a:lnTo>
                  <a:lnTo>
                    <a:pt x="3154" y="1077"/>
                  </a:lnTo>
                  <a:lnTo>
                    <a:pt x="3154" y="1077"/>
                  </a:lnTo>
                  <a:lnTo>
                    <a:pt x="3154" y="1077"/>
                  </a:lnTo>
                  <a:lnTo>
                    <a:pt x="3155" y="1075"/>
                  </a:lnTo>
                  <a:lnTo>
                    <a:pt x="3155" y="1074"/>
                  </a:lnTo>
                  <a:lnTo>
                    <a:pt x="3156" y="1074"/>
                  </a:lnTo>
                  <a:lnTo>
                    <a:pt x="3156" y="1074"/>
                  </a:lnTo>
                  <a:lnTo>
                    <a:pt x="3156" y="1074"/>
                  </a:lnTo>
                  <a:lnTo>
                    <a:pt x="3156" y="1074"/>
                  </a:lnTo>
                  <a:lnTo>
                    <a:pt x="3157" y="1073"/>
                  </a:lnTo>
                  <a:lnTo>
                    <a:pt x="3161" y="1071"/>
                  </a:lnTo>
                  <a:lnTo>
                    <a:pt x="3164" y="1070"/>
                  </a:lnTo>
                  <a:lnTo>
                    <a:pt x="3164" y="1070"/>
                  </a:lnTo>
                  <a:lnTo>
                    <a:pt x="3164" y="1070"/>
                  </a:lnTo>
                  <a:lnTo>
                    <a:pt x="3164" y="1070"/>
                  </a:lnTo>
                  <a:lnTo>
                    <a:pt x="3164" y="1069"/>
                  </a:lnTo>
                  <a:lnTo>
                    <a:pt x="3166" y="1069"/>
                  </a:lnTo>
                  <a:lnTo>
                    <a:pt x="3168" y="1067"/>
                  </a:lnTo>
                  <a:lnTo>
                    <a:pt x="3171" y="1069"/>
                  </a:lnTo>
                  <a:lnTo>
                    <a:pt x="3171" y="1066"/>
                  </a:lnTo>
                  <a:lnTo>
                    <a:pt x="3170" y="1065"/>
                  </a:lnTo>
                  <a:lnTo>
                    <a:pt x="3170" y="1064"/>
                  </a:lnTo>
                  <a:lnTo>
                    <a:pt x="3170" y="1065"/>
                  </a:lnTo>
                  <a:lnTo>
                    <a:pt x="3172" y="1065"/>
                  </a:lnTo>
                  <a:lnTo>
                    <a:pt x="3173" y="1067"/>
                  </a:lnTo>
                  <a:lnTo>
                    <a:pt x="3173" y="1068"/>
                  </a:lnTo>
                  <a:lnTo>
                    <a:pt x="3176" y="1066"/>
                  </a:lnTo>
                  <a:lnTo>
                    <a:pt x="3179" y="1068"/>
                  </a:lnTo>
                  <a:lnTo>
                    <a:pt x="3178" y="1070"/>
                  </a:lnTo>
                  <a:lnTo>
                    <a:pt x="3181" y="1070"/>
                  </a:lnTo>
                  <a:lnTo>
                    <a:pt x="3181" y="1070"/>
                  </a:lnTo>
                  <a:lnTo>
                    <a:pt x="3183" y="1070"/>
                  </a:lnTo>
                  <a:lnTo>
                    <a:pt x="3183" y="1067"/>
                  </a:lnTo>
                  <a:lnTo>
                    <a:pt x="3187" y="1068"/>
                  </a:lnTo>
                  <a:lnTo>
                    <a:pt x="3188" y="1070"/>
                  </a:lnTo>
                  <a:lnTo>
                    <a:pt x="3188" y="1068"/>
                  </a:lnTo>
                  <a:lnTo>
                    <a:pt x="3190" y="1070"/>
                  </a:lnTo>
                  <a:lnTo>
                    <a:pt x="3190" y="1071"/>
                  </a:lnTo>
                  <a:lnTo>
                    <a:pt x="3188" y="1074"/>
                  </a:lnTo>
                  <a:lnTo>
                    <a:pt x="3187" y="1076"/>
                  </a:lnTo>
                  <a:lnTo>
                    <a:pt x="3187" y="1077"/>
                  </a:lnTo>
                  <a:lnTo>
                    <a:pt x="3189" y="1083"/>
                  </a:lnTo>
                  <a:lnTo>
                    <a:pt x="3191" y="1085"/>
                  </a:lnTo>
                  <a:lnTo>
                    <a:pt x="3191" y="1087"/>
                  </a:lnTo>
                  <a:lnTo>
                    <a:pt x="3195" y="1087"/>
                  </a:lnTo>
                  <a:lnTo>
                    <a:pt x="3197" y="1086"/>
                  </a:lnTo>
                  <a:lnTo>
                    <a:pt x="3198" y="1084"/>
                  </a:lnTo>
                  <a:lnTo>
                    <a:pt x="3196" y="1081"/>
                  </a:lnTo>
                  <a:lnTo>
                    <a:pt x="3197" y="1081"/>
                  </a:lnTo>
                  <a:lnTo>
                    <a:pt x="3197" y="1079"/>
                  </a:lnTo>
                  <a:lnTo>
                    <a:pt x="3193" y="1079"/>
                  </a:lnTo>
                  <a:lnTo>
                    <a:pt x="3193" y="1076"/>
                  </a:lnTo>
                  <a:lnTo>
                    <a:pt x="3195" y="1075"/>
                  </a:lnTo>
                  <a:lnTo>
                    <a:pt x="3197" y="1074"/>
                  </a:lnTo>
                  <a:lnTo>
                    <a:pt x="3196" y="1071"/>
                  </a:lnTo>
                  <a:lnTo>
                    <a:pt x="3197" y="1074"/>
                  </a:lnTo>
                  <a:lnTo>
                    <a:pt x="3199" y="1074"/>
                  </a:lnTo>
                  <a:lnTo>
                    <a:pt x="3200" y="1071"/>
                  </a:lnTo>
                  <a:lnTo>
                    <a:pt x="3201" y="1070"/>
                  </a:lnTo>
                  <a:lnTo>
                    <a:pt x="3200" y="1071"/>
                  </a:lnTo>
                  <a:lnTo>
                    <a:pt x="3204" y="1071"/>
                  </a:lnTo>
                  <a:lnTo>
                    <a:pt x="3207" y="1070"/>
                  </a:lnTo>
                  <a:lnTo>
                    <a:pt x="3207" y="1070"/>
                  </a:lnTo>
                  <a:lnTo>
                    <a:pt x="3208" y="1070"/>
                  </a:lnTo>
                  <a:lnTo>
                    <a:pt x="3210" y="1069"/>
                  </a:lnTo>
                  <a:lnTo>
                    <a:pt x="3210" y="1069"/>
                  </a:lnTo>
                  <a:lnTo>
                    <a:pt x="3213" y="1069"/>
                  </a:lnTo>
                  <a:lnTo>
                    <a:pt x="3215" y="1067"/>
                  </a:lnTo>
                  <a:lnTo>
                    <a:pt x="3217" y="1067"/>
                  </a:lnTo>
                  <a:lnTo>
                    <a:pt x="3217" y="1066"/>
                  </a:lnTo>
                  <a:lnTo>
                    <a:pt x="3217" y="1065"/>
                  </a:lnTo>
                  <a:lnTo>
                    <a:pt x="3217" y="1065"/>
                  </a:lnTo>
                  <a:lnTo>
                    <a:pt x="3218" y="1065"/>
                  </a:lnTo>
                  <a:lnTo>
                    <a:pt x="3218" y="1065"/>
                  </a:lnTo>
                  <a:lnTo>
                    <a:pt x="3218" y="1065"/>
                  </a:lnTo>
                  <a:lnTo>
                    <a:pt x="3218" y="1065"/>
                  </a:lnTo>
                  <a:lnTo>
                    <a:pt x="3221" y="1067"/>
                  </a:lnTo>
                  <a:lnTo>
                    <a:pt x="3223" y="1067"/>
                  </a:lnTo>
                  <a:lnTo>
                    <a:pt x="3224" y="1065"/>
                  </a:lnTo>
                  <a:lnTo>
                    <a:pt x="3224" y="1064"/>
                  </a:lnTo>
                  <a:lnTo>
                    <a:pt x="3224" y="1065"/>
                  </a:lnTo>
                  <a:lnTo>
                    <a:pt x="3226" y="1066"/>
                  </a:lnTo>
                  <a:lnTo>
                    <a:pt x="3230" y="1064"/>
                  </a:lnTo>
                  <a:lnTo>
                    <a:pt x="3232" y="1064"/>
                  </a:lnTo>
                  <a:lnTo>
                    <a:pt x="3232" y="1061"/>
                  </a:lnTo>
                  <a:lnTo>
                    <a:pt x="3233" y="1059"/>
                  </a:lnTo>
                  <a:lnTo>
                    <a:pt x="3236" y="1060"/>
                  </a:lnTo>
                  <a:lnTo>
                    <a:pt x="3235" y="1058"/>
                  </a:lnTo>
                  <a:lnTo>
                    <a:pt x="3234" y="1054"/>
                  </a:lnTo>
                  <a:lnTo>
                    <a:pt x="3235" y="1057"/>
                  </a:lnTo>
                  <a:lnTo>
                    <a:pt x="3238" y="1059"/>
                  </a:lnTo>
                  <a:lnTo>
                    <a:pt x="3238" y="1060"/>
                  </a:lnTo>
                  <a:lnTo>
                    <a:pt x="3240" y="1060"/>
                  </a:lnTo>
                  <a:lnTo>
                    <a:pt x="3240" y="1054"/>
                  </a:lnTo>
                  <a:lnTo>
                    <a:pt x="3238" y="1052"/>
                  </a:lnTo>
                  <a:lnTo>
                    <a:pt x="3238" y="1052"/>
                  </a:lnTo>
                  <a:lnTo>
                    <a:pt x="3238" y="1052"/>
                  </a:lnTo>
                  <a:lnTo>
                    <a:pt x="3239" y="1051"/>
                  </a:lnTo>
                  <a:lnTo>
                    <a:pt x="3236" y="1050"/>
                  </a:lnTo>
                  <a:lnTo>
                    <a:pt x="3235" y="1050"/>
                  </a:lnTo>
                  <a:lnTo>
                    <a:pt x="3236" y="1050"/>
                  </a:lnTo>
                  <a:lnTo>
                    <a:pt x="3238" y="1049"/>
                  </a:lnTo>
                  <a:lnTo>
                    <a:pt x="3238" y="1048"/>
                  </a:lnTo>
                  <a:lnTo>
                    <a:pt x="3238" y="1047"/>
                  </a:lnTo>
                  <a:lnTo>
                    <a:pt x="3239" y="1048"/>
                  </a:lnTo>
                  <a:lnTo>
                    <a:pt x="3241" y="1047"/>
                  </a:lnTo>
                  <a:lnTo>
                    <a:pt x="3242" y="1047"/>
                  </a:lnTo>
                  <a:lnTo>
                    <a:pt x="3241" y="1047"/>
                  </a:lnTo>
                  <a:lnTo>
                    <a:pt x="3239" y="1048"/>
                  </a:lnTo>
                  <a:lnTo>
                    <a:pt x="3240" y="1048"/>
                  </a:lnTo>
                  <a:lnTo>
                    <a:pt x="3241" y="1048"/>
                  </a:lnTo>
                  <a:lnTo>
                    <a:pt x="3241" y="1049"/>
                  </a:lnTo>
                  <a:lnTo>
                    <a:pt x="3241" y="1052"/>
                  </a:lnTo>
                  <a:lnTo>
                    <a:pt x="3242" y="1052"/>
                  </a:lnTo>
                  <a:lnTo>
                    <a:pt x="3244" y="1056"/>
                  </a:lnTo>
                  <a:lnTo>
                    <a:pt x="3247" y="1056"/>
                  </a:lnTo>
                  <a:lnTo>
                    <a:pt x="3248" y="1058"/>
                  </a:lnTo>
                  <a:lnTo>
                    <a:pt x="3248" y="1058"/>
                  </a:lnTo>
                  <a:lnTo>
                    <a:pt x="3249" y="1058"/>
                  </a:lnTo>
                  <a:lnTo>
                    <a:pt x="3250" y="1059"/>
                  </a:lnTo>
                  <a:lnTo>
                    <a:pt x="3250" y="1056"/>
                  </a:lnTo>
                  <a:lnTo>
                    <a:pt x="3249" y="1054"/>
                  </a:lnTo>
                  <a:lnTo>
                    <a:pt x="3251" y="1054"/>
                  </a:lnTo>
                  <a:lnTo>
                    <a:pt x="3252" y="1054"/>
                  </a:lnTo>
                  <a:lnTo>
                    <a:pt x="3252" y="1056"/>
                  </a:lnTo>
                  <a:lnTo>
                    <a:pt x="3253" y="1053"/>
                  </a:lnTo>
                  <a:lnTo>
                    <a:pt x="3252" y="1053"/>
                  </a:lnTo>
                  <a:lnTo>
                    <a:pt x="3256" y="1051"/>
                  </a:lnTo>
                  <a:lnTo>
                    <a:pt x="3256" y="1053"/>
                  </a:lnTo>
                  <a:lnTo>
                    <a:pt x="3256" y="1054"/>
                  </a:lnTo>
                  <a:lnTo>
                    <a:pt x="3259" y="1053"/>
                  </a:lnTo>
                  <a:lnTo>
                    <a:pt x="3262" y="1051"/>
                  </a:lnTo>
                  <a:lnTo>
                    <a:pt x="3264" y="1051"/>
                  </a:lnTo>
                  <a:lnTo>
                    <a:pt x="3265" y="1052"/>
                  </a:lnTo>
                  <a:lnTo>
                    <a:pt x="3267" y="1053"/>
                  </a:lnTo>
                  <a:lnTo>
                    <a:pt x="3267" y="1053"/>
                  </a:lnTo>
                  <a:lnTo>
                    <a:pt x="3268" y="1050"/>
                  </a:lnTo>
                  <a:lnTo>
                    <a:pt x="3270" y="1051"/>
                  </a:lnTo>
                  <a:lnTo>
                    <a:pt x="3273" y="1050"/>
                  </a:lnTo>
                  <a:lnTo>
                    <a:pt x="3274" y="1050"/>
                  </a:lnTo>
                  <a:lnTo>
                    <a:pt x="3274" y="1049"/>
                  </a:lnTo>
                  <a:lnTo>
                    <a:pt x="3274" y="1050"/>
                  </a:lnTo>
                  <a:lnTo>
                    <a:pt x="3275" y="1050"/>
                  </a:lnTo>
                  <a:lnTo>
                    <a:pt x="3278" y="1049"/>
                  </a:lnTo>
                  <a:lnTo>
                    <a:pt x="3281" y="1049"/>
                  </a:lnTo>
                  <a:lnTo>
                    <a:pt x="3281" y="1047"/>
                  </a:lnTo>
                  <a:lnTo>
                    <a:pt x="3281" y="1045"/>
                  </a:lnTo>
                  <a:lnTo>
                    <a:pt x="3281" y="1045"/>
                  </a:lnTo>
                  <a:lnTo>
                    <a:pt x="3282" y="1045"/>
                  </a:lnTo>
                  <a:lnTo>
                    <a:pt x="3282" y="1043"/>
                  </a:lnTo>
                  <a:lnTo>
                    <a:pt x="3284" y="1042"/>
                  </a:lnTo>
                  <a:lnTo>
                    <a:pt x="3285" y="1042"/>
                  </a:lnTo>
                  <a:lnTo>
                    <a:pt x="3285" y="1039"/>
                  </a:lnTo>
                  <a:lnTo>
                    <a:pt x="3289" y="1040"/>
                  </a:lnTo>
                  <a:lnTo>
                    <a:pt x="3292" y="1036"/>
                  </a:lnTo>
                  <a:lnTo>
                    <a:pt x="3292" y="1036"/>
                  </a:lnTo>
                  <a:lnTo>
                    <a:pt x="3295" y="1035"/>
                  </a:lnTo>
                  <a:lnTo>
                    <a:pt x="3296" y="1033"/>
                  </a:lnTo>
                  <a:lnTo>
                    <a:pt x="3296" y="1033"/>
                  </a:lnTo>
                  <a:lnTo>
                    <a:pt x="3299" y="1033"/>
                  </a:lnTo>
                  <a:lnTo>
                    <a:pt x="3301" y="1031"/>
                  </a:lnTo>
                  <a:lnTo>
                    <a:pt x="3301" y="1027"/>
                  </a:lnTo>
                  <a:lnTo>
                    <a:pt x="3299" y="1027"/>
                  </a:lnTo>
                  <a:lnTo>
                    <a:pt x="3298" y="1027"/>
                  </a:lnTo>
                  <a:lnTo>
                    <a:pt x="3300" y="1027"/>
                  </a:lnTo>
                  <a:lnTo>
                    <a:pt x="3302" y="1026"/>
                  </a:lnTo>
                  <a:lnTo>
                    <a:pt x="3303" y="1025"/>
                  </a:lnTo>
                  <a:lnTo>
                    <a:pt x="3306" y="1025"/>
                  </a:lnTo>
                  <a:lnTo>
                    <a:pt x="3308" y="1025"/>
                  </a:lnTo>
                  <a:lnTo>
                    <a:pt x="3310" y="1025"/>
                  </a:lnTo>
                  <a:lnTo>
                    <a:pt x="3309" y="1023"/>
                  </a:lnTo>
                  <a:lnTo>
                    <a:pt x="3311" y="1020"/>
                  </a:lnTo>
                  <a:lnTo>
                    <a:pt x="3315" y="1019"/>
                  </a:lnTo>
                  <a:lnTo>
                    <a:pt x="3313" y="1017"/>
                  </a:lnTo>
                  <a:lnTo>
                    <a:pt x="3316" y="1017"/>
                  </a:lnTo>
                  <a:lnTo>
                    <a:pt x="3318" y="1017"/>
                  </a:lnTo>
                  <a:lnTo>
                    <a:pt x="3317" y="1014"/>
                  </a:lnTo>
                  <a:lnTo>
                    <a:pt x="3317" y="1013"/>
                  </a:lnTo>
                  <a:lnTo>
                    <a:pt x="3320" y="1011"/>
                  </a:lnTo>
                  <a:lnTo>
                    <a:pt x="3320" y="1014"/>
                  </a:lnTo>
                  <a:lnTo>
                    <a:pt x="3323" y="1011"/>
                  </a:lnTo>
                  <a:lnTo>
                    <a:pt x="3320" y="1010"/>
                  </a:lnTo>
                  <a:lnTo>
                    <a:pt x="3321" y="1009"/>
                  </a:lnTo>
                  <a:lnTo>
                    <a:pt x="3323" y="1006"/>
                  </a:lnTo>
                  <a:lnTo>
                    <a:pt x="3320" y="1005"/>
                  </a:lnTo>
                  <a:lnTo>
                    <a:pt x="3320" y="1005"/>
                  </a:lnTo>
                  <a:lnTo>
                    <a:pt x="3319" y="1006"/>
                  </a:lnTo>
                  <a:lnTo>
                    <a:pt x="3318" y="1005"/>
                  </a:lnTo>
                  <a:lnTo>
                    <a:pt x="3316" y="1002"/>
                  </a:lnTo>
                  <a:lnTo>
                    <a:pt x="3320" y="1005"/>
                  </a:lnTo>
                  <a:lnTo>
                    <a:pt x="3321" y="1002"/>
                  </a:lnTo>
                  <a:lnTo>
                    <a:pt x="3325" y="1000"/>
                  </a:lnTo>
                  <a:lnTo>
                    <a:pt x="3327" y="999"/>
                  </a:lnTo>
                  <a:lnTo>
                    <a:pt x="3325" y="999"/>
                  </a:lnTo>
                  <a:lnTo>
                    <a:pt x="3325" y="997"/>
                  </a:lnTo>
                  <a:lnTo>
                    <a:pt x="3325" y="997"/>
                  </a:lnTo>
                  <a:lnTo>
                    <a:pt x="3323" y="996"/>
                  </a:lnTo>
                  <a:lnTo>
                    <a:pt x="3321" y="993"/>
                  </a:lnTo>
                  <a:lnTo>
                    <a:pt x="3328" y="993"/>
                  </a:lnTo>
                  <a:lnTo>
                    <a:pt x="3328" y="994"/>
                  </a:lnTo>
                  <a:lnTo>
                    <a:pt x="3326" y="997"/>
                  </a:lnTo>
                  <a:lnTo>
                    <a:pt x="3328" y="996"/>
                  </a:lnTo>
                  <a:lnTo>
                    <a:pt x="3329" y="993"/>
                  </a:lnTo>
                  <a:lnTo>
                    <a:pt x="3332" y="989"/>
                  </a:lnTo>
                  <a:lnTo>
                    <a:pt x="3334" y="988"/>
                  </a:lnTo>
                  <a:lnTo>
                    <a:pt x="3330" y="987"/>
                  </a:lnTo>
                  <a:lnTo>
                    <a:pt x="3334" y="988"/>
                  </a:lnTo>
                  <a:lnTo>
                    <a:pt x="3335" y="984"/>
                  </a:lnTo>
                  <a:lnTo>
                    <a:pt x="3336" y="981"/>
                  </a:lnTo>
                  <a:lnTo>
                    <a:pt x="3337" y="981"/>
                  </a:lnTo>
                  <a:lnTo>
                    <a:pt x="3338" y="979"/>
                  </a:lnTo>
                  <a:lnTo>
                    <a:pt x="3337" y="975"/>
                  </a:lnTo>
                  <a:lnTo>
                    <a:pt x="3336" y="974"/>
                  </a:lnTo>
                  <a:lnTo>
                    <a:pt x="3338" y="975"/>
                  </a:lnTo>
                  <a:lnTo>
                    <a:pt x="3341" y="975"/>
                  </a:lnTo>
                  <a:lnTo>
                    <a:pt x="3343" y="973"/>
                  </a:lnTo>
                  <a:lnTo>
                    <a:pt x="3343" y="971"/>
                  </a:lnTo>
                  <a:lnTo>
                    <a:pt x="3344" y="970"/>
                  </a:lnTo>
                  <a:lnTo>
                    <a:pt x="3345" y="972"/>
                  </a:lnTo>
                  <a:lnTo>
                    <a:pt x="3347" y="971"/>
                  </a:lnTo>
                  <a:lnTo>
                    <a:pt x="3349" y="967"/>
                  </a:lnTo>
                  <a:lnTo>
                    <a:pt x="3349" y="965"/>
                  </a:lnTo>
                  <a:lnTo>
                    <a:pt x="3345" y="965"/>
                  </a:lnTo>
                  <a:lnTo>
                    <a:pt x="3344" y="963"/>
                  </a:lnTo>
                  <a:lnTo>
                    <a:pt x="3346" y="965"/>
                  </a:lnTo>
                  <a:lnTo>
                    <a:pt x="3347" y="965"/>
                  </a:lnTo>
                  <a:lnTo>
                    <a:pt x="3351" y="964"/>
                  </a:lnTo>
                  <a:lnTo>
                    <a:pt x="3350" y="959"/>
                  </a:lnTo>
                  <a:lnTo>
                    <a:pt x="3347" y="958"/>
                  </a:lnTo>
                  <a:lnTo>
                    <a:pt x="3350" y="956"/>
                  </a:lnTo>
                  <a:lnTo>
                    <a:pt x="3352" y="957"/>
                  </a:lnTo>
                  <a:lnTo>
                    <a:pt x="3353" y="958"/>
                  </a:lnTo>
                  <a:lnTo>
                    <a:pt x="3354" y="955"/>
                  </a:lnTo>
                  <a:lnTo>
                    <a:pt x="3354" y="953"/>
                  </a:lnTo>
                  <a:lnTo>
                    <a:pt x="3351" y="953"/>
                  </a:lnTo>
                  <a:lnTo>
                    <a:pt x="3349" y="954"/>
                  </a:lnTo>
                  <a:lnTo>
                    <a:pt x="3347" y="954"/>
                  </a:lnTo>
                  <a:lnTo>
                    <a:pt x="3351" y="953"/>
                  </a:lnTo>
                  <a:lnTo>
                    <a:pt x="3352" y="951"/>
                  </a:lnTo>
                  <a:lnTo>
                    <a:pt x="3353" y="949"/>
                  </a:lnTo>
                  <a:lnTo>
                    <a:pt x="3355" y="948"/>
                  </a:lnTo>
                  <a:lnTo>
                    <a:pt x="3353" y="946"/>
                  </a:lnTo>
                  <a:lnTo>
                    <a:pt x="3351" y="946"/>
                  </a:lnTo>
                  <a:lnTo>
                    <a:pt x="3350" y="945"/>
                  </a:lnTo>
                  <a:lnTo>
                    <a:pt x="3350" y="945"/>
                  </a:lnTo>
                  <a:lnTo>
                    <a:pt x="3347" y="942"/>
                  </a:lnTo>
                  <a:lnTo>
                    <a:pt x="3345" y="941"/>
                  </a:lnTo>
                  <a:lnTo>
                    <a:pt x="3343" y="941"/>
                  </a:lnTo>
                  <a:lnTo>
                    <a:pt x="3342" y="942"/>
                  </a:lnTo>
                  <a:lnTo>
                    <a:pt x="3337" y="943"/>
                  </a:lnTo>
                  <a:lnTo>
                    <a:pt x="3338" y="945"/>
                  </a:lnTo>
                  <a:lnTo>
                    <a:pt x="3337" y="943"/>
                  </a:lnTo>
                  <a:lnTo>
                    <a:pt x="3336" y="940"/>
                  </a:lnTo>
                  <a:lnTo>
                    <a:pt x="3334" y="941"/>
                  </a:lnTo>
                  <a:lnTo>
                    <a:pt x="3332" y="941"/>
                  </a:lnTo>
                  <a:lnTo>
                    <a:pt x="3333" y="940"/>
                  </a:lnTo>
                  <a:lnTo>
                    <a:pt x="3336" y="939"/>
                  </a:lnTo>
                  <a:lnTo>
                    <a:pt x="3338" y="940"/>
                  </a:lnTo>
                  <a:lnTo>
                    <a:pt x="3340" y="940"/>
                  </a:lnTo>
                  <a:lnTo>
                    <a:pt x="3341" y="938"/>
                  </a:lnTo>
                  <a:lnTo>
                    <a:pt x="3345" y="936"/>
                  </a:lnTo>
                  <a:lnTo>
                    <a:pt x="3349" y="933"/>
                  </a:lnTo>
                  <a:lnTo>
                    <a:pt x="3353" y="932"/>
                  </a:lnTo>
                  <a:lnTo>
                    <a:pt x="3353" y="930"/>
                  </a:lnTo>
                  <a:lnTo>
                    <a:pt x="3352" y="928"/>
                  </a:lnTo>
                  <a:lnTo>
                    <a:pt x="3350" y="925"/>
                  </a:lnTo>
                  <a:lnTo>
                    <a:pt x="3349" y="924"/>
                  </a:lnTo>
                  <a:lnTo>
                    <a:pt x="3346" y="923"/>
                  </a:lnTo>
                  <a:lnTo>
                    <a:pt x="3343" y="920"/>
                  </a:lnTo>
                  <a:lnTo>
                    <a:pt x="3338" y="919"/>
                  </a:lnTo>
                  <a:lnTo>
                    <a:pt x="3337" y="915"/>
                  </a:lnTo>
                  <a:lnTo>
                    <a:pt x="3335" y="915"/>
                  </a:lnTo>
                  <a:lnTo>
                    <a:pt x="3332" y="916"/>
                  </a:lnTo>
                  <a:lnTo>
                    <a:pt x="3328" y="916"/>
                  </a:lnTo>
                  <a:lnTo>
                    <a:pt x="3328" y="916"/>
                  </a:lnTo>
                  <a:lnTo>
                    <a:pt x="3326" y="914"/>
                  </a:lnTo>
                  <a:lnTo>
                    <a:pt x="3324" y="912"/>
                  </a:lnTo>
                  <a:lnTo>
                    <a:pt x="3323" y="913"/>
                  </a:lnTo>
                  <a:lnTo>
                    <a:pt x="3324" y="911"/>
                  </a:lnTo>
                  <a:lnTo>
                    <a:pt x="3323" y="910"/>
                  </a:lnTo>
                  <a:lnTo>
                    <a:pt x="3325" y="911"/>
                  </a:lnTo>
                  <a:lnTo>
                    <a:pt x="3327" y="913"/>
                  </a:lnTo>
                  <a:lnTo>
                    <a:pt x="3328" y="915"/>
                  </a:lnTo>
                  <a:lnTo>
                    <a:pt x="3330" y="916"/>
                  </a:lnTo>
                  <a:lnTo>
                    <a:pt x="3330" y="916"/>
                  </a:lnTo>
                  <a:lnTo>
                    <a:pt x="3334" y="914"/>
                  </a:lnTo>
                  <a:lnTo>
                    <a:pt x="3334" y="914"/>
                  </a:lnTo>
                  <a:lnTo>
                    <a:pt x="3337" y="914"/>
                  </a:lnTo>
                  <a:lnTo>
                    <a:pt x="3340" y="915"/>
                  </a:lnTo>
                  <a:lnTo>
                    <a:pt x="3341" y="917"/>
                  </a:lnTo>
                  <a:lnTo>
                    <a:pt x="3343" y="917"/>
                  </a:lnTo>
                  <a:lnTo>
                    <a:pt x="3346" y="917"/>
                  </a:lnTo>
                  <a:lnTo>
                    <a:pt x="3349" y="917"/>
                  </a:lnTo>
                  <a:lnTo>
                    <a:pt x="3351" y="919"/>
                  </a:lnTo>
                  <a:lnTo>
                    <a:pt x="3353" y="920"/>
                  </a:lnTo>
                  <a:lnTo>
                    <a:pt x="3353" y="917"/>
                  </a:lnTo>
                  <a:lnTo>
                    <a:pt x="3351" y="914"/>
                  </a:lnTo>
                  <a:lnTo>
                    <a:pt x="3351" y="914"/>
                  </a:lnTo>
                  <a:lnTo>
                    <a:pt x="3347" y="913"/>
                  </a:lnTo>
                  <a:lnTo>
                    <a:pt x="3347" y="910"/>
                  </a:lnTo>
                  <a:lnTo>
                    <a:pt x="3344" y="908"/>
                  </a:lnTo>
                  <a:lnTo>
                    <a:pt x="3342" y="906"/>
                  </a:lnTo>
                  <a:lnTo>
                    <a:pt x="3340" y="906"/>
                  </a:lnTo>
                  <a:lnTo>
                    <a:pt x="3340" y="903"/>
                  </a:lnTo>
                  <a:lnTo>
                    <a:pt x="3341" y="900"/>
                  </a:lnTo>
                  <a:lnTo>
                    <a:pt x="3338" y="898"/>
                  </a:lnTo>
                  <a:lnTo>
                    <a:pt x="3337" y="895"/>
                  </a:lnTo>
                  <a:lnTo>
                    <a:pt x="3336" y="893"/>
                  </a:lnTo>
                  <a:lnTo>
                    <a:pt x="3335" y="890"/>
                  </a:lnTo>
                  <a:lnTo>
                    <a:pt x="3333" y="885"/>
                  </a:lnTo>
                  <a:lnTo>
                    <a:pt x="3333" y="883"/>
                  </a:lnTo>
                  <a:lnTo>
                    <a:pt x="3332" y="880"/>
                  </a:lnTo>
                  <a:lnTo>
                    <a:pt x="3328" y="878"/>
                  </a:lnTo>
                  <a:lnTo>
                    <a:pt x="3325" y="878"/>
                  </a:lnTo>
                  <a:lnTo>
                    <a:pt x="3325" y="877"/>
                  </a:lnTo>
                  <a:lnTo>
                    <a:pt x="3323" y="876"/>
                  </a:lnTo>
                  <a:lnTo>
                    <a:pt x="3319" y="873"/>
                  </a:lnTo>
                  <a:lnTo>
                    <a:pt x="3317" y="873"/>
                  </a:lnTo>
                  <a:lnTo>
                    <a:pt x="3317" y="871"/>
                  </a:lnTo>
                  <a:lnTo>
                    <a:pt x="3317" y="869"/>
                  </a:lnTo>
                  <a:lnTo>
                    <a:pt x="3318" y="868"/>
                  </a:lnTo>
                  <a:lnTo>
                    <a:pt x="3319" y="866"/>
                  </a:lnTo>
                  <a:lnTo>
                    <a:pt x="3321" y="863"/>
                  </a:lnTo>
                  <a:lnTo>
                    <a:pt x="3324" y="860"/>
                  </a:lnTo>
                  <a:lnTo>
                    <a:pt x="3326" y="860"/>
                  </a:lnTo>
                  <a:lnTo>
                    <a:pt x="3328" y="857"/>
                  </a:lnTo>
                  <a:lnTo>
                    <a:pt x="3329" y="855"/>
                  </a:lnTo>
                  <a:lnTo>
                    <a:pt x="3330" y="855"/>
                  </a:lnTo>
                  <a:lnTo>
                    <a:pt x="3330" y="853"/>
                  </a:lnTo>
                  <a:lnTo>
                    <a:pt x="3329" y="852"/>
                  </a:lnTo>
                  <a:lnTo>
                    <a:pt x="3329" y="851"/>
                  </a:lnTo>
                  <a:lnTo>
                    <a:pt x="3333" y="849"/>
                  </a:lnTo>
                  <a:lnTo>
                    <a:pt x="3333" y="852"/>
                  </a:lnTo>
                  <a:lnTo>
                    <a:pt x="3335" y="853"/>
                  </a:lnTo>
                  <a:lnTo>
                    <a:pt x="3337" y="852"/>
                  </a:lnTo>
                  <a:lnTo>
                    <a:pt x="3337" y="848"/>
                  </a:lnTo>
                  <a:lnTo>
                    <a:pt x="3340" y="847"/>
                  </a:lnTo>
                  <a:lnTo>
                    <a:pt x="3340" y="844"/>
                  </a:lnTo>
                  <a:lnTo>
                    <a:pt x="3338" y="845"/>
                  </a:lnTo>
                  <a:lnTo>
                    <a:pt x="3340" y="844"/>
                  </a:lnTo>
                  <a:lnTo>
                    <a:pt x="3341" y="845"/>
                  </a:lnTo>
                  <a:lnTo>
                    <a:pt x="3346" y="843"/>
                  </a:lnTo>
                  <a:lnTo>
                    <a:pt x="3349" y="842"/>
                  </a:lnTo>
                  <a:lnTo>
                    <a:pt x="3351" y="840"/>
                  </a:lnTo>
                  <a:lnTo>
                    <a:pt x="3353" y="839"/>
                  </a:lnTo>
                  <a:lnTo>
                    <a:pt x="3355" y="839"/>
                  </a:lnTo>
                  <a:lnTo>
                    <a:pt x="3358" y="838"/>
                  </a:lnTo>
                  <a:lnTo>
                    <a:pt x="3358" y="840"/>
                  </a:lnTo>
                  <a:lnTo>
                    <a:pt x="3361" y="840"/>
                  </a:lnTo>
                  <a:lnTo>
                    <a:pt x="3362" y="838"/>
                  </a:lnTo>
                  <a:lnTo>
                    <a:pt x="3363" y="836"/>
                  </a:lnTo>
                  <a:lnTo>
                    <a:pt x="3363" y="833"/>
                  </a:lnTo>
                  <a:lnTo>
                    <a:pt x="3360" y="831"/>
                  </a:lnTo>
                  <a:lnTo>
                    <a:pt x="3360" y="831"/>
                  </a:lnTo>
                  <a:lnTo>
                    <a:pt x="3356" y="829"/>
                  </a:lnTo>
                  <a:lnTo>
                    <a:pt x="3355" y="831"/>
                  </a:lnTo>
                  <a:lnTo>
                    <a:pt x="3354" y="830"/>
                  </a:lnTo>
                  <a:lnTo>
                    <a:pt x="3349" y="831"/>
                  </a:lnTo>
                  <a:lnTo>
                    <a:pt x="3346" y="828"/>
                  </a:lnTo>
                  <a:lnTo>
                    <a:pt x="3344" y="829"/>
                  </a:lnTo>
                  <a:lnTo>
                    <a:pt x="3342" y="826"/>
                  </a:lnTo>
                  <a:lnTo>
                    <a:pt x="3338" y="825"/>
                  </a:lnTo>
                  <a:lnTo>
                    <a:pt x="3336" y="826"/>
                  </a:lnTo>
                  <a:lnTo>
                    <a:pt x="3333" y="827"/>
                  </a:lnTo>
                  <a:lnTo>
                    <a:pt x="3330" y="830"/>
                  </a:lnTo>
                  <a:lnTo>
                    <a:pt x="3328" y="831"/>
                  </a:lnTo>
                  <a:lnTo>
                    <a:pt x="3326" y="834"/>
                  </a:lnTo>
                  <a:lnTo>
                    <a:pt x="3324" y="836"/>
                  </a:lnTo>
                  <a:lnTo>
                    <a:pt x="3323" y="836"/>
                  </a:lnTo>
                  <a:lnTo>
                    <a:pt x="3319" y="836"/>
                  </a:lnTo>
                  <a:lnTo>
                    <a:pt x="3317" y="836"/>
                  </a:lnTo>
                  <a:lnTo>
                    <a:pt x="3313" y="834"/>
                  </a:lnTo>
                  <a:lnTo>
                    <a:pt x="3313" y="833"/>
                  </a:lnTo>
                  <a:lnTo>
                    <a:pt x="3313" y="830"/>
                  </a:lnTo>
                  <a:lnTo>
                    <a:pt x="3315" y="827"/>
                  </a:lnTo>
                  <a:lnTo>
                    <a:pt x="3316" y="825"/>
                  </a:lnTo>
                  <a:lnTo>
                    <a:pt x="3313" y="822"/>
                  </a:lnTo>
                  <a:lnTo>
                    <a:pt x="3311" y="819"/>
                  </a:lnTo>
                  <a:lnTo>
                    <a:pt x="3310" y="820"/>
                  </a:lnTo>
                  <a:lnTo>
                    <a:pt x="3309" y="822"/>
                  </a:lnTo>
                  <a:lnTo>
                    <a:pt x="3306" y="820"/>
                  </a:lnTo>
                  <a:lnTo>
                    <a:pt x="3303" y="820"/>
                  </a:lnTo>
                  <a:lnTo>
                    <a:pt x="3301" y="820"/>
                  </a:lnTo>
                  <a:lnTo>
                    <a:pt x="3299" y="818"/>
                  </a:lnTo>
                  <a:lnTo>
                    <a:pt x="3299" y="818"/>
                  </a:lnTo>
                  <a:lnTo>
                    <a:pt x="3295" y="816"/>
                  </a:lnTo>
                  <a:lnTo>
                    <a:pt x="3294" y="812"/>
                  </a:lnTo>
                  <a:lnTo>
                    <a:pt x="3294" y="810"/>
                  </a:lnTo>
                  <a:lnTo>
                    <a:pt x="3296" y="808"/>
                  </a:lnTo>
                  <a:lnTo>
                    <a:pt x="3296" y="806"/>
                  </a:lnTo>
                  <a:lnTo>
                    <a:pt x="3298" y="804"/>
                  </a:lnTo>
                  <a:lnTo>
                    <a:pt x="3301" y="803"/>
                  </a:lnTo>
                  <a:lnTo>
                    <a:pt x="3307" y="805"/>
                  </a:lnTo>
                  <a:lnTo>
                    <a:pt x="3309" y="803"/>
                  </a:lnTo>
                  <a:lnTo>
                    <a:pt x="3311" y="804"/>
                  </a:lnTo>
                  <a:lnTo>
                    <a:pt x="3315" y="803"/>
                  </a:lnTo>
                  <a:lnTo>
                    <a:pt x="3318" y="800"/>
                  </a:lnTo>
                  <a:lnTo>
                    <a:pt x="3318" y="797"/>
                  </a:lnTo>
                  <a:lnTo>
                    <a:pt x="3319" y="794"/>
                  </a:lnTo>
                  <a:lnTo>
                    <a:pt x="3323" y="792"/>
                  </a:lnTo>
                  <a:lnTo>
                    <a:pt x="3325" y="791"/>
                  </a:lnTo>
                  <a:lnTo>
                    <a:pt x="3326" y="791"/>
                  </a:lnTo>
                  <a:lnTo>
                    <a:pt x="3327" y="791"/>
                  </a:lnTo>
                  <a:lnTo>
                    <a:pt x="3328" y="789"/>
                  </a:lnTo>
                  <a:lnTo>
                    <a:pt x="3332" y="787"/>
                  </a:lnTo>
                  <a:lnTo>
                    <a:pt x="3336" y="785"/>
                  </a:lnTo>
                  <a:lnTo>
                    <a:pt x="3337" y="782"/>
                  </a:lnTo>
                  <a:lnTo>
                    <a:pt x="3340" y="779"/>
                  </a:lnTo>
                  <a:lnTo>
                    <a:pt x="3342" y="779"/>
                  </a:lnTo>
                  <a:lnTo>
                    <a:pt x="3343" y="776"/>
                  </a:lnTo>
                  <a:lnTo>
                    <a:pt x="3344" y="775"/>
                  </a:lnTo>
                  <a:lnTo>
                    <a:pt x="3346" y="775"/>
                  </a:lnTo>
                  <a:lnTo>
                    <a:pt x="3350" y="777"/>
                  </a:lnTo>
                  <a:lnTo>
                    <a:pt x="3351" y="777"/>
                  </a:lnTo>
                  <a:lnTo>
                    <a:pt x="3353" y="774"/>
                  </a:lnTo>
                  <a:lnTo>
                    <a:pt x="3353" y="775"/>
                  </a:lnTo>
                  <a:lnTo>
                    <a:pt x="3355" y="778"/>
                  </a:lnTo>
                  <a:lnTo>
                    <a:pt x="3358" y="779"/>
                  </a:lnTo>
                  <a:lnTo>
                    <a:pt x="3358" y="780"/>
                  </a:lnTo>
                  <a:lnTo>
                    <a:pt x="3359" y="783"/>
                  </a:lnTo>
                  <a:lnTo>
                    <a:pt x="3356" y="785"/>
                  </a:lnTo>
                  <a:lnTo>
                    <a:pt x="3355" y="788"/>
                  </a:lnTo>
                  <a:lnTo>
                    <a:pt x="3354" y="791"/>
                  </a:lnTo>
                  <a:lnTo>
                    <a:pt x="3353" y="791"/>
                  </a:lnTo>
                  <a:lnTo>
                    <a:pt x="3351" y="792"/>
                  </a:lnTo>
                  <a:lnTo>
                    <a:pt x="3349" y="794"/>
                  </a:lnTo>
                  <a:lnTo>
                    <a:pt x="3349" y="796"/>
                  </a:lnTo>
                  <a:lnTo>
                    <a:pt x="3347" y="796"/>
                  </a:lnTo>
                  <a:lnTo>
                    <a:pt x="3345" y="797"/>
                  </a:lnTo>
                  <a:lnTo>
                    <a:pt x="3347" y="797"/>
                  </a:lnTo>
                  <a:lnTo>
                    <a:pt x="3349" y="801"/>
                  </a:lnTo>
                  <a:lnTo>
                    <a:pt x="3354" y="800"/>
                  </a:lnTo>
                  <a:lnTo>
                    <a:pt x="3353" y="801"/>
                  </a:lnTo>
                  <a:lnTo>
                    <a:pt x="3350" y="803"/>
                  </a:lnTo>
                  <a:lnTo>
                    <a:pt x="3349" y="805"/>
                  </a:lnTo>
                  <a:lnTo>
                    <a:pt x="3346" y="806"/>
                  </a:lnTo>
                  <a:lnTo>
                    <a:pt x="3344" y="808"/>
                  </a:lnTo>
                  <a:lnTo>
                    <a:pt x="3344" y="811"/>
                  </a:lnTo>
                  <a:lnTo>
                    <a:pt x="3347" y="810"/>
                  </a:lnTo>
                  <a:lnTo>
                    <a:pt x="3350" y="808"/>
                  </a:lnTo>
                  <a:lnTo>
                    <a:pt x="3355" y="805"/>
                  </a:lnTo>
                  <a:lnTo>
                    <a:pt x="3358" y="803"/>
                  </a:lnTo>
                  <a:lnTo>
                    <a:pt x="3360" y="801"/>
                  </a:lnTo>
                  <a:lnTo>
                    <a:pt x="3362" y="799"/>
                  </a:lnTo>
                  <a:lnTo>
                    <a:pt x="3366" y="797"/>
                  </a:lnTo>
                  <a:lnTo>
                    <a:pt x="3371" y="795"/>
                  </a:lnTo>
                  <a:lnTo>
                    <a:pt x="3373" y="794"/>
                  </a:lnTo>
                  <a:lnTo>
                    <a:pt x="3376" y="793"/>
                  </a:lnTo>
                  <a:lnTo>
                    <a:pt x="3377" y="793"/>
                  </a:lnTo>
                  <a:lnTo>
                    <a:pt x="3379" y="793"/>
                  </a:lnTo>
                  <a:lnTo>
                    <a:pt x="3385" y="793"/>
                  </a:lnTo>
                  <a:lnTo>
                    <a:pt x="3387" y="791"/>
                  </a:lnTo>
                  <a:lnTo>
                    <a:pt x="3387" y="791"/>
                  </a:lnTo>
                  <a:lnTo>
                    <a:pt x="3388" y="788"/>
                  </a:lnTo>
                  <a:lnTo>
                    <a:pt x="3389" y="789"/>
                  </a:lnTo>
                  <a:lnTo>
                    <a:pt x="3389" y="789"/>
                  </a:lnTo>
                  <a:lnTo>
                    <a:pt x="3389" y="789"/>
                  </a:lnTo>
                  <a:lnTo>
                    <a:pt x="3388" y="791"/>
                  </a:lnTo>
                  <a:lnTo>
                    <a:pt x="3388" y="791"/>
                  </a:lnTo>
                  <a:lnTo>
                    <a:pt x="3388" y="793"/>
                  </a:lnTo>
                  <a:lnTo>
                    <a:pt x="3390" y="795"/>
                  </a:lnTo>
                  <a:lnTo>
                    <a:pt x="3394" y="794"/>
                  </a:lnTo>
                  <a:lnTo>
                    <a:pt x="3396" y="796"/>
                  </a:lnTo>
                  <a:lnTo>
                    <a:pt x="3397" y="796"/>
                  </a:lnTo>
                  <a:lnTo>
                    <a:pt x="3400" y="797"/>
                  </a:lnTo>
                  <a:lnTo>
                    <a:pt x="3403" y="797"/>
                  </a:lnTo>
                  <a:lnTo>
                    <a:pt x="3402" y="800"/>
                  </a:lnTo>
                  <a:lnTo>
                    <a:pt x="3402" y="802"/>
                  </a:lnTo>
                  <a:lnTo>
                    <a:pt x="3401" y="804"/>
                  </a:lnTo>
                  <a:lnTo>
                    <a:pt x="3398" y="808"/>
                  </a:lnTo>
                  <a:lnTo>
                    <a:pt x="3400" y="810"/>
                  </a:lnTo>
                  <a:lnTo>
                    <a:pt x="3400" y="811"/>
                  </a:lnTo>
                  <a:lnTo>
                    <a:pt x="3403" y="810"/>
                  </a:lnTo>
                  <a:lnTo>
                    <a:pt x="3405" y="812"/>
                  </a:lnTo>
                  <a:lnTo>
                    <a:pt x="3405" y="812"/>
                  </a:lnTo>
                  <a:lnTo>
                    <a:pt x="3404" y="812"/>
                  </a:lnTo>
                  <a:lnTo>
                    <a:pt x="3402" y="811"/>
                  </a:lnTo>
                  <a:lnTo>
                    <a:pt x="3400" y="811"/>
                  </a:lnTo>
                  <a:lnTo>
                    <a:pt x="3396" y="813"/>
                  </a:lnTo>
                  <a:lnTo>
                    <a:pt x="3396" y="814"/>
                  </a:lnTo>
                  <a:lnTo>
                    <a:pt x="3395" y="816"/>
                  </a:lnTo>
                  <a:lnTo>
                    <a:pt x="3395" y="818"/>
                  </a:lnTo>
                  <a:lnTo>
                    <a:pt x="3394" y="820"/>
                  </a:lnTo>
                  <a:lnTo>
                    <a:pt x="3396" y="821"/>
                  </a:lnTo>
                  <a:lnTo>
                    <a:pt x="3400" y="821"/>
                  </a:lnTo>
                  <a:lnTo>
                    <a:pt x="3396" y="822"/>
                  </a:lnTo>
                  <a:lnTo>
                    <a:pt x="3396" y="823"/>
                  </a:lnTo>
                  <a:lnTo>
                    <a:pt x="3398" y="825"/>
                  </a:lnTo>
                  <a:lnTo>
                    <a:pt x="3401" y="826"/>
                  </a:lnTo>
                  <a:lnTo>
                    <a:pt x="3403" y="823"/>
                  </a:lnTo>
                  <a:lnTo>
                    <a:pt x="3403" y="827"/>
                  </a:lnTo>
                  <a:lnTo>
                    <a:pt x="3405" y="825"/>
                  </a:lnTo>
                  <a:lnTo>
                    <a:pt x="3405" y="822"/>
                  </a:lnTo>
                  <a:lnTo>
                    <a:pt x="3407" y="822"/>
                  </a:lnTo>
                  <a:lnTo>
                    <a:pt x="3410" y="825"/>
                  </a:lnTo>
                  <a:lnTo>
                    <a:pt x="3413" y="825"/>
                  </a:lnTo>
                  <a:lnTo>
                    <a:pt x="3415" y="823"/>
                  </a:lnTo>
                  <a:lnTo>
                    <a:pt x="3419" y="826"/>
                  </a:lnTo>
                  <a:lnTo>
                    <a:pt x="3420" y="825"/>
                  </a:lnTo>
                  <a:lnTo>
                    <a:pt x="3420" y="825"/>
                  </a:lnTo>
                  <a:lnTo>
                    <a:pt x="3420" y="827"/>
                  </a:lnTo>
                  <a:lnTo>
                    <a:pt x="3418" y="826"/>
                  </a:lnTo>
                  <a:lnTo>
                    <a:pt x="3418" y="827"/>
                  </a:lnTo>
                  <a:lnTo>
                    <a:pt x="3419" y="829"/>
                  </a:lnTo>
                  <a:lnTo>
                    <a:pt x="3420" y="831"/>
                  </a:lnTo>
                  <a:lnTo>
                    <a:pt x="3420" y="831"/>
                  </a:lnTo>
                  <a:lnTo>
                    <a:pt x="3421" y="835"/>
                  </a:lnTo>
                  <a:lnTo>
                    <a:pt x="3420" y="836"/>
                  </a:lnTo>
                  <a:lnTo>
                    <a:pt x="3422" y="836"/>
                  </a:lnTo>
                  <a:lnTo>
                    <a:pt x="3424" y="839"/>
                  </a:lnTo>
                  <a:lnTo>
                    <a:pt x="3422" y="842"/>
                  </a:lnTo>
                  <a:lnTo>
                    <a:pt x="3421" y="838"/>
                  </a:lnTo>
                  <a:lnTo>
                    <a:pt x="3418" y="839"/>
                  </a:lnTo>
                  <a:lnTo>
                    <a:pt x="3415" y="840"/>
                  </a:lnTo>
                  <a:lnTo>
                    <a:pt x="3413" y="840"/>
                  </a:lnTo>
                  <a:lnTo>
                    <a:pt x="3413" y="843"/>
                  </a:lnTo>
                  <a:lnTo>
                    <a:pt x="3414" y="843"/>
                  </a:lnTo>
                  <a:lnTo>
                    <a:pt x="3417" y="844"/>
                  </a:lnTo>
                  <a:lnTo>
                    <a:pt x="3419" y="846"/>
                  </a:lnTo>
                  <a:lnTo>
                    <a:pt x="3418" y="849"/>
                  </a:lnTo>
                  <a:lnTo>
                    <a:pt x="3418" y="852"/>
                  </a:lnTo>
                  <a:lnTo>
                    <a:pt x="3420" y="853"/>
                  </a:lnTo>
                  <a:lnTo>
                    <a:pt x="3419" y="854"/>
                  </a:lnTo>
                  <a:lnTo>
                    <a:pt x="3421" y="856"/>
                  </a:lnTo>
                  <a:lnTo>
                    <a:pt x="3418" y="859"/>
                  </a:lnTo>
                  <a:lnTo>
                    <a:pt x="3420" y="861"/>
                  </a:lnTo>
                  <a:lnTo>
                    <a:pt x="3417" y="862"/>
                  </a:lnTo>
                  <a:lnTo>
                    <a:pt x="3417" y="862"/>
                  </a:lnTo>
                  <a:lnTo>
                    <a:pt x="3415" y="865"/>
                  </a:lnTo>
                  <a:lnTo>
                    <a:pt x="3417" y="868"/>
                  </a:lnTo>
                  <a:lnTo>
                    <a:pt x="3413" y="866"/>
                  </a:lnTo>
                  <a:lnTo>
                    <a:pt x="3414" y="869"/>
                  </a:lnTo>
                  <a:lnTo>
                    <a:pt x="3415" y="871"/>
                  </a:lnTo>
                  <a:lnTo>
                    <a:pt x="3417" y="872"/>
                  </a:lnTo>
                  <a:lnTo>
                    <a:pt x="3419" y="872"/>
                  </a:lnTo>
                  <a:lnTo>
                    <a:pt x="3417" y="873"/>
                  </a:lnTo>
                  <a:lnTo>
                    <a:pt x="3417" y="876"/>
                  </a:lnTo>
                  <a:lnTo>
                    <a:pt x="3414" y="874"/>
                  </a:lnTo>
                  <a:lnTo>
                    <a:pt x="3417" y="877"/>
                  </a:lnTo>
                  <a:lnTo>
                    <a:pt x="3417" y="879"/>
                  </a:lnTo>
                  <a:lnTo>
                    <a:pt x="3419" y="879"/>
                  </a:lnTo>
                  <a:lnTo>
                    <a:pt x="3420" y="877"/>
                  </a:lnTo>
                  <a:lnTo>
                    <a:pt x="3423" y="877"/>
                  </a:lnTo>
                  <a:lnTo>
                    <a:pt x="3426" y="874"/>
                  </a:lnTo>
                  <a:lnTo>
                    <a:pt x="3428" y="873"/>
                  </a:lnTo>
                  <a:lnTo>
                    <a:pt x="3427" y="876"/>
                  </a:lnTo>
                  <a:lnTo>
                    <a:pt x="3429" y="878"/>
                  </a:lnTo>
                  <a:lnTo>
                    <a:pt x="3429" y="877"/>
                  </a:lnTo>
                  <a:lnTo>
                    <a:pt x="3430" y="876"/>
                  </a:lnTo>
                  <a:lnTo>
                    <a:pt x="3430" y="876"/>
                  </a:lnTo>
                  <a:lnTo>
                    <a:pt x="3429" y="872"/>
                  </a:lnTo>
                  <a:lnTo>
                    <a:pt x="3430" y="871"/>
                  </a:lnTo>
                  <a:lnTo>
                    <a:pt x="3431" y="874"/>
                  </a:lnTo>
                  <a:lnTo>
                    <a:pt x="3434" y="873"/>
                  </a:lnTo>
                  <a:lnTo>
                    <a:pt x="3431" y="871"/>
                  </a:lnTo>
                  <a:lnTo>
                    <a:pt x="3435" y="870"/>
                  </a:lnTo>
                  <a:lnTo>
                    <a:pt x="3436" y="870"/>
                  </a:lnTo>
                  <a:lnTo>
                    <a:pt x="3438" y="868"/>
                  </a:lnTo>
                  <a:lnTo>
                    <a:pt x="3439" y="871"/>
                  </a:lnTo>
                  <a:lnTo>
                    <a:pt x="3441" y="871"/>
                  </a:lnTo>
                  <a:lnTo>
                    <a:pt x="3443" y="872"/>
                  </a:lnTo>
                  <a:lnTo>
                    <a:pt x="3444" y="871"/>
                  </a:lnTo>
                  <a:lnTo>
                    <a:pt x="3444" y="869"/>
                  </a:lnTo>
                  <a:lnTo>
                    <a:pt x="3446" y="866"/>
                  </a:lnTo>
                  <a:lnTo>
                    <a:pt x="3448" y="868"/>
                  </a:lnTo>
                  <a:lnTo>
                    <a:pt x="3451" y="868"/>
                  </a:lnTo>
                  <a:lnTo>
                    <a:pt x="3451" y="866"/>
                  </a:lnTo>
                  <a:lnTo>
                    <a:pt x="3454" y="866"/>
                  </a:lnTo>
                  <a:lnTo>
                    <a:pt x="3455" y="866"/>
                  </a:lnTo>
                  <a:lnTo>
                    <a:pt x="3456" y="863"/>
                  </a:lnTo>
                  <a:lnTo>
                    <a:pt x="3456" y="861"/>
                  </a:lnTo>
                  <a:lnTo>
                    <a:pt x="3457" y="859"/>
                  </a:lnTo>
                  <a:lnTo>
                    <a:pt x="3458" y="856"/>
                  </a:lnTo>
                  <a:lnTo>
                    <a:pt x="3460" y="854"/>
                  </a:lnTo>
                  <a:lnTo>
                    <a:pt x="3457" y="854"/>
                  </a:lnTo>
                  <a:lnTo>
                    <a:pt x="3456" y="851"/>
                  </a:lnTo>
                  <a:lnTo>
                    <a:pt x="3456" y="848"/>
                  </a:lnTo>
                  <a:lnTo>
                    <a:pt x="3457" y="845"/>
                  </a:lnTo>
                  <a:lnTo>
                    <a:pt x="3457" y="843"/>
                  </a:lnTo>
                  <a:lnTo>
                    <a:pt x="3457" y="840"/>
                  </a:lnTo>
                  <a:lnTo>
                    <a:pt x="3457" y="837"/>
                  </a:lnTo>
                  <a:lnTo>
                    <a:pt x="3456" y="836"/>
                  </a:lnTo>
                  <a:lnTo>
                    <a:pt x="3455" y="833"/>
                  </a:lnTo>
                  <a:lnTo>
                    <a:pt x="3454" y="831"/>
                  </a:lnTo>
                  <a:lnTo>
                    <a:pt x="3451" y="826"/>
                  </a:lnTo>
                  <a:lnTo>
                    <a:pt x="3448" y="823"/>
                  </a:lnTo>
                  <a:lnTo>
                    <a:pt x="3447" y="820"/>
                  </a:lnTo>
                  <a:lnTo>
                    <a:pt x="3445" y="818"/>
                  </a:lnTo>
                  <a:lnTo>
                    <a:pt x="3445" y="817"/>
                  </a:lnTo>
                  <a:lnTo>
                    <a:pt x="3444" y="814"/>
                  </a:lnTo>
                  <a:lnTo>
                    <a:pt x="3443" y="812"/>
                  </a:lnTo>
                  <a:lnTo>
                    <a:pt x="3440" y="810"/>
                  </a:lnTo>
                  <a:lnTo>
                    <a:pt x="3437" y="808"/>
                  </a:lnTo>
                  <a:lnTo>
                    <a:pt x="3435" y="805"/>
                  </a:lnTo>
                  <a:lnTo>
                    <a:pt x="3432" y="804"/>
                  </a:lnTo>
                  <a:lnTo>
                    <a:pt x="3430" y="803"/>
                  </a:lnTo>
                  <a:lnTo>
                    <a:pt x="3429" y="802"/>
                  </a:lnTo>
                  <a:lnTo>
                    <a:pt x="3430" y="800"/>
                  </a:lnTo>
                  <a:lnTo>
                    <a:pt x="3430" y="800"/>
                  </a:lnTo>
                  <a:lnTo>
                    <a:pt x="3431" y="796"/>
                  </a:lnTo>
                  <a:lnTo>
                    <a:pt x="3431" y="794"/>
                  </a:lnTo>
                  <a:lnTo>
                    <a:pt x="3434" y="793"/>
                  </a:lnTo>
                  <a:lnTo>
                    <a:pt x="3437" y="791"/>
                  </a:lnTo>
                  <a:lnTo>
                    <a:pt x="3437" y="791"/>
                  </a:lnTo>
                  <a:lnTo>
                    <a:pt x="3439" y="789"/>
                  </a:lnTo>
                  <a:lnTo>
                    <a:pt x="3443" y="789"/>
                  </a:lnTo>
                  <a:lnTo>
                    <a:pt x="3445" y="787"/>
                  </a:lnTo>
                  <a:lnTo>
                    <a:pt x="3447" y="785"/>
                  </a:lnTo>
                  <a:lnTo>
                    <a:pt x="3451" y="784"/>
                  </a:lnTo>
                  <a:lnTo>
                    <a:pt x="3453" y="783"/>
                  </a:lnTo>
                  <a:lnTo>
                    <a:pt x="3454" y="780"/>
                  </a:lnTo>
                  <a:lnTo>
                    <a:pt x="3456" y="778"/>
                  </a:lnTo>
                  <a:lnTo>
                    <a:pt x="3458" y="777"/>
                  </a:lnTo>
                  <a:lnTo>
                    <a:pt x="3462" y="776"/>
                  </a:lnTo>
                  <a:lnTo>
                    <a:pt x="3461" y="772"/>
                  </a:lnTo>
                  <a:lnTo>
                    <a:pt x="3462" y="770"/>
                  </a:lnTo>
                  <a:lnTo>
                    <a:pt x="3462" y="769"/>
                  </a:lnTo>
                  <a:lnTo>
                    <a:pt x="3462" y="768"/>
                  </a:lnTo>
                  <a:lnTo>
                    <a:pt x="3461" y="765"/>
                  </a:lnTo>
                  <a:lnTo>
                    <a:pt x="3462" y="762"/>
                  </a:lnTo>
                  <a:lnTo>
                    <a:pt x="3463" y="759"/>
                  </a:lnTo>
                  <a:lnTo>
                    <a:pt x="3465" y="758"/>
                  </a:lnTo>
                  <a:lnTo>
                    <a:pt x="3465" y="758"/>
                  </a:lnTo>
                  <a:lnTo>
                    <a:pt x="3468" y="756"/>
                  </a:lnTo>
                  <a:lnTo>
                    <a:pt x="3470" y="753"/>
                  </a:lnTo>
                  <a:lnTo>
                    <a:pt x="3473" y="753"/>
                  </a:lnTo>
                  <a:lnTo>
                    <a:pt x="3474" y="753"/>
                  </a:lnTo>
                  <a:lnTo>
                    <a:pt x="3475" y="750"/>
                  </a:lnTo>
                  <a:lnTo>
                    <a:pt x="3474" y="748"/>
                  </a:lnTo>
                  <a:lnTo>
                    <a:pt x="3480" y="746"/>
                  </a:lnTo>
                  <a:lnTo>
                    <a:pt x="3483" y="744"/>
                  </a:lnTo>
                  <a:lnTo>
                    <a:pt x="3484" y="742"/>
                  </a:lnTo>
                  <a:lnTo>
                    <a:pt x="3487" y="740"/>
                  </a:lnTo>
                  <a:lnTo>
                    <a:pt x="3488" y="737"/>
                  </a:lnTo>
                  <a:lnTo>
                    <a:pt x="3489" y="736"/>
                  </a:lnTo>
                  <a:lnTo>
                    <a:pt x="3492" y="736"/>
                  </a:lnTo>
                  <a:lnTo>
                    <a:pt x="3490" y="739"/>
                  </a:lnTo>
                  <a:lnTo>
                    <a:pt x="3494" y="739"/>
                  </a:lnTo>
                  <a:lnTo>
                    <a:pt x="3496" y="736"/>
                  </a:lnTo>
                  <a:lnTo>
                    <a:pt x="3497" y="740"/>
                  </a:lnTo>
                  <a:lnTo>
                    <a:pt x="3496" y="742"/>
                  </a:lnTo>
                  <a:lnTo>
                    <a:pt x="3501" y="743"/>
                  </a:lnTo>
                  <a:lnTo>
                    <a:pt x="3506" y="744"/>
                  </a:lnTo>
                  <a:lnTo>
                    <a:pt x="3508" y="746"/>
                  </a:lnTo>
                  <a:lnTo>
                    <a:pt x="3514" y="744"/>
                  </a:lnTo>
                  <a:lnTo>
                    <a:pt x="3516" y="743"/>
                  </a:lnTo>
                  <a:lnTo>
                    <a:pt x="3518" y="743"/>
                  </a:lnTo>
                  <a:lnTo>
                    <a:pt x="3522" y="741"/>
                  </a:lnTo>
                  <a:lnTo>
                    <a:pt x="3524" y="740"/>
                  </a:lnTo>
                  <a:lnTo>
                    <a:pt x="3526" y="737"/>
                  </a:lnTo>
                  <a:lnTo>
                    <a:pt x="3528" y="737"/>
                  </a:lnTo>
                  <a:lnTo>
                    <a:pt x="3530" y="736"/>
                  </a:lnTo>
                  <a:lnTo>
                    <a:pt x="3531" y="735"/>
                  </a:lnTo>
                  <a:lnTo>
                    <a:pt x="3535" y="733"/>
                  </a:lnTo>
                  <a:lnTo>
                    <a:pt x="3537" y="729"/>
                  </a:lnTo>
                  <a:lnTo>
                    <a:pt x="3539" y="728"/>
                  </a:lnTo>
                  <a:lnTo>
                    <a:pt x="3539" y="728"/>
                  </a:lnTo>
                  <a:lnTo>
                    <a:pt x="3540" y="725"/>
                  </a:lnTo>
                  <a:lnTo>
                    <a:pt x="3542" y="723"/>
                  </a:lnTo>
                  <a:lnTo>
                    <a:pt x="3547" y="717"/>
                  </a:lnTo>
                  <a:lnTo>
                    <a:pt x="3549" y="716"/>
                  </a:lnTo>
                  <a:lnTo>
                    <a:pt x="3550" y="714"/>
                  </a:lnTo>
                  <a:lnTo>
                    <a:pt x="3552" y="711"/>
                  </a:lnTo>
                  <a:lnTo>
                    <a:pt x="3555" y="709"/>
                  </a:lnTo>
                  <a:lnTo>
                    <a:pt x="3556" y="708"/>
                  </a:lnTo>
                  <a:lnTo>
                    <a:pt x="3558" y="705"/>
                  </a:lnTo>
                  <a:lnTo>
                    <a:pt x="3564" y="700"/>
                  </a:lnTo>
                  <a:lnTo>
                    <a:pt x="3568" y="695"/>
                  </a:lnTo>
                  <a:lnTo>
                    <a:pt x="3575" y="688"/>
                  </a:lnTo>
                  <a:lnTo>
                    <a:pt x="3577" y="683"/>
                  </a:lnTo>
                  <a:lnTo>
                    <a:pt x="3577" y="682"/>
                  </a:lnTo>
                  <a:lnTo>
                    <a:pt x="3580" y="680"/>
                  </a:lnTo>
                  <a:lnTo>
                    <a:pt x="3580" y="677"/>
                  </a:lnTo>
                  <a:lnTo>
                    <a:pt x="3582" y="674"/>
                  </a:lnTo>
                  <a:lnTo>
                    <a:pt x="3586" y="668"/>
                  </a:lnTo>
                  <a:lnTo>
                    <a:pt x="3589" y="666"/>
                  </a:lnTo>
                  <a:lnTo>
                    <a:pt x="3590" y="664"/>
                  </a:lnTo>
                  <a:lnTo>
                    <a:pt x="3591" y="662"/>
                  </a:lnTo>
                  <a:lnTo>
                    <a:pt x="3593" y="658"/>
                  </a:lnTo>
                  <a:lnTo>
                    <a:pt x="3596" y="656"/>
                  </a:lnTo>
                  <a:lnTo>
                    <a:pt x="3598" y="654"/>
                  </a:lnTo>
                  <a:lnTo>
                    <a:pt x="3601" y="651"/>
                  </a:lnTo>
                  <a:lnTo>
                    <a:pt x="3602" y="650"/>
                  </a:lnTo>
                  <a:lnTo>
                    <a:pt x="3605" y="648"/>
                  </a:lnTo>
                  <a:lnTo>
                    <a:pt x="3605" y="643"/>
                  </a:lnTo>
                  <a:lnTo>
                    <a:pt x="3606" y="640"/>
                  </a:lnTo>
                  <a:lnTo>
                    <a:pt x="3606" y="638"/>
                  </a:lnTo>
                  <a:lnTo>
                    <a:pt x="3607" y="638"/>
                  </a:lnTo>
                  <a:lnTo>
                    <a:pt x="3607" y="635"/>
                  </a:lnTo>
                  <a:lnTo>
                    <a:pt x="3607" y="633"/>
                  </a:lnTo>
                  <a:lnTo>
                    <a:pt x="3607" y="633"/>
                  </a:lnTo>
                  <a:lnTo>
                    <a:pt x="3608" y="631"/>
                  </a:lnTo>
                  <a:lnTo>
                    <a:pt x="3609" y="628"/>
                  </a:lnTo>
                  <a:lnTo>
                    <a:pt x="3609" y="625"/>
                  </a:lnTo>
                  <a:lnTo>
                    <a:pt x="3608" y="623"/>
                  </a:lnTo>
                  <a:lnTo>
                    <a:pt x="3609" y="621"/>
                  </a:lnTo>
                  <a:lnTo>
                    <a:pt x="3609" y="618"/>
                  </a:lnTo>
                  <a:lnTo>
                    <a:pt x="3609" y="615"/>
                  </a:lnTo>
                  <a:lnTo>
                    <a:pt x="3609" y="613"/>
                  </a:lnTo>
                  <a:lnTo>
                    <a:pt x="3609" y="612"/>
                  </a:lnTo>
                  <a:lnTo>
                    <a:pt x="3608" y="607"/>
                  </a:lnTo>
                  <a:lnTo>
                    <a:pt x="3611" y="601"/>
                  </a:lnTo>
                  <a:lnTo>
                    <a:pt x="3611" y="599"/>
                  </a:lnTo>
                  <a:lnTo>
                    <a:pt x="3614" y="597"/>
                  </a:lnTo>
                  <a:lnTo>
                    <a:pt x="3615" y="594"/>
                  </a:lnTo>
                  <a:lnTo>
                    <a:pt x="3615" y="591"/>
                  </a:lnTo>
                  <a:lnTo>
                    <a:pt x="3618" y="589"/>
                  </a:lnTo>
                  <a:lnTo>
                    <a:pt x="3620" y="587"/>
                  </a:lnTo>
                  <a:lnTo>
                    <a:pt x="3620" y="583"/>
                  </a:lnTo>
                  <a:lnTo>
                    <a:pt x="3623" y="581"/>
                  </a:lnTo>
                  <a:lnTo>
                    <a:pt x="3623" y="580"/>
                  </a:lnTo>
                  <a:lnTo>
                    <a:pt x="3620" y="579"/>
                  </a:lnTo>
                  <a:lnTo>
                    <a:pt x="3617" y="578"/>
                  </a:lnTo>
                  <a:lnTo>
                    <a:pt x="3619" y="574"/>
                  </a:lnTo>
                  <a:lnTo>
                    <a:pt x="3619" y="572"/>
                  </a:lnTo>
                  <a:lnTo>
                    <a:pt x="3619" y="570"/>
                  </a:lnTo>
                  <a:lnTo>
                    <a:pt x="3611" y="564"/>
                  </a:lnTo>
                  <a:lnTo>
                    <a:pt x="3617" y="566"/>
                  </a:lnTo>
                  <a:lnTo>
                    <a:pt x="3619" y="564"/>
                  </a:lnTo>
                  <a:lnTo>
                    <a:pt x="3620" y="562"/>
                  </a:lnTo>
                  <a:lnTo>
                    <a:pt x="3618" y="560"/>
                  </a:lnTo>
                  <a:lnTo>
                    <a:pt x="3616" y="558"/>
                  </a:lnTo>
                  <a:lnTo>
                    <a:pt x="3612" y="555"/>
                  </a:lnTo>
                  <a:lnTo>
                    <a:pt x="3609" y="554"/>
                  </a:lnTo>
                  <a:lnTo>
                    <a:pt x="3607" y="552"/>
                  </a:lnTo>
                  <a:lnTo>
                    <a:pt x="3606" y="548"/>
                  </a:lnTo>
                  <a:lnTo>
                    <a:pt x="3605" y="546"/>
                  </a:lnTo>
                  <a:lnTo>
                    <a:pt x="3602" y="545"/>
                  </a:lnTo>
                  <a:lnTo>
                    <a:pt x="3599" y="543"/>
                  </a:lnTo>
                  <a:lnTo>
                    <a:pt x="3597" y="543"/>
                  </a:lnTo>
                  <a:lnTo>
                    <a:pt x="3593" y="544"/>
                  </a:lnTo>
                  <a:lnTo>
                    <a:pt x="3591" y="544"/>
                  </a:lnTo>
                  <a:lnTo>
                    <a:pt x="3588" y="543"/>
                  </a:lnTo>
                  <a:lnTo>
                    <a:pt x="3585" y="541"/>
                  </a:lnTo>
                  <a:lnTo>
                    <a:pt x="3584" y="545"/>
                  </a:lnTo>
                  <a:lnTo>
                    <a:pt x="3585" y="547"/>
                  </a:lnTo>
                  <a:lnTo>
                    <a:pt x="3584" y="549"/>
                  </a:lnTo>
                  <a:lnTo>
                    <a:pt x="3583" y="553"/>
                  </a:lnTo>
                  <a:lnTo>
                    <a:pt x="3582" y="555"/>
                  </a:lnTo>
                  <a:lnTo>
                    <a:pt x="3579" y="556"/>
                  </a:lnTo>
                  <a:lnTo>
                    <a:pt x="3580" y="554"/>
                  </a:lnTo>
                  <a:lnTo>
                    <a:pt x="3582" y="551"/>
                  </a:lnTo>
                  <a:lnTo>
                    <a:pt x="3582" y="548"/>
                  </a:lnTo>
                  <a:lnTo>
                    <a:pt x="3580" y="549"/>
                  </a:lnTo>
                  <a:lnTo>
                    <a:pt x="3579" y="552"/>
                  </a:lnTo>
                  <a:lnTo>
                    <a:pt x="3573" y="555"/>
                  </a:lnTo>
                  <a:lnTo>
                    <a:pt x="3568" y="556"/>
                  </a:lnTo>
                  <a:lnTo>
                    <a:pt x="3568" y="556"/>
                  </a:lnTo>
                  <a:lnTo>
                    <a:pt x="3565" y="556"/>
                  </a:lnTo>
                  <a:lnTo>
                    <a:pt x="3567" y="553"/>
                  </a:lnTo>
                  <a:lnTo>
                    <a:pt x="3568" y="551"/>
                  </a:lnTo>
                  <a:lnTo>
                    <a:pt x="3572" y="549"/>
                  </a:lnTo>
                  <a:lnTo>
                    <a:pt x="3568" y="548"/>
                  </a:lnTo>
                  <a:lnTo>
                    <a:pt x="3566" y="547"/>
                  </a:lnTo>
                  <a:lnTo>
                    <a:pt x="3568" y="544"/>
                  </a:lnTo>
                  <a:lnTo>
                    <a:pt x="3571" y="541"/>
                  </a:lnTo>
                  <a:lnTo>
                    <a:pt x="3567" y="541"/>
                  </a:lnTo>
                  <a:lnTo>
                    <a:pt x="3565" y="543"/>
                  </a:lnTo>
                  <a:lnTo>
                    <a:pt x="3562" y="545"/>
                  </a:lnTo>
                  <a:lnTo>
                    <a:pt x="3565" y="546"/>
                  </a:lnTo>
                  <a:lnTo>
                    <a:pt x="3564" y="549"/>
                  </a:lnTo>
                  <a:lnTo>
                    <a:pt x="3560" y="551"/>
                  </a:lnTo>
                  <a:lnTo>
                    <a:pt x="3558" y="552"/>
                  </a:lnTo>
                  <a:lnTo>
                    <a:pt x="3558" y="552"/>
                  </a:lnTo>
                  <a:lnTo>
                    <a:pt x="3556" y="548"/>
                  </a:lnTo>
                  <a:lnTo>
                    <a:pt x="3558" y="546"/>
                  </a:lnTo>
                  <a:lnTo>
                    <a:pt x="3557" y="540"/>
                  </a:lnTo>
                  <a:lnTo>
                    <a:pt x="3558" y="538"/>
                  </a:lnTo>
                  <a:lnTo>
                    <a:pt x="3558" y="536"/>
                  </a:lnTo>
                  <a:lnTo>
                    <a:pt x="3556" y="535"/>
                  </a:lnTo>
                  <a:lnTo>
                    <a:pt x="3552" y="536"/>
                  </a:lnTo>
                  <a:lnTo>
                    <a:pt x="3550" y="536"/>
                  </a:lnTo>
                  <a:lnTo>
                    <a:pt x="3545" y="537"/>
                  </a:lnTo>
                  <a:lnTo>
                    <a:pt x="3542" y="535"/>
                  </a:lnTo>
                  <a:lnTo>
                    <a:pt x="3539" y="535"/>
                  </a:lnTo>
                  <a:lnTo>
                    <a:pt x="3537" y="534"/>
                  </a:lnTo>
                  <a:lnTo>
                    <a:pt x="3535" y="531"/>
                  </a:lnTo>
                  <a:lnTo>
                    <a:pt x="3538" y="529"/>
                  </a:lnTo>
                  <a:lnTo>
                    <a:pt x="3541" y="527"/>
                  </a:lnTo>
                  <a:lnTo>
                    <a:pt x="3543" y="526"/>
                  </a:lnTo>
                  <a:lnTo>
                    <a:pt x="3549" y="522"/>
                  </a:lnTo>
                  <a:lnTo>
                    <a:pt x="3551" y="520"/>
                  </a:lnTo>
                  <a:lnTo>
                    <a:pt x="3554" y="518"/>
                  </a:lnTo>
                  <a:lnTo>
                    <a:pt x="3556" y="517"/>
                  </a:lnTo>
                  <a:lnTo>
                    <a:pt x="3559" y="514"/>
                  </a:lnTo>
                  <a:lnTo>
                    <a:pt x="3562" y="513"/>
                  </a:lnTo>
                  <a:lnTo>
                    <a:pt x="3566" y="510"/>
                  </a:lnTo>
                  <a:lnTo>
                    <a:pt x="3567" y="509"/>
                  </a:lnTo>
                  <a:lnTo>
                    <a:pt x="3569" y="506"/>
                  </a:lnTo>
                  <a:lnTo>
                    <a:pt x="3575" y="502"/>
                  </a:lnTo>
                  <a:lnTo>
                    <a:pt x="3577" y="501"/>
                  </a:lnTo>
                  <a:lnTo>
                    <a:pt x="3576" y="497"/>
                  </a:lnTo>
                  <a:lnTo>
                    <a:pt x="3580" y="495"/>
                  </a:lnTo>
                  <a:lnTo>
                    <a:pt x="3580" y="494"/>
                  </a:lnTo>
                  <a:lnTo>
                    <a:pt x="3585" y="491"/>
                  </a:lnTo>
                  <a:lnTo>
                    <a:pt x="3588" y="488"/>
                  </a:lnTo>
                  <a:lnTo>
                    <a:pt x="3590" y="486"/>
                  </a:lnTo>
                  <a:lnTo>
                    <a:pt x="3592" y="484"/>
                  </a:lnTo>
                  <a:lnTo>
                    <a:pt x="3594" y="484"/>
                  </a:lnTo>
                  <a:lnTo>
                    <a:pt x="3598" y="480"/>
                  </a:lnTo>
                  <a:lnTo>
                    <a:pt x="3600" y="479"/>
                  </a:lnTo>
                  <a:lnTo>
                    <a:pt x="3602" y="476"/>
                  </a:lnTo>
                  <a:lnTo>
                    <a:pt x="3608" y="475"/>
                  </a:lnTo>
                  <a:lnTo>
                    <a:pt x="3609" y="471"/>
                  </a:lnTo>
                  <a:lnTo>
                    <a:pt x="3610" y="469"/>
                  </a:lnTo>
                  <a:lnTo>
                    <a:pt x="3611" y="466"/>
                  </a:lnTo>
                  <a:lnTo>
                    <a:pt x="3614" y="463"/>
                  </a:lnTo>
                  <a:lnTo>
                    <a:pt x="3616" y="461"/>
                  </a:lnTo>
                  <a:lnTo>
                    <a:pt x="3619" y="461"/>
                  </a:lnTo>
                  <a:lnTo>
                    <a:pt x="3625" y="457"/>
                  </a:lnTo>
                  <a:lnTo>
                    <a:pt x="3627" y="454"/>
                  </a:lnTo>
                  <a:lnTo>
                    <a:pt x="3628" y="451"/>
                  </a:lnTo>
                  <a:lnTo>
                    <a:pt x="3631" y="449"/>
                  </a:lnTo>
                  <a:lnTo>
                    <a:pt x="3636" y="445"/>
                  </a:lnTo>
                  <a:lnTo>
                    <a:pt x="3642" y="444"/>
                  </a:lnTo>
                  <a:lnTo>
                    <a:pt x="3645" y="443"/>
                  </a:lnTo>
                  <a:lnTo>
                    <a:pt x="3645" y="443"/>
                  </a:lnTo>
                  <a:lnTo>
                    <a:pt x="3649" y="443"/>
                  </a:lnTo>
                  <a:lnTo>
                    <a:pt x="3651" y="443"/>
                  </a:lnTo>
                  <a:lnTo>
                    <a:pt x="3651" y="443"/>
                  </a:lnTo>
                  <a:lnTo>
                    <a:pt x="3657" y="442"/>
                  </a:lnTo>
                  <a:lnTo>
                    <a:pt x="3660" y="442"/>
                  </a:lnTo>
                  <a:lnTo>
                    <a:pt x="3662" y="442"/>
                  </a:lnTo>
                  <a:lnTo>
                    <a:pt x="3665" y="443"/>
                  </a:lnTo>
                  <a:lnTo>
                    <a:pt x="3670" y="443"/>
                  </a:lnTo>
                  <a:lnTo>
                    <a:pt x="3673" y="442"/>
                  </a:lnTo>
                  <a:lnTo>
                    <a:pt x="3676" y="442"/>
                  </a:lnTo>
                  <a:lnTo>
                    <a:pt x="3678" y="442"/>
                  </a:lnTo>
                  <a:lnTo>
                    <a:pt x="3682" y="442"/>
                  </a:lnTo>
                  <a:lnTo>
                    <a:pt x="3682" y="445"/>
                  </a:lnTo>
                  <a:lnTo>
                    <a:pt x="3684" y="447"/>
                  </a:lnTo>
                  <a:lnTo>
                    <a:pt x="3686" y="446"/>
                  </a:lnTo>
                  <a:lnTo>
                    <a:pt x="3688" y="443"/>
                  </a:lnTo>
                  <a:lnTo>
                    <a:pt x="3691" y="441"/>
                  </a:lnTo>
                  <a:lnTo>
                    <a:pt x="3694" y="443"/>
                  </a:lnTo>
                  <a:lnTo>
                    <a:pt x="3696" y="443"/>
                  </a:lnTo>
                  <a:lnTo>
                    <a:pt x="3702" y="444"/>
                  </a:lnTo>
                  <a:lnTo>
                    <a:pt x="3704" y="445"/>
                  </a:lnTo>
                  <a:lnTo>
                    <a:pt x="3708" y="444"/>
                  </a:lnTo>
                  <a:lnTo>
                    <a:pt x="3710" y="442"/>
                  </a:lnTo>
                  <a:lnTo>
                    <a:pt x="3712" y="442"/>
                  </a:lnTo>
                  <a:lnTo>
                    <a:pt x="3716" y="442"/>
                  </a:lnTo>
                  <a:lnTo>
                    <a:pt x="3717" y="444"/>
                  </a:lnTo>
                  <a:lnTo>
                    <a:pt x="3720" y="445"/>
                  </a:lnTo>
                  <a:lnTo>
                    <a:pt x="3722" y="444"/>
                  </a:lnTo>
                  <a:lnTo>
                    <a:pt x="3721" y="442"/>
                  </a:lnTo>
                  <a:lnTo>
                    <a:pt x="3722" y="440"/>
                  </a:lnTo>
                  <a:lnTo>
                    <a:pt x="3726" y="441"/>
                  </a:lnTo>
                  <a:lnTo>
                    <a:pt x="3726" y="437"/>
                  </a:lnTo>
                  <a:lnTo>
                    <a:pt x="3728" y="436"/>
                  </a:lnTo>
                  <a:lnTo>
                    <a:pt x="3731" y="435"/>
                  </a:lnTo>
                  <a:lnTo>
                    <a:pt x="3734" y="435"/>
                  </a:lnTo>
                  <a:lnTo>
                    <a:pt x="3737" y="435"/>
                  </a:lnTo>
                  <a:lnTo>
                    <a:pt x="3738" y="436"/>
                  </a:lnTo>
                  <a:lnTo>
                    <a:pt x="3740" y="436"/>
                  </a:lnTo>
                  <a:lnTo>
                    <a:pt x="3743" y="437"/>
                  </a:lnTo>
                  <a:lnTo>
                    <a:pt x="3746" y="438"/>
                  </a:lnTo>
                  <a:lnTo>
                    <a:pt x="3748" y="440"/>
                  </a:lnTo>
                  <a:lnTo>
                    <a:pt x="3746" y="440"/>
                  </a:lnTo>
                  <a:lnTo>
                    <a:pt x="3748" y="441"/>
                  </a:lnTo>
                  <a:lnTo>
                    <a:pt x="3751" y="441"/>
                  </a:lnTo>
                  <a:lnTo>
                    <a:pt x="3753" y="438"/>
                  </a:lnTo>
                  <a:lnTo>
                    <a:pt x="3756" y="438"/>
                  </a:lnTo>
                  <a:lnTo>
                    <a:pt x="3759" y="440"/>
                  </a:lnTo>
                  <a:lnTo>
                    <a:pt x="3761" y="442"/>
                  </a:lnTo>
                  <a:lnTo>
                    <a:pt x="3762" y="444"/>
                  </a:lnTo>
                  <a:lnTo>
                    <a:pt x="3764" y="444"/>
                  </a:lnTo>
                  <a:lnTo>
                    <a:pt x="3768" y="446"/>
                  </a:lnTo>
                  <a:lnTo>
                    <a:pt x="3762" y="447"/>
                  </a:lnTo>
                  <a:lnTo>
                    <a:pt x="3760" y="447"/>
                  </a:lnTo>
                  <a:lnTo>
                    <a:pt x="3756" y="447"/>
                  </a:lnTo>
                  <a:lnTo>
                    <a:pt x="3754" y="447"/>
                  </a:lnTo>
                  <a:lnTo>
                    <a:pt x="3755" y="451"/>
                  </a:lnTo>
                  <a:lnTo>
                    <a:pt x="3756" y="453"/>
                  </a:lnTo>
                  <a:lnTo>
                    <a:pt x="3761" y="453"/>
                  </a:lnTo>
                  <a:lnTo>
                    <a:pt x="3762" y="453"/>
                  </a:lnTo>
                  <a:lnTo>
                    <a:pt x="3765" y="452"/>
                  </a:lnTo>
                  <a:lnTo>
                    <a:pt x="3768" y="451"/>
                  </a:lnTo>
                  <a:lnTo>
                    <a:pt x="3770" y="450"/>
                  </a:lnTo>
                  <a:lnTo>
                    <a:pt x="3776" y="452"/>
                  </a:lnTo>
                  <a:lnTo>
                    <a:pt x="3779" y="451"/>
                  </a:lnTo>
                  <a:lnTo>
                    <a:pt x="3781" y="449"/>
                  </a:lnTo>
                  <a:lnTo>
                    <a:pt x="3785" y="449"/>
                  </a:lnTo>
                  <a:lnTo>
                    <a:pt x="3785" y="445"/>
                  </a:lnTo>
                  <a:lnTo>
                    <a:pt x="3788" y="446"/>
                  </a:lnTo>
                  <a:lnTo>
                    <a:pt x="3790" y="446"/>
                  </a:lnTo>
                  <a:lnTo>
                    <a:pt x="3793" y="449"/>
                  </a:lnTo>
                  <a:lnTo>
                    <a:pt x="3796" y="449"/>
                  </a:lnTo>
                  <a:lnTo>
                    <a:pt x="3798" y="446"/>
                  </a:lnTo>
                  <a:lnTo>
                    <a:pt x="3802" y="446"/>
                  </a:lnTo>
                  <a:lnTo>
                    <a:pt x="3807" y="446"/>
                  </a:lnTo>
                  <a:lnTo>
                    <a:pt x="3810" y="445"/>
                  </a:lnTo>
                  <a:lnTo>
                    <a:pt x="3808" y="442"/>
                  </a:lnTo>
                  <a:lnTo>
                    <a:pt x="3806" y="441"/>
                  </a:lnTo>
                  <a:lnTo>
                    <a:pt x="3803" y="440"/>
                  </a:lnTo>
                  <a:lnTo>
                    <a:pt x="3801" y="441"/>
                  </a:lnTo>
                  <a:lnTo>
                    <a:pt x="3798" y="441"/>
                  </a:lnTo>
                  <a:lnTo>
                    <a:pt x="3795" y="440"/>
                  </a:lnTo>
                  <a:lnTo>
                    <a:pt x="3798" y="437"/>
                  </a:lnTo>
                  <a:lnTo>
                    <a:pt x="3797" y="435"/>
                  </a:lnTo>
                  <a:lnTo>
                    <a:pt x="3797" y="432"/>
                  </a:lnTo>
                  <a:lnTo>
                    <a:pt x="3799" y="433"/>
                  </a:lnTo>
                  <a:lnTo>
                    <a:pt x="3801" y="429"/>
                  </a:lnTo>
                  <a:lnTo>
                    <a:pt x="3802" y="427"/>
                  </a:lnTo>
                  <a:lnTo>
                    <a:pt x="3804" y="425"/>
                  </a:lnTo>
                  <a:lnTo>
                    <a:pt x="3807" y="423"/>
                  </a:lnTo>
                  <a:lnTo>
                    <a:pt x="3813" y="419"/>
                  </a:lnTo>
                  <a:lnTo>
                    <a:pt x="3815" y="417"/>
                  </a:lnTo>
                  <a:lnTo>
                    <a:pt x="3819" y="416"/>
                  </a:lnTo>
                  <a:lnTo>
                    <a:pt x="3821" y="410"/>
                  </a:lnTo>
                  <a:lnTo>
                    <a:pt x="3824" y="408"/>
                  </a:lnTo>
                  <a:lnTo>
                    <a:pt x="3827" y="406"/>
                  </a:lnTo>
                  <a:lnTo>
                    <a:pt x="3830" y="404"/>
                  </a:lnTo>
                  <a:lnTo>
                    <a:pt x="3830" y="402"/>
                  </a:lnTo>
                  <a:lnTo>
                    <a:pt x="3830" y="399"/>
                  </a:lnTo>
                  <a:lnTo>
                    <a:pt x="3833" y="398"/>
                  </a:lnTo>
                  <a:lnTo>
                    <a:pt x="3836" y="395"/>
                  </a:lnTo>
                  <a:lnTo>
                    <a:pt x="3838" y="394"/>
                  </a:lnTo>
                  <a:lnTo>
                    <a:pt x="3841" y="392"/>
                  </a:lnTo>
                  <a:lnTo>
                    <a:pt x="3847" y="393"/>
                  </a:lnTo>
                  <a:lnTo>
                    <a:pt x="3849" y="394"/>
                  </a:lnTo>
                  <a:lnTo>
                    <a:pt x="3852" y="392"/>
                  </a:lnTo>
                  <a:lnTo>
                    <a:pt x="3855" y="392"/>
                  </a:lnTo>
                  <a:lnTo>
                    <a:pt x="3859" y="392"/>
                  </a:lnTo>
                  <a:lnTo>
                    <a:pt x="3863" y="390"/>
                  </a:lnTo>
                  <a:lnTo>
                    <a:pt x="3865" y="390"/>
                  </a:lnTo>
                  <a:lnTo>
                    <a:pt x="3867" y="392"/>
                  </a:lnTo>
                  <a:lnTo>
                    <a:pt x="3870" y="395"/>
                  </a:lnTo>
                  <a:lnTo>
                    <a:pt x="3872" y="394"/>
                  </a:lnTo>
                  <a:lnTo>
                    <a:pt x="3879" y="390"/>
                  </a:lnTo>
                  <a:lnTo>
                    <a:pt x="3881" y="393"/>
                  </a:lnTo>
                  <a:lnTo>
                    <a:pt x="3876" y="401"/>
                  </a:lnTo>
                  <a:lnTo>
                    <a:pt x="3875" y="401"/>
                  </a:lnTo>
                  <a:lnTo>
                    <a:pt x="3873" y="403"/>
                  </a:lnTo>
                  <a:lnTo>
                    <a:pt x="3875" y="406"/>
                  </a:lnTo>
                  <a:lnTo>
                    <a:pt x="3874" y="409"/>
                  </a:lnTo>
                  <a:lnTo>
                    <a:pt x="3875" y="409"/>
                  </a:lnTo>
                  <a:lnTo>
                    <a:pt x="3879" y="408"/>
                  </a:lnTo>
                  <a:lnTo>
                    <a:pt x="3881" y="408"/>
                  </a:lnTo>
                  <a:lnTo>
                    <a:pt x="3881" y="411"/>
                  </a:lnTo>
                  <a:lnTo>
                    <a:pt x="3879" y="414"/>
                  </a:lnTo>
                  <a:lnTo>
                    <a:pt x="3878" y="416"/>
                  </a:lnTo>
                  <a:lnTo>
                    <a:pt x="3880" y="416"/>
                  </a:lnTo>
                  <a:lnTo>
                    <a:pt x="3883" y="415"/>
                  </a:lnTo>
                  <a:lnTo>
                    <a:pt x="3885" y="415"/>
                  </a:lnTo>
                  <a:lnTo>
                    <a:pt x="3888" y="411"/>
                  </a:lnTo>
                  <a:lnTo>
                    <a:pt x="3893" y="408"/>
                  </a:lnTo>
                  <a:lnTo>
                    <a:pt x="3896" y="404"/>
                  </a:lnTo>
                  <a:lnTo>
                    <a:pt x="3901" y="401"/>
                  </a:lnTo>
                  <a:lnTo>
                    <a:pt x="3905" y="400"/>
                  </a:lnTo>
                  <a:lnTo>
                    <a:pt x="3907" y="397"/>
                  </a:lnTo>
                  <a:lnTo>
                    <a:pt x="3909" y="395"/>
                  </a:lnTo>
                  <a:lnTo>
                    <a:pt x="3910" y="395"/>
                  </a:lnTo>
                  <a:lnTo>
                    <a:pt x="3913" y="397"/>
                  </a:lnTo>
                  <a:lnTo>
                    <a:pt x="3916" y="394"/>
                  </a:lnTo>
                  <a:lnTo>
                    <a:pt x="3916" y="398"/>
                  </a:lnTo>
                  <a:lnTo>
                    <a:pt x="3919" y="397"/>
                  </a:lnTo>
                  <a:lnTo>
                    <a:pt x="3919" y="393"/>
                  </a:lnTo>
                  <a:lnTo>
                    <a:pt x="3916" y="393"/>
                  </a:lnTo>
                  <a:lnTo>
                    <a:pt x="3917" y="390"/>
                  </a:lnTo>
                  <a:lnTo>
                    <a:pt x="3918" y="387"/>
                  </a:lnTo>
                  <a:lnTo>
                    <a:pt x="3918" y="384"/>
                  </a:lnTo>
                  <a:lnTo>
                    <a:pt x="3918" y="382"/>
                  </a:lnTo>
                  <a:lnTo>
                    <a:pt x="3922" y="381"/>
                  </a:lnTo>
                  <a:lnTo>
                    <a:pt x="3919" y="378"/>
                  </a:lnTo>
                  <a:lnTo>
                    <a:pt x="3923" y="376"/>
                  </a:lnTo>
                  <a:lnTo>
                    <a:pt x="3925" y="375"/>
                  </a:lnTo>
                  <a:lnTo>
                    <a:pt x="3929" y="375"/>
                  </a:lnTo>
                  <a:lnTo>
                    <a:pt x="3931" y="374"/>
                  </a:lnTo>
                  <a:lnTo>
                    <a:pt x="3934" y="374"/>
                  </a:lnTo>
                  <a:lnTo>
                    <a:pt x="3936" y="374"/>
                  </a:lnTo>
                  <a:lnTo>
                    <a:pt x="3939" y="375"/>
                  </a:lnTo>
                  <a:lnTo>
                    <a:pt x="3942" y="376"/>
                  </a:lnTo>
                  <a:lnTo>
                    <a:pt x="3944" y="377"/>
                  </a:lnTo>
                  <a:lnTo>
                    <a:pt x="3950" y="378"/>
                  </a:lnTo>
                  <a:lnTo>
                    <a:pt x="3952" y="378"/>
                  </a:lnTo>
                  <a:lnTo>
                    <a:pt x="3953" y="378"/>
                  </a:lnTo>
                  <a:lnTo>
                    <a:pt x="3952" y="378"/>
                  </a:lnTo>
                  <a:lnTo>
                    <a:pt x="3948" y="378"/>
                  </a:lnTo>
                  <a:lnTo>
                    <a:pt x="3948" y="381"/>
                  </a:lnTo>
                  <a:lnTo>
                    <a:pt x="3946" y="380"/>
                  </a:lnTo>
                  <a:lnTo>
                    <a:pt x="3942" y="380"/>
                  </a:lnTo>
                  <a:lnTo>
                    <a:pt x="3940" y="378"/>
                  </a:lnTo>
                  <a:lnTo>
                    <a:pt x="3938" y="378"/>
                  </a:lnTo>
                  <a:lnTo>
                    <a:pt x="3934" y="381"/>
                  </a:lnTo>
                  <a:lnTo>
                    <a:pt x="3932" y="383"/>
                  </a:lnTo>
                  <a:lnTo>
                    <a:pt x="3932" y="385"/>
                  </a:lnTo>
                  <a:lnTo>
                    <a:pt x="3931" y="389"/>
                  </a:lnTo>
                  <a:lnTo>
                    <a:pt x="3931" y="394"/>
                  </a:lnTo>
                  <a:lnTo>
                    <a:pt x="3929" y="395"/>
                  </a:lnTo>
                  <a:lnTo>
                    <a:pt x="3927" y="399"/>
                  </a:lnTo>
                  <a:lnTo>
                    <a:pt x="3930" y="401"/>
                  </a:lnTo>
                  <a:lnTo>
                    <a:pt x="3930" y="403"/>
                  </a:lnTo>
                  <a:lnTo>
                    <a:pt x="3927" y="406"/>
                  </a:lnTo>
                  <a:lnTo>
                    <a:pt x="3924" y="408"/>
                  </a:lnTo>
                  <a:lnTo>
                    <a:pt x="3927" y="410"/>
                  </a:lnTo>
                  <a:lnTo>
                    <a:pt x="3922" y="414"/>
                  </a:lnTo>
                  <a:lnTo>
                    <a:pt x="3919" y="414"/>
                  </a:lnTo>
                  <a:lnTo>
                    <a:pt x="3916" y="414"/>
                  </a:lnTo>
                  <a:lnTo>
                    <a:pt x="3914" y="417"/>
                  </a:lnTo>
                  <a:lnTo>
                    <a:pt x="3910" y="417"/>
                  </a:lnTo>
                  <a:lnTo>
                    <a:pt x="3908" y="418"/>
                  </a:lnTo>
                  <a:lnTo>
                    <a:pt x="3906" y="419"/>
                  </a:lnTo>
                  <a:lnTo>
                    <a:pt x="3902" y="420"/>
                  </a:lnTo>
                  <a:lnTo>
                    <a:pt x="3902" y="424"/>
                  </a:lnTo>
                  <a:lnTo>
                    <a:pt x="3900" y="426"/>
                  </a:lnTo>
                  <a:lnTo>
                    <a:pt x="3898" y="428"/>
                  </a:lnTo>
                  <a:lnTo>
                    <a:pt x="3895" y="429"/>
                  </a:lnTo>
                  <a:lnTo>
                    <a:pt x="3893" y="433"/>
                  </a:lnTo>
                  <a:lnTo>
                    <a:pt x="3890" y="435"/>
                  </a:lnTo>
                  <a:lnTo>
                    <a:pt x="3888" y="437"/>
                  </a:lnTo>
                  <a:lnTo>
                    <a:pt x="3885" y="438"/>
                  </a:lnTo>
                  <a:lnTo>
                    <a:pt x="3882" y="440"/>
                  </a:lnTo>
                  <a:lnTo>
                    <a:pt x="3881" y="442"/>
                  </a:lnTo>
                  <a:lnTo>
                    <a:pt x="3879" y="444"/>
                  </a:lnTo>
                  <a:lnTo>
                    <a:pt x="3875" y="446"/>
                  </a:lnTo>
                  <a:lnTo>
                    <a:pt x="3873" y="449"/>
                  </a:lnTo>
                  <a:lnTo>
                    <a:pt x="3873" y="451"/>
                  </a:lnTo>
                  <a:lnTo>
                    <a:pt x="3871" y="453"/>
                  </a:lnTo>
                  <a:lnTo>
                    <a:pt x="3868" y="457"/>
                  </a:lnTo>
                  <a:lnTo>
                    <a:pt x="3865" y="459"/>
                  </a:lnTo>
                  <a:lnTo>
                    <a:pt x="3863" y="461"/>
                  </a:lnTo>
                  <a:lnTo>
                    <a:pt x="3861" y="463"/>
                  </a:lnTo>
                  <a:lnTo>
                    <a:pt x="3857" y="464"/>
                  </a:lnTo>
                  <a:lnTo>
                    <a:pt x="3855" y="467"/>
                  </a:lnTo>
                  <a:lnTo>
                    <a:pt x="3852" y="469"/>
                  </a:lnTo>
                  <a:lnTo>
                    <a:pt x="3849" y="470"/>
                  </a:lnTo>
                  <a:lnTo>
                    <a:pt x="3847" y="470"/>
                  </a:lnTo>
                  <a:lnTo>
                    <a:pt x="3844" y="470"/>
                  </a:lnTo>
                  <a:lnTo>
                    <a:pt x="3842" y="472"/>
                  </a:lnTo>
                  <a:lnTo>
                    <a:pt x="3839" y="475"/>
                  </a:lnTo>
                  <a:lnTo>
                    <a:pt x="3837" y="475"/>
                  </a:lnTo>
                  <a:lnTo>
                    <a:pt x="3833" y="474"/>
                  </a:lnTo>
                  <a:lnTo>
                    <a:pt x="3831" y="475"/>
                  </a:lnTo>
                  <a:lnTo>
                    <a:pt x="3833" y="478"/>
                  </a:lnTo>
                  <a:lnTo>
                    <a:pt x="3835" y="480"/>
                  </a:lnTo>
                  <a:lnTo>
                    <a:pt x="3833" y="484"/>
                  </a:lnTo>
                  <a:lnTo>
                    <a:pt x="3831" y="486"/>
                  </a:lnTo>
                  <a:lnTo>
                    <a:pt x="3830" y="488"/>
                  </a:lnTo>
                  <a:lnTo>
                    <a:pt x="3828" y="489"/>
                  </a:lnTo>
                  <a:lnTo>
                    <a:pt x="3825" y="492"/>
                  </a:lnTo>
                  <a:lnTo>
                    <a:pt x="3822" y="495"/>
                  </a:lnTo>
                  <a:lnTo>
                    <a:pt x="3820" y="497"/>
                  </a:lnTo>
                  <a:lnTo>
                    <a:pt x="3820" y="501"/>
                  </a:lnTo>
                  <a:lnTo>
                    <a:pt x="3819" y="503"/>
                  </a:lnTo>
                  <a:lnTo>
                    <a:pt x="3818" y="505"/>
                  </a:lnTo>
                  <a:lnTo>
                    <a:pt x="3816" y="509"/>
                  </a:lnTo>
                  <a:lnTo>
                    <a:pt x="3816" y="511"/>
                  </a:lnTo>
                  <a:lnTo>
                    <a:pt x="3816" y="513"/>
                  </a:lnTo>
                  <a:lnTo>
                    <a:pt x="3816" y="515"/>
                  </a:lnTo>
                  <a:lnTo>
                    <a:pt x="3815" y="519"/>
                  </a:lnTo>
                  <a:lnTo>
                    <a:pt x="3815" y="521"/>
                  </a:lnTo>
                  <a:lnTo>
                    <a:pt x="3815" y="523"/>
                  </a:lnTo>
                  <a:lnTo>
                    <a:pt x="3815" y="527"/>
                  </a:lnTo>
                  <a:lnTo>
                    <a:pt x="3815" y="529"/>
                  </a:lnTo>
                  <a:lnTo>
                    <a:pt x="3816" y="532"/>
                  </a:lnTo>
                  <a:lnTo>
                    <a:pt x="3816" y="535"/>
                  </a:lnTo>
                  <a:lnTo>
                    <a:pt x="3816" y="537"/>
                  </a:lnTo>
                  <a:lnTo>
                    <a:pt x="3818" y="540"/>
                  </a:lnTo>
                  <a:lnTo>
                    <a:pt x="3818" y="543"/>
                  </a:lnTo>
                  <a:lnTo>
                    <a:pt x="3819" y="546"/>
                  </a:lnTo>
                  <a:lnTo>
                    <a:pt x="3820" y="548"/>
                  </a:lnTo>
                  <a:lnTo>
                    <a:pt x="3820" y="551"/>
                  </a:lnTo>
                  <a:lnTo>
                    <a:pt x="3821" y="554"/>
                  </a:lnTo>
                  <a:lnTo>
                    <a:pt x="3821" y="556"/>
                  </a:lnTo>
                  <a:lnTo>
                    <a:pt x="3821" y="560"/>
                  </a:lnTo>
                  <a:lnTo>
                    <a:pt x="3822" y="562"/>
                  </a:lnTo>
                  <a:lnTo>
                    <a:pt x="3822" y="564"/>
                  </a:lnTo>
                  <a:lnTo>
                    <a:pt x="3822" y="568"/>
                  </a:lnTo>
                  <a:lnTo>
                    <a:pt x="3823" y="570"/>
                  </a:lnTo>
                  <a:lnTo>
                    <a:pt x="3824" y="573"/>
                  </a:lnTo>
                  <a:lnTo>
                    <a:pt x="3827" y="574"/>
                  </a:lnTo>
                  <a:lnTo>
                    <a:pt x="3825" y="578"/>
                  </a:lnTo>
                  <a:lnTo>
                    <a:pt x="3827" y="580"/>
                  </a:lnTo>
                  <a:lnTo>
                    <a:pt x="3828" y="583"/>
                  </a:lnTo>
                  <a:lnTo>
                    <a:pt x="3828" y="586"/>
                  </a:lnTo>
                  <a:lnTo>
                    <a:pt x="3828" y="588"/>
                  </a:lnTo>
                  <a:lnTo>
                    <a:pt x="3828" y="591"/>
                  </a:lnTo>
                  <a:lnTo>
                    <a:pt x="3828" y="594"/>
                  </a:lnTo>
                  <a:lnTo>
                    <a:pt x="3828" y="597"/>
                  </a:lnTo>
                  <a:lnTo>
                    <a:pt x="3831" y="599"/>
                  </a:lnTo>
                  <a:lnTo>
                    <a:pt x="3831" y="601"/>
                  </a:lnTo>
                  <a:lnTo>
                    <a:pt x="3830" y="605"/>
                  </a:lnTo>
                  <a:lnTo>
                    <a:pt x="3832" y="603"/>
                  </a:lnTo>
                  <a:lnTo>
                    <a:pt x="3836" y="600"/>
                  </a:lnTo>
                  <a:lnTo>
                    <a:pt x="3837" y="599"/>
                  </a:lnTo>
                  <a:lnTo>
                    <a:pt x="3840" y="597"/>
                  </a:lnTo>
                  <a:lnTo>
                    <a:pt x="3842" y="594"/>
                  </a:lnTo>
                  <a:lnTo>
                    <a:pt x="3845" y="592"/>
                  </a:lnTo>
                  <a:lnTo>
                    <a:pt x="3847" y="590"/>
                  </a:lnTo>
                  <a:lnTo>
                    <a:pt x="3850" y="588"/>
                  </a:lnTo>
                  <a:lnTo>
                    <a:pt x="3853" y="585"/>
                  </a:lnTo>
                  <a:lnTo>
                    <a:pt x="3853" y="582"/>
                  </a:lnTo>
                  <a:lnTo>
                    <a:pt x="3854" y="580"/>
                  </a:lnTo>
                  <a:lnTo>
                    <a:pt x="3856" y="577"/>
                  </a:lnTo>
                  <a:lnTo>
                    <a:pt x="3856" y="574"/>
                  </a:lnTo>
                  <a:lnTo>
                    <a:pt x="3856" y="571"/>
                  </a:lnTo>
                  <a:lnTo>
                    <a:pt x="3857" y="569"/>
                  </a:lnTo>
                  <a:lnTo>
                    <a:pt x="3855" y="568"/>
                  </a:lnTo>
                  <a:lnTo>
                    <a:pt x="3856" y="565"/>
                  </a:lnTo>
                  <a:lnTo>
                    <a:pt x="3858" y="568"/>
                  </a:lnTo>
                  <a:lnTo>
                    <a:pt x="3861" y="566"/>
                  </a:lnTo>
                  <a:lnTo>
                    <a:pt x="3863" y="564"/>
                  </a:lnTo>
                  <a:lnTo>
                    <a:pt x="3866" y="563"/>
                  </a:lnTo>
                  <a:lnTo>
                    <a:pt x="3868" y="562"/>
                  </a:lnTo>
                  <a:lnTo>
                    <a:pt x="3872" y="562"/>
                  </a:lnTo>
                  <a:lnTo>
                    <a:pt x="3874" y="563"/>
                  </a:lnTo>
                  <a:lnTo>
                    <a:pt x="3875" y="564"/>
                  </a:lnTo>
                  <a:lnTo>
                    <a:pt x="3876" y="562"/>
                  </a:lnTo>
                  <a:lnTo>
                    <a:pt x="3875" y="561"/>
                  </a:lnTo>
                  <a:lnTo>
                    <a:pt x="3874" y="558"/>
                  </a:lnTo>
                  <a:lnTo>
                    <a:pt x="3875" y="555"/>
                  </a:lnTo>
                  <a:lnTo>
                    <a:pt x="3873" y="553"/>
                  </a:lnTo>
                  <a:lnTo>
                    <a:pt x="3874" y="549"/>
                  </a:lnTo>
                  <a:lnTo>
                    <a:pt x="3874" y="547"/>
                  </a:lnTo>
                  <a:lnTo>
                    <a:pt x="3875" y="545"/>
                  </a:lnTo>
                  <a:lnTo>
                    <a:pt x="3879" y="543"/>
                  </a:lnTo>
                  <a:lnTo>
                    <a:pt x="3881" y="540"/>
                  </a:lnTo>
                  <a:lnTo>
                    <a:pt x="3884" y="538"/>
                  </a:lnTo>
                  <a:lnTo>
                    <a:pt x="3887" y="537"/>
                  </a:lnTo>
                  <a:lnTo>
                    <a:pt x="3890" y="536"/>
                  </a:lnTo>
                  <a:lnTo>
                    <a:pt x="3892" y="537"/>
                  </a:lnTo>
                  <a:lnTo>
                    <a:pt x="3895" y="538"/>
                  </a:lnTo>
                  <a:lnTo>
                    <a:pt x="3898" y="537"/>
                  </a:lnTo>
                  <a:lnTo>
                    <a:pt x="3900" y="536"/>
                  </a:lnTo>
                  <a:lnTo>
                    <a:pt x="3904" y="534"/>
                  </a:lnTo>
                  <a:lnTo>
                    <a:pt x="3905" y="531"/>
                  </a:lnTo>
                  <a:lnTo>
                    <a:pt x="3904" y="529"/>
                  </a:lnTo>
                  <a:lnTo>
                    <a:pt x="3900" y="526"/>
                  </a:lnTo>
                  <a:lnTo>
                    <a:pt x="3899" y="523"/>
                  </a:lnTo>
                  <a:lnTo>
                    <a:pt x="3899" y="520"/>
                  </a:lnTo>
                  <a:lnTo>
                    <a:pt x="3899" y="518"/>
                  </a:lnTo>
                  <a:lnTo>
                    <a:pt x="3900" y="514"/>
                  </a:lnTo>
                  <a:lnTo>
                    <a:pt x="3902" y="512"/>
                  </a:lnTo>
                  <a:lnTo>
                    <a:pt x="3904" y="510"/>
                  </a:lnTo>
                  <a:lnTo>
                    <a:pt x="3905" y="506"/>
                  </a:lnTo>
                  <a:lnTo>
                    <a:pt x="3908" y="505"/>
                  </a:lnTo>
                  <a:lnTo>
                    <a:pt x="3909" y="505"/>
                  </a:lnTo>
                  <a:lnTo>
                    <a:pt x="3908" y="502"/>
                  </a:lnTo>
                  <a:lnTo>
                    <a:pt x="3912" y="501"/>
                  </a:lnTo>
                  <a:lnTo>
                    <a:pt x="3914" y="501"/>
                  </a:lnTo>
                  <a:lnTo>
                    <a:pt x="3917" y="498"/>
                  </a:lnTo>
                  <a:lnTo>
                    <a:pt x="3916" y="501"/>
                  </a:lnTo>
                  <a:lnTo>
                    <a:pt x="3913" y="502"/>
                  </a:lnTo>
                  <a:lnTo>
                    <a:pt x="3912" y="505"/>
                  </a:lnTo>
                  <a:lnTo>
                    <a:pt x="3914" y="508"/>
                  </a:lnTo>
                  <a:lnTo>
                    <a:pt x="3916" y="509"/>
                  </a:lnTo>
                  <a:lnTo>
                    <a:pt x="3919" y="506"/>
                  </a:lnTo>
                  <a:lnTo>
                    <a:pt x="3922" y="504"/>
                  </a:lnTo>
                  <a:lnTo>
                    <a:pt x="3921" y="501"/>
                  </a:lnTo>
                  <a:lnTo>
                    <a:pt x="3921" y="498"/>
                  </a:lnTo>
                  <a:lnTo>
                    <a:pt x="3921" y="496"/>
                  </a:lnTo>
                  <a:lnTo>
                    <a:pt x="3917" y="495"/>
                  </a:lnTo>
                  <a:lnTo>
                    <a:pt x="3915" y="495"/>
                  </a:lnTo>
                  <a:lnTo>
                    <a:pt x="3914" y="492"/>
                  </a:lnTo>
                  <a:lnTo>
                    <a:pt x="3914" y="489"/>
                  </a:lnTo>
                  <a:lnTo>
                    <a:pt x="3914" y="487"/>
                  </a:lnTo>
                  <a:lnTo>
                    <a:pt x="3914" y="486"/>
                  </a:lnTo>
                  <a:lnTo>
                    <a:pt x="3914" y="483"/>
                  </a:lnTo>
                  <a:lnTo>
                    <a:pt x="3916" y="480"/>
                  </a:lnTo>
                  <a:lnTo>
                    <a:pt x="3919" y="478"/>
                  </a:lnTo>
                  <a:lnTo>
                    <a:pt x="3921" y="476"/>
                  </a:lnTo>
                  <a:lnTo>
                    <a:pt x="3918" y="474"/>
                  </a:lnTo>
                  <a:lnTo>
                    <a:pt x="3915" y="472"/>
                  </a:lnTo>
                  <a:lnTo>
                    <a:pt x="3913" y="470"/>
                  </a:lnTo>
                  <a:lnTo>
                    <a:pt x="3909" y="472"/>
                  </a:lnTo>
                  <a:lnTo>
                    <a:pt x="3909" y="475"/>
                  </a:lnTo>
                  <a:lnTo>
                    <a:pt x="3907" y="475"/>
                  </a:lnTo>
                  <a:lnTo>
                    <a:pt x="3905" y="472"/>
                  </a:lnTo>
                  <a:lnTo>
                    <a:pt x="3902" y="470"/>
                  </a:lnTo>
                  <a:lnTo>
                    <a:pt x="3902" y="467"/>
                  </a:lnTo>
                  <a:lnTo>
                    <a:pt x="3905" y="461"/>
                  </a:lnTo>
                  <a:lnTo>
                    <a:pt x="3907" y="459"/>
                  </a:lnTo>
                  <a:lnTo>
                    <a:pt x="3909" y="457"/>
                  </a:lnTo>
                  <a:lnTo>
                    <a:pt x="3912" y="454"/>
                  </a:lnTo>
                  <a:lnTo>
                    <a:pt x="3915" y="452"/>
                  </a:lnTo>
                  <a:lnTo>
                    <a:pt x="3917" y="450"/>
                  </a:lnTo>
                  <a:lnTo>
                    <a:pt x="3915" y="447"/>
                  </a:lnTo>
                  <a:lnTo>
                    <a:pt x="3917" y="447"/>
                  </a:lnTo>
                  <a:lnTo>
                    <a:pt x="3918" y="444"/>
                  </a:lnTo>
                  <a:lnTo>
                    <a:pt x="3921" y="444"/>
                  </a:lnTo>
                  <a:lnTo>
                    <a:pt x="3921" y="442"/>
                  </a:lnTo>
                  <a:lnTo>
                    <a:pt x="3919" y="438"/>
                  </a:lnTo>
                  <a:lnTo>
                    <a:pt x="3922" y="437"/>
                  </a:lnTo>
                  <a:lnTo>
                    <a:pt x="3922" y="435"/>
                  </a:lnTo>
                  <a:lnTo>
                    <a:pt x="3923" y="433"/>
                  </a:lnTo>
                  <a:lnTo>
                    <a:pt x="3926" y="432"/>
                  </a:lnTo>
                  <a:lnTo>
                    <a:pt x="3925" y="429"/>
                  </a:lnTo>
                  <a:lnTo>
                    <a:pt x="3929" y="428"/>
                  </a:lnTo>
                  <a:lnTo>
                    <a:pt x="3931" y="429"/>
                  </a:lnTo>
                  <a:lnTo>
                    <a:pt x="3932" y="429"/>
                  </a:lnTo>
                  <a:lnTo>
                    <a:pt x="3931" y="433"/>
                  </a:lnTo>
                  <a:lnTo>
                    <a:pt x="3934" y="430"/>
                  </a:lnTo>
                  <a:lnTo>
                    <a:pt x="3935" y="429"/>
                  </a:lnTo>
                  <a:lnTo>
                    <a:pt x="3938" y="428"/>
                  </a:lnTo>
                  <a:lnTo>
                    <a:pt x="3940" y="429"/>
                  </a:lnTo>
                  <a:lnTo>
                    <a:pt x="3941" y="433"/>
                  </a:lnTo>
                  <a:lnTo>
                    <a:pt x="3943" y="433"/>
                  </a:lnTo>
                  <a:lnTo>
                    <a:pt x="3947" y="430"/>
                  </a:lnTo>
                  <a:lnTo>
                    <a:pt x="3947" y="429"/>
                  </a:lnTo>
                  <a:lnTo>
                    <a:pt x="3944" y="428"/>
                  </a:lnTo>
                  <a:lnTo>
                    <a:pt x="3947" y="428"/>
                  </a:lnTo>
                  <a:lnTo>
                    <a:pt x="3950" y="426"/>
                  </a:lnTo>
                  <a:lnTo>
                    <a:pt x="3952" y="425"/>
                  </a:lnTo>
                  <a:lnTo>
                    <a:pt x="3956" y="424"/>
                  </a:lnTo>
                  <a:lnTo>
                    <a:pt x="3958" y="421"/>
                  </a:lnTo>
                  <a:lnTo>
                    <a:pt x="3960" y="420"/>
                  </a:lnTo>
                  <a:lnTo>
                    <a:pt x="3961" y="423"/>
                  </a:lnTo>
                  <a:lnTo>
                    <a:pt x="3961" y="426"/>
                  </a:lnTo>
                  <a:lnTo>
                    <a:pt x="3960" y="428"/>
                  </a:lnTo>
                  <a:lnTo>
                    <a:pt x="3960" y="429"/>
                  </a:lnTo>
                  <a:lnTo>
                    <a:pt x="3959" y="433"/>
                  </a:lnTo>
                  <a:lnTo>
                    <a:pt x="3963" y="433"/>
                  </a:lnTo>
                  <a:lnTo>
                    <a:pt x="3965" y="430"/>
                  </a:lnTo>
                  <a:lnTo>
                    <a:pt x="3965" y="429"/>
                  </a:lnTo>
                  <a:lnTo>
                    <a:pt x="3968" y="427"/>
                  </a:lnTo>
                  <a:lnTo>
                    <a:pt x="3970" y="425"/>
                  </a:lnTo>
                  <a:lnTo>
                    <a:pt x="3973" y="421"/>
                  </a:lnTo>
                  <a:lnTo>
                    <a:pt x="3975" y="423"/>
                  </a:lnTo>
                  <a:lnTo>
                    <a:pt x="3977" y="421"/>
                  </a:lnTo>
                  <a:lnTo>
                    <a:pt x="3981" y="420"/>
                  </a:lnTo>
                  <a:lnTo>
                    <a:pt x="3983" y="419"/>
                  </a:lnTo>
                  <a:lnTo>
                    <a:pt x="3986" y="418"/>
                  </a:lnTo>
                  <a:lnTo>
                    <a:pt x="3989" y="418"/>
                  </a:lnTo>
                  <a:lnTo>
                    <a:pt x="3992" y="418"/>
                  </a:lnTo>
                  <a:lnTo>
                    <a:pt x="3994" y="418"/>
                  </a:lnTo>
                  <a:lnTo>
                    <a:pt x="3998" y="418"/>
                  </a:lnTo>
                  <a:lnTo>
                    <a:pt x="4000" y="418"/>
                  </a:lnTo>
                  <a:lnTo>
                    <a:pt x="4002" y="417"/>
                  </a:lnTo>
                  <a:lnTo>
                    <a:pt x="4006" y="419"/>
                  </a:lnTo>
                  <a:lnTo>
                    <a:pt x="4007" y="420"/>
                  </a:lnTo>
                  <a:lnTo>
                    <a:pt x="4009" y="423"/>
                  </a:lnTo>
                  <a:lnTo>
                    <a:pt x="4011" y="425"/>
                  </a:lnTo>
                  <a:lnTo>
                    <a:pt x="4011" y="427"/>
                  </a:lnTo>
                  <a:lnTo>
                    <a:pt x="4012" y="428"/>
                  </a:lnTo>
                  <a:lnTo>
                    <a:pt x="4015" y="429"/>
                  </a:lnTo>
                  <a:lnTo>
                    <a:pt x="4017" y="432"/>
                  </a:lnTo>
                  <a:lnTo>
                    <a:pt x="4018" y="429"/>
                  </a:lnTo>
                  <a:lnTo>
                    <a:pt x="4019" y="427"/>
                  </a:lnTo>
                  <a:lnTo>
                    <a:pt x="4019" y="425"/>
                  </a:lnTo>
                  <a:lnTo>
                    <a:pt x="4021" y="421"/>
                  </a:lnTo>
                  <a:lnTo>
                    <a:pt x="4024" y="419"/>
                  </a:lnTo>
                  <a:lnTo>
                    <a:pt x="4026" y="419"/>
                  </a:lnTo>
                  <a:lnTo>
                    <a:pt x="4029" y="418"/>
                  </a:lnTo>
                  <a:lnTo>
                    <a:pt x="4032" y="415"/>
                  </a:lnTo>
                  <a:lnTo>
                    <a:pt x="4035" y="415"/>
                  </a:lnTo>
                  <a:lnTo>
                    <a:pt x="4037" y="412"/>
                  </a:lnTo>
                  <a:lnTo>
                    <a:pt x="4041" y="412"/>
                  </a:lnTo>
                  <a:lnTo>
                    <a:pt x="4042" y="411"/>
                  </a:lnTo>
                  <a:lnTo>
                    <a:pt x="4042" y="409"/>
                  </a:lnTo>
                  <a:lnTo>
                    <a:pt x="4045" y="409"/>
                  </a:lnTo>
                  <a:lnTo>
                    <a:pt x="4043" y="407"/>
                  </a:lnTo>
                  <a:lnTo>
                    <a:pt x="4046" y="404"/>
                  </a:lnTo>
                  <a:lnTo>
                    <a:pt x="4049" y="406"/>
                  </a:lnTo>
                  <a:lnTo>
                    <a:pt x="4050" y="402"/>
                  </a:lnTo>
                  <a:lnTo>
                    <a:pt x="4052" y="403"/>
                  </a:lnTo>
                  <a:lnTo>
                    <a:pt x="4051" y="401"/>
                  </a:lnTo>
                  <a:lnTo>
                    <a:pt x="4053" y="400"/>
                  </a:lnTo>
                  <a:lnTo>
                    <a:pt x="4055" y="401"/>
                  </a:lnTo>
                  <a:lnTo>
                    <a:pt x="4058" y="398"/>
                  </a:lnTo>
                  <a:lnTo>
                    <a:pt x="4061" y="395"/>
                  </a:lnTo>
                  <a:lnTo>
                    <a:pt x="4063" y="394"/>
                  </a:lnTo>
                  <a:lnTo>
                    <a:pt x="4066" y="394"/>
                  </a:lnTo>
                  <a:lnTo>
                    <a:pt x="4069" y="393"/>
                  </a:lnTo>
                  <a:lnTo>
                    <a:pt x="4071" y="392"/>
                  </a:lnTo>
                  <a:lnTo>
                    <a:pt x="4074" y="392"/>
                  </a:lnTo>
                  <a:lnTo>
                    <a:pt x="4077" y="392"/>
                  </a:lnTo>
                  <a:lnTo>
                    <a:pt x="4076" y="389"/>
                  </a:lnTo>
                  <a:lnTo>
                    <a:pt x="4078" y="390"/>
                  </a:lnTo>
                  <a:lnTo>
                    <a:pt x="4081" y="389"/>
                  </a:lnTo>
                  <a:lnTo>
                    <a:pt x="4084" y="387"/>
                  </a:lnTo>
                  <a:lnTo>
                    <a:pt x="4085" y="385"/>
                  </a:lnTo>
                  <a:lnTo>
                    <a:pt x="4087" y="385"/>
                  </a:lnTo>
                  <a:lnTo>
                    <a:pt x="4091" y="384"/>
                  </a:lnTo>
                  <a:lnTo>
                    <a:pt x="4093" y="383"/>
                  </a:lnTo>
                  <a:lnTo>
                    <a:pt x="4096" y="383"/>
                  </a:lnTo>
                  <a:lnTo>
                    <a:pt x="4098" y="382"/>
                  </a:lnTo>
                  <a:lnTo>
                    <a:pt x="4102" y="380"/>
                  </a:lnTo>
                  <a:lnTo>
                    <a:pt x="4104" y="377"/>
                  </a:lnTo>
                  <a:lnTo>
                    <a:pt x="4107" y="377"/>
                  </a:lnTo>
                  <a:lnTo>
                    <a:pt x="4110" y="376"/>
                  </a:lnTo>
                  <a:lnTo>
                    <a:pt x="4107" y="374"/>
                  </a:lnTo>
                  <a:lnTo>
                    <a:pt x="4109" y="370"/>
                  </a:lnTo>
                  <a:lnTo>
                    <a:pt x="4109" y="370"/>
                  </a:lnTo>
                  <a:lnTo>
                    <a:pt x="4111" y="373"/>
                  </a:lnTo>
                  <a:lnTo>
                    <a:pt x="4113" y="372"/>
                  </a:lnTo>
                  <a:lnTo>
                    <a:pt x="4113" y="374"/>
                  </a:lnTo>
                  <a:lnTo>
                    <a:pt x="4115" y="376"/>
                  </a:lnTo>
                  <a:lnTo>
                    <a:pt x="4119" y="376"/>
                  </a:lnTo>
                  <a:lnTo>
                    <a:pt x="4121" y="376"/>
                  </a:lnTo>
                  <a:lnTo>
                    <a:pt x="4124" y="377"/>
                  </a:lnTo>
                  <a:lnTo>
                    <a:pt x="4127" y="378"/>
                  </a:lnTo>
                  <a:lnTo>
                    <a:pt x="4130" y="380"/>
                  </a:lnTo>
                  <a:lnTo>
                    <a:pt x="4132" y="380"/>
                  </a:lnTo>
                  <a:lnTo>
                    <a:pt x="4135" y="381"/>
                  </a:lnTo>
                  <a:lnTo>
                    <a:pt x="4138" y="382"/>
                  </a:lnTo>
                  <a:lnTo>
                    <a:pt x="4137" y="378"/>
                  </a:lnTo>
                  <a:lnTo>
                    <a:pt x="4140" y="377"/>
                  </a:lnTo>
                  <a:lnTo>
                    <a:pt x="4143" y="375"/>
                  </a:lnTo>
                  <a:lnTo>
                    <a:pt x="4144" y="373"/>
                  </a:lnTo>
                  <a:lnTo>
                    <a:pt x="4143" y="369"/>
                  </a:lnTo>
                  <a:lnTo>
                    <a:pt x="4140" y="369"/>
                  </a:lnTo>
                  <a:lnTo>
                    <a:pt x="4139" y="366"/>
                  </a:lnTo>
                  <a:lnTo>
                    <a:pt x="4140" y="364"/>
                  </a:lnTo>
                  <a:lnTo>
                    <a:pt x="4138" y="361"/>
                  </a:lnTo>
                  <a:lnTo>
                    <a:pt x="4135" y="360"/>
                  </a:lnTo>
                  <a:lnTo>
                    <a:pt x="4135" y="359"/>
                  </a:lnTo>
                  <a:lnTo>
                    <a:pt x="4134" y="356"/>
                  </a:lnTo>
                  <a:lnTo>
                    <a:pt x="4132" y="359"/>
                  </a:lnTo>
                  <a:lnTo>
                    <a:pt x="4132" y="356"/>
                  </a:lnTo>
                  <a:lnTo>
                    <a:pt x="4130" y="355"/>
                  </a:lnTo>
                  <a:lnTo>
                    <a:pt x="4127" y="356"/>
                  </a:lnTo>
                  <a:lnTo>
                    <a:pt x="4130" y="353"/>
                  </a:lnTo>
                  <a:lnTo>
                    <a:pt x="4132" y="353"/>
                  </a:lnTo>
                  <a:lnTo>
                    <a:pt x="4132" y="351"/>
                  </a:lnTo>
                  <a:lnTo>
                    <a:pt x="4131" y="348"/>
                  </a:lnTo>
                  <a:lnTo>
                    <a:pt x="4130" y="346"/>
                  </a:lnTo>
                  <a:lnTo>
                    <a:pt x="4129" y="343"/>
                  </a:lnTo>
                  <a:lnTo>
                    <a:pt x="4128" y="340"/>
                  </a:lnTo>
                  <a:lnTo>
                    <a:pt x="4127" y="338"/>
                  </a:lnTo>
                  <a:lnTo>
                    <a:pt x="4123" y="340"/>
                  </a:lnTo>
                  <a:lnTo>
                    <a:pt x="4121" y="340"/>
                  </a:lnTo>
                  <a:lnTo>
                    <a:pt x="4118" y="339"/>
                  </a:lnTo>
                  <a:lnTo>
                    <a:pt x="4115" y="337"/>
                  </a:lnTo>
                  <a:lnTo>
                    <a:pt x="4113" y="334"/>
                  </a:lnTo>
                  <a:lnTo>
                    <a:pt x="4114" y="331"/>
                  </a:lnTo>
                  <a:lnTo>
                    <a:pt x="4113" y="329"/>
                  </a:lnTo>
                  <a:lnTo>
                    <a:pt x="4111" y="330"/>
                  </a:lnTo>
                  <a:lnTo>
                    <a:pt x="4109" y="330"/>
                  </a:lnTo>
                  <a:lnTo>
                    <a:pt x="4105" y="332"/>
                  </a:lnTo>
                  <a:lnTo>
                    <a:pt x="4103" y="331"/>
                  </a:lnTo>
                  <a:lnTo>
                    <a:pt x="4100" y="331"/>
                  </a:lnTo>
                  <a:lnTo>
                    <a:pt x="4097" y="332"/>
                  </a:lnTo>
                  <a:lnTo>
                    <a:pt x="4100" y="331"/>
                  </a:lnTo>
                  <a:lnTo>
                    <a:pt x="4098" y="327"/>
                  </a:lnTo>
                  <a:lnTo>
                    <a:pt x="4096" y="325"/>
                  </a:lnTo>
                  <a:lnTo>
                    <a:pt x="4094" y="325"/>
                  </a:lnTo>
                  <a:lnTo>
                    <a:pt x="4097" y="325"/>
                  </a:lnTo>
                  <a:lnTo>
                    <a:pt x="4100" y="326"/>
                  </a:lnTo>
                  <a:lnTo>
                    <a:pt x="4103" y="326"/>
                  </a:lnTo>
                  <a:lnTo>
                    <a:pt x="4105" y="326"/>
                  </a:lnTo>
                  <a:lnTo>
                    <a:pt x="4109" y="327"/>
                  </a:lnTo>
                  <a:lnTo>
                    <a:pt x="4111" y="327"/>
                  </a:lnTo>
                  <a:lnTo>
                    <a:pt x="4112" y="325"/>
                  </a:lnTo>
                  <a:lnTo>
                    <a:pt x="4109" y="323"/>
                  </a:lnTo>
                  <a:lnTo>
                    <a:pt x="4106" y="322"/>
                  </a:lnTo>
                  <a:lnTo>
                    <a:pt x="4103" y="323"/>
                  </a:lnTo>
                  <a:lnTo>
                    <a:pt x="4101" y="322"/>
                  </a:lnTo>
                  <a:lnTo>
                    <a:pt x="4103" y="323"/>
                  </a:lnTo>
                  <a:lnTo>
                    <a:pt x="4106" y="322"/>
                  </a:lnTo>
                  <a:lnTo>
                    <a:pt x="4109" y="322"/>
                  </a:lnTo>
                  <a:lnTo>
                    <a:pt x="4112" y="324"/>
                  </a:lnTo>
                  <a:lnTo>
                    <a:pt x="4114" y="325"/>
                  </a:lnTo>
                  <a:lnTo>
                    <a:pt x="4115" y="327"/>
                  </a:lnTo>
                  <a:lnTo>
                    <a:pt x="4118" y="330"/>
                  </a:lnTo>
                  <a:lnTo>
                    <a:pt x="4121" y="330"/>
                  </a:lnTo>
                  <a:lnTo>
                    <a:pt x="4123" y="331"/>
                  </a:lnTo>
                  <a:lnTo>
                    <a:pt x="4127" y="331"/>
                  </a:lnTo>
                  <a:lnTo>
                    <a:pt x="4129" y="331"/>
                  </a:lnTo>
                  <a:lnTo>
                    <a:pt x="4132" y="330"/>
                  </a:lnTo>
                  <a:lnTo>
                    <a:pt x="4130" y="332"/>
                  </a:lnTo>
                  <a:lnTo>
                    <a:pt x="4132" y="331"/>
                  </a:lnTo>
                  <a:lnTo>
                    <a:pt x="4135" y="330"/>
                  </a:lnTo>
                  <a:lnTo>
                    <a:pt x="4138" y="329"/>
                  </a:lnTo>
                  <a:lnTo>
                    <a:pt x="4140" y="327"/>
                  </a:lnTo>
                  <a:lnTo>
                    <a:pt x="4143" y="326"/>
                  </a:lnTo>
                  <a:lnTo>
                    <a:pt x="4146" y="324"/>
                  </a:lnTo>
                  <a:lnTo>
                    <a:pt x="4148" y="322"/>
                  </a:lnTo>
                  <a:lnTo>
                    <a:pt x="4149" y="322"/>
                  </a:lnTo>
                  <a:lnTo>
                    <a:pt x="4152" y="322"/>
                  </a:lnTo>
                  <a:lnTo>
                    <a:pt x="4154" y="320"/>
                  </a:lnTo>
                  <a:lnTo>
                    <a:pt x="4156" y="317"/>
                  </a:lnTo>
                  <a:lnTo>
                    <a:pt x="4155" y="314"/>
                  </a:lnTo>
                  <a:lnTo>
                    <a:pt x="4153" y="315"/>
                  </a:lnTo>
                  <a:lnTo>
                    <a:pt x="4149" y="316"/>
                  </a:lnTo>
                  <a:lnTo>
                    <a:pt x="4149" y="314"/>
                  </a:lnTo>
                  <a:lnTo>
                    <a:pt x="4151" y="314"/>
                  </a:lnTo>
                  <a:lnTo>
                    <a:pt x="4154" y="314"/>
                  </a:lnTo>
                  <a:lnTo>
                    <a:pt x="4156" y="314"/>
                  </a:lnTo>
                  <a:lnTo>
                    <a:pt x="4160" y="312"/>
                  </a:lnTo>
                  <a:lnTo>
                    <a:pt x="4157" y="308"/>
                  </a:lnTo>
                  <a:lnTo>
                    <a:pt x="4155" y="306"/>
                  </a:lnTo>
                  <a:lnTo>
                    <a:pt x="4153" y="304"/>
                  </a:lnTo>
                  <a:lnTo>
                    <a:pt x="4152" y="300"/>
                  </a:lnTo>
                  <a:lnTo>
                    <a:pt x="4154" y="298"/>
                  </a:lnTo>
                  <a:lnTo>
                    <a:pt x="4156" y="298"/>
                  </a:lnTo>
                  <a:lnTo>
                    <a:pt x="4160" y="297"/>
                  </a:lnTo>
                  <a:lnTo>
                    <a:pt x="4160" y="295"/>
                  </a:lnTo>
                  <a:lnTo>
                    <a:pt x="4162" y="292"/>
                  </a:lnTo>
                  <a:lnTo>
                    <a:pt x="4162" y="296"/>
                  </a:lnTo>
                  <a:lnTo>
                    <a:pt x="4164" y="297"/>
                  </a:lnTo>
                  <a:lnTo>
                    <a:pt x="4168" y="295"/>
                  </a:lnTo>
                  <a:lnTo>
                    <a:pt x="4170" y="293"/>
                  </a:lnTo>
                  <a:lnTo>
                    <a:pt x="4169" y="296"/>
                  </a:lnTo>
                  <a:lnTo>
                    <a:pt x="4168" y="299"/>
                  </a:lnTo>
                  <a:lnTo>
                    <a:pt x="4165" y="301"/>
                  </a:lnTo>
                  <a:lnTo>
                    <a:pt x="4166" y="305"/>
                  </a:lnTo>
                  <a:lnTo>
                    <a:pt x="4170" y="306"/>
                  </a:lnTo>
                  <a:lnTo>
                    <a:pt x="4170" y="309"/>
                  </a:lnTo>
                  <a:lnTo>
                    <a:pt x="4169" y="312"/>
                  </a:lnTo>
                  <a:lnTo>
                    <a:pt x="4172" y="313"/>
                  </a:lnTo>
                  <a:lnTo>
                    <a:pt x="4181" y="313"/>
                  </a:lnTo>
                  <a:lnTo>
                    <a:pt x="4183" y="313"/>
                  </a:lnTo>
                  <a:lnTo>
                    <a:pt x="4186" y="312"/>
                  </a:lnTo>
                  <a:lnTo>
                    <a:pt x="4189" y="309"/>
                  </a:lnTo>
                  <a:lnTo>
                    <a:pt x="4191" y="309"/>
                  </a:lnTo>
                  <a:lnTo>
                    <a:pt x="4195" y="310"/>
                  </a:lnTo>
                  <a:lnTo>
                    <a:pt x="4197" y="312"/>
                  </a:lnTo>
                  <a:lnTo>
                    <a:pt x="4199" y="313"/>
                  </a:lnTo>
                  <a:lnTo>
                    <a:pt x="4203" y="313"/>
                  </a:lnTo>
                  <a:lnTo>
                    <a:pt x="4205" y="314"/>
                  </a:lnTo>
                  <a:lnTo>
                    <a:pt x="4206" y="317"/>
                  </a:lnTo>
                  <a:lnTo>
                    <a:pt x="4207" y="320"/>
                  </a:lnTo>
                  <a:lnTo>
                    <a:pt x="4206" y="323"/>
                  </a:lnTo>
                  <a:lnTo>
                    <a:pt x="4208" y="325"/>
                  </a:lnTo>
                  <a:lnTo>
                    <a:pt x="4212" y="326"/>
                  </a:lnTo>
                  <a:lnTo>
                    <a:pt x="4214" y="327"/>
                  </a:lnTo>
                  <a:lnTo>
                    <a:pt x="4217" y="329"/>
                  </a:lnTo>
                  <a:lnTo>
                    <a:pt x="4220" y="329"/>
                  </a:lnTo>
                  <a:lnTo>
                    <a:pt x="4223" y="330"/>
                  </a:lnTo>
                  <a:lnTo>
                    <a:pt x="4225" y="331"/>
                  </a:lnTo>
                  <a:lnTo>
                    <a:pt x="4228" y="331"/>
                  </a:lnTo>
                  <a:lnTo>
                    <a:pt x="4230" y="333"/>
                  </a:lnTo>
                  <a:lnTo>
                    <a:pt x="4231" y="335"/>
                  </a:lnTo>
                  <a:lnTo>
                    <a:pt x="4233" y="337"/>
                  </a:lnTo>
                  <a:lnTo>
                    <a:pt x="4237" y="338"/>
                  </a:lnTo>
                  <a:lnTo>
                    <a:pt x="4239" y="337"/>
                  </a:lnTo>
                  <a:lnTo>
                    <a:pt x="4240" y="334"/>
                  </a:lnTo>
                  <a:lnTo>
                    <a:pt x="4240" y="332"/>
                  </a:lnTo>
                  <a:lnTo>
                    <a:pt x="4241" y="334"/>
                  </a:lnTo>
                  <a:lnTo>
                    <a:pt x="4240" y="338"/>
                  </a:lnTo>
                  <a:lnTo>
                    <a:pt x="4242" y="340"/>
                  </a:lnTo>
                  <a:lnTo>
                    <a:pt x="4242" y="340"/>
                  </a:lnTo>
                  <a:lnTo>
                    <a:pt x="4246" y="339"/>
                  </a:lnTo>
                  <a:lnTo>
                    <a:pt x="4247" y="337"/>
                  </a:lnTo>
                  <a:lnTo>
                    <a:pt x="4252" y="337"/>
                  </a:lnTo>
                  <a:lnTo>
                    <a:pt x="4255" y="335"/>
                  </a:lnTo>
                  <a:lnTo>
                    <a:pt x="4252" y="333"/>
                  </a:lnTo>
                  <a:lnTo>
                    <a:pt x="4250" y="332"/>
                  </a:lnTo>
                  <a:lnTo>
                    <a:pt x="4248" y="331"/>
                  </a:lnTo>
                  <a:lnTo>
                    <a:pt x="4245" y="331"/>
                  </a:lnTo>
                  <a:lnTo>
                    <a:pt x="4247" y="330"/>
                  </a:lnTo>
                  <a:lnTo>
                    <a:pt x="4247" y="326"/>
                  </a:lnTo>
                  <a:lnTo>
                    <a:pt x="4243" y="327"/>
                  </a:lnTo>
                  <a:lnTo>
                    <a:pt x="4247" y="326"/>
                  </a:lnTo>
                  <a:lnTo>
                    <a:pt x="4249" y="326"/>
                  </a:lnTo>
                  <a:lnTo>
                    <a:pt x="4252" y="325"/>
                  </a:lnTo>
                  <a:lnTo>
                    <a:pt x="4255" y="324"/>
                  </a:lnTo>
                  <a:lnTo>
                    <a:pt x="4257" y="321"/>
                  </a:lnTo>
                  <a:lnTo>
                    <a:pt x="4255" y="318"/>
                  </a:lnTo>
                  <a:lnTo>
                    <a:pt x="4251" y="318"/>
                  </a:lnTo>
                  <a:lnTo>
                    <a:pt x="4255" y="317"/>
                  </a:lnTo>
                  <a:lnTo>
                    <a:pt x="4256" y="318"/>
                  </a:lnTo>
                  <a:lnTo>
                    <a:pt x="4256" y="315"/>
                  </a:lnTo>
                  <a:lnTo>
                    <a:pt x="4257" y="313"/>
                  </a:lnTo>
                  <a:lnTo>
                    <a:pt x="4255" y="314"/>
                  </a:lnTo>
                  <a:lnTo>
                    <a:pt x="4254" y="310"/>
                  </a:lnTo>
                  <a:lnTo>
                    <a:pt x="4250" y="309"/>
                  </a:lnTo>
                  <a:lnTo>
                    <a:pt x="4248" y="308"/>
                  </a:lnTo>
                  <a:lnTo>
                    <a:pt x="4250" y="307"/>
                  </a:lnTo>
                  <a:lnTo>
                    <a:pt x="4254" y="308"/>
                  </a:lnTo>
                  <a:lnTo>
                    <a:pt x="4255" y="310"/>
                  </a:lnTo>
                  <a:lnTo>
                    <a:pt x="4257" y="310"/>
                  </a:lnTo>
                  <a:lnTo>
                    <a:pt x="4260" y="312"/>
                  </a:lnTo>
                  <a:lnTo>
                    <a:pt x="4263" y="312"/>
                  </a:lnTo>
                  <a:lnTo>
                    <a:pt x="4266" y="312"/>
                  </a:lnTo>
                  <a:lnTo>
                    <a:pt x="4268" y="312"/>
                  </a:lnTo>
                  <a:lnTo>
                    <a:pt x="4272" y="313"/>
                  </a:lnTo>
                  <a:lnTo>
                    <a:pt x="4273" y="309"/>
                  </a:lnTo>
                  <a:lnTo>
                    <a:pt x="4269" y="309"/>
                  </a:lnTo>
                  <a:lnTo>
                    <a:pt x="4267" y="306"/>
                  </a:lnTo>
                  <a:lnTo>
                    <a:pt x="4269" y="307"/>
                  </a:lnTo>
                  <a:lnTo>
                    <a:pt x="4273" y="308"/>
                  </a:lnTo>
                  <a:lnTo>
                    <a:pt x="4275" y="309"/>
                  </a:lnTo>
                  <a:lnTo>
                    <a:pt x="4279" y="309"/>
                  </a:lnTo>
                  <a:lnTo>
                    <a:pt x="4280" y="307"/>
                  </a:lnTo>
                  <a:lnTo>
                    <a:pt x="4280" y="305"/>
                  </a:lnTo>
                  <a:lnTo>
                    <a:pt x="4282" y="301"/>
                  </a:lnTo>
                  <a:lnTo>
                    <a:pt x="4285" y="300"/>
                  </a:lnTo>
                  <a:lnTo>
                    <a:pt x="4286" y="300"/>
                  </a:lnTo>
                  <a:lnTo>
                    <a:pt x="4290" y="301"/>
                  </a:lnTo>
                  <a:lnTo>
                    <a:pt x="4291" y="298"/>
                  </a:lnTo>
                  <a:lnTo>
                    <a:pt x="4288" y="297"/>
                  </a:lnTo>
                  <a:close/>
                  <a:moveTo>
                    <a:pt x="2110" y="1489"/>
                  </a:moveTo>
                  <a:lnTo>
                    <a:pt x="2107" y="1487"/>
                  </a:lnTo>
                  <a:lnTo>
                    <a:pt x="2106" y="1486"/>
                  </a:lnTo>
                  <a:lnTo>
                    <a:pt x="2103" y="1486"/>
                  </a:lnTo>
                  <a:lnTo>
                    <a:pt x="2101" y="1484"/>
                  </a:lnTo>
                  <a:lnTo>
                    <a:pt x="2104" y="1481"/>
                  </a:lnTo>
                  <a:lnTo>
                    <a:pt x="2103" y="1479"/>
                  </a:lnTo>
                  <a:lnTo>
                    <a:pt x="2099" y="1477"/>
                  </a:lnTo>
                  <a:lnTo>
                    <a:pt x="2098" y="1475"/>
                  </a:lnTo>
                  <a:lnTo>
                    <a:pt x="2098" y="1469"/>
                  </a:lnTo>
                  <a:lnTo>
                    <a:pt x="2096" y="1467"/>
                  </a:lnTo>
                  <a:lnTo>
                    <a:pt x="2092" y="1466"/>
                  </a:lnTo>
                  <a:lnTo>
                    <a:pt x="2089" y="1460"/>
                  </a:lnTo>
                  <a:lnTo>
                    <a:pt x="2087" y="1454"/>
                  </a:lnTo>
                  <a:lnTo>
                    <a:pt x="2084" y="1452"/>
                  </a:lnTo>
                  <a:lnTo>
                    <a:pt x="2084" y="1450"/>
                  </a:lnTo>
                  <a:lnTo>
                    <a:pt x="2087" y="1447"/>
                  </a:lnTo>
                  <a:lnTo>
                    <a:pt x="2087" y="1444"/>
                  </a:lnTo>
                  <a:lnTo>
                    <a:pt x="2084" y="1442"/>
                  </a:lnTo>
                  <a:lnTo>
                    <a:pt x="2083" y="1439"/>
                  </a:lnTo>
                  <a:lnTo>
                    <a:pt x="2083" y="1435"/>
                  </a:lnTo>
                  <a:lnTo>
                    <a:pt x="2083" y="1432"/>
                  </a:lnTo>
                  <a:lnTo>
                    <a:pt x="2086" y="1426"/>
                  </a:lnTo>
                  <a:lnTo>
                    <a:pt x="2082" y="1428"/>
                  </a:lnTo>
                  <a:lnTo>
                    <a:pt x="2083" y="1425"/>
                  </a:lnTo>
                  <a:lnTo>
                    <a:pt x="2084" y="1417"/>
                  </a:lnTo>
                  <a:lnTo>
                    <a:pt x="2084" y="1415"/>
                  </a:lnTo>
                  <a:lnTo>
                    <a:pt x="2086" y="1415"/>
                  </a:lnTo>
                  <a:lnTo>
                    <a:pt x="2087" y="1417"/>
                  </a:lnTo>
                  <a:lnTo>
                    <a:pt x="2087" y="1420"/>
                  </a:lnTo>
                  <a:lnTo>
                    <a:pt x="2091" y="1429"/>
                  </a:lnTo>
                  <a:lnTo>
                    <a:pt x="2090" y="1435"/>
                  </a:lnTo>
                  <a:lnTo>
                    <a:pt x="2092" y="1437"/>
                  </a:lnTo>
                  <a:lnTo>
                    <a:pt x="2092" y="1439"/>
                  </a:lnTo>
                  <a:lnTo>
                    <a:pt x="2092" y="1442"/>
                  </a:lnTo>
                  <a:lnTo>
                    <a:pt x="2092" y="1445"/>
                  </a:lnTo>
                  <a:lnTo>
                    <a:pt x="2095" y="1447"/>
                  </a:lnTo>
                  <a:lnTo>
                    <a:pt x="2095" y="1450"/>
                  </a:lnTo>
                  <a:lnTo>
                    <a:pt x="2091" y="1453"/>
                  </a:lnTo>
                  <a:lnTo>
                    <a:pt x="2092" y="1455"/>
                  </a:lnTo>
                  <a:lnTo>
                    <a:pt x="2096" y="1458"/>
                  </a:lnTo>
                  <a:lnTo>
                    <a:pt x="2098" y="1459"/>
                  </a:lnTo>
                  <a:lnTo>
                    <a:pt x="2103" y="1463"/>
                  </a:lnTo>
                  <a:lnTo>
                    <a:pt x="2104" y="1469"/>
                  </a:lnTo>
                  <a:lnTo>
                    <a:pt x="2104" y="1471"/>
                  </a:lnTo>
                  <a:lnTo>
                    <a:pt x="2108" y="1479"/>
                  </a:lnTo>
                  <a:lnTo>
                    <a:pt x="2108" y="1481"/>
                  </a:lnTo>
                  <a:lnTo>
                    <a:pt x="2110" y="1484"/>
                  </a:lnTo>
                  <a:lnTo>
                    <a:pt x="2112" y="1487"/>
                  </a:lnTo>
                  <a:lnTo>
                    <a:pt x="2110" y="1489"/>
                  </a:lnTo>
                  <a:close/>
                  <a:moveTo>
                    <a:pt x="2115" y="1336"/>
                  </a:moveTo>
                  <a:lnTo>
                    <a:pt x="2114" y="1338"/>
                  </a:lnTo>
                  <a:lnTo>
                    <a:pt x="2115" y="1342"/>
                  </a:lnTo>
                  <a:lnTo>
                    <a:pt x="2114" y="1344"/>
                  </a:lnTo>
                  <a:lnTo>
                    <a:pt x="2112" y="1347"/>
                  </a:lnTo>
                  <a:lnTo>
                    <a:pt x="2108" y="1348"/>
                  </a:lnTo>
                  <a:lnTo>
                    <a:pt x="2105" y="1353"/>
                  </a:lnTo>
                  <a:lnTo>
                    <a:pt x="2103" y="1351"/>
                  </a:lnTo>
                  <a:lnTo>
                    <a:pt x="2103" y="1355"/>
                  </a:lnTo>
                  <a:lnTo>
                    <a:pt x="2101" y="1352"/>
                  </a:lnTo>
                  <a:lnTo>
                    <a:pt x="2101" y="1350"/>
                  </a:lnTo>
                  <a:lnTo>
                    <a:pt x="2104" y="1347"/>
                  </a:lnTo>
                  <a:lnTo>
                    <a:pt x="2112" y="1340"/>
                  </a:lnTo>
                  <a:lnTo>
                    <a:pt x="2113" y="1339"/>
                  </a:lnTo>
                  <a:lnTo>
                    <a:pt x="2114" y="1338"/>
                  </a:lnTo>
                  <a:lnTo>
                    <a:pt x="2115" y="1335"/>
                  </a:lnTo>
                  <a:lnTo>
                    <a:pt x="2115" y="1336"/>
                  </a:lnTo>
                  <a:close/>
                  <a:moveTo>
                    <a:pt x="2150" y="1501"/>
                  </a:moveTo>
                  <a:lnTo>
                    <a:pt x="2152" y="1501"/>
                  </a:lnTo>
                  <a:lnTo>
                    <a:pt x="2155" y="1502"/>
                  </a:lnTo>
                  <a:lnTo>
                    <a:pt x="2157" y="1505"/>
                  </a:lnTo>
                  <a:lnTo>
                    <a:pt x="2157" y="1506"/>
                  </a:lnTo>
                  <a:lnTo>
                    <a:pt x="2158" y="1506"/>
                  </a:lnTo>
                  <a:lnTo>
                    <a:pt x="2158" y="1507"/>
                  </a:lnTo>
                  <a:lnTo>
                    <a:pt x="2158" y="1507"/>
                  </a:lnTo>
                  <a:lnTo>
                    <a:pt x="2158" y="1513"/>
                  </a:lnTo>
                  <a:lnTo>
                    <a:pt x="2159" y="1514"/>
                  </a:lnTo>
                  <a:lnTo>
                    <a:pt x="2159" y="1516"/>
                  </a:lnTo>
                  <a:lnTo>
                    <a:pt x="2158" y="1520"/>
                  </a:lnTo>
                  <a:lnTo>
                    <a:pt x="2159" y="1522"/>
                  </a:lnTo>
                  <a:lnTo>
                    <a:pt x="2163" y="1526"/>
                  </a:lnTo>
                  <a:lnTo>
                    <a:pt x="2164" y="1528"/>
                  </a:lnTo>
                  <a:lnTo>
                    <a:pt x="2164" y="1530"/>
                  </a:lnTo>
                  <a:lnTo>
                    <a:pt x="2163" y="1532"/>
                  </a:lnTo>
                  <a:lnTo>
                    <a:pt x="2160" y="1536"/>
                  </a:lnTo>
                  <a:lnTo>
                    <a:pt x="2160" y="1538"/>
                  </a:lnTo>
                  <a:lnTo>
                    <a:pt x="2160" y="1541"/>
                  </a:lnTo>
                  <a:lnTo>
                    <a:pt x="2161" y="1544"/>
                  </a:lnTo>
                  <a:lnTo>
                    <a:pt x="2160" y="1546"/>
                  </a:lnTo>
                  <a:lnTo>
                    <a:pt x="2161" y="1549"/>
                  </a:lnTo>
                  <a:lnTo>
                    <a:pt x="2161" y="1552"/>
                  </a:lnTo>
                  <a:lnTo>
                    <a:pt x="2163" y="1555"/>
                  </a:lnTo>
                  <a:lnTo>
                    <a:pt x="2164" y="1557"/>
                  </a:lnTo>
                  <a:lnTo>
                    <a:pt x="2165" y="1560"/>
                  </a:lnTo>
                  <a:lnTo>
                    <a:pt x="2167" y="1564"/>
                  </a:lnTo>
                  <a:lnTo>
                    <a:pt x="2167" y="1567"/>
                  </a:lnTo>
                  <a:lnTo>
                    <a:pt x="2164" y="1564"/>
                  </a:lnTo>
                  <a:lnTo>
                    <a:pt x="2163" y="1563"/>
                  </a:lnTo>
                  <a:lnTo>
                    <a:pt x="2160" y="1565"/>
                  </a:lnTo>
                  <a:lnTo>
                    <a:pt x="2159" y="1565"/>
                  </a:lnTo>
                  <a:lnTo>
                    <a:pt x="2158" y="1563"/>
                  </a:lnTo>
                  <a:lnTo>
                    <a:pt x="2158" y="1557"/>
                  </a:lnTo>
                  <a:lnTo>
                    <a:pt x="2156" y="1555"/>
                  </a:lnTo>
                  <a:lnTo>
                    <a:pt x="2155" y="1553"/>
                  </a:lnTo>
                  <a:lnTo>
                    <a:pt x="2155" y="1549"/>
                  </a:lnTo>
                  <a:lnTo>
                    <a:pt x="2154" y="1544"/>
                  </a:lnTo>
                  <a:lnTo>
                    <a:pt x="2154" y="1543"/>
                  </a:lnTo>
                  <a:lnTo>
                    <a:pt x="2152" y="1540"/>
                  </a:lnTo>
                  <a:lnTo>
                    <a:pt x="2150" y="1537"/>
                  </a:lnTo>
                  <a:lnTo>
                    <a:pt x="2151" y="1533"/>
                  </a:lnTo>
                  <a:lnTo>
                    <a:pt x="2155" y="1528"/>
                  </a:lnTo>
                  <a:lnTo>
                    <a:pt x="2154" y="1522"/>
                  </a:lnTo>
                  <a:lnTo>
                    <a:pt x="2154" y="1516"/>
                  </a:lnTo>
                  <a:lnTo>
                    <a:pt x="2152" y="1514"/>
                  </a:lnTo>
                  <a:lnTo>
                    <a:pt x="2154" y="1511"/>
                  </a:lnTo>
                  <a:lnTo>
                    <a:pt x="2151" y="1509"/>
                  </a:lnTo>
                  <a:lnTo>
                    <a:pt x="2150" y="1506"/>
                  </a:lnTo>
                  <a:lnTo>
                    <a:pt x="2149" y="1502"/>
                  </a:lnTo>
                  <a:lnTo>
                    <a:pt x="2150" y="1501"/>
                  </a:lnTo>
                  <a:close/>
                  <a:moveTo>
                    <a:pt x="2434" y="776"/>
                  </a:moveTo>
                  <a:lnTo>
                    <a:pt x="2434" y="776"/>
                  </a:lnTo>
                  <a:lnTo>
                    <a:pt x="2434" y="777"/>
                  </a:lnTo>
                  <a:lnTo>
                    <a:pt x="2434" y="777"/>
                  </a:lnTo>
                  <a:lnTo>
                    <a:pt x="2434" y="777"/>
                  </a:lnTo>
                  <a:lnTo>
                    <a:pt x="2433" y="777"/>
                  </a:lnTo>
                  <a:lnTo>
                    <a:pt x="2433" y="777"/>
                  </a:lnTo>
                  <a:lnTo>
                    <a:pt x="2433" y="777"/>
                  </a:lnTo>
                  <a:lnTo>
                    <a:pt x="2433" y="778"/>
                  </a:lnTo>
                  <a:lnTo>
                    <a:pt x="2432" y="778"/>
                  </a:lnTo>
                  <a:lnTo>
                    <a:pt x="2432" y="778"/>
                  </a:lnTo>
                  <a:lnTo>
                    <a:pt x="2431" y="778"/>
                  </a:lnTo>
                  <a:lnTo>
                    <a:pt x="2431" y="778"/>
                  </a:lnTo>
                  <a:lnTo>
                    <a:pt x="2431" y="778"/>
                  </a:lnTo>
                  <a:lnTo>
                    <a:pt x="2431" y="778"/>
                  </a:lnTo>
                  <a:lnTo>
                    <a:pt x="2431" y="778"/>
                  </a:lnTo>
                  <a:lnTo>
                    <a:pt x="2431" y="777"/>
                  </a:lnTo>
                  <a:lnTo>
                    <a:pt x="2431" y="777"/>
                  </a:lnTo>
                  <a:lnTo>
                    <a:pt x="2431" y="777"/>
                  </a:lnTo>
                  <a:lnTo>
                    <a:pt x="2431" y="777"/>
                  </a:lnTo>
                  <a:lnTo>
                    <a:pt x="2431" y="777"/>
                  </a:lnTo>
                  <a:lnTo>
                    <a:pt x="2430" y="777"/>
                  </a:lnTo>
                  <a:lnTo>
                    <a:pt x="2430" y="777"/>
                  </a:lnTo>
                  <a:lnTo>
                    <a:pt x="2430" y="777"/>
                  </a:lnTo>
                  <a:lnTo>
                    <a:pt x="2430" y="777"/>
                  </a:lnTo>
                  <a:lnTo>
                    <a:pt x="2430" y="776"/>
                  </a:lnTo>
                  <a:lnTo>
                    <a:pt x="2429" y="776"/>
                  </a:lnTo>
                  <a:lnTo>
                    <a:pt x="2429" y="776"/>
                  </a:lnTo>
                  <a:lnTo>
                    <a:pt x="2429" y="776"/>
                  </a:lnTo>
                  <a:lnTo>
                    <a:pt x="2429" y="776"/>
                  </a:lnTo>
                  <a:lnTo>
                    <a:pt x="2429" y="776"/>
                  </a:lnTo>
                  <a:lnTo>
                    <a:pt x="2429" y="777"/>
                  </a:lnTo>
                  <a:lnTo>
                    <a:pt x="2428" y="777"/>
                  </a:lnTo>
                  <a:lnTo>
                    <a:pt x="2428" y="777"/>
                  </a:lnTo>
                  <a:lnTo>
                    <a:pt x="2429" y="777"/>
                  </a:lnTo>
                  <a:lnTo>
                    <a:pt x="2429" y="778"/>
                  </a:lnTo>
                  <a:lnTo>
                    <a:pt x="2429" y="778"/>
                  </a:lnTo>
                  <a:lnTo>
                    <a:pt x="2429" y="778"/>
                  </a:lnTo>
                  <a:lnTo>
                    <a:pt x="2429" y="778"/>
                  </a:lnTo>
                  <a:lnTo>
                    <a:pt x="2429" y="779"/>
                  </a:lnTo>
                  <a:lnTo>
                    <a:pt x="2430" y="779"/>
                  </a:lnTo>
                  <a:lnTo>
                    <a:pt x="2430" y="779"/>
                  </a:lnTo>
                  <a:lnTo>
                    <a:pt x="2430" y="779"/>
                  </a:lnTo>
                  <a:lnTo>
                    <a:pt x="2430" y="780"/>
                  </a:lnTo>
                  <a:lnTo>
                    <a:pt x="2430" y="780"/>
                  </a:lnTo>
                  <a:lnTo>
                    <a:pt x="2430" y="780"/>
                  </a:lnTo>
                  <a:lnTo>
                    <a:pt x="2428" y="780"/>
                  </a:lnTo>
                  <a:lnTo>
                    <a:pt x="2428" y="780"/>
                  </a:lnTo>
                  <a:lnTo>
                    <a:pt x="2428" y="780"/>
                  </a:lnTo>
                  <a:lnTo>
                    <a:pt x="2428" y="779"/>
                  </a:lnTo>
                  <a:lnTo>
                    <a:pt x="2428" y="779"/>
                  </a:lnTo>
                  <a:lnTo>
                    <a:pt x="2428" y="779"/>
                  </a:lnTo>
                  <a:lnTo>
                    <a:pt x="2428" y="779"/>
                  </a:lnTo>
                  <a:lnTo>
                    <a:pt x="2427" y="779"/>
                  </a:lnTo>
                  <a:lnTo>
                    <a:pt x="2425" y="779"/>
                  </a:lnTo>
                  <a:lnTo>
                    <a:pt x="2425" y="779"/>
                  </a:lnTo>
                  <a:lnTo>
                    <a:pt x="2425" y="779"/>
                  </a:lnTo>
                  <a:lnTo>
                    <a:pt x="2425" y="780"/>
                  </a:lnTo>
                  <a:lnTo>
                    <a:pt x="2425" y="780"/>
                  </a:lnTo>
                  <a:lnTo>
                    <a:pt x="2425" y="780"/>
                  </a:lnTo>
                  <a:lnTo>
                    <a:pt x="2424" y="780"/>
                  </a:lnTo>
                  <a:lnTo>
                    <a:pt x="2424" y="780"/>
                  </a:lnTo>
                  <a:lnTo>
                    <a:pt x="2423" y="780"/>
                  </a:lnTo>
                  <a:lnTo>
                    <a:pt x="2423" y="780"/>
                  </a:lnTo>
                  <a:lnTo>
                    <a:pt x="2423" y="780"/>
                  </a:lnTo>
                  <a:lnTo>
                    <a:pt x="2423" y="780"/>
                  </a:lnTo>
                  <a:lnTo>
                    <a:pt x="2423" y="780"/>
                  </a:lnTo>
                  <a:lnTo>
                    <a:pt x="2423" y="782"/>
                  </a:lnTo>
                  <a:lnTo>
                    <a:pt x="2422" y="782"/>
                  </a:lnTo>
                  <a:lnTo>
                    <a:pt x="2422" y="780"/>
                  </a:lnTo>
                  <a:lnTo>
                    <a:pt x="2421" y="780"/>
                  </a:lnTo>
                  <a:lnTo>
                    <a:pt x="2421" y="782"/>
                  </a:lnTo>
                  <a:lnTo>
                    <a:pt x="2421" y="782"/>
                  </a:lnTo>
                  <a:lnTo>
                    <a:pt x="2421" y="780"/>
                  </a:lnTo>
                  <a:lnTo>
                    <a:pt x="2421" y="780"/>
                  </a:lnTo>
                  <a:lnTo>
                    <a:pt x="2421" y="780"/>
                  </a:lnTo>
                  <a:lnTo>
                    <a:pt x="2421" y="779"/>
                  </a:lnTo>
                  <a:lnTo>
                    <a:pt x="2420" y="779"/>
                  </a:lnTo>
                  <a:lnTo>
                    <a:pt x="2420" y="779"/>
                  </a:lnTo>
                  <a:lnTo>
                    <a:pt x="2420" y="779"/>
                  </a:lnTo>
                  <a:lnTo>
                    <a:pt x="2420" y="778"/>
                  </a:lnTo>
                  <a:lnTo>
                    <a:pt x="2420" y="778"/>
                  </a:lnTo>
                  <a:lnTo>
                    <a:pt x="2420" y="778"/>
                  </a:lnTo>
                  <a:lnTo>
                    <a:pt x="2420" y="778"/>
                  </a:lnTo>
                  <a:lnTo>
                    <a:pt x="2420" y="778"/>
                  </a:lnTo>
                  <a:lnTo>
                    <a:pt x="2420" y="778"/>
                  </a:lnTo>
                  <a:lnTo>
                    <a:pt x="2420" y="777"/>
                  </a:lnTo>
                  <a:lnTo>
                    <a:pt x="2420" y="777"/>
                  </a:lnTo>
                  <a:lnTo>
                    <a:pt x="2420" y="777"/>
                  </a:lnTo>
                  <a:lnTo>
                    <a:pt x="2419" y="777"/>
                  </a:lnTo>
                  <a:lnTo>
                    <a:pt x="2419" y="777"/>
                  </a:lnTo>
                  <a:lnTo>
                    <a:pt x="2419" y="777"/>
                  </a:lnTo>
                  <a:lnTo>
                    <a:pt x="2419" y="777"/>
                  </a:lnTo>
                  <a:lnTo>
                    <a:pt x="2419" y="778"/>
                  </a:lnTo>
                  <a:lnTo>
                    <a:pt x="2419" y="778"/>
                  </a:lnTo>
                  <a:lnTo>
                    <a:pt x="2419" y="778"/>
                  </a:lnTo>
                  <a:lnTo>
                    <a:pt x="2419" y="778"/>
                  </a:lnTo>
                  <a:lnTo>
                    <a:pt x="2419" y="779"/>
                  </a:lnTo>
                  <a:lnTo>
                    <a:pt x="2417" y="779"/>
                  </a:lnTo>
                  <a:lnTo>
                    <a:pt x="2417" y="779"/>
                  </a:lnTo>
                  <a:lnTo>
                    <a:pt x="2417" y="779"/>
                  </a:lnTo>
                  <a:lnTo>
                    <a:pt x="2416" y="779"/>
                  </a:lnTo>
                  <a:lnTo>
                    <a:pt x="2416" y="779"/>
                  </a:lnTo>
                  <a:lnTo>
                    <a:pt x="2416" y="778"/>
                  </a:lnTo>
                  <a:lnTo>
                    <a:pt x="2416" y="778"/>
                  </a:lnTo>
                  <a:lnTo>
                    <a:pt x="2416" y="778"/>
                  </a:lnTo>
                  <a:lnTo>
                    <a:pt x="2415" y="778"/>
                  </a:lnTo>
                  <a:lnTo>
                    <a:pt x="2415" y="778"/>
                  </a:lnTo>
                  <a:lnTo>
                    <a:pt x="2415" y="778"/>
                  </a:lnTo>
                  <a:lnTo>
                    <a:pt x="2415" y="778"/>
                  </a:lnTo>
                  <a:lnTo>
                    <a:pt x="2414" y="778"/>
                  </a:lnTo>
                  <a:lnTo>
                    <a:pt x="2414" y="778"/>
                  </a:lnTo>
                  <a:lnTo>
                    <a:pt x="2414" y="778"/>
                  </a:lnTo>
                  <a:lnTo>
                    <a:pt x="2414" y="778"/>
                  </a:lnTo>
                  <a:lnTo>
                    <a:pt x="2414" y="778"/>
                  </a:lnTo>
                  <a:lnTo>
                    <a:pt x="2414" y="778"/>
                  </a:lnTo>
                  <a:lnTo>
                    <a:pt x="2414" y="778"/>
                  </a:lnTo>
                  <a:lnTo>
                    <a:pt x="2413" y="778"/>
                  </a:lnTo>
                  <a:lnTo>
                    <a:pt x="2412" y="778"/>
                  </a:lnTo>
                  <a:lnTo>
                    <a:pt x="2412" y="778"/>
                  </a:lnTo>
                  <a:lnTo>
                    <a:pt x="2412" y="778"/>
                  </a:lnTo>
                  <a:lnTo>
                    <a:pt x="2412" y="778"/>
                  </a:lnTo>
                  <a:lnTo>
                    <a:pt x="2412" y="777"/>
                  </a:lnTo>
                  <a:lnTo>
                    <a:pt x="2412" y="777"/>
                  </a:lnTo>
                  <a:lnTo>
                    <a:pt x="2412" y="777"/>
                  </a:lnTo>
                  <a:lnTo>
                    <a:pt x="2412" y="777"/>
                  </a:lnTo>
                  <a:lnTo>
                    <a:pt x="2412" y="777"/>
                  </a:lnTo>
                  <a:lnTo>
                    <a:pt x="2412" y="777"/>
                  </a:lnTo>
                  <a:lnTo>
                    <a:pt x="2412" y="777"/>
                  </a:lnTo>
                  <a:lnTo>
                    <a:pt x="2411" y="777"/>
                  </a:lnTo>
                  <a:lnTo>
                    <a:pt x="2411" y="776"/>
                  </a:lnTo>
                  <a:lnTo>
                    <a:pt x="2411" y="776"/>
                  </a:lnTo>
                  <a:lnTo>
                    <a:pt x="2411" y="776"/>
                  </a:lnTo>
                  <a:lnTo>
                    <a:pt x="2411" y="775"/>
                  </a:lnTo>
                  <a:lnTo>
                    <a:pt x="2411" y="775"/>
                  </a:lnTo>
                  <a:lnTo>
                    <a:pt x="2411" y="775"/>
                  </a:lnTo>
                  <a:lnTo>
                    <a:pt x="2411" y="775"/>
                  </a:lnTo>
                  <a:lnTo>
                    <a:pt x="2410" y="774"/>
                  </a:lnTo>
                  <a:lnTo>
                    <a:pt x="2410" y="775"/>
                  </a:lnTo>
                  <a:lnTo>
                    <a:pt x="2410" y="775"/>
                  </a:lnTo>
                  <a:lnTo>
                    <a:pt x="2410" y="776"/>
                  </a:lnTo>
                  <a:lnTo>
                    <a:pt x="2410" y="776"/>
                  </a:lnTo>
                  <a:lnTo>
                    <a:pt x="2410" y="777"/>
                  </a:lnTo>
                  <a:lnTo>
                    <a:pt x="2410" y="777"/>
                  </a:lnTo>
                  <a:lnTo>
                    <a:pt x="2410" y="777"/>
                  </a:lnTo>
                  <a:lnTo>
                    <a:pt x="2410" y="778"/>
                  </a:lnTo>
                  <a:lnTo>
                    <a:pt x="2410" y="779"/>
                  </a:lnTo>
                  <a:lnTo>
                    <a:pt x="2408" y="779"/>
                  </a:lnTo>
                  <a:lnTo>
                    <a:pt x="2408" y="779"/>
                  </a:lnTo>
                  <a:lnTo>
                    <a:pt x="2410" y="779"/>
                  </a:lnTo>
                  <a:lnTo>
                    <a:pt x="2410" y="780"/>
                  </a:lnTo>
                  <a:lnTo>
                    <a:pt x="2408" y="780"/>
                  </a:lnTo>
                  <a:lnTo>
                    <a:pt x="2408" y="780"/>
                  </a:lnTo>
                  <a:lnTo>
                    <a:pt x="2408" y="782"/>
                  </a:lnTo>
                  <a:lnTo>
                    <a:pt x="2408" y="782"/>
                  </a:lnTo>
                  <a:lnTo>
                    <a:pt x="2408" y="782"/>
                  </a:lnTo>
                  <a:lnTo>
                    <a:pt x="2407" y="782"/>
                  </a:lnTo>
                  <a:lnTo>
                    <a:pt x="2407" y="783"/>
                  </a:lnTo>
                  <a:lnTo>
                    <a:pt x="2407" y="783"/>
                  </a:lnTo>
                  <a:lnTo>
                    <a:pt x="2407" y="783"/>
                  </a:lnTo>
                  <a:lnTo>
                    <a:pt x="2407" y="784"/>
                  </a:lnTo>
                  <a:lnTo>
                    <a:pt x="2407" y="784"/>
                  </a:lnTo>
                  <a:lnTo>
                    <a:pt x="2407" y="785"/>
                  </a:lnTo>
                  <a:lnTo>
                    <a:pt x="2407" y="785"/>
                  </a:lnTo>
                  <a:lnTo>
                    <a:pt x="2407" y="785"/>
                  </a:lnTo>
                  <a:lnTo>
                    <a:pt x="2407" y="786"/>
                  </a:lnTo>
                  <a:lnTo>
                    <a:pt x="2406" y="786"/>
                  </a:lnTo>
                  <a:lnTo>
                    <a:pt x="2406" y="786"/>
                  </a:lnTo>
                  <a:lnTo>
                    <a:pt x="2407" y="786"/>
                  </a:lnTo>
                  <a:lnTo>
                    <a:pt x="2407" y="787"/>
                  </a:lnTo>
                  <a:lnTo>
                    <a:pt x="2407" y="787"/>
                  </a:lnTo>
                  <a:lnTo>
                    <a:pt x="2407" y="787"/>
                  </a:lnTo>
                  <a:lnTo>
                    <a:pt x="2407" y="787"/>
                  </a:lnTo>
                  <a:lnTo>
                    <a:pt x="2407" y="788"/>
                  </a:lnTo>
                  <a:lnTo>
                    <a:pt x="2407" y="788"/>
                  </a:lnTo>
                  <a:lnTo>
                    <a:pt x="2407" y="788"/>
                  </a:lnTo>
                  <a:lnTo>
                    <a:pt x="2407" y="789"/>
                  </a:lnTo>
                  <a:lnTo>
                    <a:pt x="2407" y="789"/>
                  </a:lnTo>
                  <a:lnTo>
                    <a:pt x="2407" y="789"/>
                  </a:lnTo>
                  <a:lnTo>
                    <a:pt x="2407" y="791"/>
                  </a:lnTo>
                  <a:lnTo>
                    <a:pt x="2407" y="791"/>
                  </a:lnTo>
                  <a:lnTo>
                    <a:pt x="2408" y="791"/>
                  </a:lnTo>
                  <a:lnTo>
                    <a:pt x="2408" y="792"/>
                  </a:lnTo>
                  <a:lnTo>
                    <a:pt x="2408" y="792"/>
                  </a:lnTo>
                  <a:lnTo>
                    <a:pt x="2408" y="792"/>
                  </a:lnTo>
                  <a:lnTo>
                    <a:pt x="2410" y="792"/>
                  </a:lnTo>
                  <a:lnTo>
                    <a:pt x="2410" y="792"/>
                  </a:lnTo>
                  <a:lnTo>
                    <a:pt x="2410" y="792"/>
                  </a:lnTo>
                  <a:lnTo>
                    <a:pt x="2410" y="793"/>
                  </a:lnTo>
                  <a:lnTo>
                    <a:pt x="2410" y="793"/>
                  </a:lnTo>
                  <a:lnTo>
                    <a:pt x="2410" y="793"/>
                  </a:lnTo>
                  <a:lnTo>
                    <a:pt x="2410" y="793"/>
                  </a:lnTo>
                  <a:lnTo>
                    <a:pt x="2410" y="793"/>
                  </a:lnTo>
                  <a:lnTo>
                    <a:pt x="2410" y="792"/>
                  </a:lnTo>
                  <a:lnTo>
                    <a:pt x="2410" y="792"/>
                  </a:lnTo>
                  <a:lnTo>
                    <a:pt x="2410" y="792"/>
                  </a:lnTo>
                  <a:lnTo>
                    <a:pt x="2410" y="791"/>
                  </a:lnTo>
                  <a:lnTo>
                    <a:pt x="2410" y="791"/>
                  </a:lnTo>
                  <a:lnTo>
                    <a:pt x="2410" y="791"/>
                  </a:lnTo>
                  <a:lnTo>
                    <a:pt x="2410" y="791"/>
                  </a:lnTo>
                  <a:lnTo>
                    <a:pt x="2410" y="791"/>
                  </a:lnTo>
                  <a:lnTo>
                    <a:pt x="2410" y="791"/>
                  </a:lnTo>
                  <a:lnTo>
                    <a:pt x="2410" y="791"/>
                  </a:lnTo>
                  <a:lnTo>
                    <a:pt x="2410" y="791"/>
                  </a:lnTo>
                  <a:lnTo>
                    <a:pt x="2410" y="792"/>
                  </a:lnTo>
                  <a:lnTo>
                    <a:pt x="2410" y="791"/>
                  </a:lnTo>
                  <a:lnTo>
                    <a:pt x="2411" y="792"/>
                  </a:lnTo>
                  <a:lnTo>
                    <a:pt x="2411" y="792"/>
                  </a:lnTo>
                  <a:lnTo>
                    <a:pt x="2411" y="791"/>
                  </a:lnTo>
                  <a:lnTo>
                    <a:pt x="2411" y="791"/>
                  </a:lnTo>
                  <a:lnTo>
                    <a:pt x="2411" y="792"/>
                  </a:lnTo>
                  <a:lnTo>
                    <a:pt x="2411" y="791"/>
                  </a:lnTo>
                  <a:lnTo>
                    <a:pt x="2412" y="791"/>
                  </a:lnTo>
                  <a:lnTo>
                    <a:pt x="2412" y="792"/>
                  </a:lnTo>
                  <a:lnTo>
                    <a:pt x="2412" y="792"/>
                  </a:lnTo>
                  <a:lnTo>
                    <a:pt x="2412" y="792"/>
                  </a:lnTo>
                  <a:lnTo>
                    <a:pt x="2412" y="792"/>
                  </a:lnTo>
                  <a:lnTo>
                    <a:pt x="2413" y="792"/>
                  </a:lnTo>
                  <a:lnTo>
                    <a:pt x="2413" y="791"/>
                  </a:lnTo>
                  <a:lnTo>
                    <a:pt x="2414" y="791"/>
                  </a:lnTo>
                  <a:lnTo>
                    <a:pt x="2414" y="792"/>
                  </a:lnTo>
                  <a:lnTo>
                    <a:pt x="2414" y="792"/>
                  </a:lnTo>
                  <a:lnTo>
                    <a:pt x="2414" y="792"/>
                  </a:lnTo>
                  <a:lnTo>
                    <a:pt x="2414" y="792"/>
                  </a:lnTo>
                  <a:lnTo>
                    <a:pt x="2415" y="792"/>
                  </a:lnTo>
                  <a:lnTo>
                    <a:pt x="2415" y="792"/>
                  </a:lnTo>
                  <a:lnTo>
                    <a:pt x="2415" y="792"/>
                  </a:lnTo>
                  <a:lnTo>
                    <a:pt x="2416" y="792"/>
                  </a:lnTo>
                  <a:lnTo>
                    <a:pt x="2416" y="792"/>
                  </a:lnTo>
                  <a:lnTo>
                    <a:pt x="2416" y="792"/>
                  </a:lnTo>
                  <a:lnTo>
                    <a:pt x="2416" y="792"/>
                  </a:lnTo>
                  <a:lnTo>
                    <a:pt x="2416" y="792"/>
                  </a:lnTo>
                  <a:lnTo>
                    <a:pt x="2416" y="792"/>
                  </a:lnTo>
                  <a:lnTo>
                    <a:pt x="2417" y="792"/>
                  </a:lnTo>
                  <a:lnTo>
                    <a:pt x="2417" y="792"/>
                  </a:lnTo>
                  <a:lnTo>
                    <a:pt x="2416" y="792"/>
                  </a:lnTo>
                  <a:lnTo>
                    <a:pt x="2416" y="792"/>
                  </a:lnTo>
                  <a:lnTo>
                    <a:pt x="2417" y="792"/>
                  </a:lnTo>
                  <a:lnTo>
                    <a:pt x="2417" y="792"/>
                  </a:lnTo>
                  <a:lnTo>
                    <a:pt x="2417" y="793"/>
                  </a:lnTo>
                  <a:lnTo>
                    <a:pt x="2417" y="793"/>
                  </a:lnTo>
                  <a:lnTo>
                    <a:pt x="2417" y="793"/>
                  </a:lnTo>
                  <a:lnTo>
                    <a:pt x="2417" y="794"/>
                  </a:lnTo>
                  <a:lnTo>
                    <a:pt x="2417" y="794"/>
                  </a:lnTo>
                  <a:lnTo>
                    <a:pt x="2416" y="794"/>
                  </a:lnTo>
                  <a:lnTo>
                    <a:pt x="2416" y="794"/>
                  </a:lnTo>
                  <a:lnTo>
                    <a:pt x="2416" y="794"/>
                  </a:lnTo>
                  <a:lnTo>
                    <a:pt x="2416" y="794"/>
                  </a:lnTo>
                  <a:lnTo>
                    <a:pt x="2416" y="795"/>
                  </a:lnTo>
                  <a:lnTo>
                    <a:pt x="2416" y="795"/>
                  </a:lnTo>
                  <a:lnTo>
                    <a:pt x="2416" y="795"/>
                  </a:lnTo>
                  <a:lnTo>
                    <a:pt x="2416" y="795"/>
                  </a:lnTo>
                  <a:lnTo>
                    <a:pt x="2416" y="796"/>
                  </a:lnTo>
                  <a:lnTo>
                    <a:pt x="2417" y="796"/>
                  </a:lnTo>
                  <a:lnTo>
                    <a:pt x="2417" y="796"/>
                  </a:lnTo>
                  <a:lnTo>
                    <a:pt x="2417" y="796"/>
                  </a:lnTo>
                  <a:lnTo>
                    <a:pt x="2417" y="796"/>
                  </a:lnTo>
                  <a:lnTo>
                    <a:pt x="2419" y="796"/>
                  </a:lnTo>
                  <a:lnTo>
                    <a:pt x="2419" y="796"/>
                  </a:lnTo>
                  <a:lnTo>
                    <a:pt x="2419" y="796"/>
                  </a:lnTo>
                  <a:lnTo>
                    <a:pt x="2419" y="796"/>
                  </a:lnTo>
                  <a:lnTo>
                    <a:pt x="2419" y="796"/>
                  </a:lnTo>
                  <a:lnTo>
                    <a:pt x="2419" y="797"/>
                  </a:lnTo>
                  <a:lnTo>
                    <a:pt x="2419" y="796"/>
                  </a:lnTo>
                  <a:lnTo>
                    <a:pt x="2419" y="797"/>
                  </a:lnTo>
                  <a:lnTo>
                    <a:pt x="2420" y="797"/>
                  </a:lnTo>
                  <a:lnTo>
                    <a:pt x="2420" y="797"/>
                  </a:lnTo>
                  <a:lnTo>
                    <a:pt x="2420" y="797"/>
                  </a:lnTo>
                  <a:lnTo>
                    <a:pt x="2420" y="797"/>
                  </a:lnTo>
                  <a:lnTo>
                    <a:pt x="2421" y="797"/>
                  </a:lnTo>
                  <a:lnTo>
                    <a:pt x="2421" y="799"/>
                  </a:lnTo>
                  <a:lnTo>
                    <a:pt x="2420" y="799"/>
                  </a:lnTo>
                  <a:lnTo>
                    <a:pt x="2420" y="797"/>
                  </a:lnTo>
                  <a:lnTo>
                    <a:pt x="2420" y="799"/>
                  </a:lnTo>
                  <a:lnTo>
                    <a:pt x="2420" y="799"/>
                  </a:lnTo>
                  <a:lnTo>
                    <a:pt x="2420" y="799"/>
                  </a:lnTo>
                  <a:lnTo>
                    <a:pt x="2420" y="799"/>
                  </a:lnTo>
                  <a:lnTo>
                    <a:pt x="2420" y="799"/>
                  </a:lnTo>
                  <a:lnTo>
                    <a:pt x="2420" y="799"/>
                  </a:lnTo>
                  <a:lnTo>
                    <a:pt x="2420" y="799"/>
                  </a:lnTo>
                  <a:lnTo>
                    <a:pt x="2419" y="799"/>
                  </a:lnTo>
                  <a:lnTo>
                    <a:pt x="2419" y="799"/>
                  </a:lnTo>
                  <a:lnTo>
                    <a:pt x="2419" y="799"/>
                  </a:lnTo>
                  <a:lnTo>
                    <a:pt x="2419" y="799"/>
                  </a:lnTo>
                  <a:lnTo>
                    <a:pt x="2419" y="799"/>
                  </a:lnTo>
                  <a:lnTo>
                    <a:pt x="2419" y="800"/>
                  </a:lnTo>
                  <a:lnTo>
                    <a:pt x="2417" y="799"/>
                  </a:lnTo>
                  <a:lnTo>
                    <a:pt x="2419" y="799"/>
                  </a:lnTo>
                  <a:lnTo>
                    <a:pt x="2419" y="799"/>
                  </a:lnTo>
                  <a:lnTo>
                    <a:pt x="2419" y="799"/>
                  </a:lnTo>
                  <a:lnTo>
                    <a:pt x="2419" y="797"/>
                  </a:lnTo>
                  <a:lnTo>
                    <a:pt x="2419" y="797"/>
                  </a:lnTo>
                  <a:lnTo>
                    <a:pt x="2419" y="797"/>
                  </a:lnTo>
                  <a:lnTo>
                    <a:pt x="2417" y="797"/>
                  </a:lnTo>
                  <a:lnTo>
                    <a:pt x="2417" y="797"/>
                  </a:lnTo>
                  <a:lnTo>
                    <a:pt x="2417" y="797"/>
                  </a:lnTo>
                  <a:lnTo>
                    <a:pt x="2417" y="797"/>
                  </a:lnTo>
                  <a:lnTo>
                    <a:pt x="2417" y="797"/>
                  </a:lnTo>
                  <a:lnTo>
                    <a:pt x="2417" y="797"/>
                  </a:lnTo>
                  <a:lnTo>
                    <a:pt x="2417" y="797"/>
                  </a:lnTo>
                  <a:lnTo>
                    <a:pt x="2417" y="799"/>
                  </a:lnTo>
                  <a:lnTo>
                    <a:pt x="2417" y="797"/>
                  </a:lnTo>
                  <a:lnTo>
                    <a:pt x="2417" y="797"/>
                  </a:lnTo>
                  <a:lnTo>
                    <a:pt x="2416" y="799"/>
                  </a:lnTo>
                  <a:lnTo>
                    <a:pt x="2415" y="799"/>
                  </a:lnTo>
                  <a:lnTo>
                    <a:pt x="2415" y="799"/>
                  </a:lnTo>
                  <a:lnTo>
                    <a:pt x="2414" y="799"/>
                  </a:lnTo>
                  <a:lnTo>
                    <a:pt x="2414" y="797"/>
                  </a:lnTo>
                  <a:lnTo>
                    <a:pt x="2414" y="797"/>
                  </a:lnTo>
                  <a:lnTo>
                    <a:pt x="2414" y="797"/>
                  </a:lnTo>
                  <a:lnTo>
                    <a:pt x="2415" y="797"/>
                  </a:lnTo>
                  <a:lnTo>
                    <a:pt x="2415" y="796"/>
                  </a:lnTo>
                  <a:lnTo>
                    <a:pt x="2415" y="796"/>
                  </a:lnTo>
                  <a:lnTo>
                    <a:pt x="2415" y="796"/>
                  </a:lnTo>
                  <a:lnTo>
                    <a:pt x="2415" y="796"/>
                  </a:lnTo>
                  <a:lnTo>
                    <a:pt x="2414" y="796"/>
                  </a:lnTo>
                  <a:lnTo>
                    <a:pt x="2414" y="796"/>
                  </a:lnTo>
                  <a:lnTo>
                    <a:pt x="2414" y="797"/>
                  </a:lnTo>
                  <a:lnTo>
                    <a:pt x="2414" y="797"/>
                  </a:lnTo>
                  <a:lnTo>
                    <a:pt x="2414" y="797"/>
                  </a:lnTo>
                  <a:lnTo>
                    <a:pt x="2414" y="797"/>
                  </a:lnTo>
                  <a:lnTo>
                    <a:pt x="2414" y="799"/>
                  </a:lnTo>
                  <a:lnTo>
                    <a:pt x="2413" y="799"/>
                  </a:lnTo>
                  <a:lnTo>
                    <a:pt x="2413" y="799"/>
                  </a:lnTo>
                  <a:lnTo>
                    <a:pt x="2413" y="799"/>
                  </a:lnTo>
                  <a:lnTo>
                    <a:pt x="2413" y="800"/>
                  </a:lnTo>
                  <a:lnTo>
                    <a:pt x="2413" y="800"/>
                  </a:lnTo>
                  <a:lnTo>
                    <a:pt x="2413" y="800"/>
                  </a:lnTo>
                  <a:lnTo>
                    <a:pt x="2412" y="800"/>
                  </a:lnTo>
                  <a:lnTo>
                    <a:pt x="2412" y="801"/>
                  </a:lnTo>
                  <a:lnTo>
                    <a:pt x="2413" y="801"/>
                  </a:lnTo>
                  <a:lnTo>
                    <a:pt x="2413" y="802"/>
                  </a:lnTo>
                  <a:lnTo>
                    <a:pt x="2413" y="802"/>
                  </a:lnTo>
                  <a:lnTo>
                    <a:pt x="2413" y="803"/>
                  </a:lnTo>
                  <a:lnTo>
                    <a:pt x="2413" y="803"/>
                  </a:lnTo>
                  <a:lnTo>
                    <a:pt x="2413" y="802"/>
                  </a:lnTo>
                  <a:lnTo>
                    <a:pt x="2414" y="802"/>
                  </a:lnTo>
                  <a:lnTo>
                    <a:pt x="2414" y="802"/>
                  </a:lnTo>
                  <a:lnTo>
                    <a:pt x="2414" y="802"/>
                  </a:lnTo>
                  <a:lnTo>
                    <a:pt x="2414" y="801"/>
                  </a:lnTo>
                  <a:lnTo>
                    <a:pt x="2413" y="801"/>
                  </a:lnTo>
                  <a:lnTo>
                    <a:pt x="2413" y="801"/>
                  </a:lnTo>
                  <a:lnTo>
                    <a:pt x="2414" y="801"/>
                  </a:lnTo>
                  <a:lnTo>
                    <a:pt x="2414" y="801"/>
                  </a:lnTo>
                  <a:lnTo>
                    <a:pt x="2414" y="801"/>
                  </a:lnTo>
                  <a:lnTo>
                    <a:pt x="2415" y="801"/>
                  </a:lnTo>
                  <a:lnTo>
                    <a:pt x="2415" y="801"/>
                  </a:lnTo>
                  <a:lnTo>
                    <a:pt x="2416" y="801"/>
                  </a:lnTo>
                  <a:lnTo>
                    <a:pt x="2416" y="802"/>
                  </a:lnTo>
                  <a:lnTo>
                    <a:pt x="2416" y="802"/>
                  </a:lnTo>
                  <a:lnTo>
                    <a:pt x="2416" y="802"/>
                  </a:lnTo>
                  <a:lnTo>
                    <a:pt x="2417" y="802"/>
                  </a:lnTo>
                  <a:lnTo>
                    <a:pt x="2417" y="802"/>
                  </a:lnTo>
                  <a:lnTo>
                    <a:pt x="2417" y="802"/>
                  </a:lnTo>
                  <a:lnTo>
                    <a:pt x="2417" y="802"/>
                  </a:lnTo>
                  <a:lnTo>
                    <a:pt x="2419" y="802"/>
                  </a:lnTo>
                  <a:lnTo>
                    <a:pt x="2417" y="802"/>
                  </a:lnTo>
                  <a:lnTo>
                    <a:pt x="2419" y="802"/>
                  </a:lnTo>
                  <a:lnTo>
                    <a:pt x="2419" y="803"/>
                  </a:lnTo>
                  <a:lnTo>
                    <a:pt x="2419" y="803"/>
                  </a:lnTo>
                  <a:lnTo>
                    <a:pt x="2419" y="803"/>
                  </a:lnTo>
                  <a:lnTo>
                    <a:pt x="2419" y="803"/>
                  </a:lnTo>
                  <a:lnTo>
                    <a:pt x="2419" y="803"/>
                  </a:lnTo>
                  <a:lnTo>
                    <a:pt x="2419" y="803"/>
                  </a:lnTo>
                  <a:lnTo>
                    <a:pt x="2419" y="803"/>
                  </a:lnTo>
                  <a:lnTo>
                    <a:pt x="2419" y="803"/>
                  </a:lnTo>
                  <a:lnTo>
                    <a:pt x="2419" y="804"/>
                  </a:lnTo>
                  <a:lnTo>
                    <a:pt x="2419" y="804"/>
                  </a:lnTo>
                  <a:lnTo>
                    <a:pt x="2419" y="803"/>
                  </a:lnTo>
                  <a:lnTo>
                    <a:pt x="2420" y="803"/>
                  </a:lnTo>
                  <a:lnTo>
                    <a:pt x="2420" y="804"/>
                  </a:lnTo>
                  <a:lnTo>
                    <a:pt x="2419" y="804"/>
                  </a:lnTo>
                  <a:lnTo>
                    <a:pt x="2420" y="804"/>
                  </a:lnTo>
                  <a:lnTo>
                    <a:pt x="2420" y="804"/>
                  </a:lnTo>
                  <a:lnTo>
                    <a:pt x="2420" y="804"/>
                  </a:lnTo>
                  <a:lnTo>
                    <a:pt x="2420" y="805"/>
                  </a:lnTo>
                  <a:lnTo>
                    <a:pt x="2420" y="805"/>
                  </a:lnTo>
                  <a:lnTo>
                    <a:pt x="2420" y="805"/>
                  </a:lnTo>
                  <a:lnTo>
                    <a:pt x="2420" y="805"/>
                  </a:lnTo>
                  <a:lnTo>
                    <a:pt x="2420" y="805"/>
                  </a:lnTo>
                  <a:lnTo>
                    <a:pt x="2420" y="804"/>
                  </a:lnTo>
                  <a:lnTo>
                    <a:pt x="2421" y="804"/>
                  </a:lnTo>
                  <a:lnTo>
                    <a:pt x="2421" y="804"/>
                  </a:lnTo>
                  <a:lnTo>
                    <a:pt x="2421" y="804"/>
                  </a:lnTo>
                  <a:lnTo>
                    <a:pt x="2421" y="804"/>
                  </a:lnTo>
                  <a:lnTo>
                    <a:pt x="2421" y="804"/>
                  </a:lnTo>
                  <a:lnTo>
                    <a:pt x="2421" y="806"/>
                  </a:lnTo>
                  <a:lnTo>
                    <a:pt x="2421" y="806"/>
                  </a:lnTo>
                  <a:lnTo>
                    <a:pt x="2421" y="806"/>
                  </a:lnTo>
                  <a:lnTo>
                    <a:pt x="2421" y="806"/>
                  </a:lnTo>
                  <a:lnTo>
                    <a:pt x="2421" y="806"/>
                  </a:lnTo>
                  <a:lnTo>
                    <a:pt x="2421" y="806"/>
                  </a:lnTo>
                  <a:lnTo>
                    <a:pt x="2421" y="806"/>
                  </a:lnTo>
                  <a:lnTo>
                    <a:pt x="2422" y="806"/>
                  </a:lnTo>
                  <a:lnTo>
                    <a:pt x="2422" y="806"/>
                  </a:lnTo>
                  <a:lnTo>
                    <a:pt x="2423" y="806"/>
                  </a:lnTo>
                  <a:lnTo>
                    <a:pt x="2423" y="806"/>
                  </a:lnTo>
                  <a:lnTo>
                    <a:pt x="2423" y="806"/>
                  </a:lnTo>
                  <a:lnTo>
                    <a:pt x="2423" y="808"/>
                  </a:lnTo>
                  <a:lnTo>
                    <a:pt x="2423" y="808"/>
                  </a:lnTo>
                  <a:lnTo>
                    <a:pt x="2423" y="808"/>
                  </a:lnTo>
                  <a:lnTo>
                    <a:pt x="2423" y="808"/>
                  </a:lnTo>
                  <a:lnTo>
                    <a:pt x="2423" y="808"/>
                  </a:lnTo>
                  <a:lnTo>
                    <a:pt x="2424" y="809"/>
                  </a:lnTo>
                  <a:lnTo>
                    <a:pt x="2424" y="809"/>
                  </a:lnTo>
                  <a:lnTo>
                    <a:pt x="2424" y="809"/>
                  </a:lnTo>
                  <a:lnTo>
                    <a:pt x="2424" y="809"/>
                  </a:lnTo>
                  <a:lnTo>
                    <a:pt x="2424" y="809"/>
                  </a:lnTo>
                  <a:lnTo>
                    <a:pt x="2424" y="809"/>
                  </a:lnTo>
                  <a:lnTo>
                    <a:pt x="2424" y="809"/>
                  </a:lnTo>
                  <a:lnTo>
                    <a:pt x="2424" y="809"/>
                  </a:lnTo>
                  <a:lnTo>
                    <a:pt x="2424" y="809"/>
                  </a:lnTo>
                  <a:lnTo>
                    <a:pt x="2424" y="809"/>
                  </a:lnTo>
                  <a:lnTo>
                    <a:pt x="2424" y="810"/>
                  </a:lnTo>
                  <a:lnTo>
                    <a:pt x="2424" y="810"/>
                  </a:lnTo>
                  <a:lnTo>
                    <a:pt x="2423" y="810"/>
                  </a:lnTo>
                  <a:lnTo>
                    <a:pt x="2423" y="811"/>
                  </a:lnTo>
                  <a:lnTo>
                    <a:pt x="2423" y="811"/>
                  </a:lnTo>
                  <a:lnTo>
                    <a:pt x="2423" y="812"/>
                  </a:lnTo>
                  <a:lnTo>
                    <a:pt x="2423" y="812"/>
                  </a:lnTo>
                  <a:lnTo>
                    <a:pt x="2423" y="812"/>
                  </a:lnTo>
                  <a:lnTo>
                    <a:pt x="2423" y="812"/>
                  </a:lnTo>
                  <a:lnTo>
                    <a:pt x="2423" y="813"/>
                  </a:lnTo>
                  <a:lnTo>
                    <a:pt x="2422" y="813"/>
                  </a:lnTo>
                  <a:lnTo>
                    <a:pt x="2422" y="814"/>
                  </a:lnTo>
                  <a:lnTo>
                    <a:pt x="2422" y="814"/>
                  </a:lnTo>
                  <a:lnTo>
                    <a:pt x="2422" y="816"/>
                  </a:lnTo>
                  <a:lnTo>
                    <a:pt x="2422" y="816"/>
                  </a:lnTo>
                  <a:lnTo>
                    <a:pt x="2422" y="817"/>
                  </a:lnTo>
                  <a:lnTo>
                    <a:pt x="2423" y="817"/>
                  </a:lnTo>
                  <a:lnTo>
                    <a:pt x="2423" y="818"/>
                  </a:lnTo>
                  <a:lnTo>
                    <a:pt x="2423" y="818"/>
                  </a:lnTo>
                  <a:lnTo>
                    <a:pt x="2423" y="818"/>
                  </a:lnTo>
                  <a:lnTo>
                    <a:pt x="2423" y="820"/>
                  </a:lnTo>
                  <a:lnTo>
                    <a:pt x="2422" y="821"/>
                  </a:lnTo>
                  <a:lnTo>
                    <a:pt x="2422" y="821"/>
                  </a:lnTo>
                  <a:lnTo>
                    <a:pt x="2422" y="821"/>
                  </a:lnTo>
                  <a:lnTo>
                    <a:pt x="2422" y="822"/>
                  </a:lnTo>
                  <a:lnTo>
                    <a:pt x="2422" y="822"/>
                  </a:lnTo>
                  <a:lnTo>
                    <a:pt x="2422" y="826"/>
                  </a:lnTo>
                  <a:lnTo>
                    <a:pt x="2422" y="826"/>
                  </a:lnTo>
                  <a:lnTo>
                    <a:pt x="2422" y="827"/>
                  </a:lnTo>
                  <a:lnTo>
                    <a:pt x="2422" y="828"/>
                  </a:lnTo>
                  <a:lnTo>
                    <a:pt x="2422" y="829"/>
                  </a:lnTo>
                  <a:lnTo>
                    <a:pt x="2423" y="829"/>
                  </a:lnTo>
                  <a:lnTo>
                    <a:pt x="2423" y="830"/>
                  </a:lnTo>
                  <a:lnTo>
                    <a:pt x="2423" y="830"/>
                  </a:lnTo>
                  <a:lnTo>
                    <a:pt x="2423" y="830"/>
                  </a:lnTo>
                  <a:lnTo>
                    <a:pt x="2423" y="831"/>
                  </a:lnTo>
                  <a:lnTo>
                    <a:pt x="2423" y="834"/>
                  </a:lnTo>
                  <a:lnTo>
                    <a:pt x="2423" y="834"/>
                  </a:lnTo>
                  <a:lnTo>
                    <a:pt x="2423" y="835"/>
                  </a:lnTo>
                  <a:lnTo>
                    <a:pt x="2424" y="835"/>
                  </a:lnTo>
                  <a:lnTo>
                    <a:pt x="2424" y="835"/>
                  </a:lnTo>
                  <a:lnTo>
                    <a:pt x="2424" y="836"/>
                  </a:lnTo>
                  <a:lnTo>
                    <a:pt x="2424" y="837"/>
                  </a:lnTo>
                  <a:lnTo>
                    <a:pt x="2424" y="837"/>
                  </a:lnTo>
                  <a:lnTo>
                    <a:pt x="2424" y="838"/>
                  </a:lnTo>
                  <a:lnTo>
                    <a:pt x="2424" y="838"/>
                  </a:lnTo>
                  <a:lnTo>
                    <a:pt x="2424" y="838"/>
                  </a:lnTo>
                  <a:lnTo>
                    <a:pt x="2424" y="838"/>
                  </a:lnTo>
                  <a:lnTo>
                    <a:pt x="2424" y="839"/>
                  </a:lnTo>
                  <a:lnTo>
                    <a:pt x="2424" y="839"/>
                  </a:lnTo>
                  <a:lnTo>
                    <a:pt x="2424" y="839"/>
                  </a:lnTo>
                  <a:lnTo>
                    <a:pt x="2425" y="839"/>
                  </a:lnTo>
                  <a:lnTo>
                    <a:pt x="2425" y="842"/>
                  </a:lnTo>
                  <a:lnTo>
                    <a:pt x="2424" y="842"/>
                  </a:lnTo>
                  <a:lnTo>
                    <a:pt x="2424" y="842"/>
                  </a:lnTo>
                  <a:lnTo>
                    <a:pt x="2421" y="842"/>
                  </a:lnTo>
                  <a:lnTo>
                    <a:pt x="2421" y="842"/>
                  </a:lnTo>
                  <a:lnTo>
                    <a:pt x="2420" y="842"/>
                  </a:lnTo>
                  <a:lnTo>
                    <a:pt x="2420" y="842"/>
                  </a:lnTo>
                  <a:lnTo>
                    <a:pt x="2420" y="842"/>
                  </a:lnTo>
                  <a:lnTo>
                    <a:pt x="2420" y="842"/>
                  </a:lnTo>
                  <a:lnTo>
                    <a:pt x="2420" y="840"/>
                  </a:lnTo>
                  <a:lnTo>
                    <a:pt x="2420" y="840"/>
                  </a:lnTo>
                  <a:lnTo>
                    <a:pt x="2420" y="840"/>
                  </a:lnTo>
                  <a:lnTo>
                    <a:pt x="2416" y="840"/>
                  </a:lnTo>
                  <a:lnTo>
                    <a:pt x="2416" y="840"/>
                  </a:lnTo>
                  <a:lnTo>
                    <a:pt x="2415" y="840"/>
                  </a:lnTo>
                  <a:lnTo>
                    <a:pt x="2415" y="842"/>
                  </a:lnTo>
                  <a:lnTo>
                    <a:pt x="2414" y="842"/>
                  </a:lnTo>
                  <a:lnTo>
                    <a:pt x="2413" y="842"/>
                  </a:lnTo>
                  <a:lnTo>
                    <a:pt x="2413" y="842"/>
                  </a:lnTo>
                  <a:lnTo>
                    <a:pt x="2413" y="842"/>
                  </a:lnTo>
                  <a:lnTo>
                    <a:pt x="2412" y="842"/>
                  </a:lnTo>
                  <a:lnTo>
                    <a:pt x="2412" y="842"/>
                  </a:lnTo>
                  <a:lnTo>
                    <a:pt x="2411" y="842"/>
                  </a:lnTo>
                  <a:lnTo>
                    <a:pt x="2411" y="843"/>
                  </a:lnTo>
                  <a:lnTo>
                    <a:pt x="2411" y="843"/>
                  </a:lnTo>
                  <a:lnTo>
                    <a:pt x="2410" y="843"/>
                  </a:lnTo>
                  <a:lnTo>
                    <a:pt x="2410" y="843"/>
                  </a:lnTo>
                  <a:lnTo>
                    <a:pt x="2408" y="843"/>
                  </a:lnTo>
                  <a:lnTo>
                    <a:pt x="2408" y="843"/>
                  </a:lnTo>
                  <a:lnTo>
                    <a:pt x="2408" y="843"/>
                  </a:lnTo>
                  <a:lnTo>
                    <a:pt x="2406" y="843"/>
                  </a:lnTo>
                  <a:lnTo>
                    <a:pt x="2406" y="844"/>
                  </a:lnTo>
                  <a:lnTo>
                    <a:pt x="2406" y="844"/>
                  </a:lnTo>
                  <a:lnTo>
                    <a:pt x="2405" y="844"/>
                  </a:lnTo>
                  <a:lnTo>
                    <a:pt x="2404" y="844"/>
                  </a:lnTo>
                  <a:lnTo>
                    <a:pt x="2404" y="844"/>
                  </a:lnTo>
                  <a:lnTo>
                    <a:pt x="2403" y="844"/>
                  </a:lnTo>
                  <a:lnTo>
                    <a:pt x="2402" y="844"/>
                  </a:lnTo>
                  <a:lnTo>
                    <a:pt x="2402" y="844"/>
                  </a:lnTo>
                  <a:lnTo>
                    <a:pt x="2402" y="844"/>
                  </a:lnTo>
                  <a:lnTo>
                    <a:pt x="2400" y="844"/>
                  </a:lnTo>
                  <a:lnTo>
                    <a:pt x="2400" y="845"/>
                  </a:lnTo>
                  <a:lnTo>
                    <a:pt x="2399" y="845"/>
                  </a:lnTo>
                  <a:lnTo>
                    <a:pt x="2399" y="845"/>
                  </a:lnTo>
                  <a:lnTo>
                    <a:pt x="2399" y="845"/>
                  </a:lnTo>
                  <a:lnTo>
                    <a:pt x="2398" y="845"/>
                  </a:lnTo>
                  <a:lnTo>
                    <a:pt x="2398" y="845"/>
                  </a:lnTo>
                  <a:lnTo>
                    <a:pt x="2397" y="845"/>
                  </a:lnTo>
                  <a:lnTo>
                    <a:pt x="2395" y="845"/>
                  </a:lnTo>
                  <a:lnTo>
                    <a:pt x="2395" y="845"/>
                  </a:lnTo>
                  <a:lnTo>
                    <a:pt x="2394" y="845"/>
                  </a:lnTo>
                  <a:lnTo>
                    <a:pt x="2394" y="845"/>
                  </a:lnTo>
                  <a:lnTo>
                    <a:pt x="2394" y="845"/>
                  </a:lnTo>
                  <a:lnTo>
                    <a:pt x="2393" y="845"/>
                  </a:lnTo>
                  <a:lnTo>
                    <a:pt x="2391" y="845"/>
                  </a:lnTo>
                  <a:lnTo>
                    <a:pt x="2391" y="844"/>
                  </a:lnTo>
                  <a:lnTo>
                    <a:pt x="2390" y="844"/>
                  </a:lnTo>
                  <a:lnTo>
                    <a:pt x="2390" y="844"/>
                  </a:lnTo>
                  <a:lnTo>
                    <a:pt x="2389" y="844"/>
                  </a:lnTo>
                  <a:lnTo>
                    <a:pt x="2389" y="844"/>
                  </a:lnTo>
                  <a:lnTo>
                    <a:pt x="2389" y="844"/>
                  </a:lnTo>
                  <a:lnTo>
                    <a:pt x="2388" y="844"/>
                  </a:lnTo>
                  <a:lnTo>
                    <a:pt x="2387" y="844"/>
                  </a:lnTo>
                  <a:lnTo>
                    <a:pt x="2387" y="844"/>
                  </a:lnTo>
                  <a:lnTo>
                    <a:pt x="2386" y="844"/>
                  </a:lnTo>
                  <a:lnTo>
                    <a:pt x="2385" y="843"/>
                  </a:lnTo>
                  <a:lnTo>
                    <a:pt x="2385" y="843"/>
                  </a:lnTo>
                  <a:lnTo>
                    <a:pt x="2385" y="843"/>
                  </a:lnTo>
                  <a:lnTo>
                    <a:pt x="2383" y="843"/>
                  </a:lnTo>
                  <a:lnTo>
                    <a:pt x="2383" y="843"/>
                  </a:lnTo>
                  <a:lnTo>
                    <a:pt x="2383" y="843"/>
                  </a:lnTo>
                  <a:lnTo>
                    <a:pt x="2383" y="843"/>
                  </a:lnTo>
                  <a:lnTo>
                    <a:pt x="2383" y="843"/>
                  </a:lnTo>
                  <a:lnTo>
                    <a:pt x="2382" y="842"/>
                  </a:lnTo>
                  <a:lnTo>
                    <a:pt x="2382" y="842"/>
                  </a:lnTo>
                  <a:lnTo>
                    <a:pt x="2382" y="842"/>
                  </a:lnTo>
                  <a:lnTo>
                    <a:pt x="2381" y="842"/>
                  </a:lnTo>
                  <a:lnTo>
                    <a:pt x="2381" y="842"/>
                  </a:lnTo>
                  <a:lnTo>
                    <a:pt x="2381" y="842"/>
                  </a:lnTo>
                  <a:lnTo>
                    <a:pt x="2381" y="840"/>
                  </a:lnTo>
                  <a:lnTo>
                    <a:pt x="2380" y="840"/>
                  </a:lnTo>
                  <a:lnTo>
                    <a:pt x="2380" y="840"/>
                  </a:lnTo>
                  <a:lnTo>
                    <a:pt x="2380" y="840"/>
                  </a:lnTo>
                  <a:lnTo>
                    <a:pt x="2380" y="840"/>
                  </a:lnTo>
                  <a:lnTo>
                    <a:pt x="2379" y="840"/>
                  </a:lnTo>
                  <a:lnTo>
                    <a:pt x="2379" y="839"/>
                  </a:lnTo>
                  <a:lnTo>
                    <a:pt x="2379" y="839"/>
                  </a:lnTo>
                  <a:lnTo>
                    <a:pt x="2379" y="839"/>
                  </a:lnTo>
                  <a:lnTo>
                    <a:pt x="2379" y="839"/>
                  </a:lnTo>
                  <a:lnTo>
                    <a:pt x="2378" y="839"/>
                  </a:lnTo>
                  <a:lnTo>
                    <a:pt x="2378" y="839"/>
                  </a:lnTo>
                  <a:lnTo>
                    <a:pt x="2378" y="839"/>
                  </a:lnTo>
                  <a:lnTo>
                    <a:pt x="2377" y="838"/>
                  </a:lnTo>
                  <a:lnTo>
                    <a:pt x="2377" y="838"/>
                  </a:lnTo>
                  <a:lnTo>
                    <a:pt x="2376" y="838"/>
                  </a:lnTo>
                  <a:lnTo>
                    <a:pt x="2376" y="838"/>
                  </a:lnTo>
                  <a:lnTo>
                    <a:pt x="2376" y="838"/>
                  </a:lnTo>
                  <a:lnTo>
                    <a:pt x="2376" y="837"/>
                  </a:lnTo>
                  <a:lnTo>
                    <a:pt x="2376" y="837"/>
                  </a:lnTo>
                  <a:lnTo>
                    <a:pt x="2376" y="837"/>
                  </a:lnTo>
                  <a:lnTo>
                    <a:pt x="2374" y="837"/>
                  </a:lnTo>
                  <a:lnTo>
                    <a:pt x="2374" y="837"/>
                  </a:lnTo>
                  <a:lnTo>
                    <a:pt x="2374" y="837"/>
                  </a:lnTo>
                  <a:lnTo>
                    <a:pt x="2374" y="836"/>
                  </a:lnTo>
                  <a:lnTo>
                    <a:pt x="2374" y="836"/>
                  </a:lnTo>
                  <a:lnTo>
                    <a:pt x="2374" y="836"/>
                  </a:lnTo>
                  <a:lnTo>
                    <a:pt x="2373" y="836"/>
                  </a:lnTo>
                  <a:lnTo>
                    <a:pt x="2373" y="835"/>
                  </a:lnTo>
                  <a:lnTo>
                    <a:pt x="2373" y="835"/>
                  </a:lnTo>
                  <a:lnTo>
                    <a:pt x="2373" y="835"/>
                  </a:lnTo>
                  <a:lnTo>
                    <a:pt x="2373" y="835"/>
                  </a:lnTo>
                  <a:lnTo>
                    <a:pt x="2373" y="835"/>
                  </a:lnTo>
                  <a:lnTo>
                    <a:pt x="2373" y="834"/>
                  </a:lnTo>
                  <a:lnTo>
                    <a:pt x="2373" y="833"/>
                  </a:lnTo>
                  <a:lnTo>
                    <a:pt x="2372" y="833"/>
                  </a:lnTo>
                  <a:lnTo>
                    <a:pt x="2372" y="833"/>
                  </a:lnTo>
                  <a:lnTo>
                    <a:pt x="2372" y="833"/>
                  </a:lnTo>
                  <a:lnTo>
                    <a:pt x="2372" y="833"/>
                  </a:lnTo>
                  <a:lnTo>
                    <a:pt x="2371" y="833"/>
                  </a:lnTo>
                  <a:lnTo>
                    <a:pt x="2371" y="833"/>
                  </a:lnTo>
                  <a:lnTo>
                    <a:pt x="2370" y="833"/>
                  </a:lnTo>
                  <a:lnTo>
                    <a:pt x="2370" y="831"/>
                  </a:lnTo>
                  <a:lnTo>
                    <a:pt x="2369" y="831"/>
                  </a:lnTo>
                  <a:lnTo>
                    <a:pt x="2369" y="831"/>
                  </a:lnTo>
                  <a:lnTo>
                    <a:pt x="2369" y="831"/>
                  </a:lnTo>
                  <a:lnTo>
                    <a:pt x="2369" y="831"/>
                  </a:lnTo>
                  <a:lnTo>
                    <a:pt x="2369" y="831"/>
                  </a:lnTo>
                  <a:lnTo>
                    <a:pt x="2369" y="831"/>
                  </a:lnTo>
                  <a:lnTo>
                    <a:pt x="2366" y="831"/>
                  </a:lnTo>
                  <a:lnTo>
                    <a:pt x="2365" y="831"/>
                  </a:lnTo>
                  <a:lnTo>
                    <a:pt x="2363" y="831"/>
                  </a:lnTo>
                  <a:lnTo>
                    <a:pt x="2363" y="831"/>
                  </a:lnTo>
                  <a:lnTo>
                    <a:pt x="2362" y="831"/>
                  </a:lnTo>
                  <a:lnTo>
                    <a:pt x="2362" y="830"/>
                  </a:lnTo>
                  <a:lnTo>
                    <a:pt x="2361" y="830"/>
                  </a:lnTo>
                  <a:lnTo>
                    <a:pt x="2361" y="830"/>
                  </a:lnTo>
                  <a:lnTo>
                    <a:pt x="2361" y="830"/>
                  </a:lnTo>
                  <a:lnTo>
                    <a:pt x="2360" y="830"/>
                  </a:lnTo>
                  <a:lnTo>
                    <a:pt x="2360" y="830"/>
                  </a:lnTo>
                  <a:lnTo>
                    <a:pt x="2359" y="830"/>
                  </a:lnTo>
                  <a:lnTo>
                    <a:pt x="2359" y="829"/>
                  </a:lnTo>
                  <a:lnTo>
                    <a:pt x="2359" y="829"/>
                  </a:lnTo>
                  <a:lnTo>
                    <a:pt x="2359" y="829"/>
                  </a:lnTo>
                  <a:lnTo>
                    <a:pt x="2359" y="829"/>
                  </a:lnTo>
                  <a:lnTo>
                    <a:pt x="2359" y="829"/>
                  </a:lnTo>
                  <a:lnTo>
                    <a:pt x="2357" y="829"/>
                  </a:lnTo>
                  <a:lnTo>
                    <a:pt x="2357" y="829"/>
                  </a:lnTo>
                  <a:lnTo>
                    <a:pt x="2357" y="829"/>
                  </a:lnTo>
                  <a:lnTo>
                    <a:pt x="2357" y="828"/>
                  </a:lnTo>
                  <a:lnTo>
                    <a:pt x="2356" y="828"/>
                  </a:lnTo>
                  <a:lnTo>
                    <a:pt x="2356" y="828"/>
                  </a:lnTo>
                  <a:lnTo>
                    <a:pt x="2356" y="827"/>
                  </a:lnTo>
                  <a:lnTo>
                    <a:pt x="2356" y="827"/>
                  </a:lnTo>
                  <a:lnTo>
                    <a:pt x="2356" y="827"/>
                  </a:lnTo>
                  <a:lnTo>
                    <a:pt x="2356" y="826"/>
                  </a:lnTo>
                  <a:lnTo>
                    <a:pt x="2355" y="826"/>
                  </a:lnTo>
                  <a:lnTo>
                    <a:pt x="2355" y="825"/>
                  </a:lnTo>
                  <a:lnTo>
                    <a:pt x="2355" y="825"/>
                  </a:lnTo>
                  <a:lnTo>
                    <a:pt x="2355" y="823"/>
                  </a:lnTo>
                  <a:lnTo>
                    <a:pt x="2355" y="823"/>
                  </a:lnTo>
                  <a:lnTo>
                    <a:pt x="2355" y="822"/>
                  </a:lnTo>
                  <a:lnTo>
                    <a:pt x="2355" y="822"/>
                  </a:lnTo>
                  <a:lnTo>
                    <a:pt x="2355" y="821"/>
                  </a:lnTo>
                  <a:lnTo>
                    <a:pt x="2354" y="821"/>
                  </a:lnTo>
                  <a:lnTo>
                    <a:pt x="2354" y="819"/>
                  </a:lnTo>
                  <a:lnTo>
                    <a:pt x="2354" y="819"/>
                  </a:lnTo>
                  <a:lnTo>
                    <a:pt x="2354" y="817"/>
                  </a:lnTo>
                  <a:lnTo>
                    <a:pt x="2354" y="817"/>
                  </a:lnTo>
                  <a:lnTo>
                    <a:pt x="2354" y="816"/>
                  </a:lnTo>
                  <a:lnTo>
                    <a:pt x="2354" y="816"/>
                  </a:lnTo>
                  <a:lnTo>
                    <a:pt x="2354" y="816"/>
                  </a:lnTo>
                  <a:lnTo>
                    <a:pt x="2354" y="816"/>
                  </a:lnTo>
                  <a:lnTo>
                    <a:pt x="2354" y="816"/>
                  </a:lnTo>
                  <a:lnTo>
                    <a:pt x="2354" y="814"/>
                  </a:lnTo>
                  <a:lnTo>
                    <a:pt x="2354" y="811"/>
                  </a:lnTo>
                  <a:lnTo>
                    <a:pt x="2354" y="811"/>
                  </a:lnTo>
                  <a:lnTo>
                    <a:pt x="2354" y="810"/>
                  </a:lnTo>
                  <a:lnTo>
                    <a:pt x="2354" y="810"/>
                  </a:lnTo>
                  <a:lnTo>
                    <a:pt x="2354" y="809"/>
                  </a:lnTo>
                  <a:lnTo>
                    <a:pt x="2354" y="809"/>
                  </a:lnTo>
                  <a:lnTo>
                    <a:pt x="2354" y="809"/>
                  </a:lnTo>
                  <a:lnTo>
                    <a:pt x="2354" y="809"/>
                  </a:lnTo>
                  <a:lnTo>
                    <a:pt x="2355" y="809"/>
                  </a:lnTo>
                  <a:lnTo>
                    <a:pt x="2355" y="809"/>
                  </a:lnTo>
                  <a:lnTo>
                    <a:pt x="2355" y="809"/>
                  </a:lnTo>
                  <a:lnTo>
                    <a:pt x="2355" y="808"/>
                  </a:lnTo>
                  <a:lnTo>
                    <a:pt x="2355" y="808"/>
                  </a:lnTo>
                  <a:lnTo>
                    <a:pt x="2355" y="806"/>
                  </a:lnTo>
                  <a:lnTo>
                    <a:pt x="2355" y="806"/>
                  </a:lnTo>
                  <a:lnTo>
                    <a:pt x="2355" y="805"/>
                  </a:lnTo>
                  <a:lnTo>
                    <a:pt x="2355" y="805"/>
                  </a:lnTo>
                  <a:lnTo>
                    <a:pt x="2355" y="804"/>
                  </a:lnTo>
                  <a:lnTo>
                    <a:pt x="2355" y="804"/>
                  </a:lnTo>
                  <a:lnTo>
                    <a:pt x="2356" y="804"/>
                  </a:lnTo>
                  <a:lnTo>
                    <a:pt x="2356" y="804"/>
                  </a:lnTo>
                  <a:lnTo>
                    <a:pt x="2356" y="804"/>
                  </a:lnTo>
                  <a:lnTo>
                    <a:pt x="2357" y="804"/>
                  </a:lnTo>
                  <a:lnTo>
                    <a:pt x="2357" y="805"/>
                  </a:lnTo>
                  <a:lnTo>
                    <a:pt x="2357" y="805"/>
                  </a:lnTo>
                  <a:lnTo>
                    <a:pt x="2359" y="805"/>
                  </a:lnTo>
                  <a:lnTo>
                    <a:pt x="2359" y="806"/>
                  </a:lnTo>
                  <a:lnTo>
                    <a:pt x="2357" y="806"/>
                  </a:lnTo>
                  <a:lnTo>
                    <a:pt x="2356" y="806"/>
                  </a:lnTo>
                  <a:lnTo>
                    <a:pt x="2356" y="808"/>
                  </a:lnTo>
                  <a:lnTo>
                    <a:pt x="2357" y="808"/>
                  </a:lnTo>
                  <a:lnTo>
                    <a:pt x="2357" y="808"/>
                  </a:lnTo>
                  <a:lnTo>
                    <a:pt x="2356" y="808"/>
                  </a:lnTo>
                  <a:lnTo>
                    <a:pt x="2357" y="808"/>
                  </a:lnTo>
                  <a:lnTo>
                    <a:pt x="2357" y="808"/>
                  </a:lnTo>
                  <a:lnTo>
                    <a:pt x="2357" y="808"/>
                  </a:lnTo>
                  <a:lnTo>
                    <a:pt x="2359" y="808"/>
                  </a:lnTo>
                  <a:lnTo>
                    <a:pt x="2359" y="808"/>
                  </a:lnTo>
                  <a:lnTo>
                    <a:pt x="2359" y="806"/>
                  </a:lnTo>
                  <a:lnTo>
                    <a:pt x="2359" y="806"/>
                  </a:lnTo>
                  <a:lnTo>
                    <a:pt x="2359" y="805"/>
                  </a:lnTo>
                  <a:lnTo>
                    <a:pt x="2359" y="805"/>
                  </a:lnTo>
                  <a:lnTo>
                    <a:pt x="2359" y="805"/>
                  </a:lnTo>
                  <a:lnTo>
                    <a:pt x="2360" y="804"/>
                  </a:lnTo>
                  <a:lnTo>
                    <a:pt x="2360" y="802"/>
                  </a:lnTo>
                  <a:lnTo>
                    <a:pt x="2360" y="802"/>
                  </a:lnTo>
                  <a:lnTo>
                    <a:pt x="2360" y="802"/>
                  </a:lnTo>
                  <a:lnTo>
                    <a:pt x="2361" y="802"/>
                  </a:lnTo>
                  <a:lnTo>
                    <a:pt x="2361" y="802"/>
                  </a:lnTo>
                  <a:lnTo>
                    <a:pt x="2361" y="802"/>
                  </a:lnTo>
                  <a:lnTo>
                    <a:pt x="2361" y="802"/>
                  </a:lnTo>
                  <a:lnTo>
                    <a:pt x="2361" y="802"/>
                  </a:lnTo>
                  <a:lnTo>
                    <a:pt x="2362" y="802"/>
                  </a:lnTo>
                  <a:lnTo>
                    <a:pt x="2361" y="802"/>
                  </a:lnTo>
                  <a:lnTo>
                    <a:pt x="2361" y="802"/>
                  </a:lnTo>
                  <a:lnTo>
                    <a:pt x="2361" y="802"/>
                  </a:lnTo>
                  <a:lnTo>
                    <a:pt x="2361" y="802"/>
                  </a:lnTo>
                  <a:lnTo>
                    <a:pt x="2362" y="802"/>
                  </a:lnTo>
                  <a:lnTo>
                    <a:pt x="2362" y="801"/>
                  </a:lnTo>
                  <a:lnTo>
                    <a:pt x="2362" y="801"/>
                  </a:lnTo>
                  <a:lnTo>
                    <a:pt x="2362" y="801"/>
                  </a:lnTo>
                  <a:lnTo>
                    <a:pt x="2362" y="801"/>
                  </a:lnTo>
                  <a:lnTo>
                    <a:pt x="2361" y="801"/>
                  </a:lnTo>
                  <a:lnTo>
                    <a:pt x="2361" y="800"/>
                  </a:lnTo>
                  <a:lnTo>
                    <a:pt x="2361" y="800"/>
                  </a:lnTo>
                  <a:lnTo>
                    <a:pt x="2361" y="800"/>
                  </a:lnTo>
                  <a:lnTo>
                    <a:pt x="2361" y="800"/>
                  </a:lnTo>
                  <a:lnTo>
                    <a:pt x="2360" y="800"/>
                  </a:lnTo>
                  <a:lnTo>
                    <a:pt x="2360" y="800"/>
                  </a:lnTo>
                  <a:lnTo>
                    <a:pt x="2360" y="800"/>
                  </a:lnTo>
                  <a:lnTo>
                    <a:pt x="2360" y="799"/>
                  </a:lnTo>
                  <a:lnTo>
                    <a:pt x="2360" y="799"/>
                  </a:lnTo>
                  <a:lnTo>
                    <a:pt x="2360" y="797"/>
                  </a:lnTo>
                  <a:lnTo>
                    <a:pt x="2361" y="797"/>
                  </a:lnTo>
                  <a:lnTo>
                    <a:pt x="2361" y="797"/>
                  </a:lnTo>
                  <a:lnTo>
                    <a:pt x="2361" y="796"/>
                  </a:lnTo>
                  <a:lnTo>
                    <a:pt x="2361" y="796"/>
                  </a:lnTo>
                  <a:lnTo>
                    <a:pt x="2361" y="796"/>
                  </a:lnTo>
                  <a:lnTo>
                    <a:pt x="2361" y="796"/>
                  </a:lnTo>
                  <a:lnTo>
                    <a:pt x="2361" y="796"/>
                  </a:lnTo>
                  <a:lnTo>
                    <a:pt x="2362" y="796"/>
                  </a:lnTo>
                  <a:lnTo>
                    <a:pt x="2362" y="795"/>
                  </a:lnTo>
                  <a:lnTo>
                    <a:pt x="2362" y="795"/>
                  </a:lnTo>
                  <a:lnTo>
                    <a:pt x="2362" y="794"/>
                  </a:lnTo>
                  <a:lnTo>
                    <a:pt x="2362" y="794"/>
                  </a:lnTo>
                  <a:lnTo>
                    <a:pt x="2362" y="794"/>
                  </a:lnTo>
                  <a:lnTo>
                    <a:pt x="2362" y="793"/>
                  </a:lnTo>
                  <a:lnTo>
                    <a:pt x="2362" y="793"/>
                  </a:lnTo>
                  <a:lnTo>
                    <a:pt x="2362" y="793"/>
                  </a:lnTo>
                  <a:lnTo>
                    <a:pt x="2362" y="793"/>
                  </a:lnTo>
                  <a:lnTo>
                    <a:pt x="2362" y="793"/>
                  </a:lnTo>
                  <a:lnTo>
                    <a:pt x="2362" y="792"/>
                  </a:lnTo>
                  <a:lnTo>
                    <a:pt x="2362" y="792"/>
                  </a:lnTo>
                  <a:lnTo>
                    <a:pt x="2362" y="792"/>
                  </a:lnTo>
                  <a:lnTo>
                    <a:pt x="2362" y="792"/>
                  </a:lnTo>
                  <a:lnTo>
                    <a:pt x="2363" y="792"/>
                  </a:lnTo>
                  <a:lnTo>
                    <a:pt x="2363" y="791"/>
                  </a:lnTo>
                  <a:lnTo>
                    <a:pt x="2362" y="791"/>
                  </a:lnTo>
                  <a:lnTo>
                    <a:pt x="2362" y="791"/>
                  </a:lnTo>
                  <a:lnTo>
                    <a:pt x="2362" y="791"/>
                  </a:lnTo>
                  <a:lnTo>
                    <a:pt x="2362" y="789"/>
                  </a:lnTo>
                  <a:lnTo>
                    <a:pt x="2362" y="789"/>
                  </a:lnTo>
                  <a:lnTo>
                    <a:pt x="2362" y="789"/>
                  </a:lnTo>
                  <a:lnTo>
                    <a:pt x="2363" y="789"/>
                  </a:lnTo>
                  <a:lnTo>
                    <a:pt x="2363" y="788"/>
                  </a:lnTo>
                  <a:lnTo>
                    <a:pt x="2363" y="788"/>
                  </a:lnTo>
                  <a:lnTo>
                    <a:pt x="2363" y="788"/>
                  </a:lnTo>
                  <a:lnTo>
                    <a:pt x="2363" y="788"/>
                  </a:lnTo>
                  <a:lnTo>
                    <a:pt x="2363" y="787"/>
                  </a:lnTo>
                  <a:lnTo>
                    <a:pt x="2364" y="787"/>
                  </a:lnTo>
                  <a:lnTo>
                    <a:pt x="2364" y="787"/>
                  </a:lnTo>
                  <a:lnTo>
                    <a:pt x="2364" y="787"/>
                  </a:lnTo>
                  <a:lnTo>
                    <a:pt x="2364" y="787"/>
                  </a:lnTo>
                  <a:lnTo>
                    <a:pt x="2365" y="787"/>
                  </a:lnTo>
                  <a:lnTo>
                    <a:pt x="2365" y="787"/>
                  </a:lnTo>
                  <a:lnTo>
                    <a:pt x="2365" y="787"/>
                  </a:lnTo>
                  <a:lnTo>
                    <a:pt x="2365" y="787"/>
                  </a:lnTo>
                  <a:lnTo>
                    <a:pt x="2366" y="787"/>
                  </a:lnTo>
                  <a:lnTo>
                    <a:pt x="2366" y="786"/>
                  </a:lnTo>
                  <a:lnTo>
                    <a:pt x="2368" y="786"/>
                  </a:lnTo>
                  <a:lnTo>
                    <a:pt x="2368" y="786"/>
                  </a:lnTo>
                  <a:lnTo>
                    <a:pt x="2368" y="786"/>
                  </a:lnTo>
                  <a:lnTo>
                    <a:pt x="2368" y="786"/>
                  </a:lnTo>
                  <a:lnTo>
                    <a:pt x="2368" y="785"/>
                  </a:lnTo>
                  <a:lnTo>
                    <a:pt x="2368" y="785"/>
                  </a:lnTo>
                  <a:lnTo>
                    <a:pt x="2368" y="785"/>
                  </a:lnTo>
                  <a:lnTo>
                    <a:pt x="2369" y="785"/>
                  </a:lnTo>
                  <a:lnTo>
                    <a:pt x="2369" y="785"/>
                  </a:lnTo>
                  <a:lnTo>
                    <a:pt x="2369" y="785"/>
                  </a:lnTo>
                  <a:lnTo>
                    <a:pt x="2370" y="786"/>
                  </a:lnTo>
                  <a:lnTo>
                    <a:pt x="2370" y="786"/>
                  </a:lnTo>
                  <a:lnTo>
                    <a:pt x="2370" y="786"/>
                  </a:lnTo>
                  <a:lnTo>
                    <a:pt x="2370" y="786"/>
                  </a:lnTo>
                  <a:lnTo>
                    <a:pt x="2370" y="786"/>
                  </a:lnTo>
                  <a:lnTo>
                    <a:pt x="2370" y="785"/>
                  </a:lnTo>
                  <a:lnTo>
                    <a:pt x="2371" y="785"/>
                  </a:lnTo>
                  <a:lnTo>
                    <a:pt x="2371" y="786"/>
                  </a:lnTo>
                  <a:lnTo>
                    <a:pt x="2371" y="786"/>
                  </a:lnTo>
                  <a:lnTo>
                    <a:pt x="2371" y="785"/>
                  </a:lnTo>
                  <a:lnTo>
                    <a:pt x="2372" y="785"/>
                  </a:lnTo>
                  <a:lnTo>
                    <a:pt x="2372" y="786"/>
                  </a:lnTo>
                  <a:lnTo>
                    <a:pt x="2373" y="786"/>
                  </a:lnTo>
                  <a:lnTo>
                    <a:pt x="2373" y="786"/>
                  </a:lnTo>
                  <a:lnTo>
                    <a:pt x="2373" y="786"/>
                  </a:lnTo>
                  <a:lnTo>
                    <a:pt x="2374" y="786"/>
                  </a:lnTo>
                  <a:lnTo>
                    <a:pt x="2374" y="786"/>
                  </a:lnTo>
                  <a:lnTo>
                    <a:pt x="2374" y="786"/>
                  </a:lnTo>
                  <a:lnTo>
                    <a:pt x="2374" y="786"/>
                  </a:lnTo>
                  <a:lnTo>
                    <a:pt x="2374" y="787"/>
                  </a:lnTo>
                  <a:lnTo>
                    <a:pt x="2374" y="787"/>
                  </a:lnTo>
                  <a:lnTo>
                    <a:pt x="2374" y="787"/>
                  </a:lnTo>
                  <a:lnTo>
                    <a:pt x="2376" y="787"/>
                  </a:lnTo>
                  <a:lnTo>
                    <a:pt x="2376" y="787"/>
                  </a:lnTo>
                  <a:lnTo>
                    <a:pt x="2374" y="787"/>
                  </a:lnTo>
                  <a:lnTo>
                    <a:pt x="2374" y="785"/>
                  </a:lnTo>
                  <a:lnTo>
                    <a:pt x="2374" y="785"/>
                  </a:lnTo>
                  <a:lnTo>
                    <a:pt x="2374" y="785"/>
                  </a:lnTo>
                  <a:lnTo>
                    <a:pt x="2374" y="785"/>
                  </a:lnTo>
                  <a:lnTo>
                    <a:pt x="2374" y="784"/>
                  </a:lnTo>
                  <a:lnTo>
                    <a:pt x="2373" y="784"/>
                  </a:lnTo>
                  <a:lnTo>
                    <a:pt x="2373" y="784"/>
                  </a:lnTo>
                  <a:lnTo>
                    <a:pt x="2373" y="784"/>
                  </a:lnTo>
                  <a:lnTo>
                    <a:pt x="2373" y="784"/>
                  </a:lnTo>
                  <a:lnTo>
                    <a:pt x="2373" y="784"/>
                  </a:lnTo>
                  <a:lnTo>
                    <a:pt x="2373" y="783"/>
                  </a:lnTo>
                  <a:lnTo>
                    <a:pt x="2373" y="783"/>
                  </a:lnTo>
                  <a:lnTo>
                    <a:pt x="2372" y="783"/>
                  </a:lnTo>
                  <a:lnTo>
                    <a:pt x="2372" y="783"/>
                  </a:lnTo>
                  <a:lnTo>
                    <a:pt x="2371" y="783"/>
                  </a:lnTo>
                  <a:lnTo>
                    <a:pt x="2371" y="783"/>
                  </a:lnTo>
                  <a:lnTo>
                    <a:pt x="2371" y="783"/>
                  </a:lnTo>
                  <a:lnTo>
                    <a:pt x="2371" y="783"/>
                  </a:lnTo>
                  <a:lnTo>
                    <a:pt x="2371" y="782"/>
                  </a:lnTo>
                  <a:lnTo>
                    <a:pt x="2371" y="782"/>
                  </a:lnTo>
                  <a:lnTo>
                    <a:pt x="2369" y="782"/>
                  </a:lnTo>
                  <a:lnTo>
                    <a:pt x="2368" y="782"/>
                  </a:lnTo>
                  <a:lnTo>
                    <a:pt x="2366" y="782"/>
                  </a:lnTo>
                  <a:lnTo>
                    <a:pt x="2366" y="782"/>
                  </a:lnTo>
                  <a:lnTo>
                    <a:pt x="2365" y="782"/>
                  </a:lnTo>
                  <a:lnTo>
                    <a:pt x="2365" y="782"/>
                  </a:lnTo>
                  <a:lnTo>
                    <a:pt x="2365" y="782"/>
                  </a:lnTo>
                  <a:lnTo>
                    <a:pt x="2365" y="782"/>
                  </a:lnTo>
                  <a:lnTo>
                    <a:pt x="2364" y="782"/>
                  </a:lnTo>
                  <a:lnTo>
                    <a:pt x="2364" y="780"/>
                  </a:lnTo>
                  <a:lnTo>
                    <a:pt x="2364" y="780"/>
                  </a:lnTo>
                  <a:lnTo>
                    <a:pt x="2363" y="780"/>
                  </a:lnTo>
                  <a:lnTo>
                    <a:pt x="2363" y="780"/>
                  </a:lnTo>
                  <a:lnTo>
                    <a:pt x="2363" y="780"/>
                  </a:lnTo>
                  <a:lnTo>
                    <a:pt x="2363" y="779"/>
                  </a:lnTo>
                  <a:lnTo>
                    <a:pt x="2363" y="779"/>
                  </a:lnTo>
                  <a:lnTo>
                    <a:pt x="2363" y="778"/>
                  </a:lnTo>
                  <a:lnTo>
                    <a:pt x="2363" y="778"/>
                  </a:lnTo>
                  <a:lnTo>
                    <a:pt x="2363" y="778"/>
                  </a:lnTo>
                  <a:lnTo>
                    <a:pt x="2363" y="778"/>
                  </a:lnTo>
                  <a:lnTo>
                    <a:pt x="2363" y="778"/>
                  </a:lnTo>
                  <a:lnTo>
                    <a:pt x="2362" y="778"/>
                  </a:lnTo>
                  <a:lnTo>
                    <a:pt x="2362" y="777"/>
                  </a:lnTo>
                  <a:lnTo>
                    <a:pt x="2362" y="777"/>
                  </a:lnTo>
                  <a:lnTo>
                    <a:pt x="2362" y="777"/>
                  </a:lnTo>
                  <a:lnTo>
                    <a:pt x="2361" y="777"/>
                  </a:lnTo>
                  <a:lnTo>
                    <a:pt x="2361" y="777"/>
                  </a:lnTo>
                  <a:lnTo>
                    <a:pt x="2361" y="777"/>
                  </a:lnTo>
                  <a:lnTo>
                    <a:pt x="2361" y="776"/>
                  </a:lnTo>
                  <a:lnTo>
                    <a:pt x="2361" y="776"/>
                  </a:lnTo>
                  <a:lnTo>
                    <a:pt x="2361" y="776"/>
                  </a:lnTo>
                  <a:lnTo>
                    <a:pt x="2361" y="776"/>
                  </a:lnTo>
                  <a:lnTo>
                    <a:pt x="2360" y="776"/>
                  </a:lnTo>
                  <a:lnTo>
                    <a:pt x="2360" y="776"/>
                  </a:lnTo>
                  <a:lnTo>
                    <a:pt x="2360" y="776"/>
                  </a:lnTo>
                  <a:lnTo>
                    <a:pt x="2360" y="775"/>
                  </a:lnTo>
                  <a:lnTo>
                    <a:pt x="2360" y="775"/>
                  </a:lnTo>
                  <a:lnTo>
                    <a:pt x="2360" y="775"/>
                  </a:lnTo>
                  <a:lnTo>
                    <a:pt x="2360" y="775"/>
                  </a:lnTo>
                  <a:lnTo>
                    <a:pt x="2359" y="775"/>
                  </a:lnTo>
                  <a:lnTo>
                    <a:pt x="2359" y="775"/>
                  </a:lnTo>
                  <a:lnTo>
                    <a:pt x="2359" y="774"/>
                  </a:lnTo>
                  <a:lnTo>
                    <a:pt x="2359" y="774"/>
                  </a:lnTo>
                  <a:lnTo>
                    <a:pt x="2359" y="774"/>
                  </a:lnTo>
                  <a:lnTo>
                    <a:pt x="2359" y="772"/>
                  </a:lnTo>
                  <a:lnTo>
                    <a:pt x="2359" y="772"/>
                  </a:lnTo>
                  <a:lnTo>
                    <a:pt x="2357" y="769"/>
                  </a:lnTo>
                  <a:lnTo>
                    <a:pt x="2357" y="769"/>
                  </a:lnTo>
                  <a:lnTo>
                    <a:pt x="2357" y="769"/>
                  </a:lnTo>
                  <a:lnTo>
                    <a:pt x="2357" y="769"/>
                  </a:lnTo>
                  <a:lnTo>
                    <a:pt x="2356" y="768"/>
                  </a:lnTo>
                  <a:lnTo>
                    <a:pt x="2356" y="768"/>
                  </a:lnTo>
                  <a:lnTo>
                    <a:pt x="2356" y="768"/>
                  </a:lnTo>
                  <a:lnTo>
                    <a:pt x="2356" y="768"/>
                  </a:lnTo>
                  <a:lnTo>
                    <a:pt x="2356" y="768"/>
                  </a:lnTo>
                  <a:lnTo>
                    <a:pt x="2356" y="768"/>
                  </a:lnTo>
                  <a:lnTo>
                    <a:pt x="2356" y="768"/>
                  </a:lnTo>
                  <a:lnTo>
                    <a:pt x="2355" y="768"/>
                  </a:lnTo>
                  <a:lnTo>
                    <a:pt x="2355" y="767"/>
                  </a:lnTo>
                  <a:lnTo>
                    <a:pt x="2355" y="767"/>
                  </a:lnTo>
                  <a:lnTo>
                    <a:pt x="2355" y="767"/>
                  </a:lnTo>
                  <a:lnTo>
                    <a:pt x="2355" y="767"/>
                  </a:lnTo>
                  <a:lnTo>
                    <a:pt x="2355" y="767"/>
                  </a:lnTo>
                  <a:lnTo>
                    <a:pt x="2355" y="767"/>
                  </a:lnTo>
                  <a:lnTo>
                    <a:pt x="2354" y="766"/>
                  </a:lnTo>
                  <a:lnTo>
                    <a:pt x="2354" y="766"/>
                  </a:lnTo>
                  <a:lnTo>
                    <a:pt x="2354" y="766"/>
                  </a:lnTo>
                  <a:lnTo>
                    <a:pt x="2354" y="766"/>
                  </a:lnTo>
                  <a:lnTo>
                    <a:pt x="2354" y="766"/>
                  </a:lnTo>
                  <a:lnTo>
                    <a:pt x="2354" y="765"/>
                  </a:lnTo>
                  <a:lnTo>
                    <a:pt x="2354" y="765"/>
                  </a:lnTo>
                  <a:lnTo>
                    <a:pt x="2354" y="765"/>
                  </a:lnTo>
                  <a:lnTo>
                    <a:pt x="2353" y="765"/>
                  </a:lnTo>
                  <a:lnTo>
                    <a:pt x="2353" y="763"/>
                  </a:lnTo>
                  <a:lnTo>
                    <a:pt x="2353" y="763"/>
                  </a:lnTo>
                  <a:lnTo>
                    <a:pt x="2353" y="763"/>
                  </a:lnTo>
                  <a:lnTo>
                    <a:pt x="2353" y="763"/>
                  </a:lnTo>
                  <a:lnTo>
                    <a:pt x="2353" y="763"/>
                  </a:lnTo>
                  <a:lnTo>
                    <a:pt x="2352" y="761"/>
                  </a:lnTo>
                  <a:lnTo>
                    <a:pt x="2352" y="761"/>
                  </a:lnTo>
                  <a:lnTo>
                    <a:pt x="2352" y="761"/>
                  </a:lnTo>
                  <a:lnTo>
                    <a:pt x="2351" y="761"/>
                  </a:lnTo>
                  <a:lnTo>
                    <a:pt x="2351" y="761"/>
                  </a:lnTo>
                  <a:lnTo>
                    <a:pt x="2351" y="761"/>
                  </a:lnTo>
                  <a:lnTo>
                    <a:pt x="2351" y="761"/>
                  </a:lnTo>
                  <a:lnTo>
                    <a:pt x="2351" y="761"/>
                  </a:lnTo>
                  <a:lnTo>
                    <a:pt x="2349" y="761"/>
                  </a:lnTo>
                  <a:lnTo>
                    <a:pt x="2349" y="760"/>
                  </a:lnTo>
                  <a:lnTo>
                    <a:pt x="2349" y="760"/>
                  </a:lnTo>
                  <a:lnTo>
                    <a:pt x="2349" y="760"/>
                  </a:lnTo>
                  <a:lnTo>
                    <a:pt x="2349" y="760"/>
                  </a:lnTo>
                  <a:lnTo>
                    <a:pt x="2349" y="760"/>
                  </a:lnTo>
                  <a:lnTo>
                    <a:pt x="2348" y="760"/>
                  </a:lnTo>
                  <a:lnTo>
                    <a:pt x="2347" y="759"/>
                  </a:lnTo>
                  <a:lnTo>
                    <a:pt x="2347" y="759"/>
                  </a:lnTo>
                  <a:lnTo>
                    <a:pt x="2347" y="759"/>
                  </a:lnTo>
                  <a:lnTo>
                    <a:pt x="2347" y="759"/>
                  </a:lnTo>
                  <a:lnTo>
                    <a:pt x="2347" y="758"/>
                  </a:lnTo>
                  <a:lnTo>
                    <a:pt x="2347" y="758"/>
                  </a:lnTo>
                  <a:lnTo>
                    <a:pt x="2347" y="757"/>
                  </a:lnTo>
                  <a:lnTo>
                    <a:pt x="2346" y="757"/>
                  </a:lnTo>
                  <a:lnTo>
                    <a:pt x="2346" y="757"/>
                  </a:lnTo>
                  <a:lnTo>
                    <a:pt x="2346" y="757"/>
                  </a:lnTo>
                  <a:lnTo>
                    <a:pt x="2346" y="757"/>
                  </a:lnTo>
                  <a:lnTo>
                    <a:pt x="2346" y="757"/>
                  </a:lnTo>
                  <a:lnTo>
                    <a:pt x="2345" y="757"/>
                  </a:lnTo>
                  <a:lnTo>
                    <a:pt x="2345" y="756"/>
                  </a:lnTo>
                  <a:lnTo>
                    <a:pt x="2345" y="756"/>
                  </a:lnTo>
                  <a:lnTo>
                    <a:pt x="2345" y="756"/>
                  </a:lnTo>
                  <a:lnTo>
                    <a:pt x="2345" y="756"/>
                  </a:lnTo>
                  <a:lnTo>
                    <a:pt x="2345" y="754"/>
                  </a:lnTo>
                  <a:lnTo>
                    <a:pt x="2345" y="754"/>
                  </a:lnTo>
                  <a:lnTo>
                    <a:pt x="2345" y="754"/>
                  </a:lnTo>
                  <a:lnTo>
                    <a:pt x="2345" y="754"/>
                  </a:lnTo>
                  <a:lnTo>
                    <a:pt x="2344" y="753"/>
                  </a:lnTo>
                  <a:lnTo>
                    <a:pt x="2344" y="753"/>
                  </a:lnTo>
                  <a:lnTo>
                    <a:pt x="2344" y="753"/>
                  </a:lnTo>
                  <a:lnTo>
                    <a:pt x="2344" y="753"/>
                  </a:lnTo>
                  <a:lnTo>
                    <a:pt x="2344" y="753"/>
                  </a:lnTo>
                  <a:lnTo>
                    <a:pt x="2344" y="752"/>
                  </a:lnTo>
                  <a:lnTo>
                    <a:pt x="2343" y="752"/>
                  </a:lnTo>
                  <a:lnTo>
                    <a:pt x="2343" y="752"/>
                  </a:lnTo>
                  <a:lnTo>
                    <a:pt x="2343" y="752"/>
                  </a:lnTo>
                  <a:lnTo>
                    <a:pt x="2343" y="752"/>
                  </a:lnTo>
                  <a:lnTo>
                    <a:pt x="2343" y="752"/>
                  </a:lnTo>
                  <a:lnTo>
                    <a:pt x="2343" y="752"/>
                  </a:lnTo>
                  <a:lnTo>
                    <a:pt x="2342" y="751"/>
                  </a:lnTo>
                  <a:lnTo>
                    <a:pt x="2342" y="751"/>
                  </a:lnTo>
                  <a:lnTo>
                    <a:pt x="2342" y="751"/>
                  </a:lnTo>
                  <a:lnTo>
                    <a:pt x="2342" y="751"/>
                  </a:lnTo>
                  <a:lnTo>
                    <a:pt x="2342" y="751"/>
                  </a:lnTo>
                  <a:lnTo>
                    <a:pt x="2342" y="751"/>
                  </a:lnTo>
                  <a:lnTo>
                    <a:pt x="2342" y="750"/>
                  </a:lnTo>
                  <a:lnTo>
                    <a:pt x="2340" y="750"/>
                  </a:lnTo>
                  <a:lnTo>
                    <a:pt x="2340" y="750"/>
                  </a:lnTo>
                  <a:lnTo>
                    <a:pt x="2340" y="749"/>
                  </a:lnTo>
                  <a:lnTo>
                    <a:pt x="2340" y="749"/>
                  </a:lnTo>
                  <a:lnTo>
                    <a:pt x="2340" y="749"/>
                  </a:lnTo>
                  <a:lnTo>
                    <a:pt x="2340" y="749"/>
                  </a:lnTo>
                  <a:lnTo>
                    <a:pt x="2340" y="749"/>
                  </a:lnTo>
                  <a:lnTo>
                    <a:pt x="2339" y="749"/>
                  </a:lnTo>
                  <a:lnTo>
                    <a:pt x="2339" y="748"/>
                  </a:lnTo>
                  <a:lnTo>
                    <a:pt x="2339" y="748"/>
                  </a:lnTo>
                  <a:lnTo>
                    <a:pt x="2338" y="748"/>
                  </a:lnTo>
                  <a:lnTo>
                    <a:pt x="2338" y="748"/>
                  </a:lnTo>
                  <a:lnTo>
                    <a:pt x="2338" y="748"/>
                  </a:lnTo>
                  <a:lnTo>
                    <a:pt x="2338" y="746"/>
                  </a:lnTo>
                  <a:lnTo>
                    <a:pt x="2338" y="746"/>
                  </a:lnTo>
                  <a:lnTo>
                    <a:pt x="2338" y="746"/>
                  </a:lnTo>
                  <a:lnTo>
                    <a:pt x="2338" y="745"/>
                  </a:lnTo>
                  <a:lnTo>
                    <a:pt x="2337" y="744"/>
                  </a:lnTo>
                  <a:lnTo>
                    <a:pt x="2337" y="744"/>
                  </a:lnTo>
                  <a:lnTo>
                    <a:pt x="2337" y="744"/>
                  </a:lnTo>
                  <a:lnTo>
                    <a:pt x="2337" y="744"/>
                  </a:lnTo>
                  <a:lnTo>
                    <a:pt x="2337" y="744"/>
                  </a:lnTo>
                  <a:lnTo>
                    <a:pt x="2337" y="743"/>
                  </a:lnTo>
                  <a:lnTo>
                    <a:pt x="2337" y="743"/>
                  </a:lnTo>
                  <a:lnTo>
                    <a:pt x="2336" y="743"/>
                  </a:lnTo>
                  <a:lnTo>
                    <a:pt x="2336" y="742"/>
                  </a:lnTo>
                  <a:lnTo>
                    <a:pt x="2336" y="742"/>
                  </a:lnTo>
                  <a:lnTo>
                    <a:pt x="2336" y="742"/>
                  </a:lnTo>
                  <a:lnTo>
                    <a:pt x="2335" y="742"/>
                  </a:lnTo>
                  <a:lnTo>
                    <a:pt x="2335" y="742"/>
                  </a:lnTo>
                  <a:lnTo>
                    <a:pt x="2335" y="741"/>
                  </a:lnTo>
                  <a:lnTo>
                    <a:pt x="2335" y="740"/>
                  </a:lnTo>
                  <a:lnTo>
                    <a:pt x="2335" y="737"/>
                  </a:lnTo>
                  <a:lnTo>
                    <a:pt x="2335" y="735"/>
                  </a:lnTo>
                  <a:lnTo>
                    <a:pt x="2336" y="732"/>
                  </a:lnTo>
                  <a:lnTo>
                    <a:pt x="2336" y="729"/>
                  </a:lnTo>
                  <a:lnTo>
                    <a:pt x="2337" y="727"/>
                  </a:lnTo>
                  <a:lnTo>
                    <a:pt x="2337" y="727"/>
                  </a:lnTo>
                  <a:lnTo>
                    <a:pt x="2336" y="728"/>
                  </a:lnTo>
                  <a:lnTo>
                    <a:pt x="2336" y="729"/>
                  </a:lnTo>
                  <a:lnTo>
                    <a:pt x="2336" y="729"/>
                  </a:lnTo>
                  <a:lnTo>
                    <a:pt x="2336" y="731"/>
                  </a:lnTo>
                  <a:lnTo>
                    <a:pt x="2336" y="731"/>
                  </a:lnTo>
                  <a:lnTo>
                    <a:pt x="2336" y="731"/>
                  </a:lnTo>
                  <a:lnTo>
                    <a:pt x="2336" y="731"/>
                  </a:lnTo>
                  <a:lnTo>
                    <a:pt x="2336" y="731"/>
                  </a:lnTo>
                  <a:lnTo>
                    <a:pt x="2336" y="731"/>
                  </a:lnTo>
                  <a:lnTo>
                    <a:pt x="2335" y="731"/>
                  </a:lnTo>
                  <a:lnTo>
                    <a:pt x="2335" y="732"/>
                  </a:lnTo>
                  <a:lnTo>
                    <a:pt x="2335" y="733"/>
                  </a:lnTo>
                  <a:lnTo>
                    <a:pt x="2335" y="734"/>
                  </a:lnTo>
                  <a:lnTo>
                    <a:pt x="2335" y="734"/>
                  </a:lnTo>
                  <a:lnTo>
                    <a:pt x="2335" y="734"/>
                  </a:lnTo>
                  <a:lnTo>
                    <a:pt x="2335" y="734"/>
                  </a:lnTo>
                  <a:lnTo>
                    <a:pt x="2335" y="734"/>
                  </a:lnTo>
                  <a:lnTo>
                    <a:pt x="2334" y="734"/>
                  </a:lnTo>
                  <a:lnTo>
                    <a:pt x="2334" y="733"/>
                  </a:lnTo>
                  <a:lnTo>
                    <a:pt x="2334" y="733"/>
                  </a:lnTo>
                  <a:lnTo>
                    <a:pt x="2334" y="733"/>
                  </a:lnTo>
                  <a:lnTo>
                    <a:pt x="2334" y="732"/>
                  </a:lnTo>
                  <a:lnTo>
                    <a:pt x="2334" y="732"/>
                  </a:lnTo>
                  <a:lnTo>
                    <a:pt x="2334" y="732"/>
                  </a:lnTo>
                  <a:lnTo>
                    <a:pt x="2334" y="732"/>
                  </a:lnTo>
                  <a:lnTo>
                    <a:pt x="2334" y="732"/>
                  </a:lnTo>
                  <a:lnTo>
                    <a:pt x="2335" y="732"/>
                  </a:lnTo>
                  <a:lnTo>
                    <a:pt x="2335" y="731"/>
                  </a:lnTo>
                  <a:lnTo>
                    <a:pt x="2335" y="731"/>
                  </a:lnTo>
                  <a:lnTo>
                    <a:pt x="2335" y="731"/>
                  </a:lnTo>
                  <a:lnTo>
                    <a:pt x="2335" y="731"/>
                  </a:lnTo>
                  <a:lnTo>
                    <a:pt x="2335" y="729"/>
                  </a:lnTo>
                  <a:lnTo>
                    <a:pt x="2335" y="729"/>
                  </a:lnTo>
                  <a:lnTo>
                    <a:pt x="2335" y="729"/>
                  </a:lnTo>
                  <a:lnTo>
                    <a:pt x="2335" y="728"/>
                  </a:lnTo>
                  <a:lnTo>
                    <a:pt x="2335" y="728"/>
                  </a:lnTo>
                  <a:lnTo>
                    <a:pt x="2335" y="728"/>
                  </a:lnTo>
                  <a:lnTo>
                    <a:pt x="2335" y="728"/>
                  </a:lnTo>
                  <a:lnTo>
                    <a:pt x="2335" y="728"/>
                  </a:lnTo>
                  <a:lnTo>
                    <a:pt x="2335" y="728"/>
                  </a:lnTo>
                  <a:lnTo>
                    <a:pt x="2335" y="727"/>
                  </a:lnTo>
                  <a:lnTo>
                    <a:pt x="2335" y="727"/>
                  </a:lnTo>
                  <a:lnTo>
                    <a:pt x="2335" y="727"/>
                  </a:lnTo>
                  <a:lnTo>
                    <a:pt x="2335" y="726"/>
                  </a:lnTo>
                  <a:lnTo>
                    <a:pt x="2334" y="726"/>
                  </a:lnTo>
                  <a:lnTo>
                    <a:pt x="2334" y="726"/>
                  </a:lnTo>
                  <a:lnTo>
                    <a:pt x="2334" y="726"/>
                  </a:lnTo>
                  <a:lnTo>
                    <a:pt x="2334" y="726"/>
                  </a:lnTo>
                  <a:lnTo>
                    <a:pt x="2334" y="725"/>
                  </a:lnTo>
                  <a:lnTo>
                    <a:pt x="2334" y="725"/>
                  </a:lnTo>
                  <a:lnTo>
                    <a:pt x="2334" y="725"/>
                  </a:lnTo>
                  <a:lnTo>
                    <a:pt x="2333" y="725"/>
                  </a:lnTo>
                  <a:lnTo>
                    <a:pt x="2333" y="724"/>
                  </a:lnTo>
                  <a:lnTo>
                    <a:pt x="2333" y="724"/>
                  </a:lnTo>
                  <a:lnTo>
                    <a:pt x="2333" y="724"/>
                  </a:lnTo>
                  <a:lnTo>
                    <a:pt x="2333" y="723"/>
                  </a:lnTo>
                  <a:lnTo>
                    <a:pt x="2333" y="723"/>
                  </a:lnTo>
                  <a:lnTo>
                    <a:pt x="2333" y="723"/>
                  </a:lnTo>
                  <a:lnTo>
                    <a:pt x="2331" y="722"/>
                  </a:lnTo>
                  <a:lnTo>
                    <a:pt x="2331" y="722"/>
                  </a:lnTo>
                  <a:lnTo>
                    <a:pt x="2331" y="722"/>
                  </a:lnTo>
                  <a:lnTo>
                    <a:pt x="2331" y="722"/>
                  </a:lnTo>
                  <a:lnTo>
                    <a:pt x="2331" y="722"/>
                  </a:lnTo>
                  <a:lnTo>
                    <a:pt x="2330" y="722"/>
                  </a:lnTo>
                  <a:lnTo>
                    <a:pt x="2330" y="722"/>
                  </a:lnTo>
                  <a:lnTo>
                    <a:pt x="2330" y="722"/>
                  </a:lnTo>
                  <a:lnTo>
                    <a:pt x="2330" y="722"/>
                  </a:lnTo>
                  <a:lnTo>
                    <a:pt x="2330" y="722"/>
                  </a:lnTo>
                  <a:lnTo>
                    <a:pt x="2330" y="722"/>
                  </a:lnTo>
                  <a:lnTo>
                    <a:pt x="2329" y="722"/>
                  </a:lnTo>
                  <a:lnTo>
                    <a:pt x="2329" y="720"/>
                  </a:lnTo>
                  <a:lnTo>
                    <a:pt x="2329" y="720"/>
                  </a:lnTo>
                  <a:lnTo>
                    <a:pt x="2328" y="719"/>
                  </a:lnTo>
                  <a:lnTo>
                    <a:pt x="2328" y="719"/>
                  </a:lnTo>
                  <a:lnTo>
                    <a:pt x="2328" y="719"/>
                  </a:lnTo>
                  <a:lnTo>
                    <a:pt x="2327" y="719"/>
                  </a:lnTo>
                  <a:lnTo>
                    <a:pt x="2327" y="718"/>
                  </a:lnTo>
                  <a:lnTo>
                    <a:pt x="2326" y="718"/>
                  </a:lnTo>
                  <a:lnTo>
                    <a:pt x="2326" y="719"/>
                  </a:lnTo>
                  <a:lnTo>
                    <a:pt x="2326" y="719"/>
                  </a:lnTo>
                  <a:lnTo>
                    <a:pt x="2326" y="718"/>
                  </a:lnTo>
                  <a:lnTo>
                    <a:pt x="2326" y="718"/>
                  </a:lnTo>
                  <a:lnTo>
                    <a:pt x="2325" y="718"/>
                  </a:lnTo>
                  <a:lnTo>
                    <a:pt x="2325" y="718"/>
                  </a:lnTo>
                  <a:lnTo>
                    <a:pt x="2325" y="718"/>
                  </a:lnTo>
                  <a:lnTo>
                    <a:pt x="2325" y="717"/>
                  </a:lnTo>
                  <a:lnTo>
                    <a:pt x="2325" y="717"/>
                  </a:lnTo>
                  <a:lnTo>
                    <a:pt x="2325" y="717"/>
                  </a:lnTo>
                  <a:lnTo>
                    <a:pt x="2323" y="717"/>
                  </a:lnTo>
                  <a:lnTo>
                    <a:pt x="2325" y="716"/>
                  </a:lnTo>
                  <a:lnTo>
                    <a:pt x="2325" y="716"/>
                  </a:lnTo>
                  <a:lnTo>
                    <a:pt x="2325" y="716"/>
                  </a:lnTo>
                  <a:lnTo>
                    <a:pt x="2325" y="716"/>
                  </a:lnTo>
                  <a:lnTo>
                    <a:pt x="2325" y="716"/>
                  </a:lnTo>
                  <a:lnTo>
                    <a:pt x="2325" y="716"/>
                  </a:lnTo>
                  <a:lnTo>
                    <a:pt x="2325" y="716"/>
                  </a:lnTo>
                  <a:lnTo>
                    <a:pt x="2325" y="716"/>
                  </a:lnTo>
                  <a:lnTo>
                    <a:pt x="2325" y="715"/>
                  </a:lnTo>
                  <a:lnTo>
                    <a:pt x="2326" y="715"/>
                  </a:lnTo>
                  <a:lnTo>
                    <a:pt x="2326" y="714"/>
                  </a:lnTo>
                  <a:lnTo>
                    <a:pt x="2326" y="714"/>
                  </a:lnTo>
                  <a:lnTo>
                    <a:pt x="2327" y="714"/>
                  </a:lnTo>
                  <a:lnTo>
                    <a:pt x="2327" y="714"/>
                  </a:lnTo>
                  <a:lnTo>
                    <a:pt x="2327" y="712"/>
                  </a:lnTo>
                  <a:lnTo>
                    <a:pt x="2327" y="712"/>
                  </a:lnTo>
                  <a:lnTo>
                    <a:pt x="2327" y="712"/>
                  </a:lnTo>
                  <a:lnTo>
                    <a:pt x="2328" y="712"/>
                  </a:lnTo>
                  <a:lnTo>
                    <a:pt x="2328" y="712"/>
                  </a:lnTo>
                  <a:lnTo>
                    <a:pt x="2328" y="712"/>
                  </a:lnTo>
                  <a:lnTo>
                    <a:pt x="2328" y="712"/>
                  </a:lnTo>
                  <a:lnTo>
                    <a:pt x="2328" y="712"/>
                  </a:lnTo>
                  <a:lnTo>
                    <a:pt x="2328" y="711"/>
                  </a:lnTo>
                  <a:lnTo>
                    <a:pt x="2329" y="711"/>
                  </a:lnTo>
                  <a:lnTo>
                    <a:pt x="2328" y="711"/>
                  </a:lnTo>
                  <a:lnTo>
                    <a:pt x="2328" y="710"/>
                  </a:lnTo>
                  <a:lnTo>
                    <a:pt x="2329" y="710"/>
                  </a:lnTo>
                  <a:lnTo>
                    <a:pt x="2329" y="711"/>
                  </a:lnTo>
                  <a:lnTo>
                    <a:pt x="2329" y="711"/>
                  </a:lnTo>
                  <a:lnTo>
                    <a:pt x="2329" y="711"/>
                  </a:lnTo>
                  <a:lnTo>
                    <a:pt x="2329" y="711"/>
                  </a:lnTo>
                  <a:lnTo>
                    <a:pt x="2329" y="711"/>
                  </a:lnTo>
                  <a:lnTo>
                    <a:pt x="2329" y="712"/>
                  </a:lnTo>
                  <a:lnTo>
                    <a:pt x="2329" y="712"/>
                  </a:lnTo>
                  <a:lnTo>
                    <a:pt x="2330" y="711"/>
                  </a:lnTo>
                  <a:lnTo>
                    <a:pt x="2330" y="711"/>
                  </a:lnTo>
                  <a:lnTo>
                    <a:pt x="2330" y="711"/>
                  </a:lnTo>
                  <a:lnTo>
                    <a:pt x="2330" y="709"/>
                  </a:lnTo>
                  <a:lnTo>
                    <a:pt x="2330" y="709"/>
                  </a:lnTo>
                  <a:lnTo>
                    <a:pt x="2330" y="709"/>
                  </a:lnTo>
                  <a:lnTo>
                    <a:pt x="2330" y="709"/>
                  </a:lnTo>
                  <a:lnTo>
                    <a:pt x="2330" y="709"/>
                  </a:lnTo>
                  <a:lnTo>
                    <a:pt x="2330" y="709"/>
                  </a:lnTo>
                  <a:lnTo>
                    <a:pt x="2331" y="709"/>
                  </a:lnTo>
                  <a:lnTo>
                    <a:pt x="2331" y="709"/>
                  </a:lnTo>
                  <a:lnTo>
                    <a:pt x="2331" y="709"/>
                  </a:lnTo>
                  <a:lnTo>
                    <a:pt x="2331" y="709"/>
                  </a:lnTo>
                  <a:lnTo>
                    <a:pt x="2331" y="709"/>
                  </a:lnTo>
                  <a:lnTo>
                    <a:pt x="2331" y="708"/>
                  </a:lnTo>
                  <a:lnTo>
                    <a:pt x="2333" y="708"/>
                  </a:lnTo>
                  <a:lnTo>
                    <a:pt x="2333" y="707"/>
                  </a:lnTo>
                  <a:lnTo>
                    <a:pt x="2333" y="707"/>
                  </a:lnTo>
                  <a:lnTo>
                    <a:pt x="2333" y="707"/>
                  </a:lnTo>
                  <a:lnTo>
                    <a:pt x="2333" y="707"/>
                  </a:lnTo>
                  <a:lnTo>
                    <a:pt x="2333" y="706"/>
                  </a:lnTo>
                  <a:lnTo>
                    <a:pt x="2334" y="706"/>
                  </a:lnTo>
                  <a:lnTo>
                    <a:pt x="2334" y="706"/>
                  </a:lnTo>
                  <a:lnTo>
                    <a:pt x="2334" y="706"/>
                  </a:lnTo>
                  <a:lnTo>
                    <a:pt x="2334" y="703"/>
                  </a:lnTo>
                  <a:lnTo>
                    <a:pt x="2334" y="703"/>
                  </a:lnTo>
                  <a:lnTo>
                    <a:pt x="2334" y="703"/>
                  </a:lnTo>
                  <a:lnTo>
                    <a:pt x="2335" y="703"/>
                  </a:lnTo>
                  <a:lnTo>
                    <a:pt x="2335" y="702"/>
                  </a:lnTo>
                  <a:lnTo>
                    <a:pt x="2335" y="702"/>
                  </a:lnTo>
                  <a:lnTo>
                    <a:pt x="2335" y="702"/>
                  </a:lnTo>
                  <a:lnTo>
                    <a:pt x="2335" y="702"/>
                  </a:lnTo>
                  <a:lnTo>
                    <a:pt x="2335" y="701"/>
                  </a:lnTo>
                  <a:lnTo>
                    <a:pt x="2335" y="702"/>
                  </a:lnTo>
                  <a:lnTo>
                    <a:pt x="2334" y="702"/>
                  </a:lnTo>
                  <a:lnTo>
                    <a:pt x="2334" y="701"/>
                  </a:lnTo>
                  <a:lnTo>
                    <a:pt x="2334" y="701"/>
                  </a:lnTo>
                  <a:lnTo>
                    <a:pt x="2334" y="701"/>
                  </a:lnTo>
                  <a:lnTo>
                    <a:pt x="2336" y="701"/>
                  </a:lnTo>
                  <a:lnTo>
                    <a:pt x="2336" y="700"/>
                  </a:lnTo>
                  <a:lnTo>
                    <a:pt x="2336" y="700"/>
                  </a:lnTo>
                  <a:lnTo>
                    <a:pt x="2336" y="700"/>
                  </a:lnTo>
                  <a:lnTo>
                    <a:pt x="2336" y="700"/>
                  </a:lnTo>
                  <a:lnTo>
                    <a:pt x="2336" y="700"/>
                  </a:lnTo>
                  <a:lnTo>
                    <a:pt x="2336" y="700"/>
                  </a:lnTo>
                  <a:lnTo>
                    <a:pt x="2336" y="699"/>
                  </a:lnTo>
                  <a:lnTo>
                    <a:pt x="2336" y="699"/>
                  </a:lnTo>
                  <a:lnTo>
                    <a:pt x="2336" y="699"/>
                  </a:lnTo>
                  <a:lnTo>
                    <a:pt x="2335" y="699"/>
                  </a:lnTo>
                  <a:lnTo>
                    <a:pt x="2336" y="699"/>
                  </a:lnTo>
                  <a:lnTo>
                    <a:pt x="2335" y="698"/>
                  </a:lnTo>
                  <a:lnTo>
                    <a:pt x="2335" y="697"/>
                  </a:lnTo>
                  <a:lnTo>
                    <a:pt x="2335" y="697"/>
                  </a:lnTo>
                  <a:lnTo>
                    <a:pt x="2335" y="697"/>
                  </a:lnTo>
                  <a:lnTo>
                    <a:pt x="2335" y="697"/>
                  </a:lnTo>
                  <a:lnTo>
                    <a:pt x="2334" y="697"/>
                  </a:lnTo>
                  <a:lnTo>
                    <a:pt x="2334" y="697"/>
                  </a:lnTo>
                  <a:lnTo>
                    <a:pt x="2334" y="695"/>
                  </a:lnTo>
                  <a:lnTo>
                    <a:pt x="2334" y="695"/>
                  </a:lnTo>
                  <a:lnTo>
                    <a:pt x="2334" y="695"/>
                  </a:lnTo>
                  <a:lnTo>
                    <a:pt x="2334" y="695"/>
                  </a:lnTo>
                  <a:lnTo>
                    <a:pt x="2335" y="695"/>
                  </a:lnTo>
                  <a:lnTo>
                    <a:pt x="2335" y="695"/>
                  </a:lnTo>
                  <a:lnTo>
                    <a:pt x="2336" y="697"/>
                  </a:lnTo>
                  <a:lnTo>
                    <a:pt x="2336" y="697"/>
                  </a:lnTo>
                  <a:lnTo>
                    <a:pt x="2336" y="697"/>
                  </a:lnTo>
                  <a:lnTo>
                    <a:pt x="2336" y="694"/>
                  </a:lnTo>
                  <a:lnTo>
                    <a:pt x="2337" y="695"/>
                  </a:lnTo>
                  <a:lnTo>
                    <a:pt x="2337" y="695"/>
                  </a:lnTo>
                  <a:lnTo>
                    <a:pt x="2337" y="695"/>
                  </a:lnTo>
                  <a:lnTo>
                    <a:pt x="2337" y="695"/>
                  </a:lnTo>
                  <a:lnTo>
                    <a:pt x="2337" y="695"/>
                  </a:lnTo>
                  <a:lnTo>
                    <a:pt x="2337" y="695"/>
                  </a:lnTo>
                  <a:lnTo>
                    <a:pt x="2337" y="697"/>
                  </a:lnTo>
                  <a:lnTo>
                    <a:pt x="2338" y="697"/>
                  </a:lnTo>
                  <a:lnTo>
                    <a:pt x="2338" y="697"/>
                  </a:lnTo>
                  <a:lnTo>
                    <a:pt x="2339" y="697"/>
                  </a:lnTo>
                  <a:lnTo>
                    <a:pt x="2339" y="698"/>
                  </a:lnTo>
                  <a:lnTo>
                    <a:pt x="2339" y="698"/>
                  </a:lnTo>
                  <a:lnTo>
                    <a:pt x="2339" y="698"/>
                  </a:lnTo>
                  <a:lnTo>
                    <a:pt x="2339" y="698"/>
                  </a:lnTo>
                  <a:lnTo>
                    <a:pt x="2340" y="698"/>
                  </a:lnTo>
                  <a:lnTo>
                    <a:pt x="2340" y="698"/>
                  </a:lnTo>
                  <a:lnTo>
                    <a:pt x="2340" y="698"/>
                  </a:lnTo>
                  <a:lnTo>
                    <a:pt x="2340" y="698"/>
                  </a:lnTo>
                  <a:lnTo>
                    <a:pt x="2340" y="698"/>
                  </a:lnTo>
                  <a:lnTo>
                    <a:pt x="2340" y="697"/>
                  </a:lnTo>
                  <a:lnTo>
                    <a:pt x="2340" y="697"/>
                  </a:lnTo>
                  <a:lnTo>
                    <a:pt x="2340" y="697"/>
                  </a:lnTo>
                  <a:lnTo>
                    <a:pt x="2340" y="697"/>
                  </a:lnTo>
                  <a:lnTo>
                    <a:pt x="2340" y="697"/>
                  </a:lnTo>
                  <a:lnTo>
                    <a:pt x="2340" y="697"/>
                  </a:lnTo>
                  <a:lnTo>
                    <a:pt x="2342" y="697"/>
                  </a:lnTo>
                  <a:lnTo>
                    <a:pt x="2342" y="697"/>
                  </a:lnTo>
                  <a:lnTo>
                    <a:pt x="2342" y="695"/>
                  </a:lnTo>
                  <a:lnTo>
                    <a:pt x="2342" y="695"/>
                  </a:lnTo>
                  <a:lnTo>
                    <a:pt x="2342" y="697"/>
                  </a:lnTo>
                  <a:lnTo>
                    <a:pt x="2343" y="697"/>
                  </a:lnTo>
                  <a:lnTo>
                    <a:pt x="2343" y="697"/>
                  </a:lnTo>
                  <a:lnTo>
                    <a:pt x="2343" y="697"/>
                  </a:lnTo>
                  <a:lnTo>
                    <a:pt x="2343" y="697"/>
                  </a:lnTo>
                  <a:lnTo>
                    <a:pt x="2343" y="695"/>
                  </a:lnTo>
                  <a:lnTo>
                    <a:pt x="2344" y="695"/>
                  </a:lnTo>
                  <a:lnTo>
                    <a:pt x="2344" y="695"/>
                  </a:lnTo>
                  <a:lnTo>
                    <a:pt x="2344" y="695"/>
                  </a:lnTo>
                  <a:lnTo>
                    <a:pt x="2344" y="697"/>
                  </a:lnTo>
                  <a:lnTo>
                    <a:pt x="2344" y="695"/>
                  </a:lnTo>
                  <a:lnTo>
                    <a:pt x="2345" y="695"/>
                  </a:lnTo>
                  <a:lnTo>
                    <a:pt x="2345" y="697"/>
                  </a:lnTo>
                  <a:lnTo>
                    <a:pt x="2345" y="697"/>
                  </a:lnTo>
                  <a:lnTo>
                    <a:pt x="2345" y="695"/>
                  </a:lnTo>
                  <a:lnTo>
                    <a:pt x="2345" y="695"/>
                  </a:lnTo>
                  <a:lnTo>
                    <a:pt x="2345" y="695"/>
                  </a:lnTo>
                  <a:lnTo>
                    <a:pt x="2346" y="695"/>
                  </a:lnTo>
                  <a:lnTo>
                    <a:pt x="2346" y="695"/>
                  </a:lnTo>
                  <a:lnTo>
                    <a:pt x="2346" y="694"/>
                  </a:lnTo>
                  <a:lnTo>
                    <a:pt x="2346" y="694"/>
                  </a:lnTo>
                  <a:lnTo>
                    <a:pt x="2346" y="694"/>
                  </a:lnTo>
                  <a:lnTo>
                    <a:pt x="2346" y="694"/>
                  </a:lnTo>
                  <a:lnTo>
                    <a:pt x="2347" y="694"/>
                  </a:lnTo>
                  <a:lnTo>
                    <a:pt x="2347" y="694"/>
                  </a:lnTo>
                  <a:lnTo>
                    <a:pt x="2348" y="694"/>
                  </a:lnTo>
                  <a:lnTo>
                    <a:pt x="2348" y="694"/>
                  </a:lnTo>
                  <a:lnTo>
                    <a:pt x="2347" y="694"/>
                  </a:lnTo>
                  <a:lnTo>
                    <a:pt x="2347" y="694"/>
                  </a:lnTo>
                  <a:lnTo>
                    <a:pt x="2347" y="694"/>
                  </a:lnTo>
                  <a:lnTo>
                    <a:pt x="2347" y="693"/>
                  </a:lnTo>
                  <a:lnTo>
                    <a:pt x="2348" y="693"/>
                  </a:lnTo>
                  <a:lnTo>
                    <a:pt x="2348" y="693"/>
                  </a:lnTo>
                  <a:lnTo>
                    <a:pt x="2348" y="693"/>
                  </a:lnTo>
                  <a:lnTo>
                    <a:pt x="2348" y="693"/>
                  </a:lnTo>
                  <a:lnTo>
                    <a:pt x="2348" y="693"/>
                  </a:lnTo>
                  <a:lnTo>
                    <a:pt x="2348" y="692"/>
                  </a:lnTo>
                  <a:lnTo>
                    <a:pt x="2349" y="692"/>
                  </a:lnTo>
                  <a:lnTo>
                    <a:pt x="2349" y="692"/>
                  </a:lnTo>
                  <a:lnTo>
                    <a:pt x="2349" y="692"/>
                  </a:lnTo>
                  <a:lnTo>
                    <a:pt x="2349" y="692"/>
                  </a:lnTo>
                  <a:lnTo>
                    <a:pt x="2349" y="692"/>
                  </a:lnTo>
                  <a:lnTo>
                    <a:pt x="2351" y="692"/>
                  </a:lnTo>
                  <a:lnTo>
                    <a:pt x="2351" y="692"/>
                  </a:lnTo>
                  <a:lnTo>
                    <a:pt x="2351" y="692"/>
                  </a:lnTo>
                  <a:lnTo>
                    <a:pt x="2351" y="693"/>
                  </a:lnTo>
                  <a:lnTo>
                    <a:pt x="2351" y="693"/>
                  </a:lnTo>
                  <a:lnTo>
                    <a:pt x="2351" y="693"/>
                  </a:lnTo>
                  <a:lnTo>
                    <a:pt x="2352" y="693"/>
                  </a:lnTo>
                  <a:lnTo>
                    <a:pt x="2352" y="693"/>
                  </a:lnTo>
                  <a:lnTo>
                    <a:pt x="2352" y="693"/>
                  </a:lnTo>
                  <a:lnTo>
                    <a:pt x="2352" y="692"/>
                  </a:lnTo>
                  <a:lnTo>
                    <a:pt x="2352" y="692"/>
                  </a:lnTo>
                  <a:lnTo>
                    <a:pt x="2352" y="692"/>
                  </a:lnTo>
                  <a:lnTo>
                    <a:pt x="2351" y="692"/>
                  </a:lnTo>
                  <a:lnTo>
                    <a:pt x="2351" y="692"/>
                  </a:lnTo>
                  <a:lnTo>
                    <a:pt x="2352" y="692"/>
                  </a:lnTo>
                  <a:lnTo>
                    <a:pt x="2352" y="692"/>
                  </a:lnTo>
                  <a:lnTo>
                    <a:pt x="2352" y="692"/>
                  </a:lnTo>
                  <a:lnTo>
                    <a:pt x="2352" y="691"/>
                  </a:lnTo>
                  <a:lnTo>
                    <a:pt x="2352" y="691"/>
                  </a:lnTo>
                  <a:lnTo>
                    <a:pt x="2352" y="691"/>
                  </a:lnTo>
                  <a:lnTo>
                    <a:pt x="2352" y="691"/>
                  </a:lnTo>
                  <a:lnTo>
                    <a:pt x="2352" y="691"/>
                  </a:lnTo>
                  <a:lnTo>
                    <a:pt x="2351" y="690"/>
                  </a:lnTo>
                  <a:lnTo>
                    <a:pt x="2351" y="690"/>
                  </a:lnTo>
                  <a:lnTo>
                    <a:pt x="2351" y="690"/>
                  </a:lnTo>
                  <a:lnTo>
                    <a:pt x="2351" y="690"/>
                  </a:lnTo>
                  <a:lnTo>
                    <a:pt x="2352" y="690"/>
                  </a:lnTo>
                  <a:lnTo>
                    <a:pt x="2352" y="690"/>
                  </a:lnTo>
                  <a:lnTo>
                    <a:pt x="2352" y="690"/>
                  </a:lnTo>
                  <a:lnTo>
                    <a:pt x="2352" y="690"/>
                  </a:lnTo>
                  <a:lnTo>
                    <a:pt x="2352" y="690"/>
                  </a:lnTo>
                  <a:lnTo>
                    <a:pt x="2352" y="690"/>
                  </a:lnTo>
                  <a:lnTo>
                    <a:pt x="2353" y="690"/>
                  </a:lnTo>
                  <a:lnTo>
                    <a:pt x="2353" y="690"/>
                  </a:lnTo>
                  <a:lnTo>
                    <a:pt x="2353" y="690"/>
                  </a:lnTo>
                  <a:lnTo>
                    <a:pt x="2353" y="690"/>
                  </a:lnTo>
                  <a:lnTo>
                    <a:pt x="2353" y="690"/>
                  </a:lnTo>
                  <a:lnTo>
                    <a:pt x="2353" y="691"/>
                  </a:lnTo>
                  <a:lnTo>
                    <a:pt x="2354" y="691"/>
                  </a:lnTo>
                  <a:lnTo>
                    <a:pt x="2354" y="691"/>
                  </a:lnTo>
                  <a:lnTo>
                    <a:pt x="2354" y="690"/>
                  </a:lnTo>
                  <a:lnTo>
                    <a:pt x="2354" y="690"/>
                  </a:lnTo>
                  <a:lnTo>
                    <a:pt x="2353" y="690"/>
                  </a:lnTo>
                  <a:lnTo>
                    <a:pt x="2353" y="690"/>
                  </a:lnTo>
                  <a:lnTo>
                    <a:pt x="2354" y="690"/>
                  </a:lnTo>
                  <a:lnTo>
                    <a:pt x="2354" y="690"/>
                  </a:lnTo>
                  <a:lnTo>
                    <a:pt x="2354" y="690"/>
                  </a:lnTo>
                  <a:lnTo>
                    <a:pt x="2354" y="690"/>
                  </a:lnTo>
                  <a:lnTo>
                    <a:pt x="2354" y="690"/>
                  </a:lnTo>
                  <a:lnTo>
                    <a:pt x="2354" y="690"/>
                  </a:lnTo>
                  <a:lnTo>
                    <a:pt x="2354" y="690"/>
                  </a:lnTo>
                  <a:lnTo>
                    <a:pt x="2354" y="690"/>
                  </a:lnTo>
                  <a:lnTo>
                    <a:pt x="2354" y="690"/>
                  </a:lnTo>
                  <a:lnTo>
                    <a:pt x="2354" y="689"/>
                  </a:lnTo>
                  <a:lnTo>
                    <a:pt x="2354" y="689"/>
                  </a:lnTo>
                  <a:lnTo>
                    <a:pt x="2354" y="690"/>
                  </a:lnTo>
                  <a:lnTo>
                    <a:pt x="2354" y="690"/>
                  </a:lnTo>
                  <a:lnTo>
                    <a:pt x="2354" y="689"/>
                  </a:lnTo>
                  <a:lnTo>
                    <a:pt x="2354" y="689"/>
                  </a:lnTo>
                  <a:lnTo>
                    <a:pt x="2354" y="689"/>
                  </a:lnTo>
                  <a:lnTo>
                    <a:pt x="2355" y="689"/>
                  </a:lnTo>
                  <a:lnTo>
                    <a:pt x="2355" y="690"/>
                  </a:lnTo>
                  <a:lnTo>
                    <a:pt x="2355" y="690"/>
                  </a:lnTo>
                  <a:lnTo>
                    <a:pt x="2355" y="690"/>
                  </a:lnTo>
                  <a:lnTo>
                    <a:pt x="2355" y="690"/>
                  </a:lnTo>
                  <a:lnTo>
                    <a:pt x="2355" y="690"/>
                  </a:lnTo>
                  <a:lnTo>
                    <a:pt x="2355" y="690"/>
                  </a:lnTo>
                  <a:lnTo>
                    <a:pt x="2355" y="689"/>
                  </a:lnTo>
                  <a:lnTo>
                    <a:pt x="2355" y="689"/>
                  </a:lnTo>
                  <a:lnTo>
                    <a:pt x="2355" y="689"/>
                  </a:lnTo>
                  <a:lnTo>
                    <a:pt x="2355" y="689"/>
                  </a:lnTo>
                  <a:lnTo>
                    <a:pt x="2355" y="689"/>
                  </a:lnTo>
                  <a:lnTo>
                    <a:pt x="2356" y="689"/>
                  </a:lnTo>
                  <a:lnTo>
                    <a:pt x="2356" y="688"/>
                  </a:lnTo>
                  <a:lnTo>
                    <a:pt x="2356" y="688"/>
                  </a:lnTo>
                  <a:lnTo>
                    <a:pt x="2356" y="689"/>
                  </a:lnTo>
                  <a:lnTo>
                    <a:pt x="2357" y="689"/>
                  </a:lnTo>
                  <a:lnTo>
                    <a:pt x="2357" y="689"/>
                  </a:lnTo>
                  <a:lnTo>
                    <a:pt x="2357" y="689"/>
                  </a:lnTo>
                  <a:lnTo>
                    <a:pt x="2357" y="689"/>
                  </a:lnTo>
                  <a:lnTo>
                    <a:pt x="2357" y="689"/>
                  </a:lnTo>
                  <a:lnTo>
                    <a:pt x="2357" y="689"/>
                  </a:lnTo>
                  <a:lnTo>
                    <a:pt x="2357" y="688"/>
                  </a:lnTo>
                  <a:lnTo>
                    <a:pt x="2356" y="688"/>
                  </a:lnTo>
                  <a:lnTo>
                    <a:pt x="2357" y="686"/>
                  </a:lnTo>
                  <a:lnTo>
                    <a:pt x="2357" y="686"/>
                  </a:lnTo>
                  <a:lnTo>
                    <a:pt x="2357" y="686"/>
                  </a:lnTo>
                  <a:lnTo>
                    <a:pt x="2357" y="686"/>
                  </a:lnTo>
                  <a:lnTo>
                    <a:pt x="2357" y="686"/>
                  </a:lnTo>
                  <a:lnTo>
                    <a:pt x="2357" y="686"/>
                  </a:lnTo>
                  <a:lnTo>
                    <a:pt x="2357" y="686"/>
                  </a:lnTo>
                  <a:lnTo>
                    <a:pt x="2357" y="685"/>
                  </a:lnTo>
                  <a:lnTo>
                    <a:pt x="2359" y="685"/>
                  </a:lnTo>
                  <a:lnTo>
                    <a:pt x="2359" y="684"/>
                  </a:lnTo>
                  <a:lnTo>
                    <a:pt x="2359" y="684"/>
                  </a:lnTo>
                  <a:lnTo>
                    <a:pt x="2359" y="683"/>
                  </a:lnTo>
                  <a:lnTo>
                    <a:pt x="2359" y="683"/>
                  </a:lnTo>
                  <a:lnTo>
                    <a:pt x="2359" y="683"/>
                  </a:lnTo>
                  <a:lnTo>
                    <a:pt x="2360" y="683"/>
                  </a:lnTo>
                  <a:lnTo>
                    <a:pt x="2360" y="683"/>
                  </a:lnTo>
                  <a:lnTo>
                    <a:pt x="2360" y="683"/>
                  </a:lnTo>
                  <a:lnTo>
                    <a:pt x="2361" y="683"/>
                  </a:lnTo>
                  <a:lnTo>
                    <a:pt x="2362" y="683"/>
                  </a:lnTo>
                  <a:lnTo>
                    <a:pt x="2361" y="683"/>
                  </a:lnTo>
                  <a:lnTo>
                    <a:pt x="2361" y="683"/>
                  </a:lnTo>
                  <a:lnTo>
                    <a:pt x="2361" y="683"/>
                  </a:lnTo>
                  <a:lnTo>
                    <a:pt x="2361" y="683"/>
                  </a:lnTo>
                  <a:lnTo>
                    <a:pt x="2361" y="682"/>
                  </a:lnTo>
                  <a:lnTo>
                    <a:pt x="2361" y="682"/>
                  </a:lnTo>
                  <a:lnTo>
                    <a:pt x="2360" y="682"/>
                  </a:lnTo>
                  <a:lnTo>
                    <a:pt x="2360" y="682"/>
                  </a:lnTo>
                  <a:lnTo>
                    <a:pt x="2361" y="682"/>
                  </a:lnTo>
                  <a:lnTo>
                    <a:pt x="2361" y="682"/>
                  </a:lnTo>
                  <a:lnTo>
                    <a:pt x="2361" y="682"/>
                  </a:lnTo>
                  <a:lnTo>
                    <a:pt x="2361" y="682"/>
                  </a:lnTo>
                  <a:lnTo>
                    <a:pt x="2362" y="682"/>
                  </a:lnTo>
                  <a:lnTo>
                    <a:pt x="2362" y="683"/>
                  </a:lnTo>
                  <a:lnTo>
                    <a:pt x="2362" y="683"/>
                  </a:lnTo>
                  <a:lnTo>
                    <a:pt x="2362" y="682"/>
                  </a:lnTo>
                  <a:lnTo>
                    <a:pt x="2362" y="682"/>
                  </a:lnTo>
                  <a:lnTo>
                    <a:pt x="2362" y="682"/>
                  </a:lnTo>
                  <a:lnTo>
                    <a:pt x="2362" y="683"/>
                  </a:lnTo>
                  <a:lnTo>
                    <a:pt x="2362" y="683"/>
                  </a:lnTo>
                  <a:lnTo>
                    <a:pt x="2363" y="683"/>
                  </a:lnTo>
                  <a:lnTo>
                    <a:pt x="2363" y="683"/>
                  </a:lnTo>
                  <a:lnTo>
                    <a:pt x="2363" y="682"/>
                  </a:lnTo>
                  <a:lnTo>
                    <a:pt x="2363" y="682"/>
                  </a:lnTo>
                  <a:lnTo>
                    <a:pt x="2363" y="682"/>
                  </a:lnTo>
                  <a:lnTo>
                    <a:pt x="2363" y="682"/>
                  </a:lnTo>
                  <a:lnTo>
                    <a:pt x="2363" y="682"/>
                  </a:lnTo>
                  <a:lnTo>
                    <a:pt x="2363" y="682"/>
                  </a:lnTo>
                  <a:lnTo>
                    <a:pt x="2364" y="682"/>
                  </a:lnTo>
                  <a:lnTo>
                    <a:pt x="2364" y="682"/>
                  </a:lnTo>
                  <a:lnTo>
                    <a:pt x="2364" y="682"/>
                  </a:lnTo>
                  <a:lnTo>
                    <a:pt x="2364" y="682"/>
                  </a:lnTo>
                  <a:lnTo>
                    <a:pt x="2365" y="682"/>
                  </a:lnTo>
                  <a:lnTo>
                    <a:pt x="2365" y="682"/>
                  </a:lnTo>
                  <a:lnTo>
                    <a:pt x="2365" y="682"/>
                  </a:lnTo>
                  <a:lnTo>
                    <a:pt x="2365" y="682"/>
                  </a:lnTo>
                  <a:lnTo>
                    <a:pt x="2365" y="682"/>
                  </a:lnTo>
                  <a:lnTo>
                    <a:pt x="2366" y="682"/>
                  </a:lnTo>
                  <a:lnTo>
                    <a:pt x="2366" y="682"/>
                  </a:lnTo>
                  <a:lnTo>
                    <a:pt x="2366" y="682"/>
                  </a:lnTo>
                  <a:lnTo>
                    <a:pt x="2366" y="682"/>
                  </a:lnTo>
                  <a:lnTo>
                    <a:pt x="2366" y="683"/>
                  </a:lnTo>
                  <a:lnTo>
                    <a:pt x="2366" y="683"/>
                  </a:lnTo>
                  <a:lnTo>
                    <a:pt x="2368" y="682"/>
                  </a:lnTo>
                  <a:lnTo>
                    <a:pt x="2368" y="682"/>
                  </a:lnTo>
                  <a:lnTo>
                    <a:pt x="2368" y="682"/>
                  </a:lnTo>
                  <a:lnTo>
                    <a:pt x="2368" y="682"/>
                  </a:lnTo>
                  <a:lnTo>
                    <a:pt x="2369" y="682"/>
                  </a:lnTo>
                  <a:lnTo>
                    <a:pt x="2369" y="681"/>
                  </a:lnTo>
                  <a:lnTo>
                    <a:pt x="2369" y="681"/>
                  </a:lnTo>
                  <a:lnTo>
                    <a:pt x="2369" y="681"/>
                  </a:lnTo>
                  <a:lnTo>
                    <a:pt x="2370" y="681"/>
                  </a:lnTo>
                  <a:lnTo>
                    <a:pt x="2370" y="681"/>
                  </a:lnTo>
                  <a:lnTo>
                    <a:pt x="2370" y="681"/>
                  </a:lnTo>
                  <a:lnTo>
                    <a:pt x="2371" y="681"/>
                  </a:lnTo>
                  <a:lnTo>
                    <a:pt x="2371" y="680"/>
                  </a:lnTo>
                  <a:lnTo>
                    <a:pt x="2371" y="680"/>
                  </a:lnTo>
                  <a:lnTo>
                    <a:pt x="2371" y="680"/>
                  </a:lnTo>
                  <a:lnTo>
                    <a:pt x="2371" y="680"/>
                  </a:lnTo>
                  <a:lnTo>
                    <a:pt x="2371" y="680"/>
                  </a:lnTo>
                  <a:lnTo>
                    <a:pt x="2371" y="678"/>
                  </a:lnTo>
                  <a:lnTo>
                    <a:pt x="2372" y="678"/>
                  </a:lnTo>
                  <a:lnTo>
                    <a:pt x="2372" y="678"/>
                  </a:lnTo>
                  <a:lnTo>
                    <a:pt x="2372" y="678"/>
                  </a:lnTo>
                  <a:lnTo>
                    <a:pt x="2372" y="678"/>
                  </a:lnTo>
                  <a:lnTo>
                    <a:pt x="2372" y="678"/>
                  </a:lnTo>
                  <a:lnTo>
                    <a:pt x="2372" y="680"/>
                  </a:lnTo>
                  <a:lnTo>
                    <a:pt x="2372" y="680"/>
                  </a:lnTo>
                  <a:lnTo>
                    <a:pt x="2373" y="680"/>
                  </a:lnTo>
                  <a:lnTo>
                    <a:pt x="2373" y="678"/>
                  </a:lnTo>
                  <a:lnTo>
                    <a:pt x="2373" y="678"/>
                  </a:lnTo>
                  <a:lnTo>
                    <a:pt x="2373" y="678"/>
                  </a:lnTo>
                  <a:lnTo>
                    <a:pt x="2373" y="678"/>
                  </a:lnTo>
                  <a:lnTo>
                    <a:pt x="2373" y="678"/>
                  </a:lnTo>
                  <a:lnTo>
                    <a:pt x="2373" y="677"/>
                  </a:lnTo>
                  <a:lnTo>
                    <a:pt x="2374" y="677"/>
                  </a:lnTo>
                  <a:lnTo>
                    <a:pt x="2374" y="677"/>
                  </a:lnTo>
                  <a:lnTo>
                    <a:pt x="2374" y="677"/>
                  </a:lnTo>
                  <a:lnTo>
                    <a:pt x="2374" y="677"/>
                  </a:lnTo>
                  <a:lnTo>
                    <a:pt x="2374" y="677"/>
                  </a:lnTo>
                  <a:lnTo>
                    <a:pt x="2376" y="677"/>
                  </a:lnTo>
                  <a:lnTo>
                    <a:pt x="2376" y="677"/>
                  </a:lnTo>
                  <a:lnTo>
                    <a:pt x="2376" y="677"/>
                  </a:lnTo>
                  <a:lnTo>
                    <a:pt x="2376" y="677"/>
                  </a:lnTo>
                  <a:lnTo>
                    <a:pt x="2376" y="676"/>
                  </a:lnTo>
                  <a:lnTo>
                    <a:pt x="2376" y="676"/>
                  </a:lnTo>
                  <a:lnTo>
                    <a:pt x="2376" y="676"/>
                  </a:lnTo>
                  <a:lnTo>
                    <a:pt x="2376" y="676"/>
                  </a:lnTo>
                  <a:lnTo>
                    <a:pt x="2376" y="676"/>
                  </a:lnTo>
                  <a:lnTo>
                    <a:pt x="2377" y="676"/>
                  </a:lnTo>
                  <a:lnTo>
                    <a:pt x="2377" y="676"/>
                  </a:lnTo>
                  <a:lnTo>
                    <a:pt x="2378" y="676"/>
                  </a:lnTo>
                  <a:lnTo>
                    <a:pt x="2378" y="676"/>
                  </a:lnTo>
                  <a:lnTo>
                    <a:pt x="2378" y="675"/>
                  </a:lnTo>
                  <a:lnTo>
                    <a:pt x="2379" y="675"/>
                  </a:lnTo>
                  <a:lnTo>
                    <a:pt x="2379" y="675"/>
                  </a:lnTo>
                  <a:lnTo>
                    <a:pt x="2380" y="675"/>
                  </a:lnTo>
                  <a:lnTo>
                    <a:pt x="2380" y="675"/>
                  </a:lnTo>
                  <a:lnTo>
                    <a:pt x="2380" y="675"/>
                  </a:lnTo>
                  <a:lnTo>
                    <a:pt x="2380" y="675"/>
                  </a:lnTo>
                  <a:lnTo>
                    <a:pt x="2380" y="675"/>
                  </a:lnTo>
                  <a:lnTo>
                    <a:pt x="2380" y="675"/>
                  </a:lnTo>
                  <a:lnTo>
                    <a:pt x="2381" y="675"/>
                  </a:lnTo>
                  <a:lnTo>
                    <a:pt x="2381" y="674"/>
                  </a:lnTo>
                  <a:lnTo>
                    <a:pt x="2381" y="674"/>
                  </a:lnTo>
                  <a:lnTo>
                    <a:pt x="2381" y="674"/>
                  </a:lnTo>
                  <a:lnTo>
                    <a:pt x="2381" y="674"/>
                  </a:lnTo>
                  <a:lnTo>
                    <a:pt x="2381" y="674"/>
                  </a:lnTo>
                  <a:lnTo>
                    <a:pt x="2381" y="674"/>
                  </a:lnTo>
                  <a:lnTo>
                    <a:pt x="2381" y="674"/>
                  </a:lnTo>
                  <a:lnTo>
                    <a:pt x="2382" y="674"/>
                  </a:lnTo>
                  <a:lnTo>
                    <a:pt x="2382" y="674"/>
                  </a:lnTo>
                  <a:lnTo>
                    <a:pt x="2382" y="674"/>
                  </a:lnTo>
                  <a:lnTo>
                    <a:pt x="2382" y="674"/>
                  </a:lnTo>
                  <a:lnTo>
                    <a:pt x="2382" y="674"/>
                  </a:lnTo>
                  <a:lnTo>
                    <a:pt x="2382" y="674"/>
                  </a:lnTo>
                  <a:lnTo>
                    <a:pt x="2383" y="674"/>
                  </a:lnTo>
                  <a:lnTo>
                    <a:pt x="2383" y="673"/>
                  </a:lnTo>
                  <a:lnTo>
                    <a:pt x="2385" y="673"/>
                  </a:lnTo>
                  <a:lnTo>
                    <a:pt x="2385" y="673"/>
                  </a:lnTo>
                  <a:lnTo>
                    <a:pt x="2386" y="673"/>
                  </a:lnTo>
                  <a:lnTo>
                    <a:pt x="2386" y="673"/>
                  </a:lnTo>
                  <a:lnTo>
                    <a:pt x="2386" y="673"/>
                  </a:lnTo>
                  <a:lnTo>
                    <a:pt x="2387" y="673"/>
                  </a:lnTo>
                  <a:lnTo>
                    <a:pt x="2387" y="673"/>
                  </a:lnTo>
                  <a:lnTo>
                    <a:pt x="2388" y="673"/>
                  </a:lnTo>
                  <a:lnTo>
                    <a:pt x="2388" y="673"/>
                  </a:lnTo>
                  <a:lnTo>
                    <a:pt x="2389" y="673"/>
                  </a:lnTo>
                  <a:lnTo>
                    <a:pt x="2389" y="673"/>
                  </a:lnTo>
                  <a:lnTo>
                    <a:pt x="2389" y="673"/>
                  </a:lnTo>
                  <a:lnTo>
                    <a:pt x="2389" y="674"/>
                  </a:lnTo>
                  <a:lnTo>
                    <a:pt x="2390" y="674"/>
                  </a:lnTo>
                  <a:lnTo>
                    <a:pt x="2390" y="674"/>
                  </a:lnTo>
                  <a:lnTo>
                    <a:pt x="2391" y="674"/>
                  </a:lnTo>
                  <a:lnTo>
                    <a:pt x="2391" y="674"/>
                  </a:lnTo>
                  <a:lnTo>
                    <a:pt x="2391" y="675"/>
                  </a:lnTo>
                  <a:lnTo>
                    <a:pt x="2391" y="675"/>
                  </a:lnTo>
                  <a:lnTo>
                    <a:pt x="2391" y="674"/>
                  </a:lnTo>
                  <a:lnTo>
                    <a:pt x="2393" y="674"/>
                  </a:lnTo>
                  <a:lnTo>
                    <a:pt x="2393" y="674"/>
                  </a:lnTo>
                  <a:lnTo>
                    <a:pt x="2393" y="674"/>
                  </a:lnTo>
                  <a:lnTo>
                    <a:pt x="2393" y="674"/>
                  </a:lnTo>
                  <a:lnTo>
                    <a:pt x="2393" y="674"/>
                  </a:lnTo>
                  <a:lnTo>
                    <a:pt x="2393" y="675"/>
                  </a:lnTo>
                  <a:lnTo>
                    <a:pt x="2393" y="675"/>
                  </a:lnTo>
                  <a:lnTo>
                    <a:pt x="2394" y="675"/>
                  </a:lnTo>
                  <a:lnTo>
                    <a:pt x="2394" y="675"/>
                  </a:lnTo>
                  <a:lnTo>
                    <a:pt x="2394" y="676"/>
                  </a:lnTo>
                  <a:lnTo>
                    <a:pt x="2394" y="676"/>
                  </a:lnTo>
                  <a:lnTo>
                    <a:pt x="2394" y="676"/>
                  </a:lnTo>
                  <a:lnTo>
                    <a:pt x="2394" y="676"/>
                  </a:lnTo>
                  <a:lnTo>
                    <a:pt x="2395" y="676"/>
                  </a:lnTo>
                  <a:lnTo>
                    <a:pt x="2395" y="676"/>
                  </a:lnTo>
                  <a:lnTo>
                    <a:pt x="2395" y="676"/>
                  </a:lnTo>
                  <a:lnTo>
                    <a:pt x="2395" y="675"/>
                  </a:lnTo>
                  <a:lnTo>
                    <a:pt x="2396" y="675"/>
                  </a:lnTo>
                  <a:lnTo>
                    <a:pt x="2396" y="676"/>
                  </a:lnTo>
                  <a:lnTo>
                    <a:pt x="2395" y="676"/>
                  </a:lnTo>
                  <a:lnTo>
                    <a:pt x="2395" y="676"/>
                  </a:lnTo>
                  <a:lnTo>
                    <a:pt x="2396" y="676"/>
                  </a:lnTo>
                  <a:lnTo>
                    <a:pt x="2396" y="676"/>
                  </a:lnTo>
                  <a:lnTo>
                    <a:pt x="2396" y="676"/>
                  </a:lnTo>
                  <a:lnTo>
                    <a:pt x="2396" y="676"/>
                  </a:lnTo>
                  <a:lnTo>
                    <a:pt x="2397" y="676"/>
                  </a:lnTo>
                  <a:lnTo>
                    <a:pt x="2397" y="676"/>
                  </a:lnTo>
                  <a:lnTo>
                    <a:pt x="2397" y="676"/>
                  </a:lnTo>
                  <a:lnTo>
                    <a:pt x="2397" y="675"/>
                  </a:lnTo>
                  <a:lnTo>
                    <a:pt x="2397" y="675"/>
                  </a:lnTo>
                  <a:lnTo>
                    <a:pt x="2397" y="676"/>
                  </a:lnTo>
                  <a:lnTo>
                    <a:pt x="2397" y="676"/>
                  </a:lnTo>
                  <a:lnTo>
                    <a:pt x="2397" y="676"/>
                  </a:lnTo>
                  <a:lnTo>
                    <a:pt x="2397" y="676"/>
                  </a:lnTo>
                  <a:lnTo>
                    <a:pt x="2397" y="677"/>
                  </a:lnTo>
                  <a:lnTo>
                    <a:pt x="2398" y="677"/>
                  </a:lnTo>
                  <a:lnTo>
                    <a:pt x="2398" y="677"/>
                  </a:lnTo>
                  <a:lnTo>
                    <a:pt x="2398" y="677"/>
                  </a:lnTo>
                  <a:lnTo>
                    <a:pt x="2398" y="677"/>
                  </a:lnTo>
                  <a:lnTo>
                    <a:pt x="2399" y="677"/>
                  </a:lnTo>
                  <a:lnTo>
                    <a:pt x="2400" y="677"/>
                  </a:lnTo>
                  <a:lnTo>
                    <a:pt x="2400" y="677"/>
                  </a:lnTo>
                  <a:lnTo>
                    <a:pt x="2400" y="677"/>
                  </a:lnTo>
                  <a:lnTo>
                    <a:pt x="2400" y="677"/>
                  </a:lnTo>
                  <a:lnTo>
                    <a:pt x="2399" y="677"/>
                  </a:lnTo>
                  <a:lnTo>
                    <a:pt x="2399" y="676"/>
                  </a:lnTo>
                  <a:lnTo>
                    <a:pt x="2402" y="676"/>
                  </a:lnTo>
                  <a:lnTo>
                    <a:pt x="2402" y="676"/>
                  </a:lnTo>
                  <a:lnTo>
                    <a:pt x="2402" y="676"/>
                  </a:lnTo>
                  <a:lnTo>
                    <a:pt x="2402" y="676"/>
                  </a:lnTo>
                  <a:lnTo>
                    <a:pt x="2403" y="676"/>
                  </a:lnTo>
                  <a:lnTo>
                    <a:pt x="2403" y="676"/>
                  </a:lnTo>
                  <a:lnTo>
                    <a:pt x="2403" y="675"/>
                  </a:lnTo>
                  <a:lnTo>
                    <a:pt x="2403" y="675"/>
                  </a:lnTo>
                  <a:lnTo>
                    <a:pt x="2403" y="675"/>
                  </a:lnTo>
                  <a:lnTo>
                    <a:pt x="2403" y="675"/>
                  </a:lnTo>
                  <a:lnTo>
                    <a:pt x="2403" y="675"/>
                  </a:lnTo>
                  <a:lnTo>
                    <a:pt x="2403" y="674"/>
                  </a:lnTo>
                  <a:lnTo>
                    <a:pt x="2404" y="674"/>
                  </a:lnTo>
                  <a:lnTo>
                    <a:pt x="2404" y="675"/>
                  </a:lnTo>
                  <a:lnTo>
                    <a:pt x="2405" y="675"/>
                  </a:lnTo>
                  <a:lnTo>
                    <a:pt x="2405" y="675"/>
                  </a:lnTo>
                  <a:lnTo>
                    <a:pt x="2405" y="675"/>
                  </a:lnTo>
                  <a:lnTo>
                    <a:pt x="2407" y="675"/>
                  </a:lnTo>
                  <a:lnTo>
                    <a:pt x="2407" y="675"/>
                  </a:lnTo>
                  <a:lnTo>
                    <a:pt x="2408" y="675"/>
                  </a:lnTo>
                  <a:lnTo>
                    <a:pt x="2408" y="675"/>
                  </a:lnTo>
                  <a:lnTo>
                    <a:pt x="2408" y="675"/>
                  </a:lnTo>
                  <a:lnTo>
                    <a:pt x="2410" y="675"/>
                  </a:lnTo>
                  <a:lnTo>
                    <a:pt x="2410" y="675"/>
                  </a:lnTo>
                  <a:lnTo>
                    <a:pt x="2410" y="676"/>
                  </a:lnTo>
                  <a:lnTo>
                    <a:pt x="2411" y="676"/>
                  </a:lnTo>
                  <a:lnTo>
                    <a:pt x="2411" y="676"/>
                  </a:lnTo>
                  <a:lnTo>
                    <a:pt x="2412" y="677"/>
                  </a:lnTo>
                  <a:lnTo>
                    <a:pt x="2412" y="677"/>
                  </a:lnTo>
                  <a:lnTo>
                    <a:pt x="2412" y="677"/>
                  </a:lnTo>
                  <a:lnTo>
                    <a:pt x="2412" y="678"/>
                  </a:lnTo>
                  <a:lnTo>
                    <a:pt x="2412" y="678"/>
                  </a:lnTo>
                  <a:lnTo>
                    <a:pt x="2412" y="680"/>
                  </a:lnTo>
                  <a:lnTo>
                    <a:pt x="2412" y="680"/>
                  </a:lnTo>
                  <a:lnTo>
                    <a:pt x="2413" y="681"/>
                  </a:lnTo>
                  <a:lnTo>
                    <a:pt x="2413" y="681"/>
                  </a:lnTo>
                  <a:lnTo>
                    <a:pt x="2413" y="682"/>
                  </a:lnTo>
                  <a:lnTo>
                    <a:pt x="2413" y="682"/>
                  </a:lnTo>
                  <a:lnTo>
                    <a:pt x="2414" y="683"/>
                  </a:lnTo>
                  <a:lnTo>
                    <a:pt x="2414" y="683"/>
                  </a:lnTo>
                  <a:lnTo>
                    <a:pt x="2414" y="684"/>
                  </a:lnTo>
                  <a:lnTo>
                    <a:pt x="2414" y="684"/>
                  </a:lnTo>
                  <a:lnTo>
                    <a:pt x="2414" y="684"/>
                  </a:lnTo>
                  <a:lnTo>
                    <a:pt x="2414" y="685"/>
                  </a:lnTo>
                  <a:lnTo>
                    <a:pt x="2415" y="686"/>
                  </a:lnTo>
                  <a:lnTo>
                    <a:pt x="2415" y="686"/>
                  </a:lnTo>
                  <a:lnTo>
                    <a:pt x="2415" y="688"/>
                  </a:lnTo>
                  <a:lnTo>
                    <a:pt x="2415" y="688"/>
                  </a:lnTo>
                  <a:lnTo>
                    <a:pt x="2415" y="689"/>
                  </a:lnTo>
                  <a:lnTo>
                    <a:pt x="2414" y="690"/>
                  </a:lnTo>
                  <a:lnTo>
                    <a:pt x="2414" y="690"/>
                  </a:lnTo>
                  <a:lnTo>
                    <a:pt x="2414" y="691"/>
                  </a:lnTo>
                  <a:lnTo>
                    <a:pt x="2414" y="691"/>
                  </a:lnTo>
                  <a:lnTo>
                    <a:pt x="2414" y="691"/>
                  </a:lnTo>
                  <a:lnTo>
                    <a:pt x="2414" y="692"/>
                  </a:lnTo>
                  <a:lnTo>
                    <a:pt x="2413" y="693"/>
                  </a:lnTo>
                  <a:lnTo>
                    <a:pt x="2413" y="693"/>
                  </a:lnTo>
                  <a:lnTo>
                    <a:pt x="2413" y="694"/>
                  </a:lnTo>
                  <a:lnTo>
                    <a:pt x="2412" y="694"/>
                  </a:lnTo>
                  <a:lnTo>
                    <a:pt x="2412" y="694"/>
                  </a:lnTo>
                  <a:lnTo>
                    <a:pt x="2412" y="695"/>
                  </a:lnTo>
                  <a:lnTo>
                    <a:pt x="2412" y="697"/>
                  </a:lnTo>
                  <a:lnTo>
                    <a:pt x="2412" y="697"/>
                  </a:lnTo>
                  <a:lnTo>
                    <a:pt x="2412" y="698"/>
                  </a:lnTo>
                  <a:lnTo>
                    <a:pt x="2411" y="698"/>
                  </a:lnTo>
                  <a:lnTo>
                    <a:pt x="2411" y="698"/>
                  </a:lnTo>
                  <a:lnTo>
                    <a:pt x="2411" y="698"/>
                  </a:lnTo>
                  <a:lnTo>
                    <a:pt x="2411" y="699"/>
                  </a:lnTo>
                  <a:lnTo>
                    <a:pt x="2411" y="699"/>
                  </a:lnTo>
                  <a:lnTo>
                    <a:pt x="2412" y="699"/>
                  </a:lnTo>
                  <a:lnTo>
                    <a:pt x="2412" y="699"/>
                  </a:lnTo>
                  <a:lnTo>
                    <a:pt x="2412" y="700"/>
                  </a:lnTo>
                  <a:lnTo>
                    <a:pt x="2412" y="700"/>
                  </a:lnTo>
                  <a:lnTo>
                    <a:pt x="2412" y="701"/>
                  </a:lnTo>
                  <a:lnTo>
                    <a:pt x="2413" y="701"/>
                  </a:lnTo>
                  <a:lnTo>
                    <a:pt x="2413" y="702"/>
                  </a:lnTo>
                  <a:lnTo>
                    <a:pt x="2413" y="702"/>
                  </a:lnTo>
                  <a:lnTo>
                    <a:pt x="2414" y="702"/>
                  </a:lnTo>
                  <a:lnTo>
                    <a:pt x="2414" y="702"/>
                  </a:lnTo>
                  <a:lnTo>
                    <a:pt x="2415" y="702"/>
                  </a:lnTo>
                  <a:lnTo>
                    <a:pt x="2415" y="702"/>
                  </a:lnTo>
                  <a:lnTo>
                    <a:pt x="2415" y="702"/>
                  </a:lnTo>
                  <a:lnTo>
                    <a:pt x="2415" y="702"/>
                  </a:lnTo>
                  <a:lnTo>
                    <a:pt x="2416" y="703"/>
                  </a:lnTo>
                  <a:lnTo>
                    <a:pt x="2416" y="703"/>
                  </a:lnTo>
                  <a:lnTo>
                    <a:pt x="2417" y="703"/>
                  </a:lnTo>
                  <a:lnTo>
                    <a:pt x="2419" y="703"/>
                  </a:lnTo>
                  <a:lnTo>
                    <a:pt x="2421" y="703"/>
                  </a:lnTo>
                  <a:lnTo>
                    <a:pt x="2422" y="702"/>
                  </a:lnTo>
                  <a:lnTo>
                    <a:pt x="2422" y="702"/>
                  </a:lnTo>
                  <a:lnTo>
                    <a:pt x="2423" y="702"/>
                  </a:lnTo>
                  <a:lnTo>
                    <a:pt x="2423" y="702"/>
                  </a:lnTo>
                  <a:lnTo>
                    <a:pt x="2423" y="701"/>
                  </a:lnTo>
                  <a:lnTo>
                    <a:pt x="2424" y="701"/>
                  </a:lnTo>
                  <a:lnTo>
                    <a:pt x="2424" y="701"/>
                  </a:lnTo>
                  <a:lnTo>
                    <a:pt x="2424" y="700"/>
                  </a:lnTo>
                  <a:lnTo>
                    <a:pt x="2424" y="700"/>
                  </a:lnTo>
                  <a:lnTo>
                    <a:pt x="2424" y="700"/>
                  </a:lnTo>
                  <a:lnTo>
                    <a:pt x="2425" y="700"/>
                  </a:lnTo>
                  <a:lnTo>
                    <a:pt x="2425" y="700"/>
                  </a:lnTo>
                  <a:lnTo>
                    <a:pt x="2427" y="700"/>
                  </a:lnTo>
                  <a:lnTo>
                    <a:pt x="2428" y="701"/>
                  </a:lnTo>
                  <a:lnTo>
                    <a:pt x="2428" y="701"/>
                  </a:lnTo>
                  <a:lnTo>
                    <a:pt x="2428" y="701"/>
                  </a:lnTo>
                  <a:lnTo>
                    <a:pt x="2428" y="701"/>
                  </a:lnTo>
                  <a:lnTo>
                    <a:pt x="2428" y="702"/>
                  </a:lnTo>
                  <a:lnTo>
                    <a:pt x="2427" y="702"/>
                  </a:lnTo>
                  <a:lnTo>
                    <a:pt x="2427" y="702"/>
                  </a:lnTo>
                  <a:lnTo>
                    <a:pt x="2427" y="702"/>
                  </a:lnTo>
                  <a:lnTo>
                    <a:pt x="2427" y="703"/>
                  </a:lnTo>
                  <a:lnTo>
                    <a:pt x="2427" y="703"/>
                  </a:lnTo>
                  <a:lnTo>
                    <a:pt x="2427" y="705"/>
                  </a:lnTo>
                  <a:lnTo>
                    <a:pt x="2428" y="705"/>
                  </a:lnTo>
                  <a:lnTo>
                    <a:pt x="2428" y="705"/>
                  </a:lnTo>
                  <a:lnTo>
                    <a:pt x="2428" y="706"/>
                  </a:lnTo>
                  <a:lnTo>
                    <a:pt x="2429" y="706"/>
                  </a:lnTo>
                  <a:lnTo>
                    <a:pt x="2429" y="706"/>
                  </a:lnTo>
                  <a:lnTo>
                    <a:pt x="2429" y="707"/>
                  </a:lnTo>
                  <a:lnTo>
                    <a:pt x="2429" y="707"/>
                  </a:lnTo>
                  <a:lnTo>
                    <a:pt x="2429" y="707"/>
                  </a:lnTo>
                  <a:lnTo>
                    <a:pt x="2430" y="708"/>
                  </a:lnTo>
                  <a:lnTo>
                    <a:pt x="2429" y="708"/>
                  </a:lnTo>
                  <a:lnTo>
                    <a:pt x="2429" y="709"/>
                  </a:lnTo>
                  <a:lnTo>
                    <a:pt x="2429" y="709"/>
                  </a:lnTo>
                  <a:lnTo>
                    <a:pt x="2429" y="709"/>
                  </a:lnTo>
                  <a:lnTo>
                    <a:pt x="2429" y="709"/>
                  </a:lnTo>
                  <a:lnTo>
                    <a:pt x="2429" y="709"/>
                  </a:lnTo>
                  <a:lnTo>
                    <a:pt x="2428" y="709"/>
                  </a:lnTo>
                  <a:lnTo>
                    <a:pt x="2428" y="709"/>
                  </a:lnTo>
                  <a:lnTo>
                    <a:pt x="2427" y="709"/>
                  </a:lnTo>
                  <a:lnTo>
                    <a:pt x="2425" y="709"/>
                  </a:lnTo>
                  <a:lnTo>
                    <a:pt x="2424" y="709"/>
                  </a:lnTo>
                  <a:lnTo>
                    <a:pt x="2424" y="709"/>
                  </a:lnTo>
                  <a:lnTo>
                    <a:pt x="2424" y="709"/>
                  </a:lnTo>
                  <a:lnTo>
                    <a:pt x="2421" y="709"/>
                  </a:lnTo>
                  <a:lnTo>
                    <a:pt x="2420" y="709"/>
                  </a:lnTo>
                  <a:lnTo>
                    <a:pt x="2420" y="710"/>
                  </a:lnTo>
                  <a:lnTo>
                    <a:pt x="2420" y="710"/>
                  </a:lnTo>
                  <a:lnTo>
                    <a:pt x="2420" y="710"/>
                  </a:lnTo>
                  <a:lnTo>
                    <a:pt x="2419" y="711"/>
                  </a:lnTo>
                  <a:lnTo>
                    <a:pt x="2419" y="711"/>
                  </a:lnTo>
                  <a:lnTo>
                    <a:pt x="2417" y="711"/>
                  </a:lnTo>
                  <a:lnTo>
                    <a:pt x="2417" y="712"/>
                  </a:lnTo>
                  <a:lnTo>
                    <a:pt x="2417" y="714"/>
                  </a:lnTo>
                  <a:lnTo>
                    <a:pt x="2417" y="714"/>
                  </a:lnTo>
                  <a:lnTo>
                    <a:pt x="2417" y="714"/>
                  </a:lnTo>
                  <a:lnTo>
                    <a:pt x="2417" y="715"/>
                  </a:lnTo>
                  <a:lnTo>
                    <a:pt x="2416" y="715"/>
                  </a:lnTo>
                  <a:lnTo>
                    <a:pt x="2416" y="716"/>
                  </a:lnTo>
                  <a:lnTo>
                    <a:pt x="2416" y="716"/>
                  </a:lnTo>
                  <a:lnTo>
                    <a:pt x="2416" y="717"/>
                  </a:lnTo>
                  <a:lnTo>
                    <a:pt x="2415" y="717"/>
                  </a:lnTo>
                  <a:lnTo>
                    <a:pt x="2415" y="717"/>
                  </a:lnTo>
                  <a:lnTo>
                    <a:pt x="2415" y="718"/>
                  </a:lnTo>
                  <a:lnTo>
                    <a:pt x="2415" y="718"/>
                  </a:lnTo>
                  <a:lnTo>
                    <a:pt x="2415" y="718"/>
                  </a:lnTo>
                  <a:lnTo>
                    <a:pt x="2414" y="718"/>
                  </a:lnTo>
                  <a:lnTo>
                    <a:pt x="2414" y="718"/>
                  </a:lnTo>
                  <a:lnTo>
                    <a:pt x="2414" y="718"/>
                  </a:lnTo>
                  <a:lnTo>
                    <a:pt x="2414" y="718"/>
                  </a:lnTo>
                  <a:lnTo>
                    <a:pt x="2413" y="718"/>
                  </a:lnTo>
                  <a:lnTo>
                    <a:pt x="2413" y="717"/>
                  </a:lnTo>
                  <a:lnTo>
                    <a:pt x="2413" y="717"/>
                  </a:lnTo>
                  <a:lnTo>
                    <a:pt x="2413" y="717"/>
                  </a:lnTo>
                  <a:lnTo>
                    <a:pt x="2414" y="717"/>
                  </a:lnTo>
                  <a:lnTo>
                    <a:pt x="2414" y="716"/>
                  </a:lnTo>
                  <a:lnTo>
                    <a:pt x="2414" y="716"/>
                  </a:lnTo>
                  <a:lnTo>
                    <a:pt x="2414" y="715"/>
                  </a:lnTo>
                  <a:lnTo>
                    <a:pt x="2415" y="715"/>
                  </a:lnTo>
                  <a:lnTo>
                    <a:pt x="2415" y="714"/>
                  </a:lnTo>
                  <a:lnTo>
                    <a:pt x="2415" y="714"/>
                  </a:lnTo>
                  <a:lnTo>
                    <a:pt x="2415" y="712"/>
                  </a:lnTo>
                  <a:lnTo>
                    <a:pt x="2416" y="712"/>
                  </a:lnTo>
                  <a:lnTo>
                    <a:pt x="2416" y="712"/>
                  </a:lnTo>
                  <a:lnTo>
                    <a:pt x="2416" y="711"/>
                  </a:lnTo>
                  <a:lnTo>
                    <a:pt x="2416" y="711"/>
                  </a:lnTo>
                  <a:lnTo>
                    <a:pt x="2417" y="710"/>
                  </a:lnTo>
                  <a:lnTo>
                    <a:pt x="2417" y="710"/>
                  </a:lnTo>
                  <a:lnTo>
                    <a:pt x="2417" y="710"/>
                  </a:lnTo>
                  <a:lnTo>
                    <a:pt x="2419" y="709"/>
                  </a:lnTo>
                  <a:lnTo>
                    <a:pt x="2419" y="709"/>
                  </a:lnTo>
                  <a:lnTo>
                    <a:pt x="2419" y="709"/>
                  </a:lnTo>
                  <a:lnTo>
                    <a:pt x="2420" y="709"/>
                  </a:lnTo>
                  <a:lnTo>
                    <a:pt x="2420" y="709"/>
                  </a:lnTo>
                  <a:lnTo>
                    <a:pt x="2420" y="708"/>
                  </a:lnTo>
                  <a:lnTo>
                    <a:pt x="2422" y="708"/>
                  </a:lnTo>
                  <a:lnTo>
                    <a:pt x="2423" y="708"/>
                  </a:lnTo>
                  <a:lnTo>
                    <a:pt x="2423" y="708"/>
                  </a:lnTo>
                  <a:lnTo>
                    <a:pt x="2424" y="708"/>
                  </a:lnTo>
                  <a:lnTo>
                    <a:pt x="2424" y="708"/>
                  </a:lnTo>
                  <a:lnTo>
                    <a:pt x="2425" y="707"/>
                  </a:lnTo>
                  <a:lnTo>
                    <a:pt x="2425" y="707"/>
                  </a:lnTo>
                  <a:lnTo>
                    <a:pt x="2425" y="706"/>
                  </a:lnTo>
                  <a:lnTo>
                    <a:pt x="2425" y="706"/>
                  </a:lnTo>
                  <a:lnTo>
                    <a:pt x="2425" y="705"/>
                  </a:lnTo>
                  <a:lnTo>
                    <a:pt x="2424" y="705"/>
                  </a:lnTo>
                  <a:lnTo>
                    <a:pt x="2424" y="705"/>
                  </a:lnTo>
                  <a:lnTo>
                    <a:pt x="2423" y="705"/>
                  </a:lnTo>
                  <a:lnTo>
                    <a:pt x="2423" y="705"/>
                  </a:lnTo>
                  <a:lnTo>
                    <a:pt x="2423" y="705"/>
                  </a:lnTo>
                  <a:lnTo>
                    <a:pt x="2422" y="705"/>
                  </a:lnTo>
                  <a:lnTo>
                    <a:pt x="2422" y="705"/>
                  </a:lnTo>
                  <a:lnTo>
                    <a:pt x="2421" y="705"/>
                  </a:lnTo>
                  <a:lnTo>
                    <a:pt x="2421" y="705"/>
                  </a:lnTo>
                  <a:lnTo>
                    <a:pt x="2420" y="706"/>
                  </a:lnTo>
                  <a:lnTo>
                    <a:pt x="2420" y="706"/>
                  </a:lnTo>
                  <a:lnTo>
                    <a:pt x="2420" y="706"/>
                  </a:lnTo>
                  <a:lnTo>
                    <a:pt x="2419" y="706"/>
                  </a:lnTo>
                  <a:lnTo>
                    <a:pt x="2419" y="705"/>
                  </a:lnTo>
                  <a:lnTo>
                    <a:pt x="2417" y="705"/>
                  </a:lnTo>
                  <a:lnTo>
                    <a:pt x="2416" y="705"/>
                  </a:lnTo>
                  <a:lnTo>
                    <a:pt x="2413" y="705"/>
                  </a:lnTo>
                  <a:lnTo>
                    <a:pt x="2412" y="705"/>
                  </a:lnTo>
                  <a:lnTo>
                    <a:pt x="2408" y="705"/>
                  </a:lnTo>
                  <a:lnTo>
                    <a:pt x="2407" y="705"/>
                  </a:lnTo>
                  <a:lnTo>
                    <a:pt x="2407" y="703"/>
                  </a:lnTo>
                  <a:lnTo>
                    <a:pt x="2406" y="703"/>
                  </a:lnTo>
                  <a:lnTo>
                    <a:pt x="2405" y="703"/>
                  </a:lnTo>
                  <a:lnTo>
                    <a:pt x="2405" y="703"/>
                  </a:lnTo>
                  <a:lnTo>
                    <a:pt x="2403" y="703"/>
                  </a:lnTo>
                  <a:lnTo>
                    <a:pt x="2403" y="703"/>
                  </a:lnTo>
                  <a:lnTo>
                    <a:pt x="2399" y="703"/>
                  </a:lnTo>
                  <a:lnTo>
                    <a:pt x="2398" y="702"/>
                  </a:lnTo>
                  <a:lnTo>
                    <a:pt x="2398" y="702"/>
                  </a:lnTo>
                  <a:lnTo>
                    <a:pt x="2398" y="702"/>
                  </a:lnTo>
                  <a:lnTo>
                    <a:pt x="2398" y="702"/>
                  </a:lnTo>
                  <a:lnTo>
                    <a:pt x="2397" y="702"/>
                  </a:lnTo>
                  <a:lnTo>
                    <a:pt x="2397" y="702"/>
                  </a:lnTo>
                  <a:lnTo>
                    <a:pt x="2396" y="702"/>
                  </a:lnTo>
                  <a:lnTo>
                    <a:pt x="2396" y="702"/>
                  </a:lnTo>
                  <a:lnTo>
                    <a:pt x="2396" y="702"/>
                  </a:lnTo>
                  <a:lnTo>
                    <a:pt x="2396" y="702"/>
                  </a:lnTo>
                  <a:lnTo>
                    <a:pt x="2394" y="702"/>
                  </a:lnTo>
                  <a:lnTo>
                    <a:pt x="2394" y="701"/>
                  </a:lnTo>
                  <a:lnTo>
                    <a:pt x="2394" y="701"/>
                  </a:lnTo>
                  <a:lnTo>
                    <a:pt x="2394" y="701"/>
                  </a:lnTo>
                  <a:lnTo>
                    <a:pt x="2394" y="701"/>
                  </a:lnTo>
                  <a:lnTo>
                    <a:pt x="2394" y="701"/>
                  </a:lnTo>
                  <a:lnTo>
                    <a:pt x="2394" y="701"/>
                  </a:lnTo>
                  <a:lnTo>
                    <a:pt x="2394" y="702"/>
                  </a:lnTo>
                  <a:lnTo>
                    <a:pt x="2393" y="702"/>
                  </a:lnTo>
                  <a:lnTo>
                    <a:pt x="2393" y="702"/>
                  </a:lnTo>
                  <a:lnTo>
                    <a:pt x="2393" y="702"/>
                  </a:lnTo>
                  <a:lnTo>
                    <a:pt x="2393" y="702"/>
                  </a:lnTo>
                  <a:lnTo>
                    <a:pt x="2391" y="702"/>
                  </a:lnTo>
                  <a:lnTo>
                    <a:pt x="2391" y="703"/>
                  </a:lnTo>
                  <a:lnTo>
                    <a:pt x="2390" y="703"/>
                  </a:lnTo>
                  <a:lnTo>
                    <a:pt x="2389" y="702"/>
                  </a:lnTo>
                  <a:lnTo>
                    <a:pt x="2389" y="702"/>
                  </a:lnTo>
                  <a:lnTo>
                    <a:pt x="2389" y="702"/>
                  </a:lnTo>
                  <a:lnTo>
                    <a:pt x="2389" y="703"/>
                  </a:lnTo>
                  <a:lnTo>
                    <a:pt x="2389" y="703"/>
                  </a:lnTo>
                  <a:lnTo>
                    <a:pt x="2388" y="703"/>
                  </a:lnTo>
                  <a:lnTo>
                    <a:pt x="2388" y="703"/>
                  </a:lnTo>
                  <a:lnTo>
                    <a:pt x="2388" y="703"/>
                  </a:lnTo>
                  <a:lnTo>
                    <a:pt x="2388" y="705"/>
                  </a:lnTo>
                  <a:lnTo>
                    <a:pt x="2388" y="705"/>
                  </a:lnTo>
                  <a:lnTo>
                    <a:pt x="2388" y="705"/>
                  </a:lnTo>
                  <a:lnTo>
                    <a:pt x="2388" y="705"/>
                  </a:lnTo>
                  <a:lnTo>
                    <a:pt x="2388" y="705"/>
                  </a:lnTo>
                  <a:lnTo>
                    <a:pt x="2387" y="705"/>
                  </a:lnTo>
                  <a:lnTo>
                    <a:pt x="2387" y="705"/>
                  </a:lnTo>
                  <a:lnTo>
                    <a:pt x="2387" y="706"/>
                  </a:lnTo>
                  <a:lnTo>
                    <a:pt x="2387" y="706"/>
                  </a:lnTo>
                  <a:lnTo>
                    <a:pt x="2387" y="706"/>
                  </a:lnTo>
                  <a:lnTo>
                    <a:pt x="2387" y="706"/>
                  </a:lnTo>
                  <a:lnTo>
                    <a:pt x="2387" y="706"/>
                  </a:lnTo>
                  <a:lnTo>
                    <a:pt x="2387" y="707"/>
                  </a:lnTo>
                  <a:lnTo>
                    <a:pt x="2387" y="707"/>
                  </a:lnTo>
                  <a:lnTo>
                    <a:pt x="2387" y="707"/>
                  </a:lnTo>
                  <a:lnTo>
                    <a:pt x="2387" y="708"/>
                  </a:lnTo>
                  <a:lnTo>
                    <a:pt x="2387" y="708"/>
                  </a:lnTo>
                  <a:lnTo>
                    <a:pt x="2387" y="708"/>
                  </a:lnTo>
                  <a:lnTo>
                    <a:pt x="2387" y="708"/>
                  </a:lnTo>
                  <a:lnTo>
                    <a:pt x="2386" y="708"/>
                  </a:lnTo>
                  <a:lnTo>
                    <a:pt x="2386" y="708"/>
                  </a:lnTo>
                  <a:lnTo>
                    <a:pt x="2386" y="708"/>
                  </a:lnTo>
                  <a:lnTo>
                    <a:pt x="2386" y="708"/>
                  </a:lnTo>
                  <a:lnTo>
                    <a:pt x="2385" y="708"/>
                  </a:lnTo>
                  <a:lnTo>
                    <a:pt x="2385" y="708"/>
                  </a:lnTo>
                  <a:lnTo>
                    <a:pt x="2385" y="709"/>
                  </a:lnTo>
                  <a:lnTo>
                    <a:pt x="2385" y="709"/>
                  </a:lnTo>
                  <a:lnTo>
                    <a:pt x="2385" y="709"/>
                  </a:lnTo>
                  <a:lnTo>
                    <a:pt x="2383" y="709"/>
                  </a:lnTo>
                  <a:lnTo>
                    <a:pt x="2383" y="709"/>
                  </a:lnTo>
                  <a:lnTo>
                    <a:pt x="2383" y="709"/>
                  </a:lnTo>
                  <a:lnTo>
                    <a:pt x="2383" y="709"/>
                  </a:lnTo>
                  <a:lnTo>
                    <a:pt x="2383" y="709"/>
                  </a:lnTo>
                  <a:lnTo>
                    <a:pt x="2383" y="709"/>
                  </a:lnTo>
                  <a:lnTo>
                    <a:pt x="2383" y="709"/>
                  </a:lnTo>
                  <a:lnTo>
                    <a:pt x="2383" y="709"/>
                  </a:lnTo>
                  <a:lnTo>
                    <a:pt x="2383" y="710"/>
                  </a:lnTo>
                  <a:lnTo>
                    <a:pt x="2383" y="710"/>
                  </a:lnTo>
                  <a:lnTo>
                    <a:pt x="2383" y="710"/>
                  </a:lnTo>
                  <a:lnTo>
                    <a:pt x="2386" y="711"/>
                  </a:lnTo>
                  <a:lnTo>
                    <a:pt x="2386" y="712"/>
                  </a:lnTo>
                  <a:lnTo>
                    <a:pt x="2387" y="712"/>
                  </a:lnTo>
                  <a:lnTo>
                    <a:pt x="2387" y="714"/>
                  </a:lnTo>
                  <a:lnTo>
                    <a:pt x="2387" y="714"/>
                  </a:lnTo>
                  <a:lnTo>
                    <a:pt x="2387" y="714"/>
                  </a:lnTo>
                  <a:lnTo>
                    <a:pt x="2387" y="714"/>
                  </a:lnTo>
                  <a:lnTo>
                    <a:pt x="2387" y="714"/>
                  </a:lnTo>
                  <a:lnTo>
                    <a:pt x="2387" y="714"/>
                  </a:lnTo>
                  <a:lnTo>
                    <a:pt x="2387" y="715"/>
                  </a:lnTo>
                  <a:lnTo>
                    <a:pt x="2387" y="715"/>
                  </a:lnTo>
                  <a:lnTo>
                    <a:pt x="2387" y="715"/>
                  </a:lnTo>
                  <a:lnTo>
                    <a:pt x="2389" y="715"/>
                  </a:lnTo>
                  <a:lnTo>
                    <a:pt x="2389" y="715"/>
                  </a:lnTo>
                  <a:lnTo>
                    <a:pt x="2390" y="716"/>
                  </a:lnTo>
                  <a:lnTo>
                    <a:pt x="2390" y="716"/>
                  </a:lnTo>
                  <a:lnTo>
                    <a:pt x="2390" y="716"/>
                  </a:lnTo>
                  <a:lnTo>
                    <a:pt x="2390" y="716"/>
                  </a:lnTo>
                  <a:lnTo>
                    <a:pt x="2391" y="716"/>
                  </a:lnTo>
                  <a:lnTo>
                    <a:pt x="2391" y="717"/>
                  </a:lnTo>
                  <a:lnTo>
                    <a:pt x="2391" y="717"/>
                  </a:lnTo>
                  <a:lnTo>
                    <a:pt x="2390" y="717"/>
                  </a:lnTo>
                  <a:lnTo>
                    <a:pt x="2390" y="717"/>
                  </a:lnTo>
                  <a:lnTo>
                    <a:pt x="2389" y="717"/>
                  </a:lnTo>
                  <a:lnTo>
                    <a:pt x="2389" y="717"/>
                  </a:lnTo>
                  <a:lnTo>
                    <a:pt x="2389" y="717"/>
                  </a:lnTo>
                  <a:lnTo>
                    <a:pt x="2389" y="717"/>
                  </a:lnTo>
                  <a:lnTo>
                    <a:pt x="2389" y="717"/>
                  </a:lnTo>
                  <a:lnTo>
                    <a:pt x="2388" y="717"/>
                  </a:lnTo>
                  <a:lnTo>
                    <a:pt x="2389" y="716"/>
                  </a:lnTo>
                  <a:lnTo>
                    <a:pt x="2389" y="716"/>
                  </a:lnTo>
                  <a:lnTo>
                    <a:pt x="2388" y="716"/>
                  </a:lnTo>
                  <a:lnTo>
                    <a:pt x="2388" y="716"/>
                  </a:lnTo>
                  <a:lnTo>
                    <a:pt x="2387" y="716"/>
                  </a:lnTo>
                  <a:lnTo>
                    <a:pt x="2387" y="717"/>
                  </a:lnTo>
                  <a:lnTo>
                    <a:pt x="2387" y="717"/>
                  </a:lnTo>
                  <a:lnTo>
                    <a:pt x="2387" y="717"/>
                  </a:lnTo>
                  <a:lnTo>
                    <a:pt x="2387" y="717"/>
                  </a:lnTo>
                  <a:lnTo>
                    <a:pt x="2387" y="717"/>
                  </a:lnTo>
                  <a:lnTo>
                    <a:pt x="2387" y="717"/>
                  </a:lnTo>
                  <a:lnTo>
                    <a:pt x="2386" y="717"/>
                  </a:lnTo>
                  <a:lnTo>
                    <a:pt x="2385" y="717"/>
                  </a:lnTo>
                  <a:lnTo>
                    <a:pt x="2385" y="717"/>
                  </a:lnTo>
                  <a:lnTo>
                    <a:pt x="2385" y="717"/>
                  </a:lnTo>
                  <a:lnTo>
                    <a:pt x="2385" y="717"/>
                  </a:lnTo>
                  <a:lnTo>
                    <a:pt x="2383" y="717"/>
                  </a:lnTo>
                  <a:lnTo>
                    <a:pt x="2383" y="717"/>
                  </a:lnTo>
                  <a:lnTo>
                    <a:pt x="2383" y="717"/>
                  </a:lnTo>
                  <a:lnTo>
                    <a:pt x="2383" y="716"/>
                  </a:lnTo>
                  <a:lnTo>
                    <a:pt x="2383" y="716"/>
                  </a:lnTo>
                  <a:lnTo>
                    <a:pt x="2383" y="716"/>
                  </a:lnTo>
                  <a:lnTo>
                    <a:pt x="2382" y="716"/>
                  </a:lnTo>
                  <a:lnTo>
                    <a:pt x="2382" y="716"/>
                  </a:lnTo>
                  <a:lnTo>
                    <a:pt x="2382" y="716"/>
                  </a:lnTo>
                  <a:lnTo>
                    <a:pt x="2382" y="716"/>
                  </a:lnTo>
                  <a:lnTo>
                    <a:pt x="2382" y="716"/>
                  </a:lnTo>
                  <a:lnTo>
                    <a:pt x="2382" y="715"/>
                  </a:lnTo>
                  <a:lnTo>
                    <a:pt x="2382" y="715"/>
                  </a:lnTo>
                  <a:lnTo>
                    <a:pt x="2382" y="715"/>
                  </a:lnTo>
                  <a:lnTo>
                    <a:pt x="2381" y="715"/>
                  </a:lnTo>
                  <a:lnTo>
                    <a:pt x="2381" y="715"/>
                  </a:lnTo>
                  <a:lnTo>
                    <a:pt x="2380" y="715"/>
                  </a:lnTo>
                  <a:lnTo>
                    <a:pt x="2380" y="715"/>
                  </a:lnTo>
                  <a:lnTo>
                    <a:pt x="2380" y="715"/>
                  </a:lnTo>
                  <a:lnTo>
                    <a:pt x="2380" y="715"/>
                  </a:lnTo>
                  <a:lnTo>
                    <a:pt x="2380" y="715"/>
                  </a:lnTo>
                  <a:lnTo>
                    <a:pt x="2379" y="715"/>
                  </a:lnTo>
                  <a:lnTo>
                    <a:pt x="2379" y="715"/>
                  </a:lnTo>
                  <a:lnTo>
                    <a:pt x="2379" y="715"/>
                  </a:lnTo>
                  <a:lnTo>
                    <a:pt x="2379" y="715"/>
                  </a:lnTo>
                  <a:lnTo>
                    <a:pt x="2379" y="715"/>
                  </a:lnTo>
                  <a:lnTo>
                    <a:pt x="2378" y="715"/>
                  </a:lnTo>
                  <a:lnTo>
                    <a:pt x="2378" y="715"/>
                  </a:lnTo>
                  <a:lnTo>
                    <a:pt x="2378" y="715"/>
                  </a:lnTo>
                  <a:lnTo>
                    <a:pt x="2378" y="715"/>
                  </a:lnTo>
                  <a:lnTo>
                    <a:pt x="2377" y="715"/>
                  </a:lnTo>
                  <a:lnTo>
                    <a:pt x="2377" y="715"/>
                  </a:lnTo>
                  <a:lnTo>
                    <a:pt x="2376" y="715"/>
                  </a:lnTo>
                  <a:lnTo>
                    <a:pt x="2376" y="715"/>
                  </a:lnTo>
                  <a:lnTo>
                    <a:pt x="2376" y="715"/>
                  </a:lnTo>
                  <a:lnTo>
                    <a:pt x="2376" y="715"/>
                  </a:lnTo>
                  <a:lnTo>
                    <a:pt x="2374" y="715"/>
                  </a:lnTo>
                  <a:lnTo>
                    <a:pt x="2374" y="715"/>
                  </a:lnTo>
                  <a:lnTo>
                    <a:pt x="2373" y="715"/>
                  </a:lnTo>
                  <a:lnTo>
                    <a:pt x="2373" y="715"/>
                  </a:lnTo>
                  <a:lnTo>
                    <a:pt x="2373" y="715"/>
                  </a:lnTo>
                  <a:lnTo>
                    <a:pt x="2373" y="716"/>
                  </a:lnTo>
                  <a:lnTo>
                    <a:pt x="2373" y="716"/>
                  </a:lnTo>
                  <a:lnTo>
                    <a:pt x="2373" y="716"/>
                  </a:lnTo>
                  <a:lnTo>
                    <a:pt x="2373" y="716"/>
                  </a:lnTo>
                  <a:lnTo>
                    <a:pt x="2373" y="716"/>
                  </a:lnTo>
                  <a:lnTo>
                    <a:pt x="2373" y="716"/>
                  </a:lnTo>
                  <a:lnTo>
                    <a:pt x="2373" y="719"/>
                  </a:lnTo>
                  <a:lnTo>
                    <a:pt x="2373" y="719"/>
                  </a:lnTo>
                  <a:lnTo>
                    <a:pt x="2373" y="719"/>
                  </a:lnTo>
                  <a:lnTo>
                    <a:pt x="2373" y="720"/>
                  </a:lnTo>
                  <a:lnTo>
                    <a:pt x="2374" y="720"/>
                  </a:lnTo>
                  <a:lnTo>
                    <a:pt x="2374" y="720"/>
                  </a:lnTo>
                  <a:lnTo>
                    <a:pt x="2376" y="720"/>
                  </a:lnTo>
                  <a:lnTo>
                    <a:pt x="2376" y="720"/>
                  </a:lnTo>
                  <a:lnTo>
                    <a:pt x="2377" y="720"/>
                  </a:lnTo>
                  <a:lnTo>
                    <a:pt x="2378" y="720"/>
                  </a:lnTo>
                  <a:lnTo>
                    <a:pt x="2379" y="720"/>
                  </a:lnTo>
                  <a:lnTo>
                    <a:pt x="2379" y="722"/>
                  </a:lnTo>
                  <a:lnTo>
                    <a:pt x="2380" y="722"/>
                  </a:lnTo>
                  <a:lnTo>
                    <a:pt x="2380" y="722"/>
                  </a:lnTo>
                  <a:lnTo>
                    <a:pt x="2380" y="722"/>
                  </a:lnTo>
                  <a:lnTo>
                    <a:pt x="2381" y="722"/>
                  </a:lnTo>
                  <a:lnTo>
                    <a:pt x="2381" y="722"/>
                  </a:lnTo>
                  <a:lnTo>
                    <a:pt x="2381" y="722"/>
                  </a:lnTo>
                  <a:lnTo>
                    <a:pt x="2381" y="723"/>
                  </a:lnTo>
                  <a:lnTo>
                    <a:pt x="2381" y="725"/>
                  </a:lnTo>
                  <a:lnTo>
                    <a:pt x="2381" y="725"/>
                  </a:lnTo>
                  <a:lnTo>
                    <a:pt x="2381" y="725"/>
                  </a:lnTo>
                  <a:lnTo>
                    <a:pt x="2382" y="725"/>
                  </a:lnTo>
                  <a:lnTo>
                    <a:pt x="2382" y="726"/>
                  </a:lnTo>
                  <a:lnTo>
                    <a:pt x="2382" y="726"/>
                  </a:lnTo>
                  <a:lnTo>
                    <a:pt x="2382" y="726"/>
                  </a:lnTo>
                  <a:lnTo>
                    <a:pt x="2383" y="726"/>
                  </a:lnTo>
                  <a:lnTo>
                    <a:pt x="2383" y="727"/>
                  </a:lnTo>
                  <a:lnTo>
                    <a:pt x="2383" y="727"/>
                  </a:lnTo>
                  <a:lnTo>
                    <a:pt x="2383" y="727"/>
                  </a:lnTo>
                  <a:lnTo>
                    <a:pt x="2383" y="728"/>
                  </a:lnTo>
                  <a:lnTo>
                    <a:pt x="2383" y="728"/>
                  </a:lnTo>
                  <a:lnTo>
                    <a:pt x="2383" y="729"/>
                  </a:lnTo>
                  <a:lnTo>
                    <a:pt x="2385" y="729"/>
                  </a:lnTo>
                  <a:lnTo>
                    <a:pt x="2385" y="729"/>
                  </a:lnTo>
                  <a:lnTo>
                    <a:pt x="2385" y="729"/>
                  </a:lnTo>
                  <a:lnTo>
                    <a:pt x="2385" y="729"/>
                  </a:lnTo>
                  <a:lnTo>
                    <a:pt x="2385" y="731"/>
                  </a:lnTo>
                  <a:lnTo>
                    <a:pt x="2385" y="731"/>
                  </a:lnTo>
                  <a:lnTo>
                    <a:pt x="2385" y="731"/>
                  </a:lnTo>
                  <a:lnTo>
                    <a:pt x="2385" y="731"/>
                  </a:lnTo>
                  <a:lnTo>
                    <a:pt x="2385" y="732"/>
                  </a:lnTo>
                  <a:lnTo>
                    <a:pt x="2386" y="732"/>
                  </a:lnTo>
                  <a:lnTo>
                    <a:pt x="2386" y="732"/>
                  </a:lnTo>
                  <a:lnTo>
                    <a:pt x="2386" y="732"/>
                  </a:lnTo>
                  <a:lnTo>
                    <a:pt x="2386" y="732"/>
                  </a:lnTo>
                  <a:lnTo>
                    <a:pt x="2387" y="732"/>
                  </a:lnTo>
                  <a:lnTo>
                    <a:pt x="2387" y="733"/>
                  </a:lnTo>
                  <a:lnTo>
                    <a:pt x="2387" y="733"/>
                  </a:lnTo>
                  <a:lnTo>
                    <a:pt x="2387" y="733"/>
                  </a:lnTo>
                  <a:lnTo>
                    <a:pt x="2387" y="733"/>
                  </a:lnTo>
                  <a:lnTo>
                    <a:pt x="2387" y="734"/>
                  </a:lnTo>
                  <a:lnTo>
                    <a:pt x="2388" y="734"/>
                  </a:lnTo>
                  <a:lnTo>
                    <a:pt x="2388" y="734"/>
                  </a:lnTo>
                  <a:lnTo>
                    <a:pt x="2388" y="735"/>
                  </a:lnTo>
                  <a:lnTo>
                    <a:pt x="2388" y="737"/>
                  </a:lnTo>
                  <a:lnTo>
                    <a:pt x="2388" y="737"/>
                  </a:lnTo>
                  <a:lnTo>
                    <a:pt x="2388" y="739"/>
                  </a:lnTo>
                  <a:lnTo>
                    <a:pt x="2387" y="739"/>
                  </a:lnTo>
                  <a:lnTo>
                    <a:pt x="2387" y="739"/>
                  </a:lnTo>
                  <a:lnTo>
                    <a:pt x="2387" y="739"/>
                  </a:lnTo>
                  <a:lnTo>
                    <a:pt x="2387" y="740"/>
                  </a:lnTo>
                  <a:lnTo>
                    <a:pt x="2388" y="740"/>
                  </a:lnTo>
                  <a:lnTo>
                    <a:pt x="2388" y="740"/>
                  </a:lnTo>
                  <a:lnTo>
                    <a:pt x="2390" y="740"/>
                  </a:lnTo>
                  <a:lnTo>
                    <a:pt x="2390" y="740"/>
                  </a:lnTo>
                  <a:lnTo>
                    <a:pt x="2390" y="740"/>
                  </a:lnTo>
                  <a:lnTo>
                    <a:pt x="2390" y="739"/>
                  </a:lnTo>
                  <a:lnTo>
                    <a:pt x="2393" y="739"/>
                  </a:lnTo>
                  <a:lnTo>
                    <a:pt x="2393" y="739"/>
                  </a:lnTo>
                  <a:lnTo>
                    <a:pt x="2393" y="739"/>
                  </a:lnTo>
                  <a:lnTo>
                    <a:pt x="2393" y="739"/>
                  </a:lnTo>
                  <a:lnTo>
                    <a:pt x="2393" y="739"/>
                  </a:lnTo>
                  <a:lnTo>
                    <a:pt x="2393" y="740"/>
                  </a:lnTo>
                  <a:lnTo>
                    <a:pt x="2393" y="740"/>
                  </a:lnTo>
                  <a:lnTo>
                    <a:pt x="2393" y="740"/>
                  </a:lnTo>
                  <a:lnTo>
                    <a:pt x="2393" y="740"/>
                  </a:lnTo>
                  <a:lnTo>
                    <a:pt x="2393" y="741"/>
                  </a:lnTo>
                  <a:lnTo>
                    <a:pt x="2394" y="741"/>
                  </a:lnTo>
                  <a:lnTo>
                    <a:pt x="2394" y="741"/>
                  </a:lnTo>
                  <a:lnTo>
                    <a:pt x="2394" y="742"/>
                  </a:lnTo>
                  <a:lnTo>
                    <a:pt x="2394" y="742"/>
                  </a:lnTo>
                  <a:lnTo>
                    <a:pt x="2394" y="743"/>
                  </a:lnTo>
                  <a:lnTo>
                    <a:pt x="2395" y="743"/>
                  </a:lnTo>
                  <a:lnTo>
                    <a:pt x="2395" y="743"/>
                  </a:lnTo>
                  <a:lnTo>
                    <a:pt x="2395" y="744"/>
                  </a:lnTo>
                  <a:lnTo>
                    <a:pt x="2395" y="744"/>
                  </a:lnTo>
                  <a:lnTo>
                    <a:pt x="2395" y="744"/>
                  </a:lnTo>
                  <a:lnTo>
                    <a:pt x="2395" y="744"/>
                  </a:lnTo>
                  <a:lnTo>
                    <a:pt x="2396" y="744"/>
                  </a:lnTo>
                  <a:lnTo>
                    <a:pt x="2396" y="744"/>
                  </a:lnTo>
                  <a:lnTo>
                    <a:pt x="2397" y="744"/>
                  </a:lnTo>
                  <a:lnTo>
                    <a:pt x="2397" y="744"/>
                  </a:lnTo>
                  <a:lnTo>
                    <a:pt x="2397" y="744"/>
                  </a:lnTo>
                  <a:lnTo>
                    <a:pt x="2398" y="744"/>
                  </a:lnTo>
                  <a:lnTo>
                    <a:pt x="2398" y="744"/>
                  </a:lnTo>
                  <a:lnTo>
                    <a:pt x="2398" y="744"/>
                  </a:lnTo>
                  <a:lnTo>
                    <a:pt x="2399" y="744"/>
                  </a:lnTo>
                  <a:lnTo>
                    <a:pt x="2399" y="744"/>
                  </a:lnTo>
                  <a:lnTo>
                    <a:pt x="2400" y="744"/>
                  </a:lnTo>
                  <a:lnTo>
                    <a:pt x="2400" y="744"/>
                  </a:lnTo>
                  <a:lnTo>
                    <a:pt x="2400" y="745"/>
                  </a:lnTo>
                  <a:lnTo>
                    <a:pt x="2400" y="745"/>
                  </a:lnTo>
                  <a:lnTo>
                    <a:pt x="2400" y="745"/>
                  </a:lnTo>
                  <a:lnTo>
                    <a:pt x="2400" y="745"/>
                  </a:lnTo>
                  <a:lnTo>
                    <a:pt x="2402" y="745"/>
                  </a:lnTo>
                  <a:lnTo>
                    <a:pt x="2402" y="745"/>
                  </a:lnTo>
                  <a:lnTo>
                    <a:pt x="2402" y="745"/>
                  </a:lnTo>
                  <a:lnTo>
                    <a:pt x="2402" y="745"/>
                  </a:lnTo>
                  <a:lnTo>
                    <a:pt x="2403" y="744"/>
                  </a:lnTo>
                  <a:lnTo>
                    <a:pt x="2403" y="744"/>
                  </a:lnTo>
                  <a:lnTo>
                    <a:pt x="2403" y="745"/>
                  </a:lnTo>
                  <a:lnTo>
                    <a:pt x="2404" y="745"/>
                  </a:lnTo>
                  <a:lnTo>
                    <a:pt x="2404" y="745"/>
                  </a:lnTo>
                  <a:lnTo>
                    <a:pt x="2405" y="745"/>
                  </a:lnTo>
                  <a:lnTo>
                    <a:pt x="2405" y="745"/>
                  </a:lnTo>
                  <a:lnTo>
                    <a:pt x="2405" y="745"/>
                  </a:lnTo>
                  <a:lnTo>
                    <a:pt x="2406" y="745"/>
                  </a:lnTo>
                  <a:lnTo>
                    <a:pt x="2406" y="745"/>
                  </a:lnTo>
                  <a:lnTo>
                    <a:pt x="2406" y="746"/>
                  </a:lnTo>
                  <a:lnTo>
                    <a:pt x="2406" y="746"/>
                  </a:lnTo>
                  <a:lnTo>
                    <a:pt x="2406" y="746"/>
                  </a:lnTo>
                  <a:lnTo>
                    <a:pt x="2407" y="746"/>
                  </a:lnTo>
                  <a:lnTo>
                    <a:pt x="2407" y="746"/>
                  </a:lnTo>
                  <a:lnTo>
                    <a:pt x="2407" y="748"/>
                  </a:lnTo>
                  <a:lnTo>
                    <a:pt x="2407" y="749"/>
                  </a:lnTo>
                  <a:lnTo>
                    <a:pt x="2407" y="749"/>
                  </a:lnTo>
                  <a:lnTo>
                    <a:pt x="2406" y="749"/>
                  </a:lnTo>
                  <a:lnTo>
                    <a:pt x="2406" y="749"/>
                  </a:lnTo>
                  <a:lnTo>
                    <a:pt x="2406" y="749"/>
                  </a:lnTo>
                  <a:lnTo>
                    <a:pt x="2406" y="748"/>
                  </a:lnTo>
                  <a:lnTo>
                    <a:pt x="2406" y="748"/>
                  </a:lnTo>
                  <a:lnTo>
                    <a:pt x="2406" y="748"/>
                  </a:lnTo>
                  <a:lnTo>
                    <a:pt x="2406" y="748"/>
                  </a:lnTo>
                  <a:lnTo>
                    <a:pt x="2406" y="748"/>
                  </a:lnTo>
                  <a:lnTo>
                    <a:pt x="2406" y="748"/>
                  </a:lnTo>
                  <a:lnTo>
                    <a:pt x="2406" y="748"/>
                  </a:lnTo>
                  <a:lnTo>
                    <a:pt x="2406" y="749"/>
                  </a:lnTo>
                  <a:lnTo>
                    <a:pt x="2406" y="749"/>
                  </a:lnTo>
                  <a:lnTo>
                    <a:pt x="2406" y="751"/>
                  </a:lnTo>
                  <a:lnTo>
                    <a:pt x="2406" y="751"/>
                  </a:lnTo>
                  <a:lnTo>
                    <a:pt x="2406" y="751"/>
                  </a:lnTo>
                  <a:lnTo>
                    <a:pt x="2406" y="751"/>
                  </a:lnTo>
                  <a:lnTo>
                    <a:pt x="2406" y="752"/>
                  </a:lnTo>
                  <a:lnTo>
                    <a:pt x="2406" y="752"/>
                  </a:lnTo>
                  <a:lnTo>
                    <a:pt x="2405" y="752"/>
                  </a:lnTo>
                  <a:lnTo>
                    <a:pt x="2405" y="753"/>
                  </a:lnTo>
                  <a:lnTo>
                    <a:pt x="2405" y="753"/>
                  </a:lnTo>
                  <a:lnTo>
                    <a:pt x="2405" y="753"/>
                  </a:lnTo>
                  <a:lnTo>
                    <a:pt x="2405" y="753"/>
                  </a:lnTo>
                  <a:lnTo>
                    <a:pt x="2405" y="753"/>
                  </a:lnTo>
                  <a:lnTo>
                    <a:pt x="2405" y="754"/>
                  </a:lnTo>
                  <a:lnTo>
                    <a:pt x="2405" y="754"/>
                  </a:lnTo>
                  <a:lnTo>
                    <a:pt x="2404" y="754"/>
                  </a:lnTo>
                  <a:lnTo>
                    <a:pt x="2404" y="754"/>
                  </a:lnTo>
                  <a:lnTo>
                    <a:pt x="2404" y="754"/>
                  </a:lnTo>
                  <a:lnTo>
                    <a:pt x="2404" y="754"/>
                  </a:lnTo>
                  <a:lnTo>
                    <a:pt x="2404" y="756"/>
                  </a:lnTo>
                  <a:lnTo>
                    <a:pt x="2404" y="756"/>
                  </a:lnTo>
                  <a:lnTo>
                    <a:pt x="2404" y="756"/>
                  </a:lnTo>
                  <a:lnTo>
                    <a:pt x="2404" y="756"/>
                  </a:lnTo>
                  <a:lnTo>
                    <a:pt x="2403" y="756"/>
                  </a:lnTo>
                  <a:lnTo>
                    <a:pt x="2403" y="757"/>
                  </a:lnTo>
                  <a:lnTo>
                    <a:pt x="2403" y="757"/>
                  </a:lnTo>
                  <a:lnTo>
                    <a:pt x="2403" y="757"/>
                  </a:lnTo>
                  <a:lnTo>
                    <a:pt x="2403" y="757"/>
                  </a:lnTo>
                  <a:lnTo>
                    <a:pt x="2403" y="758"/>
                  </a:lnTo>
                  <a:lnTo>
                    <a:pt x="2403" y="758"/>
                  </a:lnTo>
                  <a:lnTo>
                    <a:pt x="2404" y="759"/>
                  </a:lnTo>
                  <a:lnTo>
                    <a:pt x="2404" y="759"/>
                  </a:lnTo>
                  <a:lnTo>
                    <a:pt x="2404" y="759"/>
                  </a:lnTo>
                  <a:lnTo>
                    <a:pt x="2404" y="759"/>
                  </a:lnTo>
                  <a:lnTo>
                    <a:pt x="2404" y="760"/>
                  </a:lnTo>
                  <a:lnTo>
                    <a:pt x="2404" y="760"/>
                  </a:lnTo>
                  <a:lnTo>
                    <a:pt x="2404" y="760"/>
                  </a:lnTo>
                  <a:lnTo>
                    <a:pt x="2404" y="761"/>
                  </a:lnTo>
                  <a:lnTo>
                    <a:pt x="2404" y="761"/>
                  </a:lnTo>
                  <a:lnTo>
                    <a:pt x="2404" y="761"/>
                  </a:lnTo>
                  <a:lnTo>
                    <a:pt x="2403" y="761"/>
                  </a:lnTo>
                  <a:lnTo>
                    <a:pt x="2403" y="762"/>
                  </a:lnTo>
                  <a:lnTo>
                    <a:pt x="2404" y="762"/>
                  </a:lnTo>
                  <a:lnTo>
                    <a:pt x="2404" y="763"/>
                  </a:lnTo>
                  <a:lnTo>
                    <a:pt x="2404" y="763"/>
                  </a:lnTo>
                  <a:lnTo>
                    <a:pt x="2404" y="763"/>
                  </a:lnTo>
                  <a:lnTo>
                    <a:pt x="2405" y="763"/>
                  </a:lnTo>
                  <a:lnTo>
                    <a:pt x="2405" y="763"/>
                  </a:lnTo>
                  <a:lnTo>
                    <a:pt x="2405" y="763"/>
                  </a:lnTo>
                  <a:lnTo>
                    <a:pt x="2405" y="765"/>
                  </a:lnTo>
                  <a:lnTo>
                    <a:pt x="2405" y="765"/>
                  </a:lnTo>
                  <a:lnTo>
                    <a:pt x="2405" y="765"/>
                  </a:lnTo>
                  <a:lnTo>
                    <a:pt x="2405" y="765"/>
                  </a:lnTo>
                  <a:lnTo>
                    <a:pt x="2405" y="766"/>
                  </a:lnTo>
                  <a:lnTo>
                    <a:pt x="2406" y="768"/>
                  </a:lnTo>
                  <a:lnTo>
                    <a:pt x="2407" y="768"/>
                  </a:lnTo>
                  <a:lnTo>
                    <a:pt x="2407" y="768"/>
                  </a:lnTo>
                  <a:lnTo>
                    <a:pt x="2407" y="768"/>
                  </a:lnTo>
                  <a:lnTo>
                    <a:pt x="2407" y="769"/>
                  </a:lnTo>
                  <a:lnTo>
                    <a:pt x="2407" y="769"/>
                  </a:lnTo>
                  <a:lnTo>
                    <a:pt x="2407" y="769"/>
                  </a:lnTo>
                  <a:lnTo>
                    <a:pt x="2407" y="769"/>
                  </a:lnTo>
                  <a:lnTo>
                    <a:pt x="2407" y="769"/>
                  </a:lnTo>
                  <a:lnTo>
                    <a:pt x="2408" y="770"/>
                  </a:lnTo>
                  <a:lnTo>
                    <a:pt x="2408" y="770"/>
                  </a:lnTo>
                  <a:lnTo>
                    <a:pt x="2408" y="770"/>
                  </a:lnTo>
                  <a:lnTo>
                    <a:pt x="2408" y="771"/>
                  </a:lnTo>
                  <a:lnTo>
                    <a:pt x="2408" y="771"/>
                  </a:lnTo>
                  <a:lnTo>
                    <a:pt x="2408" y="772"/>
                  </a:lnTo>
                  <a:lnTo>
                    <a:pt x="2408" y="772"/>
                  </a:lnTo>
                  <a:lnTo>
                    <a:pt x="2410" y="774"/>
                  </a:lnTo>
                  <a:lnTo>
                    <a:pt x="2410" y="774"/>
                  </a:lnTo>
                  <a:lnTo>
                    <a:pt x="2410" y="774"/>
                  </a:lnTo>
                  <a:lnTo>
                    <a:pt x="2410" y="774"/>
                  </a:lnTo>
                  <a:lnTo>
                    <a:pt x="2410" y="774"/>
                  </a:lnTo>
                  <a:lnTo>
                    <a:pt x="2410" y="772"/>
                  </a:lnTo>
                  <a:lnTo>
                    <a:pt x="2410" y="772"/>
                  </a:lnTo>
                  <a:lnTo>
                    <a:pt x="2410" y="772"/>
                  </a:lnTo>
                  <a:lnTo>
                    <a:pt x="2410" y="772"/>
                  </a:lnTo>
                  <a:lnTo>
                    <a:pt x="2410" y="771"/>
                  </a:lnTo>
                  <a:lnTo>
                    <a:pt x="2408" y="771"/>
                  </a:lnTo>
                  <a:lnTo>
                    <a:pt x="2408" y="771"/>
                  </a:lnTo>
                  <a:lnTo>
                    <a:pt x="2408" y="771"/>
                  </a:lnTo>
                  <a:lnTo>
                    <a:pt x="2408" y="769"/>
                  </a:lnTo>
                  <a:lnTo>
                    <a:pt x="2408" y="769"/>
                  </a:lnTo>
                  <a:lnTo>
                    <a:pt x="2408" y="768"/>
                  </a:lnTo>
                  <a:lnTo>
                    <a:pt x="2408" y="768"/>
                  </a:lnTo>
                  <a:lnTo>
                    <a:pt x="2408" y="768"/>
                  </a:lnTo>
                  <a:lnTo>
                    <a:pt x="2408" y="768"/>
                  </a:lnTo>
                  <a:lnTo>
                    <a:pt x="2408" y="767"/>
                  </a:lnTo>
                  <a:lnTo>
                    <a:pt x="2410" y="767"/>
                  </a:lnTo>
                  <a:lnTo>
                    <a:pt x="2410" y="766"/>
                  </a:lnTo>
                  <a:lnTo>
                    <a:pt x="2410" y="766"/>
                  </a:lnTo>
                  <a:lnTo>
                    <a:pt x="2410" y="766"/>
                  </a:lnTo>
                  <a:lnTo>
                    <a:pt x="2410" y="766"/>
                  </a:lnTo>
                  <a:lnTo>
                    <a:pt x="2410" y="766"/>
                  </a:lnTo>
                  <a:lnTo>
                    <a:pt x="2410" y="765"/>
                  </a:lnTo>
                  <a:lnTo>
                    <a:pt x="2410" y="765"/>
                  </a:lnTo>
                  <a:lnTo>
                    <a:pt x="2410" y="763"/>
                  </a:lnTo>
                  <a:lnTo>
                    <a:pt x="2410" y="763"/>
                  </a:lnTo>
                  <a:lnTo>
                    <a:pt x="2410" y="763"/>
                  </a:lnTo>
                  <a:lnTo>
                    <a:pt x="2408" y="763"/>
                  </a:lnTo>
                  <a:lnTo>
                    <a:pt x="2408" y="763"/>
                  </a:lnTo>
                  <a:lnTo>
                    <a:pt x="2408" y="765"/>
                  </a:lnTo>
                  <a:lnTo>
                    <a:pt x="2407" y="765"/>
                  </a:lnTo>
                  <a:lnTo>
                    <a:pt x="2407" y="763"/>
                  </a:lnTo>
                  <a:lnTo>
                    <a:pt x="2408" y="762"/>
                  </a:lnTo>
                  <a:lnTo>
                    <a:pt x="2408" y="762"/>
                  </a:lnTo>
                  <a:lnTo>
                    <a:pt x="2408" y="762"/>
                  </a:lnTo>
                  <a:lnTo>
                    <a:pt x="2408" y="762"/>
                  </a:lnTo>
                  <a:lnTo>
                    <a:pt x="2408" y="761"/>
                  </a:lnTo>
                  <a:lnTo>
                    <a:pt x="2408" y="761"/>
                  </a:lnTo>
                  <a:lnTo>
                    <a:pt x="2410" y="761"/>
                  </a:lnTo>
                  <a:lnTo>
                    <a:pt x="2410" y="761"/>
                  </a:lnTo>
                  <a:lnTo>
                    <a:pt x="2410" y="761"/>
                  </a:lnTo>
                  <a:lnTo>
                    <a:pt x="2410" y="760"/>
                  </a:lnTo>
                  <a:lnTo>
                    <a:pt x="2410" y="760"/>
                  </a:lnTo>
                  <a:lnTo>
                    <a:pt x="2410" y="760"/>
                  </a:lnTo>
                  <a:lnTo>
                    <a:pt x="2410" y="760"/>
                  </a:lnTo>
                  <a:lnTo>
                    <a:pt x="2410" y="760"/>
                  </a:lnTo>
                  <a:lnTo>
                    <a:pt x="2411" y="759"/>
                  </a:lnTo>
                  <a:lnTo>
                    <a:pt x="2411" y="759"/>
                  </a:lnTo>
                  <a:lnTo>
                    <a:pt x="2411" y="759"/>
                  </a:lnTo>
                  <a:lnTo>
                    <a:pt x="2411" y="759"/>
                  </a:lnTo>
                  <a:lnTo>
                    <a:pt x="2411" y="759"/>
                  </a:lnTo>
                  <a:lnTo>
                    <a:pt x="2411" y="758"/>
                  </a:lnTo>
                  <a:lnTo>
                    <a:pt x="2412" y="758"/>
                  </a:lnTo>
                  <a:lnTo>
                    <a:pt x="2412" y="758"/>
                  </a:lnTo>
                  <a:lnTo>
                    <a:pt x="2412" y="758"/>
                  </a:lnTo>
                  <a:lnTo>
                    <a:pt x="2412" y="758"/>
                  </a:lnTo>
                  <a:lnTo>
                    <a:pt x="2412" y="758"/>
                  </a:lnTo>
                  <a:lnTo>
                    <a:pt x="2412" y="757"/>
                  </a:lnTo>
                  <a:lnTo>
                    <a:pt x="2413" y="757"/>
                  </a:lnTo>
                  <a:lnTo>
                    <a:pt x="2413" y="757"/>
                  </a:lnTo>
                  <a:lnTo>
                    <a:pt x="2413" y="757"/>
                  </a:lnTo>
                  <a:lnTo>
                    <a:pt x="2414" y="757"/>
                  </a:lnTo>
                  <a:lnTo>
                    <a:pt x="2414" y="757"/>
                  </a:lnTo>
                  <a:lnTo>
                    <a:pt x="2414" y="758"/>
                  </a:lnTo>
                  <a:lnTo>
                    <a:pt x="2415" y="758"/>
                  </a:lnTo>
                  <a:lnTo>
                    <a:pt x="2415" y="757"/>
                  </a:lnTo>
                  <a:lnTo>
                    <a:pt x="2416" y="757"/>
                  </a:lnTo>
                  <a:lnTo>
                    <a:pt x="2416" y="757"/>
                  </a:lnTo>
                  <a:lnTo>
                    <a:pt x="2419" y="757"/>
                  </a:lnTo>
                  <a:lnTo>
                    <a:pt x="2419" y="757"/>
                  </a:lnTo>
                  <a:lnTo>
                    <a:pt x="2419" y="757"/>
                  </a:lnTo>
                  <a:lnTo>
                    <a:pt x="2420" y="757"/>
                  </a:lnTo>
                  <a:lnTo>
                    <a:pt x="2420" y="757"/>
                  </a:lnTo>
                  <a:lnTo>
                    <a:pt x="2420" y="757"/>
                  </a:lnTo>
                  <a:lnTo>
                    <a:pt x="2422" y="757"/>
                  </a:lnTo>
                  <a:lnTo>
                    <a:pt x="2422" y="757"/>
                  </a:lnTo>
                  <a:lnTo>
                    <a:pt x="2422" y="757"/>
                  </a:lnTo>
                  <a:lnTo>
                    <a:pt x="2422" y="757"/>
                  </a:lnTo>
                  <a:lnTo>
                    <a:pt x="2423" y="757"/>
                  </a:lnTo>
                  <a:lnTo>
                    <a:pt x="2423" y="757"/>
                  </a:lnTo>
                  <a:lnTo>
                    <a:pt x="2423" y="757"/>
                  </a:lnTo>
                  <a:lnTo>
                    <a:pt x="2423" y="758"/>
                  </a:lnTo>
                  <a:lnTo>
                    <a:pt x="2423" y="758"/>
                  </a:lnTo>
                  <a:lnTo>
                    <a:pt x="2423" y="758"/>
                  </a:lnTo>
                  <a:lnTo>
                    <a:pt x="2423" y="759"/>
                  </a:lnTo>
                  <a:lnTo>
                    <a:pt x="2423" y="759"/>
                  </a:lnTo>
                  <a:lnTo>
                    <a:pt x="2423" y="760"/>
                  </a:lnTo>
                  <a:lnTo>
                    <a:pt x="2423" y="760"/>
                  </a:lnTo>
                  <a:lnTo>
                    <a:pt x="2424" y="761"/>
                  </a:lnTo>
                  <a:lnTo>
                    <a:pt x="2424" y="761"/>
                  </a:lnTo>
                  <a:lnTo>
                    <a:pt x="2424" y="761"/>
                  </a:lnTo>
                  <a:lnTo>
                    <a:pt x="2424" y="761"/>
                  </a:lnTo>
                  <a:lnTo>
                    <a:pt x="2424" y="762"/>
                  </a:lnTo>
                  <a:lnTo>
                    <a:pt x="2424" y="762"/>
                  </a:lnTo>
                  <a:lnTo>
                    <a:pt x="2424" y="762"/>
                  </a:lnTo>
                  <a:lnTo>
                    <a:pt x="2424" y="766"/>
                  </a:lnTo>
                  <a:lnTo>
                    <a:pt x="2425" y="766"/>
                  </a:lnTo>
                  <a:lnTo>
                    <a:pt x="2425" y="767"/>
                  </a:lnTo>
                  <a:lnTo>
                    <a:pt x="2425" y="767"/>
                  </a:lnTo>
                  <a:lnTo>
                    <a:pt x="2425" y="767"/>
                  </a:lnTo>
                  <a:lnTo>
                    <a:pt x="2425" y="767"/>
                  </a:lnTo>
                  <a:lnTo>
                    <a:pt x="2425" y="767"/>
                  </a:lnTo>
                  <a:lnTo>
                    <a:pt x="2425" y="767"/>
                  </a:lnTo>
                  <a:lnTo>
                    <a:pt x="2427" y="768"/>
                  </a:lnTo>
                  <a:lnTo>
                    <a:pt x="2427" y="768"/>
                  </a:lnTo>
                  <a:lnTo>
                    <a:pt x="2427" y="768"/>
                  </a:lnTo>
                  <a:lnTo>
                    <a:pt x="2427" y="768"/>
                  </a:lnTo>
                  <a:lnTo>
                    <a:pt x="2428" y="768"/>
                  </a:lnTo>
                  <a:lnTo>
                    <a:pt x="2428" y="768"/>
                  </a:lnTo>
                  <a:lnTo>
                    <a:pt x="2428" y="769"/>
                  </a:lnTo>
                  <a:lnTo>
                    <a:pt x="2428" y="769"/>
                  </a:lnTo>
                  <a:lnTo>
                    <a:pt x="2428" y="769"/>
                  </a:lnTo>
                  <a:lnTo>
                    <a:pt x="2428" y="769"/>
                  </a:lnTo>
                  <a:lnTo>
                    <a:pt x="2429" y="769"/>
                  </a:lnTo>
                  <a:lnTo>
                    <a:pt x="2429" y="769"/>
                  </a:lnTo>
                  <a:lnTo>
                    <a:pt x="2429" y="769"/>
                  </a:lnTo>
                  <a:lnTo>
                    <a:pt x="2429" y="770"/>
                  </a:lnTo>
                  <a:lnTo>
                    <a:pt x="2430" y="770"/>
                  </a:lnTo>
                  <a:lnTo>
                    <a:pt x="2430" y="770"/>
                  </a:lnTo>
                  <a:lnTo>
                    <a:pt x="2430" y="770"/>
                  </a:lnTo>
                  <a:lnTo>
                    <a:pt x="2431" y="770"/>
                  </a:lnTo>
                  <a:lnTo>
                    <a:pt x="2431" y="770"/>
                  </a:lnTo>
                  <a:lnTo>
                    <a:pt x="2431" y="770"/>
                  </a:lnTo>
                  <a:lnTo>
                    <a:pt x="2432" y="771"/>
                  </a:lnTo>
                  <a:lnTo>
                    <a:pt x="2432" y="771"/>
                  </a:lnTo>
                  <a:lnTo>
                    <a:pt x="2432" y="771"/>
                  </a:lnTo>
                  <a:lnTo>
                    <a:pt x="2432" y="771"/>
                  </a:lnTo>
                  <a:lnTo>
                    <a:pt x="2432" y="771"/>
                  </a:lnTo>
                  <a:lnTo>
                    <a:pt x="2432" y="772"/>
                  </a:lnTo>
                  <a:lnTo>
                    <a:pt x="2433" y="772"/>
                  </a:lnTo>
                  <a:lnTo>
                    <a:pt x="2433" y="772"/>
                  </a:lnTo>
                  <a:lnTo>
                    <a:pt x="2433" y="772"/>
                  </a:lnTo>
                  <a:lnTo>
                    <a:pt x="2433" y="772"/>
                  </a:lnTo>
                  <a:lnTo>
                    <a:pt x="2434" y="774"/>
                  </a:lnTo>
                  <a:lnTo>
                    <a:pt x="2434" y="774"/>
                  </a:lnTo>
                  <a:lnTo>
                    <a:pt x="2434" y="774"/>
                  </a:lnTo>
                  <a:lnTo>
                    <a:pt x="2434" y="774"/>
                  </a:lnTo>
                  <a:lnTo>
                    <a:pt x="2434" y="774"/>
                  </a:lnTo>
                  <a:lnTo>
                    <a:pt x="2434" y="774"/>
                  </a:lnTo>
                  <a:lnTo>
                    <a:pt x="2434" y="774"/>
                  </a:lnTo>
                  <a:lnTo>
                    <a:pt x="2434" y="774"/>
                  </a:lnTo>
                  <a:lnTo>
                    <a:pt x="2434" y="774"/>
                  </a:lnTo>
                  <a:lnTo>
                    <a:pt x="2434" y="774"/>
                  </a:lnTo>
                  <a:lnTo>
                    <a:pt x="2434" y="774"/>
                  </a:lnTo>
                  <a:lnTo>
                    <a:pt x="2434" y="775"/>
                  </a:lnTo>
                  <a:lnTo>
                    <a:pt x="2434" y="775"/>
                  </a:lnTo>
                  <a:lnTo>
                    <a:pt x="2434" y="775"/>
                  </a:lnTo>
                  <a:lnTo>
                    <a:pt x="2434" y="775"/>
                  </a:lnTo>
                  <a:lnTo>
                    <a:pt x="2434" y="776"/>
                  </a:lnTo>
                  <a:close/>
                  <a:moveTo>
                    <a:pt x="2516" y="714"/>
                  </a:moveTo>
                  <a:lnTo>
                    <a:pt x="2516" y="714"/>
                  </a:lnTo>
                  <a:lnTo>
                    <a:pt x="2516" y="714"/>
                  </a:lnTo>
                  <a:lnTo>
                    <a:pt x="2516" y="714"/>
                  </a:lnTo>
                  <a:lnTo>
                    <a:pt x="2515" y="715"/>
                  </a:lnTo>
                  <a:lnTo>
                    <a:pt x="2515" y="715"/>
                  </a:lnTo>
                  <a:lnTo>
                    <a:pt x="2514" y="715"/>
                  </a:lnTo>
                  <a:lnTo>
                    <a:pt x="2514" y="715"/>
                  </a:lnTo>
                  <a:lnTo>
                    <a:pt x="2514" y="716"/>
                  </a:lnTo>
                  <a:lnTo>
                    <a:pt x="2514" y="716"/>
                  </a:lnTo>
                  <a:lnTo>
                    <a:pt x="2514" y="717"/>
                  </a:lnTo>
                  <a:lnTo>
                    <a:pt x="2514" y="718"/>
                  </a:lnTo>
                  <a:lnTo>
                    <a:pt x="2514" y="718"/>
                  </a:lnTo>
                  <a:lnTo>
                    <a:pt x="2513" y="718"/>
                  </a:lnTo>
                  <a:lnTo>
                    <a:pt x="2513" y="719"/>
                  </a:lnTo>
                  <a:lnTo>
                    <a:pt x="2511" y="719"/>
                  </a:lnTo>
                  <a:lnTo>
                    <a:pt x="2510" y="719"/>
                  </a:lnTo>
                  <a:lnTo>
                    <a:pt x="2510" y="719"/>
                  </a:lnTo>
                  <a:lnTo>
                    <a:pt x="2510" y="720"/>
                  </a:lnTo>
                  <a:lnTo>
                    <a:pt x="2510" y="720"/>
                  </a:lnTo>
                  <a:lnTo>
                    <a:pt x="2510" y="722"/>
                  </a:lnTo>
                  <a:lnTo>
                    <a:pt x="2509" y="723"/>
                  </a:lnTo>
                  <a:lnTo>
                    <a:pt x="2509" y="723"/>
                  </a:lnTo>
                  <a:lnTo>
                    <a:pt x="2508" y="723"/>
                  </a:lnTo>
                  <a:lnTo>
                    <a:pt x="2508" y="724"/>
                  </a:lnTo>
                  <a:lnTo>
                    <a:pt x="2507" y="724"/>
                  </a:lnTo>
                  <a:lnTo>
                    <a:pt x="2506" y="724"/>
                  </a:lnTo>
                  <a:lnTo>
                    <a:pt x="2505" y="724"/>
                  </a:lnTo>
                  <a:lnTo>
                    <a:pt x="2504" y="724"/>
                  </a:lnTo>
                  <a:lnTo>
                    <a:pt x="2504" y="724"/>
                  </a:lnTo>
                  <a:lnTo>
                    <a:pt x="2502" y="724"/>
                  </a:lnTo>
                  <a:lnTo>
                    <a:pt x="2502" y="724"/>
                  </a:lnTo>
                  <a:lnTo>
                    <a:pt x="2500" y="724"/>
                  </a:lnTo>
                  <a:lnTo>
                    <a:pt x="2500" y="724"/>
                  </a:lnTo>
                  <a:lnTo>
                    <a:pt x="2500" y="724"/>
                  </a:lnTo>
                  <a:lnTo>
                    <a:pt x="2499" y="724"/>
                  </a:lnTo>
                  <a:lnTo>
                    <a:pt x="2499" y="724"/>
                  </a:lnTo>
                  <a:lnTo>
                    <a:pt x="2497" y="724"/>
                  </a:lnTo>
                  <a:lnTo>
                    <a:pt x="2496" y="724"/>
                  </a:lnTo>
                  <a:lnTo>
                    <a:pt x="2496" y="724"/>
                  </a:lnTo>
                  <a:lnTo>
                    <a:pt x="2496" y="725"/>
                  </a:lnTo>
                  <a:lnTo>
                    <a:pt x="2496" y="725"/>
                  </a:lnTo>
                  <a:lnTo>
                    <a:pt x="2496" y="726"/>
                  </a:lnTo>
                  <a:lnTo>
                    <a:pt x="2494" y="725"/>
                  </a:lnTo>
                  <a:lnTo>
                    <a:pt x="2494" y="724"/>
                  </a:lnTo>
                  <a:lnTo>
                    <a:pt x="2496" y="724"/>
                  </a:lnTo>
                  <a:lnTo>
                    <a:pt x="2494" y="724"/>
                  </a:lnTo>
                  <a:lnTo>
                    <a:pt x="2494" y="724"/>
                  </a:lnTo>
                  <a:lnTo>
                    <a:pt x="2494" y="723"/>
                  </a:lnTo>
                  <a:lnTo>
                    <a:pt x="2493" y="723"/>
                  </a:lnTo>
                  <a:lnTo>
                    <a:pt x="2493" y="723"/>
                  </a:lnTo>
                  <a:lnTo>
                    <a:pt x="2493" y="722"/>
                  </a:lnTo>
                  <a:lnTo>
                    <a:pt x="2493" y="720"/>
                  </a:lnTo>
                  <a:lnTo>
                    <a:pt x="2493" y="720"/>
                  </a:lnTo>
                  <a:lnTo>
                    <a:pt x="2493" y="719"/>
                  </a:lnTo>
                  <a:lnTo>
                    <a:pt x="2492" y="719"/>
                  </a:lnTo>
                  <a:lnTo>
                    <a:pt x="2492" y="719"/>
                  </a:lnTo>
                  <a:lnTo>
                    <a:pt x="2491" y="719"/>
                  </a:lnTo>
                  <a:lnTo>
                    <a:pt x="2491" y="719"/>
                  </a:lnTo>
                  <a:lnTo>
                    <a:pt x="2490" y="720"/>
                  </a:lnTo>
                  <a:lnTo>
                    <a:pt x="2488" y="720"/>
                  </a:lnTo>
                  <a:lnTo>
                    <a:pt x="2487" y="719"/>
                  </a:lnTo>
                  <a:lnTo>
                    <a:pt x="2485" y="719"/>
                  </a:lnTo>
                  <a:lnTo>
                    <a:pt x="2484" y="719"/>
                  </a:lnTo>
                  <a:lnTo>
                    <a:pt x="2483" y="719"/>
                  </a:lnTo>
                  <a:lnTo>
                    <a:pt x="2483" y="719"/>
                  </a:lnTo>
                  <a:lnTo>
                    <a:pt x="2483" y="718"/>
                  </a:lnTo>
                  <a:lnTo>
                    <a:pt x="2482" y="718"/>
                  </a:lnTo>
                  <a:lnTo>
                    <a:pt x="2482" y="716"/>
                  </a:lnTo>
                  <a:lnTo>
                    <a:pt x="2483" y="715"/>
                  </a:lnTo>
                  <a:lnTo>
                    <a:pt x="2483" y="715"/>
                  </a:lnTo>
                  <a:lnTo>
                    <a:pt x="2483" y="715"/>
                  </a:lnTo>
                  <a:lnTo>
                    <a:pt x="2483" y="715"/>
                  </a:lnTo>
                  <a:lnTo>
                    <a:pt x="2483" y="714"/>
                  </a:lnTo>
                  <a:lnTo>
                    <a:pt x="2483" y="714"/>
                  </a:lnTo>
                  <a:lnTo>
                    <a:pt x="2483" y="712"/>
                  </a:lnTo>
                  <a:lnTo>
                    <a:pt x="2482" y="712"/>
                  </a:lnTo>
                  <a:lnTo>
                    <a:pt x="2482" y="711"/>
                  </a:lnTo>
                  <a:lnTo>
                    <a:pt x="2482" y="710"/>
                  </a:lnTo>
                  <a:lnTo>
                    <a:pt x="2482" y="710"/>
                  </a:lnTo>
                  <a:lnTo>
                    <a:pt x="2482" y="709"/>
                  </a:lnTo>
                  <a:lnTo>
                    <a:pt x="2483" y="709"/>
                  </a:lnTo>
                  <a:lnTo>
                    <a:pt x="2483" y="708"/>
                  </a:lnTo>
                  <a:lnTo>
                    <a:pt x="2483" y="708"/>
                  </a:lnTo>
                  <a:lnTo>
                    <a:pt x="2483" y="707"/>
                  </a:lnTo>
                  <a:lnTo>
                    <a:pt x="2483" y="707"/>
                  </a:lnTo>
                  <a:lnTo>
                    <a:pt x="2483" y="706"/>
                  </a:lnTo>
                  <a:lnTo>
                    <a:pt x="2484" y="706"/>
                  </a:lnTo>
                  <a:lnTo>
                    <a:pt x="2484" y="705"/>
                  </a:lnTo>
                  <a:lnTo>
                    <a:pt x="2484" y="705"/>
                  </a:lnTo>
                  <a:lnTo>
                    <a:pt x="2484" y="703"/>
                  </a:lnTo>
                  <a:lnTo>
                    <a:pt x="2484" y="703"/>
                  </a:lnTo>
                  <a:lnTo>
                    <a:pt x="2484" y="703"/>
                  </a:lnTo>
                  <a:lnTo>
                    <a:pt x="2485" y="702"/>
                  </a:lnTo>
                  <a:lnTo>
                    <a:pt x="2485" y="702"/>
                  </a:lnTo>
                  <a:lnTo>
                    <a:pt x="2485" y="701"/>
                  </a:lnTo>
                  <a:lnTo>
                    <a:pt x="2487" y="701"/>
                  </a:lnTo>
                  <a:lnTo>
                    <a:pt x="2487" y="701"/>
                  </a:lnTo>
                  <a:lnTo>
                    <a:pt x="2487" y="700"/>
                  </a:lnTo>
                  <a:lnTo>
                    <a:pt x="2487" y="700"/>
                  </a:lnTo>
                  <a:lnTo>
                    <a:pt x="2487" y="700"/>
                  </a:lnTo>
                  <a:lnTo>
                    <a:pt x="2487" y="699"/>
                  </a:lnTo>
                  <a:lnTo>
                    <a:pt x="2487" y="699"/>
                  </a:lnTo>
                  <a:lnTo>
                    <a:pt x="2487" y="699"/>
                  </a:lnTo>
                  <a:lnTo>
                    <a:pt x="2488" y="698"/>
                  </a:lnTo>
                  <a:lnTo>
                    <a:pt x="2488" y="698"/>
                  </a:lnTo>
                  <a:lnTo>
                    <a:pt x="2488" y="697"/>
                  </a:lnTo>
                  <a:lnTo>
                    <a:pt x="2488" y="695"/>
                  </a:lnTo>
                  <a:lnTo>
                    <a:pt x="2488" y="694"/>
                  </a:lnTo>
                  <a:lnTo>
                    <a:pt x="2488" y="694"/>
                  </a:lnTo>
                  <a:lnTo>
                    <a:pt x="2489" y="693"/>
                  </a:lnTo>
                  <a:lnTo>
                    <a:pt x="2489" y="693"/>
                  </a:lnTo>
                  <a:lnTo>
                    <a:pt x="2490" y="693"/>
                  </a:lnTo>
                  <a:lnTo>
                    <a:pt x="2490" y="692"/>
                  </a:lnTo>
                  <a:lnTo>
                    <a:pt x="2491" y="692"/>
                  </a:lnTo>
                  <a:lnTo>
                    <a:pt x="2491" y="693"/>
                  </a:lnTo>
                  <a:lnTo>
                    <a:pt x="2492" y="693"/>
                  </a:lnTo>
                  <a:lnTo>
                    <a:pt x="2492" y="692"/>
                  </a:lnTo>
                  <a:lnTo>
                    <a:pt x="2492" y="692"/>
                  </a:lnTo>
                  <a:lnTo>
                    <a:pt x="2492" y="692"/>
                  </a:lnTo>
                  <a:lnTo>
                    <a:pt x="2492" y="692"/>
                  </a:lnTo>
                  <a:lnTo>
                    <a:pt x="2496" y="692"/>
                  </a:lnTo>
                  <a:lnTo>
                    <a:pt x="2496" y="692"/>
                  </a:lnTo>
                  <a:lnTo>
                    <a:pt x="2496" y="691"/>
                  </a:lnTo>
                  <a:lnTo>
                    <a:pt x="2497" y="691"/>
                  </a:lnTo>
                  <a:lnTo>
                    <a:pt x="2497" y="692"/>
                  </a:lnTo>
                  <a:lnTo>
                    <a:pt x="2497" y="692"/>
                  </a:lnTo>
                  <a:lnTo>
                    <a:pt x="2497" y="693"/>
                  </a:lnTo>
                  <a:lnTo>
                    <a:pt x="2497" y="693"/>
                  </a:lnTo>
                  <a:lnTo>
                    <a:pt x="2496" y="693"/>
                  </a:lnTo>
                  <a:lnTo>
                    <a:pt x="2496" y="693"/>
                  </a:lnTo>
                  <a:lnTo>
                    <a:pt x="2496" y="694"/>
                  </a:lnTo>
                  <a:lnTo>
                    <a:pt x="2496" y="695"/>
                  </a:lnTo>
                  <a:lnTo>
                    <a:pt x="2496" y="695"/>
                  </a:lnTo>
                  <a:lnTo>
                    <a:pt x="2497" y="695"/>
                  </a:lnTo>
                  <a:lnTo>
                    <a:pt x="2497" y="695"/>
                  </a:lnTo>
                  <a:lnTo>
                    <a:pt x="2499" y="695"/>
                  </a:lnTo>
                  <a:lnTo>
                    <a:pt x="2499" y="695"/>
                  </a:lnTo>
                  <a:lnTo>
                    <a:pt x="2499" y="695"/>
                  </a:lnTo>
                  <a:lnTo>
                    <a:pt x="2499" y="695"/>
                  </a:lnTo>
                  <a:lnTo>
                    <a:pt x="2499" y="695"/>
                  </a:lnTo>
                  <a:lnTo>
                    <a:pt x="2500" y="695"/>
                  </a:lnTo>
                  <a:lnTo>
                    <a:pt x="2500" y="694"/>
                  </a:lnTo>
                  <a:lnTo>
                    <a:pt x="2500" y="694"/>
                  </a:lnTo>
                  <a:lnTo>
                    <a:pt x="2500" y="695"/>
                  </a:lnTo>
                  <a:lnTo>
                    <a:pt x="2500" y="695"/>
                  </a:lnTo>
                  <a:lnTo>
                    <a:pt x="2500" y="695"/>
                  </a:lnTo>
                  <a:lnTo>
                    <a:pt x="2500" y="694"/>
                  </a:lnTo>
                  <a:lnTo>
                    <a:pt x="2500" y="694"/>
                  </a:lnTo>
                  <a:lnTo>
                    <a:pt x="2501" y="694"/>
                  </a:lnTo>
                  <a:lnTo>
                    <a:pt x="2501" y="693"/>
                  </a:lnTo>
                  <a:lnTo>
                    <a:pt x="2501" y="693"/>
                  </a:lnTo>
                  <a:lnTo>
                    <a:pt x="2501" y="692"/>
                  </a:lnTo>
                  <a:lnTo>
                    <a:pt x="2501" y="692"/>
                  </a:lnTo>
                  <a:lnTo>
                    <a:pt x="2502" y="691"/>
                  </a:lnTo>
                  <a:lnTo>
                    <a:pt x="2501" y="691"/>
                  </a:lnTo>
                  <a:lnTo>
                    <a:pt x="2501" y="691"/>
                  </a:lnTo>
                  <a:lnTo>
                    <a:pt x="2502" y="690"/>
                  </a:lnTo>
                  <a:lnTo>
                    <a:pt x="2501" y="690"/>
                  </a:lnTo>
                  <a:lnTo>
                    <a:pt x="2501" y="689"/>
                  </a:lnTo>
                  <a:lnTo>
                    <a:pt x="2500" y="688"/>
                  </a:lnTo>
                  <a:lnTo>
                    <a:pt x="2500" y="686"/>
                  </a:lnTo>
                  <a:lnTo>
                    <a:pt x="2499" y="686"/>
                  </a:lnTo>
                  <a:lnTo>
                    <a:pt x="2499" y="686"/>
                  </a:lnTo>
                  <a:lnTo>
                    <a:pt x="2500" y="685"/>
                  </a:lnTo>
                  <a:lnTo>
                    <a:pt x="2500" y="686"/>
                  </a:lnTo>
                  <a:lnTo>
                    <a:pt x="2501" y="686"/>
                  </a:lnTo>
                  <a:lnTo>
                    <a:pt x="2502" y="686"/>
                  </a:lnTo>
                  <a:lnTo>
                    <a:pt x="2502" y="686"/>
                  </a:lnTo>
                  <a:lnTo>
                    <a:pt x="2504" y="686"/>
                  </a:lnTo>
                  <a:lnTo>
                    <a:pt x="2504" y="688"/>
                  </a:lnTo>
                  <a:lnTo>
                    <a:pt x="2504" y="688"/>
                  </a:lnTo>
                  <a:lnTo>
                    <a:pt x="2504" y="689"/>
                  </a:lnTo>
                  <a:lnTo>
                    <a:pt x="2504" y="689"/>
                  </a:lnTo>
                  <a:lnTo>
                    <a:pt x="2504" y="690"/>
                  </a:lnTo>
                  <a:lnTo>
                    <a:pt x="2504" y="690"/>
                  </a:lnTo>
                  <a:lnTo>
                    <a:pt x="2504" y="690"/>
                  </a:lnTo>
                  <a:lnTo>
                    <a:pt x="2504" y="691"/>
                  </a:lnTo>
                  <a:lnTo>
                    <a:pt x="2504" y="691"/>
                  </a:lnTo>
                  <a:lnTo>
                    <a:pt x="2505" y="690"/>
                  </a:lnTo>
                  <a:lnTo>
                    <a:pt x="2505" y="690"/>
                  </a:lnTo>
                  <a:lnTo>
                    <a:pt x="2506" y="690"/>
                  </a:lnTo>
                  <a:lnTo>
                    <a:pt x="2506" y="690"/>
                  </a:lnTo>
                  <a:lnTo>
                    <a:pt x="2507" y="690"/>
                  </a:lnTo>
                  <a:lnTo>
                    <a:pt x="2507" y="689"/>
                  </a:lnTo>
                  <a:lnTo>
                    <a:pt x="2508" y="689"/>
                  </a:lnTo>
                  <a:lnTo>
                    <a:pt x="2509" y="690"/>
                  </a:lnTo>
                  <a:lnTo>
                    <a:pt x="2509" y="690"/>
                  </a:lnTo>
                  <a:lnTo>
                    <a:pt x="2510" y="690"/>
                  </a:lnTo>
                  <a:lnTo>
                    <a:pt x="2510" y="690"/>
                  </a:lnTo>
                  <a:lnTo>
                    <a:pt x="2510" y="690"/>
                  </a:lnTo>
                  <a:lnTo>
                    <a:pt x="2510" y="691"/>
                  </a:lnTo>
                  <a:lnTo>
                    <a:pt x="2510" y="691"/>
                  </a:lnTo>
                  <a:lnTo>
                    <a:pt x="2510" y="691"/>
                  </a:lnTo>
                  <a:lnTo>
                    <a:pt x="2510" y="691"/>
                  </a:lnTo>
                  <a:lnTo>
                    <a:pt x="2509" y="691"/>
                  </a:lnTo>
                  <a:lnTo>
                    <a:pt x="2509" y="691"/>
                  </a:lnTo>
                  <a:lnTo>
                    <a:pt x="2509" y="692"/>
                  </a:lnTo>
                  <a:lnTo>
                    <a:pt x="2507" y="692"/>
                  </a:lnTo>
                  <a:lnTo>
                    <a:pt x="2507" y="692"/>
                  </a:lnTo>
                  <a:lnTo>
                    <a:pt x="2507" y="692"/>
                  </a:lnTo>
                  <a:lnTo>
                    <a:pt x="2508" y="692"/>
                  </a:lnTo>
                  <a:lnTo>
                    <a:pt x="2508" y="692"/>
                  </a:lnTo>
                  <a:lnTo>
                    <a:pt x="2510" y="692"/>
                  </a:lnTo>
                  <a:lnTo>
                    <a:pt x="2510" y="693"/>
                  </a:lnTo>
                  <a:lnTo>
                    <a:pt x="2510" y="693"/>
                  </a:lnTo>
                  <a:lnTo>
                    <a:pt x="2511" y="693"/>
                  </a:lnTo>
                  <a:lnTo>
                    <a:pt x="2510" y="693"/>
                  </a:lnTo>
                  <a:lnTo>
                    <a:pt x="2509" y="693"/>
                  </a:lnTo>
                  <a:lnTo>
                    <a:pt x="2509" y="693"/>
                  </a:lnTo>
                  <a:lnTo>
                    <a:pt x="2509" y="693"/>
                  </a:lnTo>
                  <a:lnTo>
                    <a:pt x="2508" y="693"/>
                  </a:lnTo>
                  <a:lnTo>
                    <a:pt x="2508" y="693"/>
                  </a:lnTo>
                  <a:lnTo>
                    <a:pt x="2508" y="694"/>
                  </a:lnTo>
                  <a:lnTo>
                    <a:pt x="2509" y="694"/>
                  </a:lnTo>
                  <a:lnTo>
                    <a:pt x="2509" y="694"/>
                  </a:lnTo>
                  <a:lnTo>
                    <a:pt x="2509" y="694"/>
                  </a:lnTo>
                  <a:lnTo>
                    <a:pt x="2510" y="694"/>
                  </a:lnTo>
                  <a:lnTo>
                    <a:pt x="2510" y="695"/>
                  </a:lnTo>
                  <a:lnTo>
                    <a:pt x="2510" y="695"/>
                  </a:lnTo>
                  <a:lnTo>
                    <a:pt x="2510" y="695"/>
                  </a:lnTo>
                  <a:lnTo>
                    <a:pt x="2511" y="695"/>
                  </a:lnTo>
                  <a:lnTo>
                    <a:pt x="2511" y="697"/>
                  </a:lnTo>
                  <a:lnTo>
                    <a:pt x="2510" y="697"/>
                  </a:lnTo>
                  <a:lnTo>
                    <a:pt x="2510" y="697"/>
                  </a:lnTo>
                  <a:lnTo>
                    <a:pt x="2509" y="697"/>
                  </a:lnTo>
                  <a:lnTo>
                    <a:pt x="2509" y="697"/>
                  </a:lnTo>
                  <a:lnTo>
                    <a:pt x="2508" y="697"/>
                  </a:lnTo>
                  <a:lnTo>
                    <a:pt x="2508" y="695"/>
                  </a:lnTo>
                  <a:lnTo>
                    <a:pt x="2506" y="695"/>
                  </a:lnTo>
                  <a:lnTo>
                    <a:pt x="2505" y="697"/>
                  </a:lnTo>
                  <a:lnTo>
                    <a:pt x="2505" y="697"/>
                  </a:lnTo>
                  <a:lnTo>
                    <a:pt x="2502" y="697"/>
                  </a:lnTo>
                  <a:lnTo>
                    <a:pt x="2502" y="698"/>
                  </a:lnTo>
                  <a:lnTo>
                    <a:pt x="2504" y="698"/>
                  </a:lnTo>
                  <a:lnTo>
                    <a:pt x="2504" y="699"/>
                  </a:lnTo>
                  <a:lnTo>
                    <a:pt x="2505" y="699"/>
                  </a:lnTo>
                  <a:lnTo>
                    <a:pt x="2506" y="698"/>
                  </a:lnTo>
                  <a:lnTo>
                    <a:pt x="2507" y="698"/>
                  </a:lnTo>
                  <a:lnTo>
                    <a:pt x="2507" y="698"/>
                  </a:lnTo>
                  <a:lnTo>
                    <a:pt x="2508" y="698"/>
                  </a:lnTo>
                  <a:lnTo>
                    <a:pt x="2509" y="698"/>
                  </a:lnTo>
                  <a:lnTo>
                    <a:pt x="2509" y="698"/>
                  </a:lnTo>
                  <a:lnTo>
                    <a:pt x="2510" y="698"/>
                  </a:lnTo>
                  <a:lnTo>
                    <a:pt x="2511" y="698"/>
                  </a:lnTo>
                  <a:lnTo>
                    <a:pt x="2511" y="698"/>
                  </a:lnTo>
                  <a:lnTo>
                    <a:pt x="2511" y="699"/>
                  </a:lnTo>
                  <a:lnTo>
                    <a:pt x="2513" y="699"/>
                  </a:lnTo>
                  <a:lnTo>
                    <a:pt x="2513" y="699"/>
                  </a:lnTo>
                  <a:lnTo>
                    <a:pt x="2513" y="699"/>
                  </a:lnTo>
                  <a:lnTo>
                    <a:pt x="2511" y="700"/>
                  </a:lnTo>
                  <a:lnTo>
                    <a:pt x="2511" y="699"/>
                  </a:lnTo>
                  <a:lnTo>
                    <a:pt x="2511" y="700"/>
                  </a:lnTo>
                  <a:lnTo>
                    <a:pt x="2511" y="701"/>
                  </a:lnTo>
                  <a:lnTo>
                    <a:pt x="2513" y="701"/>
                  </a:lnTo>
                  <a:lnTo>
                    <a:pt x="2513" y="702"/>
                  </a:lnTo>
                  <a:lnTo>
                    <a:pt x="2513" y="702"/>
                  </a:lnTo>
                  <a:lnTo>
                    <a:pt x="2513" y="705"/>
                  </a:lnTo>
                  <a:lnTo>
                    <a:pt x="2513" y="705"/>
                  </a:lnTo>
                  <a:lnTo>
                    <a:pt x="2511" y="706"/>
                  </a:lnTo>
                  <a:lnTo>
                    <a:pt x="2511" y="707"/>
                  </a:lnTo>
                  <a:lnTo>
                    <a:pt x="2513" y="708"/>
                  </a:lnTo>
                  <a:lnTo>
                    <a:pt x="2514" y="709"/>
                  </a:lnTo>
                  <a:lnTo>
                    <a:pt x="2514" y="709"/>
                  </a:lnTo>
                  <a:lnTo>
                    <a:pt x="2514" y="709"/>
                  </a:lnTo>
                  <a:lnTo>
                    <a:pt x="2514" y="710"/>
                  </a:lnTo>
                  <a:lnTo>
                    <a:pt x="2515" y="711"/>
                  </a:lnTo>
                  <a:lnTo>
                    <a:pt x="2516" y="711"/>
                  </a:lnTo>
                  <a:lnTo>
                    <a:pt x="2516" y="712"/>
                  </a:lnTo>
                  <a:lnTo>
                    <a:pt x="2516" y="714"/>
                  </a:lnTo>
                  <a:close/>
                  <a:moveTo>
                    <a:pt x="2524" y="685"/>
                  </a:moveTo>
                  <a:lnTo>
                    <a:pt x="2524" y="686"/>
                  </a:lnTo>
                  <a:lnTo>
                    <a:pt x="2523" y="686"/>
                  </a:lnTo>
                  <a:lnTo>
                    <a:pt x="2523" y="688"/>
                  </a:lnTo>
                  <a:lnTo>
                    <a:pt x="2522" y="688"/>
                  </a:lnTo>
                  <a:lnTo>
                    <a:pt x="2522" y="688"/>
                  </a:lnTo>
                  <a:lnTo>
                    <a:pt x="2522" y="688"/>
                  </a:lnTo>
                  <a:lnTo>
                    <a:pt x="2521" y="688"/>
                  </a:lnTo>
                  <a:lnTo>
                    <a:pt x="2519" y="689"/>
                  </a:lnTo>
                  <a:lnTo>
                    <a:pt x="2519" y="689"/>
                  </a:lnTo>
                  <a:lnTo>
                    <a:pt x="2518" y="689"/>
                  </a:lnTo>
                  <a:lnTo>
                    <a:pt x="2518" y="689"/>
                  </a:lnTo>
                  <a:lnTo>
                    <a:pt x="2517" y="689"/>
                  </a:lnTo>
                  <a:lnTo>
                    <a:pt x="2517" y="689"/>
                  </a:lnTo>
                  <a:lnTo>
                    <a:pt x="2517" y="689"/>
                  </a:lnTo>
                  <a:lnTo>
                    <a:pt x="2517" y="689"/>
                  </a:lnTo>
                  <a:lnTo>
                    <a:pt x="2517" y="688"/>
                  </a:lnTo>
                  <a:lnTo>
                    <a:pt x="2517" y="686"/>
                  </a:lnTo>
                  <a:lnTo>
                    <a:pt x="2517" y="686"/>
                  </a:lnTo>
                  <a:lnTo>
                    <a:pt x="2517" y="685"/>
                  </a:lnTo>
                  <a:lnTo>
                    <a:pt x="2517" y="685"/>
                  </a:lnTo>
                  <a:lnTo>
                    <a:pt x="2516" y="684"/>
                  </a:lnTo>
                  <a:lnTo>
                    <a:pt x="2516" y="684"/>
                  </a:lnTo>
                  <a:lnTo>
                    <a:pt x="2516" y="685"/>
                  </a:lnTo>
                  <a:lnTo>
                    <a:pt x="2516" y="685"/>
                  </a:lnTo>
                  <a:lnTo>
                    <a:pt x="2515" y="685"/>
                  </a:lnTo>
                  <a:lnTo>
                    <a:pt x="2515" y="685"/>
                  </a:lnTo>
                  <a:lnTo>
                    <a:pt x="2514" y="685"/>
                  </a:lnTo>
                  <a:lnTo>
                    <a:pt x="2514" y="685"/>
                  </a:lnTo>
                  <a:lnTo>
                    <a:pt x="2513" y="685"/>
                  </a:lnTo>
                  <a:lnTo>
                    <a:pt x="2513" y="685"/>
                  </a:lnTo>
                  <a:lnTo>
                    <a:pt x="2511" y="684"/>
                  </a:lnTo>
                  <a:lnTo>
                    <a:pt x="2511" y="684"/>
                  </a:lnTo>
                  <a:lnTo>
                    <a:pt x="2510" y="684"/>
                  </a:lnTo>
                  <a:lnTo>
                    <a:pt x="2510" y="684"/>
                  </a:lnTo>
                  <a:lnTo>
                    <a:pt x="2510" y="684"/>
                  </a:lnTo>
                  <a:lnTo>
                    <a:pt x="2509" y="684"/>
                  </a:lnTo>
                  <a:lnTo>
                    <a:pt x="2508" y="684"/>
                  </a:lnTo>
                  <a:lnTo>
                    <a:pt x="2507" y="684"/>
                  </a:lnTo>
                  <a:lnTo>
                    <a:pt x="2507" y="684"/>
                  </a:lnTo>
                  <a:lnTo>
                    <a:pt x="2506" y="683"/>
                  </a:lnTo>
                  <a:lnTo>
                    <a:pt x="2506" y="683"/>
                  </a:lnTo>
                  <a:lnTo>
                    <a:pt x="2506" y="682"/>
                  </a:lnTo>
                  <a:lnTo>
                    <a:pt x="2506" y="681"/>
                  </a:lnTo>
                  <a:lnTo>
                    <a:pt x="2507" y="681"/>
                  </a:lnTo>
                  <a:lnTo>
                    <a:pt x="2507" y="681"/>
                  </a:lnTo>
                  <a:lnTo>
                    <a:pt x="2508" y="680"/>
                  </a:lnTo>
                  <a:lnTo>
                    <a:pt x="2509" y="680"/>
                  </a:lnTo>
                  <a:lnTo>
                    <a:pt x="2509" y="680"/>
                  </a:lnTo>
                  <a:lnTo>
                    <a:pt x="2510" y="680"/>
                  </a:lnTo>
                  <a:lnTo>
                    <a:pt x="2511" y="680"/>
                  </a:lnTo>
                  <a:lnTo>
                    <a:pt x="2511" y="680"/>
                  </a:lnTo>
                  <a:lnTo>
                    <a:pt x="2511" y="681"/>
                  </a:lnTo>
                  <a:lnTo>
                    <a:pt x="2511" y="682"/>
                  </a:lnTo>
                  <a:lnTo>
                    <a:pt x="2511" y="682"/>
                  </a:lnTo>
                  <a:lnTo>
                    <a:pt x="2511" y="683"/>
                  </a:lnTo>
                  <a:lnTo>
                    <a:pt x="2513" y="683"/>
                  </a:lnTo>
                  <a:lnTo>
                    <a:pt x="2513" y="682"/>
                  </a:lnTo>
                  <a:lnTo>
                    <a:pt x="2513" y="682"/>
                  </a:lnTo>
                  <a:lnTo>
                    <a:pt x="2513" y="681"/>
                  </a:lnTo>
                  <a:lnTo>
                    <a:pt x="2513" y="681"/>
                  </a:lnTo>
                  <a:lnTo>
                    <a:pt x="2514" y="681"/>
                  </a:lnTo>
                  <a:lnTo>
                    <a:pt x="2514" y="682"/>
                  </a:lnTo>
                  <a:lnTo>
                    <a:pt x="2515" y="681"/>
                  </a:lnTo>
                  <a:lnTo>
                    <a:pt x="2515" y="681"/>
                  </a:lnTo>
                  <a:lnTo>
                    <a:pt x="2516" y="681"/>
                  </a:lnTo>
                  <a:lnTo>
                    <a:pt x="2517" y="680"/>
                  </a:lnTo>
                  <a:lnTo>
                    <a:pt x="2517" y="680"/>
                  </a:lnTo>
                  <a:lnTo>
                    <a:pt x="2516" y="680"/>
                  </a:lnTo>
                  <a:lnTo>
                    <a:pt x="2515" y="678"/>
                  </a:lnTo>
                  <a:lnTo>
                    <a:pt x="2514" y="678"/>
                  </a:lnTo>
                  <a:lnTo>
                    <a:pt x="2514" y="677"/>
                  </a:lnTo>
                  <a:lnTo>
                    <a:pt x="2515" y="677"/>
                  </a:lnTo>
                  <a:lnTo>
                    <a:pt x="2516" y="678"/>
                  </a:lnTo>
                  <a:lnTo>
                    <a:pt x="2516" y="678"/>
                  </a:lnTo>
                  <a:lnTo>
                    <a:pt x="2517" y="678"/>
                  </a:lnTo>
                  <a:lnTo>
                    <a:pt x="2517" y="678"/>
                  </a:lnTo>
                  <a:lnTo>
                    <a:pt x="2517" y="680"/>
                  </a:lnTo>
                  <a:lnTo>
                    <a:pt x="2517" y="680"/>
                  </a:lnTo>
                  <a:lnTo>
                    <a:pt x="2517" y="682"/>
                  </a:lnTo>
                  <a:lnTo>
                    <a:pt x="2517" y="682"/>
                  </a:lnTo>
                  <a:lnTo>
                    <a:pt x="2518" y="683"/>
                  </a:lnTo>
                  <a:lnTo>
                    <a:pt x="2518" y="683"/>
                  </a:lnTo>
                  <a:lnTo>
                    <a:pt x="2518" y="683"/>
                  </a:lnTo>
                  <a:lnTo>
                    <a:pt x="2519" y="683"/>
                  </a:lnTo>
                  <a:lnTo>
                    <a:pt x="2521" y="683"/>
                  </a:lnTo>
                  <a:lnTo>
                    <a:pt x="2522" y="683"/>
                  </a:lnTo>
                  <a:lnTo>
                    <a:pt x="2522" y="683"/>
                  </a:lnTo>
                  <a:lnTo>
                    <a:pt x="2523" y="683"/>
                  </a:lnTo>
                  <a:lnTo>
                    <a:pt x="2523" y="683"/>
                  </a:lnTo>
                  <a:lnTo>
                    <a:pt x="2524" y="683"/>
                  </a:lnTo>
                  <a:lnTo>
                    <a:pt x="2524" y="683"/>
                  </a:lnTo>
                  <a:lnTo>
                    <a:pt x="2524" y="683"/>
                  </a:lnTo>
                  <a:lnTo>
                    <a:pt x="2524" y="685"/>
                  </a:lnTo>
                  <a:close/>
                  <a:moveTo>
                    <a:pt x="2767" y="680"/>
                  </a:moveTo>
                  <a:lnTo>
                    <a:pt x="2767" y="682"/>
                  </a:lnTo>
                  <a:lnTo>
                    <a:pt x="2765" y="684"/>
                  </a:lnTo>
                  <a:lnTo>
                    <a:pt x="2760" y="683"/>
                  </a:lnTo>
                  <a:lnTo>
                    <a:pt x="2754" y="685"/>
                  </a:lnTo>
                  <a:lnTo>
                    <a:pt x="2752" y="683"/>
                  </a:lnTo>
                  <a:lnTo>
                    <a:pt x="2749" y="683"/>
                  </a:lnTo>
                  <a:lnTo>
                    <a:pt x="2744" y="682"/>
                  </a:lnTo>
                  <a:lnTo>
                    <a:pt x="2739" y="683"/>
                  </a:lnTo>
                  <a:lnTo>
                    <a:pt x="2737" y="682"/>
                  </a:lnTo>
                  <a:lnTo>
                    <a:pt x="2731" y="681"/>
                  </a:lnTo>
                  <a:lnTo>
                    <a:pt x="2722" y="682"/>
                  </a:lnTo>
                  <a:lnTo>
                    <a:pt x="2719" y="683"/>
                  </a:lnTo>
                  <a:lnTo>
                    <a:pt x="2718" y="680"/>
                  </a:lnTo>
                  <a:lnTo>
                    <a:pt x="2717" y="683"/>
                  </a:lnTo>
                  <a:lnTo>
                    <a:pt x="2712" y="684"/>
                  </a:lnTo>
                  <a:lnTo>
                    <a:pt x="2710" y="684"/>
                  </a:lnTo>
                  <a:lnTo>
                    <a:pt x="2710" y="686"/>
                  </a:lnTo>
                  <a:lnTo>
                    <a:pt x="2706" y="690"/>
                  </a:lnTo>
                  <a:lnTo>
                    <a:pt x="2704" y="690"/>
                  </a:lnTo>
                  <a:lnTo>
                    <a:pt x="2702" y="692"/>
                  </a:lnTo>
                  <a:lnTo>
                    <a:pt x="2702" y="697"/>
                  </a:lnTo>
                  <a:lnTo>
                    <a:pt x="2698" y="699"/>
                  </a:lnTo>
                  <a:lnTo>
                    <a:pt x="2698" y="701"/>
                  </a:lnTo>
                  <a:lnTo>
                    <a:pt x="2701" y="702"/>
                  </a:lnTo>
                  <a:lnTo>
                    <a:pt x="2700" y="708"/>
                  </a:lnTo>
                  <a:lnTo>
                    <a:pt x="2698" y="708"/>
                  </a:lnTo>
                  <a:lnTo>
                    <a:pt x="2698" y="707"/>
                  </a:lnTo>
                  <a:lnTo>
                    <a:pt x="2697" y="703"/>
                  </a:lnTo>
                  <a:lnTo>
                    <a:pt x="2693" y="699"/>
                  </a:lnTo>
                  <a:lnTo>
                    <a:pt x="2692" y="695"/>
                  </a:lnTo>
                  <a:lnTo>
                    <a:pt x="2693" y="693"/>
                  </a:lnTo>
                  <a:lnTo>
                    <a:pt x="2694" y="691"/>
                  </a:lnTo>
                  <a:lnTo>
                    <a:pt x="2693" y="688"/>
                  </a:lnTo>
                  <a:lnTo>
                    <a:pt x="2695" y="686"/>
                  </a:lnTo>
                  <a:lnTo>
                    <a:pt x="2697" y="685"/>
                  </a:lnTo>
                  <a:lnTo>
                    <a:pt x="2700" y="683"/>
                  </a:lnTo>
                  <a:lnTo>
                    <a:pt x="2702" y="682"/>
                  </a:lnTo>
                  <a:lnTo>
                    <a:pt x="2705" y="681"/>
                  </a:lnTo>
                  <a:lnTo>
                    <a:pt x="2706" y="677"/>
                  </a:lnTo>
                  <a:lnTo>
                    <a:pt x="2711" y="676"/>
                  </a:lnTo>
                  <a:lnTo>
                    <a:pt x="2712" y="677"/>
                  </a:lnTo>
                  <a:lnTo>
                    <a:pt x="2717" y="678"/>
                  </a:lnTo>
                  <a:lnTo>
                    <a:pt x="2722" y="677"/>
                  </a:lnTo>
                  <a:lnTo>
                    <a:pt x="2726" y="677"/>
                  </a:lnTo>
                  <a:lnTo>
                    <a:pt x="2728" y="676"/>
                  </a:lnTo>
                  <a:lnTo>
                    <a:pt x="2730" y="680"/>
                  </a:lnTo>
                  <a:lnTo>
                    <a:pt x="2738" y="680"/>
                  </a:lnTo>
                  <a:lnTo>
                    <a:pt x="2741" y="681"/>
                  </a:lnTo>
                  <a:lnTo>
                    <a:pt x="2744" y="680"/>
                  </a:lnTo>
                  <a:lnTo>
                    <a:pt x="2750" y="678"/>
                  </a:lnTo>
                  <a:lnTo>
                    <a:pt x="2756" y="682"/>
                  </a:lnTo>
                  <a:lnTo>
                    <a:pt x="2762" y="677"/>
                  </a:lnTo>
                  <a:lnTo>
                    <a:pt x="2764" y="680"/>
                  </a:lnTo>
                  <a:lnTo>
                    <a:pt x="2765" y="677"/>
                  </a:lnTo>
                  <a:lnTo>
                    <a:pt x="2769" y="676"/>
                  </a:lnTo>
                  <a:lnTo>
                    <a:pt x="2770" y="680"/>
                  </a:lnTo>
                  <a:lnTo>
                    <a:pt x="2767" y="680"/>
                  </a:lnTo>
                  <a:close/>
                  <a:moveTo>
                    <a:pt x="3189" y="518"/>
                  </a:moveTo>
                  <a:lnTo>
                    <a:pt x="3189" y="520"/>
                  </a:lnTo>
                  <a:lnTo>
                    <a:pt x="3188" y="526"/>
                  </a:lnTo>
                  <a:lnTo>
                    <a:pt x="3188" y="528"/>
                  </a:lnTo>
                  <a:lnTo>
                    <a:pt x="3185" y="534"/>
                  </a:lnTo>
                  <a:lnTo>
                    <a:pt x="3184" y="537"/>
                  </a:lnTo>
                  <a:lnTo>
                    <a:pt x="3184" y="541"/>
                  </a:lnTo>
                  <a:lnTo>
                    <a:pt x="3185" y="545"/>
                  </a:lnTo>
                  <a:lnTo>
                    <a:pt x="3183" y="547"/>
                  </a:lnTo>
                  <a:lnTo>
                    <a:pt x="3181" y="549"/>
                  </a:lnTo>
                  <a:lnTo>
                    <a:pt x="3180" y="553"/>
                  </a:lnTo>
                  <a:lnTo>
                    <a:pt x="3178" y="554"/>
                  </a:lnTo>
                  <a:lnTo>
                    <a:pt x="3178" y="552"/>
                  </a:lnTo>
                  <a:lnTo>
                    <a:pt x="3175" y="551"/>
                  </a:lnTo>
                  <a:lnTo>
                    <a:pt x="3171" y="556"/>
                  </a:lnTo>
                  <a:lnTo>
                    <a:pt x="3174" y="555"/>
                  </a:lnTo>
                  <a:lnTo>
                    <a:pt x="3176" y="556"/>
                  </a:lnTo>
                  <a:lnTo>
                    <a:pt x="3178" y="558"/>
                  </a:lnTo>
                  <a:lnTo>
                    <a:pt x="3174" y="561"/>
                  </a:lnTo>
                  <a:lnTo>
                    <a:pt x="3172" y="561"/>
                  </a:lnTo>
                  <a:lnTo>
                    <a:pt x="3168" y="563"/>
                  </a:lnTo>
                  <a:lnTo>
                    <a:pt x="3167" y="566"/>
                  </a:lnTo>
                  <a:lnTo>
                    <a:pt x="3163" y="570"/>
                  </a:lnTo>
                  <a:lnTo>
                    <a:pt x="3159" y="571"/>
                  </a:lnTo>
                  <a:lnTo>
                    <a:pt x="3157" y="572"/>
                  </a:lnTo>
                  <a:lnTo>
                    <a:pt x="3151" y="574"/>
                  </a:lnTo>
                  <a:lnTo>
                    <a:pt x="3149" y="575"/>
                  </a:lnTo>
                  <a:lnTo>
                    <a:pt x="3147" y="579"/>
                  </a:lnTo>
                  <a:lnTo>
                    <a:pt x="3145" y="578"/>
                  </a:lnTo>
                  <a:lnTo>
                    <a:pt x="3141" y="578"/>
                  </a:lnTo>
                  <a:lnTo>
                    <a:pt x="3140" y="579"/>
                  </a:lnTo>
                  <a:lnTo>
                    <a:pt x="3140" y="580"/>
                  </a:lnTo>
                  <a:lnTo>
                    <a:pt x="3140" y="581"/>
                  </a:lnTo>
                  <a:lnTo>
                    <a:pt x="3137" y="587"/>
                  </a:lnTo>
                  <a:lnTo>
                    <a:pt x="3134" y="589"/>
                  </a:lnTo>
                  <a:lnTo>
                    <a:pt x="3122" y="592"/>
                  </a:lnTo>
                  <a:lnTo>
                    <a:pt x="3120" y="594"/>
                  </a:lnTo>
                  <a:lnTo>
                    <a:pt x="3115" y="594"/>
                  </a:lnTo>
                  <a:lnTo>
                    <a:pt x="3107" y="591"/>
                  </a:lnTo>
                  <a:lnTo>
                    <a:pt x="3110" y="589"/>
                  </a:lnTo>
                  <a:lnTo>
                    <a:pt x="3115" y="588"/>
                  </a:lnTo>
                  <a:lnTo>
                    <a:pt x="3117" y="588"/>
                  </a:lnTo>
                  <a:lnTo>
                    <a:pt x="3120" y="587"/>
                  </a:lnTo>
                  <a:lnTo>
                    <a:pt x="3122" y="587"/>
                  </a:lnTo>
                  <a:lnTo>
                    <a:pt x="3125" y="586"/>
                  </a:lnTo>
                  <a:lnTo>
                    <a:pt x="3131" y="582"/>
                  </a:lnTo>
                  <a:lnTo>
                    <a:pt x="3134" y="577"/>
                  </a:lnTo>
                  <a:lnTo>
                    <a:pt x="3137" y="574"/>
                  </a:lnTo>
                  <a:lnTo>
                    <a:pt x="3142" y="572"/>
                  </a:lnTo>
                  <a:lnTo>
                    <a:pt x="3145" y="570"/>
                  </a:lnTo>
                  <a:lnTo>
                    <a:pt x="3148" y="566"/>
                  </a:lnTo>
                  <a:lnTo>
                    <a:pt x="3148" y="564"/>
                  </a:lnTo>
                  <a:lnTo>
                    <a:pt x="3150" y="562"/>
                  </a:lnTo>
                  <a:lnTo>
                    <a:pt x="3156" y="558"/>
                  </a:lnTo>
                  <a:lnTo>
                    <a:pt x="3161" y="553"/>
                  </a:lnTo>
                  <a:lnTo>
                    <a:pt x="3165" y="549"/>
                  </a:lnTo>
                  <a:lnTo>
                    <a:pt x="3168" y="544"/>
                  </a:lnTo>
                  <a:lnTo>
                    <a:pt x="3171" y="541"/>
                  </a:lnTo>
                  <a:lnTo>
                    <a:pt x="3171" y="539"/>
                  </a:lnTo>
                  <a:lnTo>
                    <a:pt x="3173" y="537"/>
                  </a:lnTo>
                  <a:lnTo>
                    <a:pt x="3174" y="535"/>
                  </a:lnTo>
                  <a:lnTo>
                    <a:pt x="3176" y="529"/>
                  </a:lnTo>
                  <a:lnTo>
                    <a:pt x="3180" y="526"/>
                  </a:lnTo>
                  <a:lnTo>
                    <a:pt x="3180" y="523"/>
                  </a:lnTo>
                  <a:lnTo>
                    <a:pt x="3180" y="520"/>
                  </a:lnTo>
                  <a:lnTo>
                    <a:pt x="3181" y="518"/>
                  </a:lnTo>
                  <a:lnTo>
                    <a:pt x="3185" y="513"/>
                  </a:lnTo>
                  <a:lnTo>
                    <a:pt x="3189" y="514"/>
                  </a:lnTo>
                  <a:lnTo>
                    <a:pt x="3185" y="513"/>
                  </a:lnTo>
                  <a:lnTo>
                    <a:pt x="3189" y="513"/>
                  </a:lnTo>
                  <a:lnTo>
                    <a:pt x="3190" y="514"/>
                  </a:lnTo>
                  <a:lnTo>
                    <a:pt x="3189" y="5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43" name="Freeform 208">
              <a:extLst>
                <a:ext uri="{FF2B5EF4-FFF2-40B4-BE49-F238E27FC236}">
                  <a16:creationId xmlns:a16="http://schemas.microsoft.com/office/drawing/2014/main" id="{2ED1D0B8-5B47-D825-DC6C-AC4C9C227C48}"/>
                </a:ext>
              </a:extLst>
            </p:cNvPr>
            <p:cNvSpPr>
              <a:spLocks/>
            </p:cNvSpPr>
            <p:nvPr userDrawn="1"/>
          </p:nvSpPr>
          <p:spPr bwMode="auto">
            <a:xfrm>
              <a:off x="3092128" y="2576597"/>
              <a:ext cx="1450774" cy="258175"/>
            </a:xfrm>
            <a:custGeom>
              <a:avLst/>
              <a:gdLst>
                <a:gd name="T0" fmla="*/ 25 w 871"/>
                <a:gd name="T1" fmla="*/ 26 h 155"/>
                <a:gd name="T2" fmla="*/ 29 w 871"/>
                <a:gd name="T3" fmla="*/ 31 h 155"/>
                <a:gd name="T4" fmla="*/ 26 w 871"/>
                <a:gd name="T5" fmla="*/ 29 h 155"/>
                <a:gd name="T6" fmla="*/ 26 w 871"/>
                <a:gd name="T7" fmla="*/ 24 h 155"/>
                <a:gd name="T8" fmla="*/ 5 w 871"/>
                <a:gd name="T9" fmla="*/ 5 h 155"/>
                <a:gd name="T10" fmla="*/ 0 w 871"/>
                <a:gd name="T11" fmla="*/ 0 h 155"/>
                <a:gd name="T12" fmla="*/ 4 w 871"/>
                <a:gd name="T13" fmla="*/ 5 h 155"/>
                <a:gd name="T14" fmla="*/ 5 w 871"/>
                <a:gd name="T15" fmla="*/ 5 h 155"/>
                <a:gd name="T16" fmla="*/ 29 w 871"/>
                <a:gd name="T17" fmla="*/ 30 h 155"/>
                <a:gd name="T18" fmla="*/ 28 w 871"/>
                <a:gd name="T19" fmla="*/ 27 h 155"/>
                <a:gd name="T20" fmla="*/ 411 w 871"/>
                <a:gd name="T21" fmla="*/ 9 h 155"/>
                <a:gd name="T22" fmla="*/ 411 w 871"/>
                <a:gd name="T23" fmla="*/ 9 h 155"/>
                <a:gd name="T24" fmla="*/ 464 w 871"/>
                <a:gd name="T25" fmla="*/ 50 h 155"/>
                <a:gd name="T26" fmla="*/ 464 w 871"/>
                <a:gd name="T27" fmla="*/ 50 h 155"/>
                <a:gd name="T28" fmla="*/ 503 w 871"/>
                <a:gd name="T29" fmla="*/ 16 h 155"/>
                <a:gd name="T30" fmla="*/ 503 w 871"/>
                <a:gd name="T31" fmla="*/ 16 h 155"/>
                <a:gd name="T32" fmla="*/ 503 w 871"/>
                <a:gd name="T33" fmla="*/ 16 h 155"/>
                <a:gd name="T34" fmla="*/ 497 w 871"/>
                <a:gd name="T35" fmla="*/ 44 h 155"/>
                <a:gd name="T36" fmla="*/ 491 w 871"/>
                <a:gd name="T37" fmla="*/ 46 h 155"/>
                <a:gd name="T38" fmla="*/ 495 w 871"/>
                <a:gd name="T39" fmla="*/ 41 h 155"/>
                <a:gd name="T40" fmla="*/ 500 w 871"/>
                <a:gd name="T41" fmla="*/ 40 h 155"/>
                <a:gd name="T42" fmla="*/ 500 w 871"/>
                <a:gd name="T43" fmla="*/ 41 h 155"/>
                <a:gd name="T44" fmla="*/ 499 w 871"/>
                <a:gd name="T45" fmla="*/ 42 h 155"/>
                <a:gd name="T46" fmla="*/ 557 w 871"/>
                <a:gd name="T47" fmla="*/ 61 h 155"/>
                <a:gd name="T48" fmla="*/ 555 w 871"/>
                <a:gd name="T49" fmla="*/ 63 h 155"/>
                <a:gd name="T50" fmla="*/ 556 w 871"/>
                <a:gd name="T51" fmla="*/ 64 h 155"/>
                <a:gd name="T52" fmla="*/ 561 w 871"/>
                <a:gd name="T53" fmla="*/ 66 h 155"/>
                <a:gd name="T54" fmla="*/ 558 w 871"/>
                <a:gd name="T55" fmla="*/ 64 h 155"/>
                <a:gd name="T56" fmla="*/ 559 w 871"/>
                <a:gd name="T57" fmla="*/ 64 h 155"/>
                <a:gd name="T58" fmla="*/ 587 w 871"/>
                <a:gd name="T59" fmla="*/ 72 h 155"/>
                <a:gd name="T60" fmla="*/ 583 w 871"/>
                <a:gd name="T61" fmla="*/ 67 h 155"/>
                <a:gd name="T62" fmla="*/ 579 w 871"/>
                <a:gd name="T63" fmla="*/ 67 h 155"/>
                <a:gd name="T64" fmla="*/ 573 w 871"/>
                <a:gd name="T65" fmla="*/ 68 h 155"/>
                <a:gd name="T66" fmla="*/ 568 w 871"/>
                <a:gd name="T67" fmla="*/ 66 h 155"/>
                <a:gd name="T68" fmla="*/ 568 w 871"/>
                <a:gd name="T69" fmla="*/ 68 h 155"/>
                <a:gd name="T70" fmla="*/ 573 w 871"/>
                <a:gd name="T71" fmla="*/ 69 h 155"/>
                <a:gd name="T72" fmla="*/ 579 w 871"/>
                <a:gd name="T73" fmla="*/ 72 h 155"/>
                <a:gd name="T74" fmla="*/ 584 w 871"/>
                <a:gd name="T75" fmla="*/ 70 h 155"/>
                <a:gd name="T76" fmla="*/ 584 w 871"/>
                <a:gd name="T77" fmla="*/ 74 h 155"/>
                <a:gd name="T78" fmla="*/ 658 w 871"/>
                <a:gd name="T79" fmla="*/ 95 h 155"/>
                <a:gd name="T80" fmla="*/ 659 w 871"/>
                <a:gd name="T81" fmla="*/ 95 h 155"/>
                <a:gd name="T82" fmla="*/ 658 w 871"/>
                <a:gd name="T83" fmla="*/ 95 h 155"/>
                <a:gd name="T84" fmla="*/ 733 w 871"/>
                <a:gd name="T85" fmla="*/ 50 h 155"/>
                <a:gd name="T86" fmla="*/ 735 w 871"/>
                <a:gd name="T87" fmla="*/ 48 h 155"/>
                <a:gd name="T88" fmla="*/ 729 w 871"/>
                <a:gd name="T89" fmla="*/ 138 h 155"/>
                <a:gd name="T90" fmla="*/ 729 w 871"/>
                <a:gd name="T91" fmla="*/ 138 h 155"/>
                <a:gd name="T92" fmla="*/ 729 w 871"/>
                <a:gd name="T93" fmla="*/ 138 h 155"/>
                <a:gd name="T94" fmla="*/ 696 w 871"/>
                <a:gd name="T95" fmla="*/ 154 h 155"/>
                <a:gd name="T96" fmla="*/ 691 w 871"/>
                <a:gd name="T97" fmla="*/ 155 h 155"/>
                <a:gd name="T98" fmla="*/ 694 w 871"/>
                <a:gd name="T99" fmla="*/ 152 h 155"/>
                <a:gd name="T100" fmla="*/ 700 w 871"/>
                <a:gd name="T101" fmla="*/ 151 h 155"/>
                <a:gd name="T102" fmla="*/ 706 w 871"/>
                <a:gd name="T103" fmla="*/ 150 h 155"/>
                <a:gd name="T104" fmla="*/ 711 w 871"/>
                <a:gd name="T105" fmla="*/ 149 h 155"/>
                <a:gd name="T106" fmla="*/ 711 w 871"/>
                <a:gd name="T107" fmla="*/ 150 h 155"/>
                <a:gd name="T108" fmla="*/ 716 w 871"/>
                <a:gd name="T109" fmla="*/ 147 h 155"/>
                <a:gd name="T110" fmla="*/ 713 w 871"/>
                <a:gd name="T111" fmla="*/ 151 h 155"/>
                <a:gd name="T112" fmla="*/ 708 w 871"/>
                <a:gd name="T113" fmla="*/ 152 h 155"/>
                <a:gd name="T114" fmla="*/ 703 w 871"/>
                <a:gd name="T115" fmla="*/ 154 h 155"/>
                <a:gd name="T116" fmla="*/ 700 w 871"/>
                <a:gd name="T117" fmla="*/ 154 h 155"/>
                <a:gd name="T118" fmla="*/ 871 w 871"/>
                <a:gd name="T119" fmla="*/ 73 h 155"/>
                <a:gd name="T120" fmla="*/ 871 w 871"/>
                <a:gd name="T121" fmla="*/ 73 h 155"/>
                <a:gd name="T122" fmla="*/ 871 w 871"/>
                <a:gd name="T123" fmla="*/ 7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1" h="155">
                  <a:moveTo>
                    <a:pt x="26" y="24"/>
                  </a:moveTo>
                  <a:lnTo>
                    <a:pt x="25" y="26"/>
                  </a:lnTo>
                  <a:lnTo>
                    <a:pt x="27" y="30"/>
                  </a:lnTo>
                  <a:lnTo>
                    <a:pt x="29" y="31"/>
                  </a:lnTo>
                  <a:lnTo>
                    <a:pt x="27" y="31"/>
                  </a:lnTo>
                  <a:lnTo>
                    <a:pt x="26" y="29"/>
                  </a:lnTo>
                  <a:lnTo>
                    <a:pt x="25" y="25"/>
                  </a:lnTo>
                  <a:lnTo>
                    <a:pt x="26" y="24"/>
                  </a:lnTo>
                  <a:lnTo>
                    <a:pt x="26" y="24"/>
                  </a:lnTo>
                  <a:close/>
                  <a:moveTo>
                    <a:pt x="5" y="5"/>
                  </a:moveTo>
                  <a:lnTo>
                    <a:pt x="2" y="1"/>
                  </a:lnTo>
                  <a:lnTo>
                    <a:pt x="0" y="0"/>
                  </a:lnTo>
                  <a:lnTo>
                    <a:pt x="2" y="3"/>
                  </a:lnTo>
                  <a:lnTo>
                    <a:pt x="4" y="5"/>
                  </a:lnTo>
                  <a:lnTo>
                    <a:pt x="5" y="5"/>
                  </a:lnTo>
                  <a:lnTo>
                    <a:pt x="5" y="5"/>
                  </a:lnTo>
                  <a:close/>
                  <a:moveTo>
                    <a:pt x="28" y="27"/>
                  </a:moveTo>
                  <a:lnTo>
                    <a:pt x="29" y="30"/>
                  </a:lnTo>
                  <a:lnTo>
                    <a:pt x="27" y="27"/>
                  </a:lnTo>
                  <a:lnTo>
                    <a:pt x="28" y="27"/>
                  </a:lnTo>
                  <a:lnTo>
                    <a:pt x="28" y="27"/>
                  </a:lnTo>
                  <a:close/>
                  <a:moveTo>
                    <a:pt x="411" y="9"/>
                  </a:moveTo>
                  <a:lnTo>
                    <a:pt x="409" y="12"/>
                  </a:lnTo>
                  <a:lnTo>
                    <a:pt x="411" y="9"/>
                  </a:lnTo>
                  <a:lnTo>
                    <a:pt x="411" y="9"/>
                  </a:lnTo>
                  <a:close/>
                  <a:moveTo>
                    <a:pt x="464" y="50"/>
                  </a:moveTo>
                  <a:lnTo>
                    <a:pt x="461" y="52"/>
                  </a:lnTo>
                  <a:lnTo>
                    <a:pt x="464" y="50"/>
                  </a:lnTo>
                  <a:lnTo>
                    <a:pt x="464" y="50"/>
                  </a:lnTo>
                  <a:close/>
                  <a:moveTo>
                    <a:pt x="503" y="16"/>
                  </a:moveTo>
                  <a:lnTo>
                    <a:pt x="500" y="17"/>
                  </a:lnTo>
                  <a:lnTo>
                    <a:pt x="503" y="16"/>
                  </a:lnTo>
                  <a:lnTo>
                    <a:pt x="503" y="16"/>
                  </a:lnTo>
                  <a:lnTo>
                    <a:pt x="503" y="16"/>
                  </a:lnTo>
                  <a:close/>
                  <a:moveTo>
                    <a:pt x="499" y="42"/>
                  </a:moveTo>
                  <a:lnTo>
                    <a:pt x="497" y="44"/>
                  </a:lnTo>
                  <a:lnTo>
                    <a:pt x="495" y="47"/>
                  </a:lnTo>
                  <a:lnTo>
                    <a:pt x="491" y="46"/>
                  </a:lnTo>
                  <a:lnTo>
                    <a:pt x="493" y="43"/>
                  </a:lnTo>
                  <a:lnTo>
                    <a:pt x="495" y="41"/>
                  </a:lnTo>
                  <a:lnTo>
                    <a:pt x="498" y="40"/>
                  </a:lnTo>
                  <a:lnTo>
                    <a:pt x="500" y="40"/>
                  </a:lnTo>
                  <a:lnTo>
                    <a:pt x="503" y="41"/>
                  </a:lnTo>
                  <a:lnTo>
                    <a:pt x="500" y="41"/>
                  </a:lnTo>
                  <a:lnTo>
                    <a:pt x="499" y="42"/>
                  </a:lnTo>
                  <a:lnTo>
                    <a:pt x="499" y="42"/>
                  </a:lnTo>
                  <a:close/>
                  <a:moveTo>
                    <a:pt x="556" y="64"/>
                  </a:moveTo>
                  <a:lnTo>
                    <a:pt x="557" y="61"/>
                  </a:lnTo>
                  <a:lnTo>
                    <a:pt x="554" y="60"/>
                  </a:lnTo>
                  <a:lnTo>
                    <a:pt x="555" y="63"/>
                  </a:lnTo>
                  <a:lnTo>
                    <a:pt x="556" y="64"/>
                  </a:lnTo>
                  <a:lnTo>
                    <a:pt x="556" y="64"/>
                  </a:lnTo>
                  <a:close/>
                  <a:moveTo>
                    <a:pt x="559" y="64"/>
                  </a:moveTo>
                  <a:lnTo>
                    <a:pt x="561" y="66"/>
                  </a:lnTo>
                  <a:lnTo>
                    <a:pt x="558" y="67"/>
                  </a:lnTo>
                  <a:lnTo>
                    <a:pt x="558" y="64"/>
                  </a:lnTo>
                  <a:lnTo>
                    <a:pt x="559" y="64"/>
                  </a:lnTo>
                  <a:lnTo>
                    <a:pt x="559" y="64"/>
                  </a:lnTo>
                  <a:close/>
                  <a:moveTo>
                    <a:pt x="584" y="74"/>
                  </a:moveTo>
                  <a:lnTo>
                    <a:pt x="587" y="72"/>
                  </a:lnTo>
                  <a:lnTo>
                    <a:pt x="587" y="68"/>
                  </a:lnTo>
                  <a:lnTo>
                    <a:pt x="583" y="67"/>
                  </a:lnTo>
                  <a:lnTo>
                    <a:pt x="581" y="66"/>
                  </a:lnTo>
                  <a:lnTo>
                    <a:pt x="579" y="67"/>
                  </a:lnTo>
                  <a:lnTo>
                    <a:pt x="575" y="67"/>
                  </a:lnTo>
                  <a:lnTo>
                    <a:pt x="573" y="68"/>
                  </a:lnTo>
                  <a:lnTo>
                    <a:pt x="571" y="66"/>
                  </a:lnTo>
                  <a:lnTo>
                    <a:pt x="568" y="66"/>
                  </a:lnTo>
                  <a:lnTo>
                    <a:pt x="565" y="67"/>
                  </a:lnTo>
                  <a:lnTo>
                    <a:pt x="568" y="68"/>
                  </a:lnTo>
                  <a:lnTo>
                    <a:pt x="571" y="69"/>
                  </a:lnTo>
                  <a:lnTo>
                    <a:pt x="573" y="69"/>
                  </a:lnTo>
                  <a:lnTo>
                    <a:pt x="576" y="70"/>
                  </a:lnTo>
                  <a:lnTo>
                    <a:pt x="579" y="72"/>
                  </a:lnTo>
                  <a:lnTo>
                    <a:pt x="581" y="73"/>
                  </a:lnTo>
                  <a:lnTo>
                    <a:pt x="584" y="70"/>
                  </a:lnTo>
                  <a:lnTo>
                    <a:pt x="583" y="74"/>
                  </a:lnTo>
                  <a:lnTo>
                    <a:pt x="584" y="74"/>
                  </a:lnTo>
                  <a:lnTo>
                    <a:pt x="584" y="74"/>
                  </a:lnTo>
                  <a:close/>
                  <a:moveTo>
                    <a:pt x="658" y="95"/>
                  </a:moveTo>
                  <a:lnTo>
                    <a:pt x="661" y="95"/>
                  </a:lnTo>
                  <a:lnTo>
                    <a:pt x="659" y="95"/>
                  </a:lnTo>
                  <a:lnTo>
                    <a:pt x="658" y="95"/>
                  </a:lnTo>
                  <a:lnTo>
                    <a:pt x="658" y="95"/>
                  </a:lnTo>
                  <a:close/>
                  <a:moveTo>
                    <a:pt x="735" y="48"/>
                  </a:moveTo>
                  <a:lnTo>
                    <a:pt x="733" y="50"/>
                  </a:lnTo>
                  <a:lnTo>
                    <a:pt x="734" y="48"/>
                  </a:lnTo>
                  <a:lnTo>
                    <a:pt x="735" y="48"/>
                  </a:lnTo>
                  <a:lnTo>
                    <a:pt x="735" y="48"/>
                  </a:lnTo>
                  <a:close/>
                  <a:moveTo>
                    <a:pt x="729" y="138"/>
                  </a:moveTo>
                  <a:lnTo>
                    <a:pt x="728" y="141"/>
                  </a:lnTo>
                  <a:lnTo>
                    <a:pt x="729" y="138"/>
                  </a:lnTo>
                  <a:lnTo>
                    <a:pt x="729" y="138"/>
                  </a:lnTo>
                  <a:lnTo>
                    <a:pt x="729" y="138"/>
                  </a:lnTo>
                  <a:close/>
                  <a:moveTo>
                    <a:pt x="700" y="154"/>
                  </a:moveTo>
                  <a:lnTo>
                    <a:pt x="696" y="154"/>
                  </a:lnTo>
                  <a:lnTo>
                    <a:pt x="694" y="155"/>
                  </a:lnTo>
                  <a:lnTo>
                    <a:pt x="691" y="155"/>
                  </a:lnTo>
                  <a:lnTo>
                    <a:pt x="692" y="153"/>
                  </a:lnTo>
                  <a:lnTo>
                    <a:pt x="694" y="152"/>
                  </a:lnTo>
                  <a:lnTo>
                    <a:pt x="698" y="150"/>
                  </a:lnTo>
                  <a:lnTo>
                    <a:pt x="700" y="151"/>
                  </a:lnTo>
                  <a:lnTo>
                    <a:pt x="703" y="150"/>
                  </a:lnTo>
                  <a:lnTo>
                    <a:pt x="706" y="150"/>
                  </a:lnTo>
                  <a:lnTo>
                    <a:pt x="708" y="150"/>
                  </a:lnTo>
                  <a:lnTo>
                    <a:pt x="711" y="149"/>
                  </a:lnTo>
                  <a:lnTo>
                    <a:pt x="713" y="147"/>
                  </a:lnTo>
                  <a:lnTo>
                    <a:pt x="711" y="150"/>
                  </a:lnTo>
                  <a:lnTo>
                    <a:pt x="713" y="149"/>
                  </a:lnTo>
                  <a:lnTo>
                    <a:pt x="716" y="147"/>
                  </a:lnTo>
                  <a:lnTo>
                    <a:pt x="719" y="149"/>
                  </a:lnTo>
                  <a:lnTo>
                    <a:pt x="713" y="151"/>
                  </a:lnTo>
                  <a:lnTo>
                    <a:pt x="711" y="152"/>
                  </a:lnTo>
                  <a:lnTo>
                    <a:pt x="708" y="152"/>
                  </a:lnTo>
                  <a:lnTo>
                    <a:pt x="706" y="153"/>
                  </a:lnTo>
                  <a:lnTo>
                    <a:pt x="703" y="154"/>
                  </a:lnTo>
                  <a:lnTo>
                    <a:pt x="700" y="154"/>
                  </a:lnTo>
                  <a:lnTo>
                    <a:pt x="700" y="154"/>
                  </a:lnTo>
                  <a:lnTo>
                    <a:pt x="700" y="154"/>
                  </a:lnTo>
                  <a:close/>
                  <a:moveTo>
                    <a:pt x="871" y="73"/>
                  </a:moveTo>
                  <a:lnTo>
                    <a:pt x="867" y="74"/>
                  </a:lnTo>
                  <a:lnTo>
                    <a:pt x="871" y="73"/>
                  </a:lnTo>
                  <a:lnTo>
                    <a:pt x="871" y="73"/>
                  </a:lnTo>
                  <a:lnTo>
                    <a:pt x="87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sp>
          <p:nvSpPr>
            <p:cNvPr id="244" name="Freeform 225">
              <a:extLst>
                <a:ext uri="{FF2B5EF4-FFF2-40B4-BE49-F238E27FC236}">
                  <a16:creationId xmlns:a16="http://schemas.microsoft.com/office/drawing/2014/main" id="{908343B8-DC6D-D4F3-37C5-7252D96D217D}"/>
                </a:ext>
              </a:extLst>
            </p:cNvPr>
            <p:cNvSpPr>
              <a:spLocks/>
            </p:cNvSpPr>
            <p:nvPr userDrawn="1"/>
          </p:nvSpPr>
          <p:spPr bwMode="auto">
            <a:xfrm>
              <a:off x="4038213" y="1452289"/>
              <a:ext cx="2350221" cy="3784339"/>
            </a:xfrm>
            <a:custGeom>
              <a:avLst/>
              <a:gdLst>
                <a:gd name="T0" fmla="*/ 178 w 1411"/>
                <a:gd name="T1" fmla="*/ 2262 h 2272"/>
                <a:gd name="T2" fmla="*/ 312 w 1411"/>
                <a:gd name="T3" fmla="*/ 2194 h 2272"/>
                <a:gd name="T4" fmla="*/ 230 w 1411"/>
                <a:gd name="T5" fmla="*/ 2250 h 2272"/>
                <a:gd name="T6" fmla="*/ 185 w 1411"/>
                <a:gd name="T7" fmla="*/ 2212 h 2272"/>
                <a:gd name="T8" fmla="*/ 177 w 1411"/>
                <a:gd name="T9" fmla="*/ 2239 h 2272"/>
                <a:gd name="T10" fmla="*/ 161 w 1411"/>
                <a:gd name="T11" fmla="*/ 2248 h 2272"/>
                <a:gd name="T12" fmla="*/ 188 w 1411"/>
                <a:gd name="T13" fmla="*/ 2257 h 2272"/>
                <a:gd name="T14" fmla="*/ 244 w 1411"/>
                <a:gd name="T15" fmla="*/ 2253 h 2272"/>
                <a:gd name="T16" fmla="*/ 587 w 1411"/>
                <a:gd name="T17" fmla="*/ 1458 h 2272"/>
                <a:gd name="T18" fmla="*/ 525 w 1411"/>
                <a:gd name="T19" fmla="*/ 1461 h 2272"/>
                <a:gd name="T20" fmla="*/ 478 w 1411"/>
                <a:gd name="T21" fmla="*/ 1428 h 2272"/>
                <a:gd name="T22" fmla="*/ 441 w 1411"/>
                <a:gd name="T23" fmla="*/ 1439 h 2272"/>
                <a:gd name="T24" fmla="*/ 452 w 1411"/>
                <a:gd name="T25" fmla="*/ 1401 h 2272"/>
                <a:gd name="T26" fmla="*/ 424 w 1411"/>
                <a:gd name="T27" fmla="*/ 1354 h 2272"/>
                <a:gd name="T28" fmla="*/ 356 w 1411"/>
                <a:gd name="T29" fmla="*/ 1337 h 2272"/>
                <a:gd name="T30" fmla="*/ 322 w 1411"/>
                <a:gd name="T31" fmla="*/ 1307 h 2272"/>
                <a:gd name="T32" fmla="*/ 285 w 1411"/>
                <a:gd name="T33" fmla="*/ 1287 h 2272"/>
                <a:gd name="T34" fmla="*/ 261 w 1411"/>
                <a:gd name="T35" fmla="*/ 1272 h 2272"/>
                <a:gd name="T36" fmla="*/ 175 w 1411"/>
                <a:gd name="T37" fmla="*/ 1252 h 2272"/>
                <a:gd name="T38" fmla="*/ 151 w 1411"/>
                <a:gd name="T39" fmla="*/ 1281 h 2272"/>
                <a:gd name="T40" fmla="*/ 119 w 1411"/>
                <a:gd name="T41" fmla="*/ 1269 h 2272"/>
                <a:gd name="T42" fmla="*/ 84 w 1411"/>
                <a:gd name="T43" fmla="*/ 1307 h 2272"/>
                <a:gd name="T44" fmla="*/ 17 w 1411"/>
                <a:gd name="T45" fmla="*/ 1296 h 2272"/>
                <a:gd name="T46" fmla="*/ 12 w 1411"/>
                <a:gd name="T47" fmla="*/ 1306 h 2272"/>
                <a:gd name="T48" fmla="*/ 60 w 1411"/>
                <a:gd name="T49" fmla="*/ 1299 h 2272"/>
                <a:gd name="T50" fmla="*/ 76 w 1411"/>
                <a:gd name="T51" fmla="*/ 1364 h 2272"/>
                <a:gd name="T52" fmla="*/ 43 w 1411"/>
                <a:gd name="T53" fmla="*/ 1407 h 2272"/>
                <a:gd name="T54" fmla="*/ 41 w 1411"/>
                <a:gd name="T55" fmla="*/ 1452 h 2272"/>
                <a:gd name="T56" fmla="*/ 29 w 1411"/>
                <a:gd name="T57" fmla="*/ 1496 h 2272"/>
                <a:gd name="T58" fmla="*/ 85 w 1411"/>
                <a:gd name="T59" fmla="*/ 1590 h 2272"/>
                <a:gd name="T60" fmla="*/ 159 w 1411"/>
                <a:gd name="T61" fmla="*/ 1660 h 2272"/>
                <a:gd name="T62" fmla="*/ 169 w 1411"/>
                <a:gd name="T63" fmla="*/ 1776 h 2272"/>
                <a:gd name="T64" fmla="*/ 155 w 1411"/>
                <a:gd name="T65" fmla="*/ 1888 h 2272"/>
                <a:gd name="T66" fmla="*/ 131 w 1411"/>
                <a:gd name="T67" fmla="*/ 1966 h 2272"/>
                <a:gd name="T68" fmla="*/ 142 w 1411"/>
                <a:gd name="T69" fmla="*/ 2025 h 2272"/>
                <a:gd name="T70" fmla="*/ 141 w 1411"/>
                <a:gd name="T71" fmla="*/ 2075 h 2272"/>
                <a:gd name="T72" fmla="*/ 125 w 1411"/>
                <a:gd name="T73" fmla="*/ 2102 h 2272"/>
                <a:gd name="T74" fmla="*/ 109 w 1411"/>
                <a:gd name="T75" fmla="*/ 2108 h 2272"/>
                <a:gd name="T76" fmla="*/ 131 w 1411"/>
                <a:gd name="T77" fmla="*/ 2134 h 2272"/>
                <a:gd name="T78" fmla="*/ 125 w 1411"/>
                <a:gd name="T79" fmla="*/ 2154 h 2272"/>
                <a:gd name="T80" fmla="*/ 121 w 1411"/>
                <a:gd name="T81" fmla="*/ 2178 h 2272"/>
                <a:gd name="T82" fmla="*/ 133 w 1411"/>
                <a:gd name="T83" fmla="*/ 2203 h 2272"/>
                <a:gd name="T84" fmla="*/ 128 w 1411"/>
                <a:gd name="T85" fmla="*/ 2205 h 2272"/>
                <a:gd name="T86" fmla="*/ 144 w 1411"/>
                <a:gd name="T87" fmla="*/ 2219 h 2272"/>
                <a:gd name="T88" fmla="*/ 153 w 1411"/>
                <a:gd name="T89" fmla="*/ 2230 h 2272"/>
                <a:gd name="T90" fmla="*/ 198 w 1411"/>
                <a:gd name="T91" fmla="*/ 2209 h 2272"/>
                <a:gd name="T92" fmla="*/ 192 w 1411"/>
                <a:gd name="T93" fmla="*/ 2167 h 2272"/>
                <a:gd name="T94" fmla="*/ 230 w 1411"/>
                <a:gd name="T95" fmla="*/ 2128 h 2272"/>
                <a:gd name="T96" fmla="*/ 243 w 1411"/>
                <a:gd name="T97" fmla="*/ 2067 h 2272"/>
                <a:gd name="T98" fmla="*/ 249 w 1411"/>
                <a:gd name="T99" fmla="*/ 2033 h 2272"/>
                <a:gd name="T100" fmla="*/ 288 w 1411"/>
                <a:gd name="T101" fmla="*/ 1981 h 2272"/>
                <a:gd name="T102" fmla="*/ 345 w 1411"/>
                <a:gd name="T103" fmla="*/ 1916 h 2272"/>
                <a:gd name="T104" fmla="*/ 347 w 1411"/>
                <a:gd name="T105" fmla="*/ 1910 h 2272"/>
                <a:gd name="T106" fmla="*/ 427 w 1411"/>
                <a:gd name="T107" fmla="*/ 1861 h 2272"/>
                <a:gd name="T108" fmla="*/ 442 w 1411"/>
                <a:gd name="T109" fmla="*/ 1858 h 2272"/>
                <a:gd name="T110" fmla="*/ 478 w 1411"/>
                <a:gd name="T111" fmla="*/ 1768 h 2272"/>
                <a:gd name="T112" fmla="*/ 545 w 1411"/>
                <a:gd name="T113" fmla="*/ 1739 h 2272"/>
                <a:gd name="T114" fmla="*/ 593 w 1411"/>
                <a:gd name="T115" fmla="*/ 1685 h 2272"/>
                <a:gd name="T116" fmla="*/ 623 w 1411"/>
                <a:gd name="T117" fmla="*/ 1577 h 2272"/>
                <a:gd name="T118" fmla="*/ 195 w 1411"/>
                <a:gd name="T119" fmla="*/ 1646 h 2272"/>
                <a:gd name="T120" fmla="*/ 196 w 1411"/>
                <a:gd name="T121" fmla="*/ 1642 h 2272"/>
                <a:gd name="T122" fmla="*/ 329 w 1411"/>
                <a:gd name="T123" fmla="*/ 2200 h 2272"/>
                <a:gd name="T124" fmla="*/ 472 w 1411"/>
                <a:gd name="T125" fmla="*/ 1422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1" h="2272">
                  <a:moveTo>
                    <a:pt x="1407" y="1"/>
                  </a:moveTo>
                  <a:lnTo>
                    <a:pt x="1411" y="1"/>
                  </a:lnTo>
                  <a:lnTo>
                    <a:pt x="1411" y="0"/>
                  </a:lnTo>
                  <a:lnTo>
                    <a:pt x="1407" y="1"/>
                  </a:lnTo>
                  <a:close/>
                  <a:moveTo>
                    <a:pt x="202" y="2266"/>
                  </a:moveTo>
                  <a:lnTo>
                    <a:pt x="200" y="2265"/>
                  </a:lnTo>
                  <a:lnTo>
                    <a:pt x="196" y="2264"/>
                  </a:lnTo>
                  <a:lnTo>
                    <a:pt x="200" y="2264"/>
                  </a:lnTo>
                  <a:lnTo>
                    <a:pt x="202" y="2264"/>
                  </a:lnTo>
                  <a:lnTo>
                    <a:pt x="200" y="2262"/>
                  </a:lnTo>
                  <a:lnTo>
                    <a:pt x="196" y="2262"/>
                  </a:lnTo>
                  <a:lnTo>
                    <a:pt x="194" y="2262"/>
                  </a:lnTo>
                  <a:lnTo>
                    <a:pt x="191" y="2260"/>
                  </a:lnTo>
                  <a:lnTo>
                    <a:pt x="194" y="2261"/>
                  </a:lnTo>
                  <a:lnTo>
                    <a:pt x="196" y="2262"/>
                  </a:lnTo>
                  <a:lnTo>
                    <a:pt x="200" y="2261"/>
                  </a:lnTo>
                  <a:lnTo>
                    <a:pt x="200" y="2258"/>
                  </a:lnTo>
                  <a:lnTo>
                    <a:pt x="198" y="2257"/>
                  </a:lnTo>
                  <a:lnTo>
                    <a:pt x="194" y="2258"/>
                  </a:lnTo>
                  <a:lnTo>
                    <a:pt x="192" y="2258"/>
                  </a:lnTo>
                  <a:lnTo>
                    <a:pt x="188" y="2260"/>
                  </a:lnTo>
                  <a:lnTo>
                    <a:pt x="186" y="2260"/>
                  </a:lnTo>
                  <a:lnTo>
                    <a:pt x="184" y="2260"/>
                  </a:lnTo>
                  <a:lnTo>
                    <a:pt x="181" y="2260"/>
                  </a:lnTo>
                  <a:lnTo>
                    <a:pt x="178" y="2262"/>
                  </a:lnTo>
                  <a:lnTo>
                    <a:pt x="178" y="2262"/>
                  </a:lnTo>
                  <a:lnTo>
                    <a:pt x="178" y="2262"/>
                  </a:lnTo>
                  <a:lnTo>
                    <a:pt x="182" y="2263"/>
                  </a:lnTo>
                  <a:lnTo>
                    <a:pt x="184" y="2263"/>
                  </a:lnTo>
                  <a:lnTo>
                    <a:pt x="182" y="2265"/>
                  </a:lnTo>
                  <a:lnTo>
                    <a:pt x="184" y="2266"/>
                  </a:lnTo>
                  <a:lnTo>
                    <a:pt x="187" y="2267"/>
                  </a:lnTo>
                  <a:lnTo>
                    <a:pt x="190" y="2269"/>
                  </a:lnTo>
                  <a:lnTo>
                    <a:pt x="188" y="2266"/>
                  </a:lnTo>
                  <a:lnTo>
                    <a:pt x="186" y="2264"/>
                  </a:lnTo>
                  <a:lnTo>
                    <a:pt x="187" y="2262"/>
                  </a:lnTo>
                  <a:lnTo>
                    <a:pt x="191" y="2263"/>
                  </a:lnTo>
                  <a:lnTo>
                    <a:pt x="193" y="2264"/>
                  </a:lnTo>
                  <a:lnTo>
                    <a:pt x="194" y="2267"/>
                  </a:lnTo>
                  <a:lnTo>
                    <a:pt x="198" y="2266"/>
                  </a:lnTo>
                  <a:lnTo>
                    <a:pt x="200" y="2269"/>
                  </a:lnTo>
                  <a:lnTo>
                    <a:pt x="202" y="2271"/>
                  </a:lnTo>
                  <a:lnTo>
                    <a:pt x="205" y="2272"/>
                  </a:lnTo>
                  <a:lnTo>
                    <a:pt x="204" y="2270"/>
                  </a:lnTo>
                  <a:lnTo>
                    <a:pt x="202" y="2266"/>
                  </a:lnTo>
                  <a:close/>
                  <a:moveTo>
                    <a:pt x="323" y="2195"/>
                  </a:moveTo>
                  <a:lnTo>
                    <a:pt x="326" y="2193"/>
                  </a:lnTo>
                  <a:lnTo>
                    <a:pt x="323" y="2193"/>
                  </a:lnTo>
                  <a:lnTo>
                    <a:pt x="321" y="2193"/>
                  </a:lnTo>
                  <a:lnTo>
                    <a:pt x="318" y="2193"/>
                  </a:lnTo>
                  <a:lnTo>
                    <a:pt x="315" y="2192"/>
                  </a:lnTo>
                  <a:lnTo>
                    <a:pt x="315" y="2193"/>
                  </a:lnTo>
                  <a:lnTo>
                    <a:pt x="314" y="2193"/>
                  </a:lnTo>
                  <a:lnTo>
                    <a:pt x="312" y="2194"/>
                  </a:lnTo>
                  <a:lnTo>
                    <a:pt x="309" y="2192"/>
                  </a:lnTo>
                  <a:lnTo>
                    <a:pt x="306" y="2192"/>
                  </a:lnTo>
                  <a:lnTo>
                    <a:pt x="309" y="2194"/>
                  </a:lnTo>
                  <a:lnTo>
                    <a:pt x="311" y="2196"/>
                  </a:lnTo>
                  <a:lnTo>
                    <a:pt x="314" y="2197"/>
                  </a:lnTo>
                  <a:lnTo>
                    <a:pt x="312" y="2196"/>
                  </a:lnTo>
                  <a:lnTo>
                    <a:pt x="309" y="2197"/>
                  </a:lnTo>
                  <a:lnTo>
                    <a:pt x="306" y="2197"/>
                  </a:lnTo>
                  <a:lnTo>
                    <a:pt x="309" y="2198"/>
                  </a:lnTo>
                  <a:lnTo>
                    <a:pt x="312" y="2198"/>
                  </a:lnTo>
                  <a:lnTo>
                    <a:pt x="309" y="2200"/>
                  </a:lnTo>
                  <a:lnTo>
                    <a:pt x="307" y="2203"/>
                  </a:lnTo>
                  <a:lnTo>
                    <a:pt x="304" y="2203"/>
                  </a:lnTo>
                  <a:lnTo>
                    <a:pt x="302" y="2204"/>
                  </a:lnTo>
                  <a:lnTo>
                    <a:pt x="304" y="2205"/>
                  </a:lnTo>
                  <a:lnTo>
                    <a:pt x="307" y="2205"/>
                  </a:lnTo>
                  <a:lnTo>
                    <a:pt x="310" y="2205"/>
                  </a:lnTo>
                  <a:lnTo>
                    <a:pt x="312" y="2203"/>
                  </a:lnTo>
                  <a:lnTo>
                    <a:pt x="315" y="2202"/>
                  </a:lnTo>
                  <a:lnTo>
                    <a:pt x="316" y="2202"/>
                  </a:lnTo>
                  <a:lnTo>
                    <a:pt x="319" y="2200"/>
                  </a:lnTo>
                  <a:lnTo>
                    <a:pt x="321" y="2196"/>
                  </a:lnTo>
                  <a:lnTo>
                    <a:pt x="323" y="2195"/>
                  </a:lnTo>
                  <a:close/>
                  <a:moveTo>
                    <a:pt x="239" y="2253"/>
                  </a:moveTo>
                  <a:lnTo>
                    <a:pt x="236" y="2253"/>
                  </a:lnTo>
                  <a:lnTo>
                    <a:pt x="234" y="2252"/>
                  </a:lnTo>
                  <a:lnTo>
                    <a:pt x="230" y="2250"/>
                  </a:lnTo>
                  <a:lnTo>
                    <a:pt x="228" y="2249"/>
                  </a:lnTo>
                  <a:lnTo>
                    <a:pt x="226" y="2248"/>
                  </a:lnTo>
                  <a:lnTo>
                    <a:pt x="222" y="2245"/>
                  </a:lnTo>
                  <a:lnTo>
                    <a:pt x="220" y="2244"/>
                  </a:lnTo>
                  <a:lnTo>
                    <a:pt x="218" y="2243"/>
                  </a:lnTo>
                  <a:lnTo>
                    <a:pt x="215" y="2240"/>
                  </a:lnTo>
                  <a:lnTo>
                    <a:pt x="212" y="2239"/>
                  </a:lnTo>
                  <a:lnTo>
                    <a:pt x="209" y="2236"/>
                  </a:lnTo>
                  <a:lnTo>
                    <a:pt x="209" y="2235"/>
                  </a:lnTo>
                  <a:lnTo>
                    <a:pt x="205" y="2232"/>
                  </a:lnTo>
                  <a:lnTo>
                    <a:pt x="204" y="2230"/>
                  </a:lnTo>
                  <a:lnTo>
                    <a:pt x="203" y="2227"/>
                  </a:lnTo>
                  <a:lnTo>
                    <a:pt x="201" y="2227"/>
                  </a:lnTo>
                  <a:lnTo>
                    <a:pt x="198" y="2226"/>
                  </a:lnTo>
                  <a:lnTo>
                    <a:pt x="200" y="2223"/>
                  </a:lnTo>
                  <a:lnTo>
                    <a:pt x="202" y="2222"/>
                  </a:lnTo>
                  <a:lnTo>
                    <a:pt x="201" y="2219"/>
                  </a:lnTo>
                  <a:lnTo>
                    <a:pt x="199" y="2216"/>
                  </a:lnTo>
                  <a:lnTo>
                    <a:pt x="198" y="2215"/>
                  </a:lnTo>
                  <a:lnTo>
                    <a:pt x="198" y="2214"/>
                  </a:lnTo>
                  <a:lnTo>
                    <a:pt x="196" y="2214"/>
                  </a:lnTo>
                  <a:lnTo>
                    <a:pt x="196" y="2214"/>
                  </a:lnTo>
                  <a:lnTo>
                    <a:pt x="196" y="2214"/>
                  </a:lnTo>
                  <a:lnTo>
                    <a:pt x="193" y="2214"/>
                  </a:lnTo>
                  <a:lnTo>
                    <a:pt x="191" y="2215"/>
                  </a:lnTo>
                  <a:lnTo>
                    <a:pt x="188" y="2214"/>
                  </a:lnTo>
                  <a:lnTo>
                    <a:pt x="185" y="2212"/>
                  </a:lnTo>
                  <a:lnTo>
                    <a:pt x="185" y="2212"/>
                  </a:lnTo>
                  <a:lnTo>
                    <a:pt x="184" y="2214"/>
                  </a:lnTo>
                  <a:lnTo>
                    <a:pt x="182" y="2216"/>
                  </a:lnTo>
                  <a:lnTo>
                    <a:pt x="182" y="2216"/>
                  </a:lnTo>
                  <a:lnTo>
                    <a:pt x="181" y="2218"/>
                  </a:lnTo>
                  <a:lnTo>
                    <a:pt x="178" y="2218"/>
                  </a:lnTo>
                  <a:lnTo>
                    <a:pt x="176" y="2216"/>
                  </a:lnTo>
                  <a:lnTo>
                    <a:pt x="173" y="2216"/>
                  </a:lnTo>
                  <a:lnTo>
                    <a:pt x="174" y="2219"/>
                  </a:lnTo>
                  <a:lnTo>
                    <a:pt x="177" y="2219"/>
                  </a:lnTo>
                  <a:lnTo>
                    <a:pt x="175" y="2222"/>
                  </a:lnTo>
                  <a:lnTo>
                    <a:pt x="171" y="2222"/>
                  </a:lnTo>
                  <a:lnTo>
                    <a:pt x="171" y="2224"/>
                  </a:lnTo>
                  <a:lnTo>
                    <a:pt x="171" y="2227"/>
                  </a:lnTo>
                  <a:lnTo>
                    <a:pt x="173" y="2228"/>
                  </a:lnTo>
                  <a:lnTo>
                    <a:pt x="175" y="2230"/>
                  </a:lnTo>
                  <a:lnTo>
                    <a:pt x="178" y="2229"/>
                  </a:lnTo>
                  <a:lnTo>
                    <a:pt x="178" y="2228"/>
                  </a:lnTo>
                  <a:lnTo>
                    <a:pt x="182" y="2228"/>
                  </a:lnTo>
                  <a:lnTo>
                    <a:pt x="184" y="2227"/>
                  </a:lnTo>
                  <a:lnTo>
                    <a:pt x="187" y="2228"/>
                  </a:lnTo>
                  <a:lnTo>
                    <a:pt x="186" y="2231"/>
                  </a:lnTo>
                  <a:lnTo>
                    <a:pt x="183" y="2232"/>
                  </a:lnTo>
                  <a:lnTo>
                    <a:pt x="181" y="2233"/>
                  </a:lnTo>
                  <a:lnTo>
                    <a:pt x="178" y="2235"/>
                  </a:lnTo>
                  <a:lnTo>
                    <a:pt x="176" y="2237"/>
                  </a:lnTo>
                  <a:lnTo>
                    <a:pt x="177" y="2239"/>
                  </a:lnTo>
                  <a:lnTo>
                    <a:pt x="178" y="2243"/>
                  </a:lnTo>
                  <a:lnTo>
                    <a:pt x="181" y="2244"/>
                  </a:lnTo>
                  <a:lnTo>
                    <a:pt x="184" y="2244"/>
                  </a:lnTo>
                  <a:lnTo>
                    <a:pt x="186" y="2246"/>
                  </a:lnTo>
                  <a:lnTo>
                    <a:pt x="190" y="2247"/>
                  </a:lnTo>
                  <a:lnTo>
                    <a:pt x="192" y="2248"/>
                  </a:lnTo>
                  <a:lnTo>
                    <a:pt x="190" y="2250"/>
                  </a:lnTo>
                  <a:lnTo>
                    <a:pt x="186" y="2250"/>
                  </a:lnTo>
                  <a:lnTo>
                    <a:pt x="188" y="2248"/>
                  </a:lnTo>
                  <a:lnTo>
                    <a:pt x="185" y="2247"/>
                  </a:lnTo>
                  <a:lnTo>
                    <a:pt x="183" y="2246"/>
                  </a:lnTo>
                  <a:lnTo>
                    <a:pt x="181" y="2245"/>
                  </a:lnTo>
                  <a:lnTo>
                    <a:pt x="179" y="2248"/>
                  </a:lnTo>
                  <a:lnTo>
                    <a:pt x="178" y="2245"/>
                  </a:lnTo>
                  <a:lnTo>
                    <a:pt x="177" y="2247"/>
                  </a:lnTo>
                  <a:lnTo>
                    <a:pt x="174" y="2247"/>
                  </a:lnTo>
                  <a:lnTo>
                    <a:pt x="169" y="2244"/>
                  </a:lnTo>
                  <a:lnTo>
                    <a:pt x="166" y="2245"/>
                  </a:lnTo>
                  <a:lnTo>
                    <a:pt x="169" y="2245"/>
                  </a:lnTo>
                  <a:lnTo>
                    <a:pt x="171" y="2247"/>
                  </a:lnTo>
                  <a:lnTo>
                    <a:pt x="174" y="2249"/>
                  </a:lnTo>
                  <a:lnTo>
                    <a:pt x="171" y="2248"/>
                  </a:lnTo>
                  <a:lnTo>
                    <a:pt x="168" y="2249"/>
                  </a:lnTo>
                  <a:lnTo>
                    <a:pt x="169" y="2246"/>
                  </a:lnTo>
                  <a:lnTo>
                    <a:pt x="167" y="2246"/>
                  </a:lnTo>
                  <a:lnTo>
                    <a:pt x="165" y="2248"/>
                  </a:lnTo>
                  <a:lnTo>
                    <a:pt x="161" y="2248"/>
                  </a:lnTo>
                  <a:lnTo>
                    <a:pt x="159" y="2248"/>
                  </a:lnTo>
                  <a:lnTo>
                    <a:pt x="157" y="2249"/>
                  </a:lnTo>
                  <a:lnTo>
                    <a:pt x="153" y="2248"/>
                  </a:lnTo>
                  <a:lnTo>
                    <a:pt x="157" y="2250"/>
                  </a:lnTo>
                  <a:lnTo>
                    <a:pt x="153" y="2250"/>
                  </a:lnTo>
                  <a:lnTo>
                    <a:pt x="151" y="2249"/>
                  </a:lnTo>
                  <a:lnTo>
                    <a:pt x="152" y="2253"/>
                  </a:lnTo>
                  <a:lnTo>
                    <a:pt x="156" y="2253"/>
                  </a:lnTo>
                  <a:lnTo>
                    <a:pt x="158" y="2252"/>
                  </a:lnTo>
                  <a:lnTo>
                    <a:pt x="161" y="2250"/>
                  </a:lnTo>
                  <a:lnTo>
                    <a:pt x="162" y="2253"/>
                  </a:lnTo>
                  <a:lnTo>
                    <a:pt x="165" y="2252"/>
                  </a:lnTo>
                  <a:lnTo>
                    <a:pt x="164" y="2255"/>
                  </a:lnTo>
                  <a:lnTo>
                    <a:pt x="167" y="2254"/>
                  </a:lnTo>
                  <a:lnTo>
                    <a:pt x="169" y="2254"/>
                  </a:lnTo>
                  <a:lnTo>
                    <a:pt x="167" y="2256"/>
                  </a:lnTo>
                  <a:lnTo>
                    <a:pt x="169" y="2255"/>
                  </a:lnTo>
                  <a:lnTo>
                    <a:pt x="173" y="2255"/>
                  </a:lnTo>
                  <a:lnTo>
                    <a:pt x="175" y="2253"/>
                  </a:lnTo>
                  <a:lnTo>
                    <a:pt x="175" y="2256"/>
                  </a:lnTo>
                  <a:lnTo>
                    <a:pt x="178" y="2256"/>
                  </a:lnTo>
                  <a:lnTo>
                    <a:pt x="178" y="2254"/>
                  </a:lnTo>
                  <a:lnTo>
                    <a:pt x="178" y="2253"/>
                  </a:lnTo>
                  <a:lnTo>
                    <a:pt x="181" y="2255"/>
                  </a:lnTo>
                  <a:lnTo>
                    <a:pt x="183" y="2256"/>
                  </a:lnTo>
                  <a:lnTo>
                    <a:pt x="186" y="2256"/>
                  </a:lnTo>
                  <a:lnTo>
                    <a:pt x="188" y="2257"/>
                  </a:lnTo>
                  <a:lnTo>
                    <a:pt x="192" y="2257"/>
                  </a:lnTo>
                  <a:lnTo>
                    <a:pt x="194" y="2255"/>
                  </a:lnTo>
                  <a:lnTo>
                    <a:pt x="196" y="2257"/>
                  </a:lnTo>
                  <a:lnTo>
                    <a:pt x="198" y="2256"/>
                  </a:lnTo>
                  <a:lnTo>
                    <a:pt x="196" y="2255"/>
                  </a:lnTo>
                  <a:lnTo>
                    <a:pt x="196" y="2255"/>
                  </a:lnTo>
                  <a:lnTo>
                    <a:pt x="199" y="2256"/>
                  </a:lnTo>
                  <a:lnTo>
                    <a:pt x="199" y="2256"/>
                  </a:lnTo>
                  <a:lnTo>
                    <a:pt x="201" y="2255"/>
                  </a:lnTo>
                  <a:lnTo>
                    <a:pt x="202" y="2255"/>
                  </a:lnTo>
                  <a:lnTo>
                    <a:pt x="203" y="2256"/>
                  </a:lnTo>
                  <a:lnTo>
                    <a:pt x="207" y="2256"/>
                  </a:lnTo>
                  <a:lnTo>
                    <a:pt x="209" y="2257"/>
                  </a:lnTo>
                  <a:lnTo>
                    <a:pt x="212" y="2256"/>
                  </a:lnTo>
                  <a:lnTo>
                    <a:pt x="215" y="2257"/>
                  </a:lnTo>
                  <a:lnTo>
                    <a:pt x="217" y="2257"/>
                  </a:lnTo>
                  <a:lnTo>
                    <a:pt x="220" y="2257"/>
                  </a:lnTo>
                  <a:lnTo>
                    <a:pt x="222" y="2258"/>
                  </a:lnTo>
                  <a:lnTo>
                    <a:pt x="226" y="2260"/>
                  </a:lnTo>
                  <a:lnTo>
                    <a:pt x="228" y="2258"/>
                  </a:lnTo>
                  <a:lnTo>
                    <a:pt x="230" y="2258"/>
                  </a:lnTo>
                  <a:lnTo>
                    <a:pt x="234" y="2257"/>
                  </a:lnTo>
                  <a:lnTo>
                    <a:pt x="236" y="2257"/>
                  </a:lnTo>
                  <a:lnTo>
                    <a:pt x="239" y="2257"/>
                  </a:lnTo>
                  <a:lnTo>
                    <a:pt x="242" y="2257"/>
                  </a:lnTo>
                  <a:lnTo>
                    <a:pt x="243" y="2255"/>
                  </a:lnTo>
                  <a:lnTo>
                    <a:pt x="244" y="2253"/>
                  </a:lnTo>
                  <a:lnTo>
                    <a:pt x="242" y="2252"/>
                  </a:lnTo>
                  <a:lnTo>
                    <a:pt x="239" y="2253"/>
                  </a:lnTo>
                  <a:close/>
                  <a:moveTo>
                    <a:pt x="659" y="1517"/>
                  </a:moveTo>
                  <a:lnTo>
                    <a:pt x="660" y="1513"/>
                  </a:lnTo>
                  <a:lnTo>
                    <a:pt x="657" y="1510"/>
                  </a:lnTo>
                  <a:lnTo>
                    <a:pt x="657" y="1508"/>
                  </a:lnTo>
                  <a:lnTo>
                    <a:pt x="656" y="1502"/>
                  </a:lnTo>
                  <a:lnTo>
                    <a:pt x="654" y="1495"/>
                  </a:lnTo>
                  <a:lnTo>
                    <a:pt x="653" y="1492"/>
                  </a:lnTo>
                  <a:lnTo>
                    <a:pt x="651" y="1489"/>
                  </a:lnTo>
                  <a:lnTo>
                    <a:pt x="648" y="1488"/>
                  </a:lnTo>
                  <a:lnTo>
                    <a:pt x="645" y="1488"/>
                  </a:lnTo>
                  <a:lnTo>
                    <a:pt x="635" y="1488"/>
                  </a:lnTo>
                  <a:lnTo>
                    <a:pt x="631" y="1487"/>
                  </a:lnTo>
                  <a:lnTo>
                    <a:pt x="628" y="1486"/>
                  </a:lnTo>
                  <a:lnTo>
                    <a:pt x="623" y="1483"/>
                  </a:lnTo>
                  <a:lnTo>
                    <a:pt x="623" y="1483"/>
                  </a:lnTo>
                  <a:lnTo>
                    <a:pt x="621" y="1482"/>
                  </a:lnTo>
                  <a:lnTo>
                    <a:pt x="620" y="1479"/>
                  </a:lnTo>
                  <a:lnTo>
                    <a:pt x="617" y="1477"/>
                  </a:lnTo>
                  <a:lnTo>
                    <a:pt x="614" y="1475"/>
                  </a:lnTo>
                  <a:lnTo>
                    <a:pt x="612" y="1472"/>
                  </a:lnTo>
                  <a:lnTo>
                    <a:pt x="610" y="1469"/>
                  </a:lnTo>
                  <a:lnTo>
                    <a:pt x="608" y="1469"/>
                  </a:lnTo>
                  <a:lnTo>
                    <a:pt x="600" y="1463"/>
                  </a:lnTo>
                  <a:lnTo>
                    <a:pt x="588" y="1458"/>
                  </a:lnTo>
                  <a:lnTo>
                    <a:pt x="587" y="1458"/>
                  </a:lnTo>
                  <a:lnTo>
                    <a:pt x="582" y="1457"/>
                  </a:lnTo>
                  <a:lnTo>
                    <a:pt x="575" y="1458"/>
                  </a:lnTo>
                  <a:lnTo>
                    <a:pt x="572" y="1458"/>
                  </a:lnTo>
                  <a:lnTo>
                    <a:pt x="571" y="1460"/>
                  </a:lnTo>
                  <a:lnTo>
                    <a:pt x="567" y="1458"/>
                  </a:lnTo>
                  <a:lnTo>
                    <a:pt x="563" y="1457"/>
                  </a:lnTo>
                  <a:lnTo>
                    <a:pt x="562" y="1458"/>
                  </a:lnTo>
                  <a:lnTo>
                    <a:pt x="559" y="1457"/>
                  </a:lnTo>
                  <a:lnTo>
                    <a:pt x="558" y="1457"/>
                  </a:lnTo>
                  <a:lnTo>
                    <a:pt x="555" y="1457"/>
                  </a:lnTo>
                  <a:lnTo>
                    <a:pt x="550" y="1453"/>
                  </a:lnTo>
                  <a:lnTo>
                    <a:pt x="544" y="1451"/>
                  </a:lnTo>
                  <a:lnTo>
                    <a:pt x="542" y="1451"/>
                  </a:lnTo>
                  <a:lnTo>
                    <a:pt x="542" y="1452"/>
                  </a:lnTo>
                  <a:lnTo>
                    <a:pt x="536" y="1453"/>
                  </a:lnTo>
                  <a:lnTo>
                    <a:pt x="534" y="1456"/>
                  </a:lnTo>
                  <a:lnTo>
                    <a:pt x="533" y="1457"/>
                  </a:lnTo>
                  <a:lnTo>
                    <a:pt x="532" y="1458"/>
                  </a:lnTo>
                  <a:lnTo>
                    <a:pt x="531" y="1456"/>
                  </a:lnTo>
                  <a:lnTo>
                    <a:pt x="534" y="1452"/>
                  </a:lnTo>
                  <a:lnTo>
                    <a:pt x="531" y="1452"/>
                  </a:lnTo>
                  <a:lnTo>
                    <a:pt x="529" y="1453"/>
                  </a:lnTo>
                  <a:lnTo>
                    <a:pt x="528" y="1459"/>
                  </a:lnTo>
                  <a:lnTo>
                    <a:pt x="526" y="1461"/>
                  </a:lnTo>
                  <a:lnTo>
                    <a:pt x="524" y="1465"/>
                  </a:lnTo>
                  <a:lnTo>
                    <a:pt x="523" y="1463"/>
                  </a:lnTo>
                  <a:lnTo>
                    <a:pt x="525" y="1461"/>
                  </a:lnTo>
                  <a:lnTo>
                    <a:pt x="525" y="1459"/>
                  </a:lnTo>
                  <a:lnTo>
                    <a:pt x="526" y="1453"/>
                  </a:lnTo>
                  <a:lnTo>
                    <a:pt x="529" y="1451"/>
                  </a:lnTo>
                  <a:lnTo>
                    <a:pt x="528" y="1448"/>
                  </a:lnTo>
                  <a:lnTo>
                    <a:pt x="526" y="1450"/>
                  </a:lnTo>
                  <a:lnTo>
                    <a:pt x="523" y="1450"/>
                  </a:lnTo>
                  <a:lnTo>
                    <a:pt x="526" y="1449"/>
                  </a:lnTo>
                  <a:lnTo>
                    <a:pt x="527" y="1446"/>
                  </a:lnTo>
                  <a:lnTo>
                    <a:pt x="523" y="1441"/>
                  </a:lnTo>
                  <a:lnTo>
                    <a:pt x="520" y="1441"/>
                  </a:lnTo>
                  <a:lnTo>
                    <a:pt x="520" y="1439"/>
                  </a:lnTo>
                  <a:lnTo>
                    <a:pt x="518" y="1440"/>
                  </a:lnTo>
                  <a:lnTo>
                    <a:pt x="517" y="1442"/>
                  </a:lnTo>
                  <a:lnTo>
                    <a:pt x="516" y="1440"/>
                  </a:lnTo>
                  <a:lnTo>
                    <a:pt x="516" y="1437"/>
                  </a:lnTo>
                  <a:lnTo>
                    <a:pt x="515" y="1440"/>
                  </a:lnTo>
                  <a:lnTo>
                    <a:pt x="515" y="1437"/>
                  </a:lnTo>
                  <a:lnTo>
                    <a:pt x="506" y="1435"/>
                  </a:lnTo>
                  <a:lnTo>
                    <a:pt x="505" y="1433"/>
                  </a:lnTo>
                  <a:lnTo>
                    <a:pt x="499" y="1433"/>
                  </a:lnTo>
                  <a:lnTo>
                    <a:pt x="493" y="1429"/>
                  </a:lnTo>
                  <a:lnTo>
                    <a:pt x="491" y="1429"/>
                  </a:lnTo>
                  <a:lnTo>
                    <a:pt x="489" y="1427"/>
                  </a:lnTo>
                  <a:lnTo>
                    <a:pt x="488" y="1429"/>
                  </a:lnTo>
                  <a:lnTo>
                    <a:pt x="485" y="1427"/>
                  </a:lnTo>
                  <a:lnTo>
                    <a:pt x="483" y="1428"/>
                  </a:lnTo>
                  <a:lnTo>
                    <a:pt x="478" y="1428"/>
                  </a:lnTo>
                  <a:lnTo>
                    <a:pt x="476" y="1431"/>
                  </a:lnTo>
                  <a:lnTo>
                    <a:pt x="475" y="1435"/>
                  </a:lnTo>
                  <a:lnTo>
                    <a:pt x="473" y="1439"/>
                  </a:lnTo>
                  <a:lnTo>
                    <a:pt x="477" y="1439"/>
                  </a:lnTo>
                  <a:lnTo>
                    <a:pt x="474" y="1440"/>
                  </a:lnTo>
                  <a:lnTo>
                    <a:pt x="474" y="1442"/>
                  </a:lnTo>
                  <a:lnTo>
                    <a:pt x="471" y="1439"/>
                  </a:lnTo>
                  <a:lnTo>
                    <a:pt x="468" y="1441"/>
                  </a:lnTo>
                  <a:lnTo>
                    <a:pt x="466" y="1443"/>
                  </a:lnTo>
                  <a:lnTo>
                    <a:pt x="464" y="1444"/>
                  </a:lnTo>
                  <a:lnTo>
                    <a:pt x="461" y="1448"/>
                  </a:lnTo>
                  <a:lnTo>
                    <a:pt x="459" y="1452"/>
                  </a:lnTo>
                  <a:lnTo>
                    <a:pt x="459" y="1453"/>
                  </a:lnTo>
                  <a:lnTo>
                    <a:pt x="459" y="1451"/>
                  </a:lnTo>
                  <a:lnTo>
                    <a:pt x="461" y="1443"/>
                  </a:lnTo>
                  <a:lnTo>
                    <a:pt x="459" y="1443"/>
                  </a:lnTo>
                  <a:lnTo>
                    <a:pt x="457" y="1444"/>
                  </a:lnTo>
                  <a:lnTo>
                    <a:pt x="455" y="1448"/>
                  </a:lnTo>
                  <a:lnTo>
                    <a:pt x="454" y="1444"/>
                  </a:lnTo>
                  <a:lnTo>
                    <a:pt x="452" y="1443"/>
                  </a:lnTo>
                  <a:lnTo>
                    <a:pt x="449" y="1445"/>
                  </a:lnTo>
                  <a:lnTo>
                    <a:pt x="447" y="1445"/>
                  </a:lnTo>
                  <a:lnTo>
                    <a:pt x="443" y="1443"/>
                  </a:lnTo>
                  <a:lnTo>
                    <a:pt x="442" y="1443"/>
                  </a:lnTo>
                  <a:lnTo>
                    <a:pt x="442" y="1441"/>
                  </a:lnTo>
                  <a:lnTo>
                    <a:pt x="442" y="1440"/>
                  </a:lnTo>
                  <a:lnTo>
                    <a:pt x="441" y="1439"/>
                  </a:lnTo>
                  <a:lnTo>
                    <a:pt x="441" y="1439"/>
                  </a:lnTo>
                  <a:lnTo>
                    <a:pt x="441" y="1437"/>
                  </a:lnTo>
                  <a:lnTo>
                    <a:pt x="441" y="1432"/>
                  </a:lnTo>
                  <a:lnTo>
                    <a:pt x="438" y="1433"/>
                  </a:lnTo>
                  <a:lnTo>
                    <a:pt x="430" y="1437"/>
                  </a:lnTo>
                  <a:lnTo>
                    <a:pt x="429" y="1437"/>
                  </a:lnTo>
                  <a:lnTo>
                    <a:pt x="426" y="1440"/>
                  </a:lnTo>
                  <a:lnTo>
                    <a:pt x="421" y="1442"/>
                  </a:lnTo>
                  <a:lnTo>
                    <a:pt x="421" y="1442"/>
                  </a:lnTo>
                  <a:lnTo>
                    <a:pt x="418" y="1441"/>
                  </a:lnTo>
                  <a:lnTo>
                    <a:pt x="415" y="1441"/>
                  </a:lnTo>
                  <a:lnTo>
                    <a:pt x="415" y="1440"/>
                  </a:lnTo>
                  <a:lnTo>
                    <a:pt x="422" y="1437"/>
                  </a:lnTo>
                  <a:lnTo>
                    <a:pt x="424" y="1439"/>
                  </a:lnTo>
                  <a:lnTo>
                    <a:pt x="426" y="1434"/>
                  </a:lnTo>
                  <a:lnTo>
                    <a:pt x="429" y="1433"/>
                  </a:lnTo>
                  <a:lnTo>
                    <a:pt x="429" y="1431"/>
                  </a:lnTo>
                  <a:lnTo>
                    <a:pt x="434" y="1422"/>
                  </a:lnTo>
                  <a:lnTo>
                    <a:pt x="435" y="1420"/>
                  </a:lnTo>
                  <a:lnTo>
                    <a:pt x="437" y="1419"/>
                  </a:lnTo>
                  <a:lnTo>
                    <a:pt x="440" y="1416"/>
                  </a:lnTo>
                  <a:lnTo>
                    <a:pt x="443" y="1415"/>
                  </a:lnTo>
                  <a:lnTo>
                    <a:pt x="449" y="1406"/>
                  </a:lnTo>
                  <a:lnTo>
                    <a:pt x="452" y="1403"/>
                  </a:lnTo>
                  <a:lnTo>
                    <a:pt x="452" y="1402"/>
                  </a:lnTo>
                  <a:lnTo>
                    <a:pt x="450" y="1402"/>
                  </a:lnTo>
                  <a:lnTo>
                    <a:pt x="452" y="1401"/>
                  </a:lnTo>
                  <a:lnTo>
                    <a:pt x="454" y="1399"/>
                  </a:lnTo>
                  <a:lnTo>
                    <a:pt x="454" y="1395"/>
                  </a:lnTo>
                  <a:lnTo>
                    <a:pt x="452" y="1394"/>
                  </a:lnTo>
                  <a:lnTo>
                    <a:pt x="449" y="1393"/>
                  </a:lnTo>
                  <a:lnTo>
                    <a:pt x="447" y="1393"/>
                  </a:lnTo>
                  <a:lnTo>
                    <a:pt x="444" y="1391"/>
                  </a:lnTo>
                  <a:lnTo>
                    <a:pt x="442" y="1390"/>
                  </a:lnTo>
                  <a:lnTo>
                    <a:pt x="442" y="1386"/>
                  </a:lnTo>
                  <a:lnTo>
                    <a:pt x="440" y="1384"/>
                  </a:lnTo>
                  <a:lnTo>
                    <a:pt x="440" y="1382"/>
                  </a:lnTo>
                  <a:lnTo>
                    <a:pt x="438" y="1376"/>
                  </a:lnTo>
                  <a:lnTo>
                    <a:pt x="438" y="1374"/>
                  </a:lnTo>
                  <a:lnTo>
                    <a:pt x="437" y="1365"/>
                  </a:lnTo>
                  <a:lnTo>
                    <a:pt x="435" y="1368"/>
                  </a:lnTo>
                  <a:lnTo>
                    <a:pt x="435" y="1363"/>
                  </a:lnTo>
                  <a:lnTo>
                    <a:pt x="433" y="1360"/>
                  </a:lnTo>
                  <a:lnTo>
                    <a:pt x="431" y="1359"/>
                  </a:lnTo>
                  <a:lnTo>
                    <a:pt x="431" y="1362"/>
                  </a:lnTo>
                  <a:lnTo>
                    <a:pt x="432" y="1365"/>
                  </a:lnTo>
                  <a:lnTo>
                    <a:pt x="431" y="1362"/>
                  </a:lnTo>
                  <a:lnTo>
                    <a:pt x="429" y="1364"/>
                  </a:lnTo>
                  <a:lnTo>
                    <a:pt x="430" y="1360"/>
                  </a:lnTo>
                  <a:lnTo>
                    <a:pt x="426" y="1356"/>
                  </a:lnTo>
                  <a:lnTo>
                    <a:pt x="425" y="1358"/>
                  </a:lnTo>
                  <a:lnTo>
                    <a:pt x="424" y="1359"/>
                  </a:lnTo>
                  <a:lnTo>
                    <a:pt x="425" y="1356"/>
                  </a:lnTo>
                  <a:lnTo>
                    <a:pt x="424" y="1354"/>
                  </a:lnTo>
                  <a:lnTo>
                    <a:pt x="421" y="1352"/>
                  </a:lnTo>
                  <a:lnTo>
                    <a:pt x="420" y="1354"/>
                  </a:lnTo>
                  <a:lnTo>
                    <a:pt x="421" y="1351"/>
                  </a:lnTo>
                  <a:lnTo>
                    <a:pt x="420" y="1351"/>
                  </a:lnTo>
                  <a:lnTo>
                    <a:pt x="417" y="1349"/>
                  </a:lnTo>
                  <a:lnTo>
                    <a:pt x="412" y="1343"/>
                  </a:lnTo>
                  <a:lnTo>
                    <a:pt x="411" y="1343"/>
                  </a:lnTo>
                  <a:lnTo>
                    <a:pt x="404" y="1342"/>
                  </a:lnTo>
                  <a:lnTo>
                    <a:pt x="401" y="1340"/>
                  </a:lnTo>
                  <a:lnTo>
                    <a:pt x="399" y="1340"/>
                  </a:lnTo>
                  <a:lnTo>
                    <a:pt x="396" y="1345"/>
                  </a:lnTo>
                  <a:lnTo>
                    <a:pt x="395" y="1346"/>
                  </a:lnTo>
                  <a:lnTo>
                    <a:pt x="397" y="1342"/>
                  </a:lnTo>
                  <a:lnTo>
                    <a:pt x="397" y="1340"/>
                  </a:lnTo>
                  <a:lnTo>
                    <a:pt x="395" y="1338"/>
                  </a:lnTo>
                  <a:lnTo>
                    <a:pt x="383" y="1337"/>
                  </a:lnTo>
                  <a:lnTo>
                    <a:pt x="383" y="1339"/>
                  </a:lnTo>
                  <a:lnTo>
                    <a:pt x="382" y="1339"/>
                  </a:lnTo>
                  <a:lnTo>
                    <a:pt x="379" y="1337"/>
                  </a:lnTo>
                  <a:lnTo>
                    <a:pt x="373" y="1337"/>
                  </a:lnTo>
                  <a:lnTo>
                    <a:pt x="371" y="1338"/>
                  </a:lnTo>
                  <a:lnTo>
                    <a:pt x="371" y="1339"/>
                  </a:lnTo>
                  <a:lnTo>
                    <a:pt x="371" y="1341"/>
                  </a:lnTo>
                  <a:lnTo>
                    <a:pt x="369" y="1339"/>
                  </a:lnTo>
                  <a:lnTo>
                    <a:pt x="363" y="1338"/>
                  </a:lnTo>
                  <a:lnTo>
                    <a:pt x="356" y="1337"/>
                  </a:lnTo>
                  <a:lnTo>
                    <a:pt x="356" y="1337"/>
                  </a:lnTo>
                  <a:lnTo>
                    <a:pt x="355" y="1337"/>
                  </a:lnTo>
                  <a:lnTo>
                    <a:pt x="354" y="1341"/>
                  </a:lnTo>
                  <a:lnTo>
                    <a:pt x="353" y="1343"/>
                  </a:lnTo>
                  <a:lnTo>
                    <a:pt x="354" y="1341"/>
                  </a:lnTo>
                  <a:lnTo>
                    <a:pt x="354" y="1335"/>
                  </a:lnTo>
                  <a:lnTo>
                    <a:pt x="352" y="1333"/>
                  </a:lnTo>
                  <a:lnTo>
                    <a:pt x="349" y="1333"/>
                  </a:lnTo>
                  <a:lnTo>
                    <a:pt x="346" y="1329"/>
                  </a:lnTo>
                  <a:lnTo>
                    <a:pt x="343" y="1325"/>
                  </a:lnTo>
                  <a:lnTo>
                    <a:pt x="340" y="1325"/>
                  </a:lnTo>
                  <a:lnTo>
                    <a:pt x="339" y="1324"/>
                  </a:lnTo>
                  <a:lnTo>
                    <a:pt x="337" y="1324"/>
                  </a:lnTo>
                  <a:lnTo>
                    <a:pt x="335" y="1328"/>
                  </a:lnTo>
                  <a:lnTo>
                    <a:pt x="335" y="1331"/>
                  </a:lnTo>
                  <a:lnTo>
                    <a:pt x="333" y="1331"/>
                  </a:lnTo>
                  <a:lnTo>
                    <a:pt x="335" y="1329"/>
                  </a:lnTo>
                  <a:lnTo>
                    <a:pt x="335" y="1325"/>
                  </a:lnTo>
                  <a:lnTo>
                    <a:pt x="336" y="1323"/>
                  </a:lnTo>
                  <a:lnTo>
                    <a:pt x="336" y="1321"/>
                  </a:lnTo>
                  <a:lnTo>
                    <a:pt x="336" y="1318"/>
                  </a:lnTo>
                  <a:lnTo>
                    <a:pt x="335" y="1316"/>
                  </a:lnTo>
                  <a:lnTo>
                    <a:pt x="331" y="1313"/>
                  </a:lnTo>
                  <a:lnTo>
                    <a:pt x="328" y="1309"/>
                  </a:lnTo>
                  <a:lnTo>
                    <a:pt x="326" y="1307"/>
                  </a:lnTo>
                  <a:lnTo>
                    <a:pt x="322" y="1306"/>
                  </a:lnTo>
                  <a:lnTo>
                    <a:pt x="320" y="1305"/>
                  </a:lnTo>
                  <a:lnTo>
                    <a:pt x="322" y="1307"/>
                  </a:lnTo>
                  <a:lnTo>
                    <a:pt x="318" y="1304"/>
                  </a:lnTo>
                  <a:lnTo>
                    <a:pt x="315" y="1302"/>
                  </a:lnTo>
                  <a:lnTo>
                    <a:pt x="312" y="1300"/>
                  </a:lnTo>
                  <a:lnTo>
                    <a:pt x="309" y="1300"/>
                  </a:lnTo>
                  <a:lnTo>
                    <a:pt x="309" y="1302"/>
                  </a:lnTo>
                  <a:lnTo>
                    <a:pt x="305" y="1300"/>
                  </a:lnTo>
                  <a:lnTo>
                    <a:pt x="303" y="1300"/>
                  </a:lnTo>
                  <a:lnTo>
                    <a:pt x="297" y="1304"/>
                  </a:lnTo>
                  <a:lnTo>
                    <a:pt x="293" y="1300"/>
                  </a:lnTo>
                  <a:lnTo>
                    <a:pt x="293" y="1300"/>
                  </a:lnTo>
                  <a:lnTo>
                    <a:pt x="298" y="1300"/>
                  </a:lnTo>
                  <a:lnTo>
                    <a:pt x="301" y="1294"/>
                  </a:lnTo>
                  <a:lnTo>
                    <a:pt x="304" y="1290"/>
                  </a:lnTo>
                  <a:lnTo>
                    <a:pt x="301" y="1287"/>
                  </a:lnTo>
                  <a:lnTo>
                    <a:pt x="298" y="1287"/>
                  </a:lnTo>
                  <a:lnTo>
                    <a:pt x="294" y="1285"/>
                  </a:lnTo>
                  <a:lnTo>
                    <a:pt x="290" y="1285"/>
                  </a:lnTo>
                  <a:lnTo>
                    <a:pt x="290" y="1285"/>
                  </a:lnTo>
                  <a:lnTo>
                    <a:pt x="289" y="1287"/>
                  </a:lnTo>
                  <a:lnTo>
                    <a:pt x="290" y="1285"/>
                  </a:lnTo>
                  <a:lnTo>
                    <a:pt x="288" y="1282"/>
                  </a:lnTo>
                  <a:lnTo>
                    <a:pt x="286" y="1281"/>
                  </a:lnTo>
                  <a:lnTo>
                    <a:pt x="285" y="1281"/>
                  </a:lnTo>
                  <a:lnTo>
                    <a:pt x="285" y="1282"/>
                  </a:lnTo>
                  <a:lnTo>
                    <a:pt x="287" y="1283"/>
                  </a:lnTo>
                  <a:lnTo>
                    <a:pt x="286" y="1283"/>
                  </a:lnTo>
                  <a:lnTo>
                    <a:pt x="285" y="1287"/>
                  </a:lnTo>
                  <a:lnTo>
                    <a:pt x="285" y="1287"/>
                  </a:lnTo>
                  <a:lnTo>
                    <a:pt x="285" y="1286"/>
                  </a:lnTo>
                  <a:lnTo>
                    <a:pt x="285" y="1282"/>
                  </a:lnTo>
                  <a:lnTo>
                    <a:pt x="284" y="1286"/>
                  </a:lnTo>
                  <a:lnTo>
                    <a:pt x="283" y="1286"/>
                  </a:lnTo>
                  <a:lnTo>
                    <a:pt x="281" y="1282"/>
                  </a:lnTo>
                  <a:lnTo>
                    <a:pt x="281" y="1281"/>
                  </a:lnTo>
                  <a:lnTo>
                    <a:pt x="279" y="1279"/>
                  </a:lnTo>
                  <a:lnTo>
                    <a:pt x="277" y="1281"/>
                  </a:lnTo>
                  <a:lnTo>
                    <a:pt x="275" y="1281"/>
                  </a:lnTo>
                  <a:lnTo>
                    <a:pt x="273" y="1280"/>
                  </a:lnTo>
                  <a:lnTo>
                    <a:pt x="276" y="1280"/>
                  </a:lnTo>
                  <a:lnTo>
                    <a:pt x="279" y="1279"/>
                  </a:lnTo>
                  <a:lnTo>
                    <a:pt x="277" y="1275"/>
                  </a:lnTo>
                  <a:lnTo>
                    <a:pt x="275" y="1278"/>
                  </a:lnTo>
                  <a:lnTo>
                    <a:pt x="275" y="1274"/>
                  </a:lnTo>
                  <a:lnTo>
                    <a:pt x="277" y="1273"/>
                  </a:lnTo>
                  <a:lnTo>
                    <a:pt x="283" y="1274"/>
                  </a:lnTo>
                  <a:lnTo>
                    <a:pt x="285" y="1272"/>
                  </a:lnTo>
                  <a:lnTo>
                    <a:pt x="288" y="1271"/>
                  </a:lnTo>
                  <a:lnTo>
                    <a:pt x="286" y="1272"/>
                  </a:lnTo>
                  <a:lnTo>
                    <a:pt x="277" y="1271"/>
                  </a:lnTo>
                  <a:lnTo>
                    <a:pt x="275" y="1272"/>
                  </a:lnTo>
                  <a:lnTo>
                    <a:pt x="272" y="1271"/>
                  </a:lnTo>
                  <a:lnTo>
                    <a:pt x="267" y="1273"/>
                  </a:lnTo>
                  <a:lnTo>
                    <a:pt x="263" y="1272"/>
                  </a:lnTo>
                  <a:lnTo>
                    <a:pt x="261" y="1272"/>
                  </a:lnTo>
                  <a:lnTo>
                    <a:pt x="259" y="1273"/>
                  </a:lnTo>
                  <a:lnTo>
                    <a:pt x="261" y="1273"/>
                  </a:lnTo>
                  <a:lnTo>
                    <a:pt x="263" y="1274"/>
                  </a:lnTo>
                  <a:lnTo>
                    <a:pt x="259" y="1274"/>
                  </a:lnTo>
                  <a:lnTo>
                    <a:pt x="255" y="1275"/>
                  </a:lnTo>
                  <a:lnTo>
                    <a:pt x="251" y="1279"/>
                  </a:lnTo>
                  <a:lnTo>
                    <a:pt x="250" y="1280"/>
                  </a:lnTo>
                  <a:lnTo>
                    <a:pt x="244" y="1280"/>
                  </a:lnTo>
                  <a:lnTo>
                    <a:pt x="238" y="1279"/>
                  </a:lnTo>
                  <a:lnTo>
                    <a:pt x="236" y="1278"/>
                  </a:lnTo>
                  <a:lnTo>
                    <a:pt x="232" y="1274"/>
                  </a:lnTo>
                  <a:lnTo>
                    <a:pt x="232" y="1273"/>
                  </a:lnTo>
                  <a:lnTo>
                    <a:pt x="228" y="1273"/>
                  </a:lnTo>
                  <a:lnTo>
                    <a:pt x="222" y="1273"/>
                  </a:lnTo>
                  <a:lnTo>
                    <a:pt x="210" y="1274"/>
                  </a:lnTo>
                  <a:lnTo>
                    <a:pt x="204" y="1274"/>
                  </a:lnTo>
                  <a:lnTo>
                    <a:pt x="202" y="1273"/>
                  </a:lnTo>
                  <a:lnTo>
                    <a:pt x="201" y="1272"/>
                  </a:lnTo>
                  <a:lnTo>
                    <a:pt x="202" y="1269"/>
                  </a:lnTo>
                  <a:lnTo>
                    <a:pt x="200" y="1264"/>
                  </a:lnTo>
                  <a:lnTo>
                    <a:pt x="194" y="1261"/>
                  </a:lnTo>
                  <a:lnTo>
                    <a:pt x="184" y="1261"/>
                  </a:lnTo>
                  <a:lnTo>
                    <a:pt x="182" y="1258"/>
                  </a:lnTo>
                  <a:lnTo>
                    <a:pt x="181" y="1256"/>
                  </a:lnTo>
                  <a:lnTo>
                    <a:pt x="181" y="1254"/>
                  </a:lnTo>
                  <a:lnTo>
                    <a:pt x="178" y="1251"/>
                  </a:lnTo>
                  <a:lnTo>
                    <a:pt x="175" y="1252"/>
                  </a:lnTo>
                  <a:lnTo>
                    <a:pt x="175" y="1254"/>
                  </a:lnTo>
                  <a:lnTo>
                    <a:pt x="175" y="1256"/>
                  </a:lnTo>
                  <a:lnTo>
                    <a:pt x="175" y="1257"/>
                  </a:lnTo>
                  <a:lnTo>
                    <a:pt x="175" y="1260"/>
                  </a:lnTo>
                  <a:lnTo>
                    <a:pt x="178" y="1258"/>
                  </a:lnTo>
                  <a:lnTo>
                    <a:pt x="181" y="1258"/>
                  </a:lnTo>
                  <a:lnTo>
                    <a:pt x="179" y="1261"/>
                  </a:lnTo>
                  <a:lnTo>
                    <a:pt x="176" y="1260"/>
                  </a:lnTo>
                  <a:lnTo>
                    <a:pt x="176" y="1262"/>
                  </a:lnTo>
                  <a:lnTo>
                    <a:pt x="171" y="1264"/>
                  </a:lnTo>
                  <a:lnTo>
                    <a:pt x="166" y="1264"/>
                  </a:lnTo>
                  <a:lnTo>
                    <a:pt x="159" y="1269"/>
                  </a:lnTo>
                  <a:lnTo>
                    <a:pt x="157" y="1270"/>
                  </a:lnTo>
                  <a:lnTo>
                    <a:pt x="157" y="1271"/>
                  </a:lnTo>
                  <a:lnTo>
                    <a:pt x="157" y="1273"/>
                  </a:lnTo>
                  <a:lnTo>
                    <a:pt x="160" y="1279"/>
                  </a:lnTo>
                  <a:lnTo>
                    <a:pt x="164" y="1283"/>
                  </a:lnTo>
                  <a:lnTo>
                    <a:pt x="164" y="1283"/>
                  </a:lnTo>
                  <a:lnTo>
                    <a:pt x="164" y="1290"/>
                  </a:lnTo>
                  <a:lnTo>
                    <a:pt x="160" y="1294"/>
                  </a:lnTo>
                  <a:lnTo>
                    <a:pt x="157" y="1295"/>
                  </a:lnTo>
                  <a:lnTo>
                    <a:pt x="153" y="1292"/>
                  </a:lnTo>
                  <a:lnTo>
                    <a:pt x="155" y="1290"/>
                  </a:lnTo>
                  <a:lnTo>
                    <a:pt x="151" y="1289"/>
                  </a:lnTo>
                  <a:lnTo>
                    <a:pt x="150" y="1286"/>
                  </a:lnTo>
                  <a:lnTo>
                    <a:pt x="149" y="1285"/>
                  </a:lnTo>
                  <a:lnTo>
                    <a:pt x="151" y="1281"/>
                  </a:lnTo>
                  <a:lnTo>
                    <a:pt x="156" y="1275"/>
                  </a:lnTo>
                  <a:lnTo>
                    <a:pt x="156" y="1273"/>
                  </a:lnTo>
                  <a:lnTo>
                    <a:pt x="156" y="1271"/>
                  </a:lnTo>
                  <a:lnTo>
                    <a:pt x="153" y="1268"/>
                  </a:lnTo>
                  <a:lnTo>
                    <a:pt x="156" y="1266"/>
                  </a:lnTo>
                  <a:lnTo>
                    <a:pt x="152" y="1264"/>
                  </a:lnTo>
                  <a:lnTo>
                    <a:pt x="151" y="1262"/>
                  </a:lnTo>
                  <a:lnTo>
                    <a:pt x="152" y="1260"/>
                  </a:lnTo>
                  <a:lnTo>
                    <a:pt x="155" y="1258"/>
                  </a:lnTo>
                  <a:lnTo>
                    <a:pt x="157" y="1257"/>
                  </a:lnTo>
                  <a:lnTo>
                    <a:pt x="160" y="1256"/>
                  </a:lnTo>
                  <a:lnTo>
                    <a:pt x="160" y="1255"/>
                  </a:lnTo>
                  <a:lnTo>
                    <a:pt x="162" y="1252"/>
                  </a:lnTo>
                  <a:lnTo>
                    <a:pt x="161" y="1249"/>
                  </a:lnTo>
                  <a:lnTo>
                    <a:pt x="157" y="1247"/>
                  </a:lnTo>
                  <a:lnTo>
                    <a:pt x="151" y="1251"/>
                  </a:lnTo>
                  <a:lnTo>
                    <a:pt x="149" y="1253"/>
                  </a:lnTo>
                  <a:lnTo>
                    <a:pt x="148" y="1255"/>
                  </a:lnTo>
                  <a:lnTo>
                    <a:pt x="141" y="1257"/>
                  </a:lnTo>
                  <a:lnTo>
                    <a:pt x="140" y="1258"/>
                  </a:lnTo>
                  <a:lnTo>
                    <a:pt x="139" y="1260"/>
                  </a:lnTo>
                  <a:lnTo>
                    <a:pt x="135" y="1262"/>
                  </a:lnTo>
                  <a:lnTo>
                    <a:pt x="132" y="1264"/>
                  </a:lnTo>
                  <a:lnTo>
                    <a:pt x="125" y="1264"/>
                  </a:lnTo>
                  <a:lnTo>
                    <a:pt x="123" y="1263"/>
                  </a:lnTo>
                  <a:lnTo>
                    <a:pt x="121" y="1264"/>
                  </a:lnTo>
                  <a:lnTo>
                    <a:pt x="119" y="1269"/>
                  </a:lnTo>
                  <a:lnTo>
                    <a:pt x="117" y="1271"/>
                  </a:lnTo>
                  <a:lnTo>
                    <a:pt x="116" y="1271"/>
                  </a:lnTo>
                  <a:lnTo>
                    <a:pt x="116" y="1269"/>
                  </a:lnTo>
                  <a:lnTo>
                    <a:pt x="119" y="1268"/>
                  </a:lnTo>
                  <a:lnTo>
                    <a:pt x="117" y="1268"/>
                  </a:lnTo>
                  <a:lnTo>
                    <a:pt x="111" y="1265"/>
                  </a:lnTo>
                  <a:lnTo>
                    <a:pt x="111" y="1266"/>
                  </a:lnTo>
                  <a:lnTo>
                    <a:pt x="109" y="1269"/>
                  </a:lnTo>
                  <a:lnTo>
                    <a:pt x="106" y="1270"/>
                  </a:lnTo>
                  <a:lnTo>
                    <a:pt x="106" y="1272"/>
                  </a:lnTo>
                  <a:lnTo>
                    <a:pt x="105" y="1272"/>
                  </a:lnTo>
                  <a:lnTo>
                    <a:pt x="102" y="1273"/>
                  </a:lnTo>
                  <a:lnTo>
                    <a:pt x="102" y="1277"/>
                  </a:lnTo>
                  <a:lnTo>
                    <a:pt x="101" y="1278"/>
                  </a:lnTo>
                  <a:lnTo>
                    <a:pt x="101" y="1280"/>
                  </a:lnTo>
                  <a:lnTo>
                    <a:pt x="101" y="1283"/>
                  </a:lnTo>
                  <a:lnTo>
                    <a:pt x="101" y="1287"/>
                  </a:lnTo>
                  <a:lnTo>
                    <a:pt x="100" y="1289"/>
                  </a:lnTo>
                  <a:lnTo>
                    <a:pt x="97" y="1289"/>
                  </a:lnTo>
                  <a:lnTo>
                    <a:pt x="94" y="1291"/>
                  </a:lnTo>
                  <a:lnTo>
                    <a:pt x="92" y="1294"/>
                  </a:lnTo>
                  <a:lnTo>
                    <a:pt x="89" y="1297"/>
                  </a:lnTo>
                  <a:lnTo>
                    <a:pt x="87" y="1299"/>
                  </a:lnTo>
                  <a:lnTo>
                    <a:pt x="84" y="1303"/>
                  </a:lnTo>
                  <a:lnTo>
                    <a:pt x="85" y="1308"/>
                  </a:lnTo>
                  <a:lnTo>
                    <a:pt x="83" y="1309"/>
                  </a:lnTo>
                  <a:lnTo>
                    <a:pt x="84" y="1307"/>
                  </a:lnTo>
                  <a:lnTo>
                    <a:pt x="79" y="1302"/>
                  </a:lnTo>
                  <a:lnTo>
                    <a:pt x="77" y="1299"/>
                  </a:lnTo>
                  <a:lnTo>
                    <a:pt x="75" y="1299"/>
                  </a:lnTo>
                  <a:lnTo>
                    <a:pt x="73" y="1297"/>
                  </a:lnTo>
                  <a:lnTo>
                    <a:pt x="71" y="1295"/>
                  </a:lnTo>
                  <a:lnTo>
                    <a:pt x="68" y="1292"/>
                  </a:lnTo>
                  <a:lnTo>
                    <a:pt x="66" y="1291"/>
                  </a:lnTo>
                  <a:lnTo>
                    <a:pt x="60" y="1289"/>
                  </a:lnTo>
                  <a:lnTo>
                    <a:pt x="56" y="1289"/>
                  </a:lnTo>
                  <a:lnTo>
                    <a:pt x="54" y="1289"/>
                  </a:lnTo>
                  <a:lnTo>
                    <a:pt x="55" y="1288"/>
                  </a:lnTo>
                  <a:lnTo>
                    <a:pt x="54" y="1288"/>
                  </a:lnTo>
                  <a:lnTo>
                    <a:pt x="50" y="1288"/>
                  </a:lnTo>
                  <a:lnTo>
                    <a:pt x="48" y="1287"/>
                  </a:lnTo>
                  <a:lnTo>
                    <a:pt x="46" y="1287"/>
                  </a:lnTo>
                  <a:lnTo>
                    <a:pt x="43" y="1290"/>
                  </a:lnTo>
                  <a:lnTo>
                    <a:pt x="42" y="1290"/>
                  </a:lnTo>
                  <a:lnTo>
                    <a:pt x="42" y="1290"/>
                  </a:lnTo>
                  <a:lnTo>
                    <a:pt x="42" y="1291"/>
                  </a:lnTo>
                  <a:lnTo>
                    <a:pt x="41" y="1291"/>
                  </a:lnTo>
                  <a:lnTo>
                    <a:pt x="39" y="1292"/>
                  </a:lnTo>
                  <a:lnTo>
                    <a:pt x="33" y="1295"/>
                  </a:lnTo>
                  <a:lnTo>
                    <a:pt x="29" y="1297"/>
                  </a:lnTo>
                  <a:lnTo>
                    <a:pt x="24" y="1298"/>
                  </a:lnTo>
                  <a:lnTo>
                    <a:pt x="20" y="1297"/>
                  </a:lnTo>
                  <a:lnTo>
                    <a:pt x="15" y="1294"/>
                  </a:lnTo>
                  <a:lnTo>
                    <a:pt x="17" y="1296"/>
                  </a:lnTo>
                  <a:lnTo>
                    <a:pt x="13" y="1296"/>
                  </a:lnTo>
                  <a:lnTo>
                    <a:pt x="11" y="1295"/>
                  </a:lnTo>
                  <a:lnTo>
                    <a:pt x="11" y="1292"/>
                  </a:lnTo>
                  <a:lnTo>
                    <a:pt x="8" y="1291"/>
                  </a:lnTo>
                  <a:lnTo>
                    <a:pt x="8" y="1289"/>
                  </a:lnTo>
                  <a:lnTo>
                    <a:pt x="6" y="1287"/>
                  </a:lnTo>
                  <a:lnTo>
                    <a:pt x="5" y="1288"/>
                  </a:lnTo>
                  <a:lnTo>
                    <a:pt x="3" y="1287"/>
                  </a:lnTo>
                  <a:lnTo>
                    <a:pt x="2" y="1287"/>
                  </a:lnTo>
                  <a:lnTo>
                    <a:pt x="3" y="1288"/>
                  </a:lnTo>
                  <a:lnTo>
                    <a:pt x="0" y="1291"/>
                  </a:lnTo>
                  <a:lnTo>
                    <a:pt x="0" y="1295"/>
                  </a:lnTo>
                  <a:lnTo>
                    <a:pt x="4" y="1296"/>
                  </a:lnTo>
                  <a:lnTo>
                    <a:pt x="4" y="1296"/>
                  </a:lnTo>
                  <a:lnTo>
                    <a:pt x="3" y="1297"/>
                  </a:lnTo>
                  <a:lnTo>
                    <a:pt x="2" y="1298"/>
                  </a:lnTo>
                  <a:lnTo>
                    <a:pt x="3" y="1302"/>
                  </a:lnTo>
                  <a:lnTo>
                    <a:pt x="3" y="1303"/>
                  </a:lnTo>
                  <a:lnTo>
                    <a:pt x="2" y="1303"/>
                  </a:lnTo>
                  <a:lnTo>
                    <a:pt x="0" y="1304"/>
                  </a:lnTo>
                  <a:lnTo>
                    <a:pt x="0" y="1305"/>
                  </a:lnTo>
                  <a:lnTo>
                    <a:pt x="0" y="1305"/>
                  </a:lnTo>
                  <a:lnTo>
                    <a:pt x="2" y="1308"/>
                  </a:lnTo>
                  <a:lnTo>
                    <a:pt x="3" y="1305"/>
                  </a:lnTo>
                  <a:lnTo>
                    <a:pt x="8" y="1304"/>
                  </a:lnTo>
                  <a:lnTo>
                    <a:pt x="10" y="1304"/>
                  </a:lnTo>
                  <a:lnTo>
                    <a:pt x="12" y="1306"/>
                  </a:lnTo>
                  <a:lnTo>
                    <a:pt x="14" y="1306"/>
                  </a:lnTo>
                  <a:lnTo>
                    <a:pt x="15" y="1307"/>
                  </a:lnTo>
                  <a:lnTo>
                    <a:pt x="19" y="1309"/>
                  </a:lnTo>
                  <a:lnTo>
                    <a:pt x="19" y="1311"/>
                  </a:lnTo>
                  <a:lnTo>
                    <a:pt x="22" y="1313"/>
                  </a:lnTo>
                  <a:lnTo>
                    <a:pt x="24" y="1314"/>
                  </a:lnTo>
                  <a:lnTo>
                    <a:pt x="24" y="1311"/>
                  </a:lnTo>
                  <a:lnTo>
                    <a:pt x="27" y="1311"/>
                  </a:lnTo>
                  <a:lnTo>
                    <a:pt x="28" y="1314"/>
                  </a:lnTo>
                  <a:lnTo>
                    <a:pt x="30" y="1320"/>
                  </a:lnTo>
                  <a:lnTo>
                    <a:pt x="33" y="1320"/>
                  </a:lnTo>
                  <a:lnTo>
                    <a:pt x="36" y="1318"/>
                  </a:lnTo>
                  <a:lnTo>
                    <a:pt x="36" y="1317"/>
                  </a:lnTo>
                  <a:lnTo>
                    <a:pt x="41" y="1316"/>
                  </a:lnTo>
                  <a:lnTo>
                    <a:pt x="40" y="1314"/>
                  </a:lnTo>
                  <a:lnTo>
                    <a:pt x="34" y="1307"/>
                  </a:lnTo>
                  <a:lnTo>
                    <a:pt x="36" y="1305"/>
                  </a:lnTo>
                  <a:lnTo>
                    <a:pt x="38" y="1305"/>
                  </a:lnTo>
                  <a:lnTo>
                    <a:pt x="43" y="1302"/>
                  </a:lnTo>
                  <a:lnTo>
                    <a:pt x="46" y="1297"/>
                  </a:lnTo>
                  <a:lnTo>
                    <a:pt x="47" y="1296"/>
                  </a:lnTo>
                  <a:lnTo>
                    <a:pt x="48" y="1296"/>
                  </a:lnTo>
                  <a:lnTo>
                    <a:pt x="49" y="1295"/>
                  </a:lnTo>
                  <a:lnTo>
                    <a:pt x="51" y="1295"/>
                  </a:lnTo>
                  <a:lnTo>
                    <a:pt x="55" y="1294"/>
                  </a:lnTo>
                  <a:lnTo>
                    <a:pt x="55" y="1296"/>
                  </a:lnTo>
                  <a:lnTo>
                    <a:pt x="60" y="1299"/>
                  </a:lnTo>
                  <a:lnTo>
                    <a:pt x="63" y="1304"/>
                  </a:lnTo>
                  <a:lnTo>
                    <a:pt x="63" y="1302"/>
                  </a:lnTo>
                  <a:lnTo>
                    <a:pt x="64" y="1303"/>
                  </a:lnTo>
                  <a:lnTo>
                    <a:pt x="66" y="1302"/>
                  </a:lnTo>
                  <a:lnTo>
                    <a:pt x="70" y="1305"/>
                  </a:lnTo>
                  <a:lnTo>
                    <a:pt x="67" y="1304"/>
                  </a:lnTo>
                  <a:lnTo>
                    <a:pt x="65" y="1305"/>
                  </a:lnTo>
                  <a:lnTo>
                    <a:pt x="65" y="1308"/>
                  </a:lnTo>
                  <a:lnTo>
                    <a:pt x="64" y="1308"/>
                  </a:lnTo>
                  <a:lnTo>
                    <a:pt x="63" y="1307"/>
                  </a:lnTo>
                  <a:lnTo>
                    <a:pt x="63" y="1311"/>
                  </a:lnTo>
                  <a:lnTo>
                    <a:pt x="66" y="1315"/>
                  </a:lnTo>
                  <a:lnTo>
                    <a:pt x="73" y="1322"/>
                  </a:lnTo>
                  <a:lnTo>
                    <a:pt x="74" y="1325"/>
                  </a:lnTo>
                  <a:lnTo>
                    <a:pt x="76" y="1328"/>
                  </a:lnTo>
                  <a:lnTo>
                    <a:pt x="77" y="1330"/>
                  </a:lnTo>
                  <a:lnTo>
                    <a:pt x="75" y="1333"/>
                  </a:lnTo>
                  <a:lnTo>
                    <a:pt x="79" y="1339"/>
                  </a:lnTo>
                  <a:lnTo>
                    <a:pt x="79" y="1341"/>
                  </a:lnTo>
                  <a:lnTo>
                    <a:pt x="75" y="1342"/>
                  </a:lnTo>
                  <a:lnTo>
                    <a:pt x="76" y="1345"/>
                  </a:lnTo>
                  <a:lnTo>
                    <a:pt x="77" y="1347"/>
                  </a:lnTo>
                  <a:lnTo>
                    <a:pt x="77" y="1355"/>
                  </a:lnTo>
                  <a:lnTo>
                    <a:pt x="77" y="1357"/>
                  </a:lnTo>
                  <a:lnTo>
                    <a:pt x="79" y="1360"/>
                  </a:lnTo>
                  <a:lnTo>
                    <a:pt x="76" y="1362"/>
                  </a:lnTo>
                  <a:lnTo>
                    <a:pt x="76" y="1364"/>
                  </a:lnTo>
                  <a:lnTo>
                    <a:pt x="80" y="1364"/>
                  </a:lnTo>
                  <a:lnTo>
                    <a:pt x="79" y="1366"/>
                  </a:lnTo>
                  <a:lnTo>
                    <a:pt x="81" y="1366"/>
                  </a:lnTo>
                  <a:lnTo>
                    <a:pt x="80" y="1366"/>
                  </a:lnTo>
                  <a:lnTo>
                    <a:pt x="79" y="1369"/>
                  </a:lnTo>
                  <a:lnTo>
                    <a:pt x="77" y="1371"/>
                  </a:lnTo>
                  <a:lnTo>
                    <a:pt x="76" y="1374"/>
                  </a:lnTo>
                  <a:lnTo>
                    <a:pt x="76" y="1374"/>
                  </a:lnTo>
                  <a:lnTo>
                    <a:pt x="74" y="1377"/>
                  </a:lnTo>
                  <a:lnTo>
                    <a:pt x="72" y="1381"/>
                  </a:lnTo>
                  <a:lnTo>
                    <a:pt x="72" y="1383"/>
                  </a:lnTo>
                  <a:lnTo>
                    <a:pt x="70" y="1383"/>
                  </a:lnTo>
                  <a:lnTo>
                    <a:pt x="68" y="1384"/>
                  </a:lnTo>
                  <a:lnTo>
                    <a:pt x="66" y="1384"/>
                  </a:lnTo>
                  <a:lnTo>
                    <a:pt x="60" y="1385"/>
                  </a:lnTo>
                  <a:lnTo>
                    <a:pt x="59" y="1389"/>
                  </a:lnTo>
                  <a:lnTo>
                    <a:pt x="60" y="1392"/>
                  </a:lnTo>
                  <a:lnTo>
                    <a:pt x="58" y="1394"/>
                  </a:lnTo>
                  <a:lnTo>
                    <a:pt x="56" y="1394"/>
                  </a:lnTo>
                  <a:lnTo>
                    <a:pt x="56" y="1397"/>
                  </a:lnTo>
                  <a:lnTo>
                    <a:pt x="57" y="1399"/>
                  </a:lnTo>
                  <a:lnTo>
                    <a:pt x="56" y="1401"/>
                  </a:lnTo>
                  <a:lnTo>
                    <a:pt x="55" y="1403"/>
                  </a:lnTo>
                  <a:lnTo>
                    <a:pt x="49" y="1405"/>
                  </a:lnTo>
                  <a:lnTo>
                    <a:pt x="47" y="1405"/>
                  </a:lnTo>
                  <a:lnTo>
                    <a:pt x="46" y="1407"/>
                  </a:lnTo>
                  <a:lnTo>
                    <a:pt x="43" y="1407"/>
                  </a:lnTo>
                  <a:lnTo>
                    <a:pt x="41" y="1408"/>
                  </a:lnTo>
                  <a:lnTo>
                    <a:pt x="40" y="1410"/>
                  </a:lnTo>
                  <a:lnTo>
                    <a:pt x="41" y="1414"/>
                  </a:lnTo>
                  <a:lnTo>
                    <a:pt x="40" y="1417"/>
                  </a:lnTo>
                  <a:lnTo>
                    <a:pt x="39" y="1418"/>
                  </a:lnTo>
                  <a:lnTo>
                    <a:pt x="34" y="1424"/>
                  </a:lnTo>
                  <a:lnTo>
                    <a:pt x="36" y="1426"/>
                  </a:lnTo>
                  <a:lnTo>
                    <a:pt x="38" y="1427"/>
                  </a:lnTo>
                  <a:lnTo>
                    <a:pt x="34" y="1427"/>
                  </a:lnTo>
                  <a:lnTo>
                    <a:pt x="33" y="1431"/>
                  </a:lnTo>
                  <a:lnTo>
                    <a:pt x="31" y="1432"/>
                  </a:lnTo>
                  <a:lnTo>
                    <a:pt x="29" y="1434"/>
                  </a:lnTo>
                  <a:lnTo>
                    <a:pt x="31" y="1436"/>
                  </a:lnTo>
                  <a:lnTo>
                    <a:pt x="30" y="1440"/>
                  </a:lnTo>
                  <a:lnTo>
                    <a:pt x="30" y="1442"/>
                  </a:lnTo>
                  <a:lnTo>
                    <a:pt x="31" y="1444"/>
                  </a:lnTo>
                  <a:lnTo>
                    <a:pt x="31" y="1448"/>
                  </a:lnTo>
                  <a:lnTo>
                    <a:pt x="29" y="1449"/>
                  </a:lnTo>
                  <a:lnTo>
                    <a:pt x="28" y="1449"/>
                  </a:lnTo>
                  <a:lnTo>
                    <a:pt x="30" y="1451"/>
                  </a:lnTo>
                  <a:lnTo>
                    <a:pt x="33" y="1452"/>
                  </a:lnTo>
                  <a:lnTo>
                    <a:pt x="36" y="1454"/>
                  </a:lnTo>
                  <a:lnTo>
                    <a:pt x="38" y="1454"/>
                  </a:lnTo>
                  <a:lnTo>
                    <a:pt x="41" y="1451"/>
                  </a:lnTo>
                  <a:lnTo>
                    <a:pt x="41" y="1452"/>
                  </a:lnTo>
                  <a:lnTo>
                    <a:pt x="42" y="1452"/>
                  </a:lnTo>
                  <a:lnTo>
                    <a:pt x="41" y="1452"/>
                  </a:lnTo>
                  <a:lnTo>
                    <a:pt x="41" y="1454"/>
                  </a:lnTo>
                  <a:lnTo>
                    <a:pt x="42" y="1454"/>
                  </a:lnTo>
                  <a:lnTo>
                    <a:pt x="43" y="1451"/>
                  </a:lnTo>
                  <a:lnTo>
                    <a:pt x="42" y="1449"/>
                  </a:lnTo>
                  <a:lnTo>
                    <a:pt x="42" y="1448"/>
                  </a:lnTo>
                  <a:lnTo>
                    <a:pt x="45" y="1446"/>
                  </a:lnTo>
                  <a:lnTo>
                    <a:pt x="43" y="1449"/>
                  </a:lnTo>
                  <a:lnTo>
                    <a:pt x="43" y="1451"/>
                  </a:lnTo>
                  <a:lnTo>
                    <a:pt x="45" y="1454"/>
                  </a:lnTo>
                  <a:lnTo>
                    <a:pt x="43" y="1457"/>
                  </a:lnTo>
                  <a:lnTo>
                    <a:pt x="42" y="1461"/>
                  </a:lnTo>
                  <a:lnTo>
                    <a:pt x="41" y="1462"/>
                  </a:lnTo>
                  <a:lnTo>
                    <a:pt x="39" y="1465"/>
                  </a:lnTo>
                  <a:lnTo>
                    <a:pt x="38" y="1465"/>
                  </a:lnTo>
                  <a:lnTo>
                    <a:pt x="37" y="1465"/>
                  </a:lnTo>
                  <a:lnTo>
                    <a:pt x="33" y="1467"/>
                  </a:lnTo>
                  <a:lnTo>
                    <a:pt x="31" y="1469"/>
                  </a:lnTo>
                  <a:lnTo>
                    <a:pt x="29" y="1472"/>
                  </a:lnTo>
                  <a:lnTo>
                    <a:pt x="23" y="1477"/>
                  </a:lnTo>
                  <a:lnTo>
                    <a:pt x="23" y="1479"/>
                  </a:lnTo>
                  <a:lnTo>
                    <a:pt x="23" y="1480"/>
                  </a:lnTo>
                  <a:lnTo>
                    <a:pt x="23" y="1484"/>
                  </a:lnTo>
                  <a:lnTo>
                    <a:pt x="25" y="1486"/>
                  </a:lnTo>
                  <a:lnTo>
                    <a:pt x="25" y="1488"/>
                  </a:lnTo>
                  <a:lnTo>
                    <a:pt x="25" y="1491"/>
                  </a:lnTo>
                  <a:lnTo>
                    <a:pt x="29" y="1494"/>
                  </a:lnTo>
                  <a:lnTo>
                    <a:pt x="29" y="1496"/>
                  </a:lnTo>
                  <a:lnTo>
                    <a:pt x="28" y="1499"/>
                  </a:lnTo>
                  <a:lnTo>
                    <a:pt x="25" y="1499"/>
                  </a:lnTo>
                  <a:lnTo>
                    <a:pt x="25" y="1502"/>
                  </a:lnTo>
                  <a:lnTo>
                    <a:pt x="28" y="1503"/>
                  </a:lnTo>
                  <a:lnTo>
                    <a:pt x="33" y="1505"/>
                  </a:lnTo>
                  <a:lnTo>
                    <a:pt x="41" y="1511"/>
                  </a:lnTo>
                  <a:lnTo>
                    <a:pt x="41" y="1512"/>
                  </a:lnTo>
                  <a:lnTo>
                    <a:pt x="45" y="1517"/>
                  </a:lnTo>
                  <a:lnTo>
                    <a:pt x="45" y="1517"/>
                  </a:lnTo>
                  <a:lnTo>
                    <a:pt x="47" y="1519"/>
                  </a:lnTo>
                  <a:lnTo>
                    <a:pt x="47" y="1520"/>
                  </a:lnTo>
                  <a:lnTo>
                    <a:pt x="49" y="1526"/>
                  </a:lnTo>
                  <a:lnTo>
                    <a:pt x="50" y="1528"/>
                  </a:lnTo>
                  <a:lnTo>
                    <a:pt x="54" y="1530"/>
                  </a:lnTo>
                  <a:lnTo>
                    <a:pt x="57" y="1535"/>
                  </a:lnTo>
                  <a:lnTo>
                    <a:pt x="62" y="1546"/>
                  </a:lnTo>
                  <a:lnTo>
                    <a:pt x="63" y="1548"/>
                  </a:lnTo>
                  <a:lnTo>
                    <a:pt x="66" y="1559"/>
                  </a:lnTo>
                  <a:lnTo>
                    <a:pt x="72" y="1568"/>
                  </a:lnTo>
                  <a:lnTo>
                    <a:pt x="73" y="1571"/>
                  </a:lnTo>
                  <a:lnTo>
                    <a:pt x="73" y="1573"/>
                  </a:lnTo>
                  <a:lnTo>
                    <a:pt x="76" y="1576"/>
                  </a:lnTo>
                  <a:lnTo>
                    <a:pt x="79" y="1578"/>
                  </a:lnTo>
                  <a:lnTo>
                    <a:pt x="80" y="1581"/>
                  </a:lnTo>
                  <a:lnTo>
                    <a:pt x="80" y="1583"/>
                  </a:lnTo>
                  <a:lnTo>
                    <a:pt x="80" y="1585"/>
                  </a:lnTo>
                  <a:lnTo>
                    <a:pt x="85" y="1590"/>
                  </a:lnTo>
                  <a:lnTo>
                    <a:pt x="88" y="1595"/>
                  </a:lnTo>
                  <a:lnTo>
                    <a:pt x="89" y="1598"/>
                  </a:lnTo>
                  <a:lnTo>
                    <a:pt x="92" y="1602"/>
                  </a:lnTo>
                  <a:lnTo>
                    <a:pt x="93" y="1605"/>
                  </a:lnTo>
                  <a:lnTo>
                    <a:pt x="93" y="1607"/>
                  </a:lnTo>
                  <a:lnTo>
                    <a:pt x="91" y="1610"/>
                  </a:lnTo>
                  <a:lnTo>
                    <a:pt x="92" y="1613"/>
                  </a:lnTo>
                  <a:lnTo>
                    <a:pt x="96" y="1617"/>
                  </a:lnTo>
                  <a:lnTo>
                    <a:pt x="97" y="1621"/>
                  </a:lnTo>
                  <a:lnTo>
                    <a:pt x="102" y="1624"/>
                  </a:lnTo>
                  <a:lnTo>
                    <a:pt x="106" y="1629"/>
                  </a:lnTo>
                  <a:lnTo>
                    <a:pt x="107" y="1631"/>
                  </a:lnTo>
                  <a:lnTo>
                    <a:pt x="109" y="1632"/>
                  </a:lnTo>
                  <a:lnTo>
                    <a:pt x="116" y="1636"/>
                  </a:lnTo>
                  <a:lnTo>
                    <a:pt x="118" y="1638"/>
                  </a:lnTo>
                  <a:lnTo>
                    <a:pt x="122" y="1638"/>
                  </a:lnTo>
                  <a:lnTo>
                    <a:pt x="126" y="1642"/>
                  </a:lnTo>
                  <a:lnTo>
                    <a:pt x="139" y="1647"/>
                  </a:lnTo>
                  <a:lnTo>
                    <a:pt x="140" y="1648"/>
                  </a:lnTo>
                  <a:lnTo>
                    <a:pt x="143" y="1649"/>
                  </a:lnTo>
                  <a:lnTo>
                    <a:pt x="145" y="1650"/>
                  </a:lnTo>
                  <a:lnTo>
                    <a:pt x="149" y="1654"/>
                  </a:lnTo>
                  <a:lnTo>
                    <a:pt x="150" y="1654"/>
                  </a:lnTo>
                  <a:lnTo>
                    <a:pt x="152" y="1656"/>
                  </a:lnTo>
                  <a:lnTo>
                    <a:pt x="156" y="1657"/>
                  </a:lnTo>
                  <a:lnTo>
                    <a:pt x="158" y="1658"/>
                  </a:lnTo>
                  <a:lnTo>
                    <a:pt x="159" y="1660"/>
                  </a:lnTo>
                  <a:lnTo>
                    <a:pt x="159" y="1664"/>
                  </a:lnTo>
                  <a:lnTo>
                    <a:pt x="165" y="1666"/>
                  </a:lnTo>
                  <a:lnTo>
                    <a:pt x="173" y="1673"/>
                  </a:lnTo>
                  <a:lnTo>
                    <a:pt x="174" y="1674"/>
                  </a:lnTo>
                  <a:lnTo>
                    <a:pt x="174" y="1676"/>
                  </a:lnTo>
                  <a:lnTo>
                    <a:pt x="174" y="1682"/>
                  </a:lnTo>
                  <a:lnTo>
                    <a:pt x="175" y="1688"/>
                  </a:lnTo>
                  <a:lnTo>
                    <a:pt x="176" y="1696"/>
                  </a:lnTo>
                  <a:lnTo>
                    <a:pt x="175" y="1701"/>
                  </a:lnTo>
                  <a:lnTo>
                    <a:pt x="175" y="1707"/>
                  </a:lnTo>
                  <a:lnTo>
                    <a:pt x="176" y="1709"/>
                  </a:lnTo>
                  <a:lnTo>
                    <a:pt x="177" y="1717"/>
                  </a:lnTo>
                  <a:lnTo>
                    <a:pt x="176" y="1719"/>
                  </a:lnTo>
                  <a:lnTo>
                    <a:pt x="176" y="1722"/>
                  </a:lnTo>
                  <a:lnTo>
                    <a:pt x="175" y="1731"/>
                  </a:lnTo>
                  <a:lnTo>
                    <a:pt x="174" y="1739"/>
                  </a:lnTo>
                  <a:lnTo>
                    <a:pt x="169" y="1743"/>
                  </a:lnTo>
                  <a:lnTo>
                    <a:pt x="169" y="1745"/>
                  </a:lnTo>
                  <a:lnTo>
                    <a:pt x="173" y="1747"/>
                  </a:lnTo>
                  <a:lnTo>
                    <a:pt x="173" y="1749"/>
                  </a:lnTo>
                  <a:lnTo>
                    <a:pt x="171" y="1751"/>
                  </a:lnTo>
                  <a:lnTo>
                    <a:pt x="171" y="1757"/>
                  </a:lnTo>
                  <a:lnTo>
                    <a:pt x="170" y="1762"/>
                  </a:lnTo>
                  <a:lnTo>
                    <a:pt x="171" y="1768"/>
                  </a:lnTo>
                  <a:lnTo>
                    <a:pt x="171" y="1770"/>
                  </a:lnTo>
                  <a:lnTo>
                    <a:pt x="171" y="1773"/>
                  </a:lnTo>
                  <a:lnTo>
                    <a:pt x="169" y="1776"/>
                  </a:lnTo>
                  <a:lnTo>
                    <a:pt x="169" y="1778"/>
                  </a:lnTo>
                  <a:lnTo>
                    <a:pt x="168" y="1781"/>
                  </a:lnTo>
                  <a:lnTo>
                    <a:pt x="169" y="1783"/>
                  </a:lnTo>
                  <a:lnTo>
                    <a:pt x="169" y="1786"/>
                  </a:lnTo>
                  <a:lnTo>
                    <a:pt x="169" y="1787"/>
                  </a:lnTo>
                  <a:lnTo>
                    <a:pt x="165" y="1801"/>
                  </a:lnTo>
                  <a:lnTo>
                    <a:pt x="166" y="1804"/>
                  </a:lnTo>
                  <a:lnTo>
                    <a:pt x="164" y="1808"/>
                  </a:lnTo>
                  <a:lnTo>
                    <a:pt x="162" y="1813"/>
                  </a:lnTo>
                  <a:lnTo>
                    <a:pt x="161" y="1818"/>
                  </a:lnTo>
                  <a:lnTo>
                    <a:pt x="158" y="1827"/>
                  </a:lnTo>
                  <a:lnTo>
                    <a:pt x="158" y="1830"/>
                  </a:lnTo>
                  <a:lnTo>
                    <a:pt x="160" y="1833"/>
                  </a:lnTo>
                  <a:lnTo>
                    <a:pt x="160" y="1838"/>
                  </a:lnTo>
                  <a:lnTo>
                    <a:pt x="160" y="1841"/>
                  </a:lnTo>
                  <a:lnTo>
                    <a:pt x="159" y="1842"/>
                  </a:lnTo>
                  <a:lnTo>
                    <a:pt x="159" y="1845"/>
                  </a:lnTo>
                  <a:lnTo>
                    <a:pt x="157" y="1846"/>
                  </a:lnTo>
                  <a:lnTo>
                    <a:pt x="155" y="1848"/>
                  </a:lnTo>
                  <a:lnTo>
                    <a:pt x="155" y="1852"/>
                  </a:lnTo>
                  <a:lnTo>
                    <a:pt x="157" y="1867"/>
                  </a:lnTo>
                  <a:lnTo>
                    <a:pt x="157" y="1869"/>
                  </a:lnTo>
                  <a:lnTo>
                    <a:pt x="157" y="1875"/>
                  </a:lnTo>
                  <a:lnTo>
                    <a:pt x="159" y="1878"/>
                  </a:lnTo>
                  <a:lnTo>
                    <a:pt x="157" y="1884"/>
                  </a:lnTo>
                  <a:lnTo>
                    <a:pt x="157" y="1886"/>
                  </a:lnTo>
                  <a:lnTo>
                    <a:pt x="155" y="1888"/>
                  </a:lnTo>
                  <a:lnTo>
                    <a:pt x="155" y="1894"/>
                  </a:lnTo>
                  <a:lnTo>
                    <a:pt x="156" y="1897"/>
                  </a:lnTo>
                  <a:lnTo>
                    <a:pt x="153" y="1899"/>
                  </a:lnTo>
                  <a:lnTo>
                    <a:pt x="151" y="1904"/>
                  </a:lnTo>
                  <a:lnTo>
                    <a:pt x="151" y="1907"/>
                  </a:lnTo>
                  <a:lnTo>
                    <a:pt x="150" y="1908"/>
                  </a:lnTo>
                  <a:lnTo>
                    <a:pt x="150" y="1914"/>
                  </a:lnTo>
                  <a:lnTo>
                    <a:pt x="148" y="1918"/>
                  </a:lnTo>
                  <a:lnTo>
                    <a:pt x="148" y="1919"/>
                  </a:lnTo>
                  <a:lnTo>
                    <a:pt x="144" y="1923"/>
                  </a:lnTo>
                  <a:lnTo>
                    <a:pt x="143" y="1927"/>
                  </a:lnTo>
                  <a:lnTo>
                    <a:pt x="142" y="1931"/>
                  </a:lnTo>
                  <a:lnTo>
                    <a:pt x="140" y="1935"/>
                  </a:lnTo>
                  <a:lnTo>
                    <a:pt x="140" y="1937"/>
                  </a:lnTo>
                  <a:lnTo>
                    <a:pt x="139" y="1940"/>
                  </a:lnTo>
                  <a:lnTo>
                    <a:pt x="138" y="1942"/>
                  </a:lnTo>
                  <a:lnTo>
                    <a:pt x="138" y="1945"/>
                  </a:lnTo>
                  <a:lnTo>
                    <a:pt x="134" y="1946"/>
                  </a:lnTo>
                  <a:lnTo>
                    <a:pt x="134" y="1952"/>
                  </a:lnTo>
                  <a:lnTo>
                    <a:pt x="132" y="1953"/>
                  </a:lnTo>
                  <a:lnTo>
                    <a:pt x="130" y="1952"/>
                  </a:lnTo>
                  <a:lnTo>
                    <a:pt x="127" y="1955"/>
                  </a:lnTo>
                  <a:lnTo>
                    <a:pt x="128" y="1957"/>
                  </a:lnTo>
                  <a:lnTo>
                    <a:pt x="127" y="1958"/>
                  </a:lnTo>
                  <a:lnTo>
                    <a:pt x="128" y="1962"/>
                  </a:lnTo>
                  <a:lnTo>
                    <a:pt x="130" y="1964"/>
                  </a:lnTo>
                  <a:lnTo>
                    <a:pt x="131" y="1966"/>
                  </a:lnTo>
                  <a:lnTo>
                    <a:pt x="130" y="1972"/>
                  </a:lnTo>
                  <a:lnTo>
                    <a:pt x="131" y="1975"/>
                  </a:lnTo>
                  <a:lnTo>
                    <a:pt x="134" y="1984"/>
                  </a:lnTo>
                  <a:lnTo>
                    <a:pt x="134" y="1987"/>
                  </a:lnTo>
                  <a:lnTo>
                    <a:pt x="133" y="1990"/>
                  </a:lnTo>
                  <a:lnTo>
                    <a:pt x="132" y="1992"/>
                  </a:lnTo>
                  <a:lnTo>
                    <a:pt x="132" y="1995"/>
                  </a:lnTo>
                  <a:lnTo>
                    <a:pt x="130" y="1996"/>
                  </a:lnTo>
                  <a:lnTo>
                    <a:pt x="127" y="1997"/>
                  </a:lnTo>
                  <a:lnTo>
                    <a:pt x="127" y="2000"/>
                  </a:lnTo>
                  <a:lnTo>
                    <a:pt x="126" y="2004"/>
                  </a:lnTo>
                  <a:lnTo>
                    <a:pt x="126" y="2006"/>
                  </a:lnTo>
                  <a:lnTo>
                    <a:pt x="123" y="2013"/>
                  </a:lnTo>
                  <a:lnTo>
                    <a:pt x="124" y="2016"/>
                  </a:lnTo>
                  <a:lnTo>
                    <a:pt x="125" y="2018"/>
                  </a:lnTo>
                  <a:lnTo>
                    <a:pt x="125" y="2022"/>
                  </a:lnTo>
                  <a:lnTo>
                    <a:pt x="127" y="2023"/>
                  </a:lnTo>
                  <a:lnTo>
                    <a:pt x="130" y="2023"/>
                  </a:lnTo>
                  <a:lnTo>
                    <a:pt x="128" y="2026"/>
                  </a:lnTo>
                  <a:lnTo>
                    <a:pt x="130" y="2026"/>
                  </a:lnTo>
                  <a:lnTo>
                    <a:pt x="135" y="2026"/>
                  </a:lnTo>
                  <a:lnTo>
                    <a:pt x="135" y="2023"/>
                  </a:lnTo>
                  <a:lnTo>
                    <a:pt x="139" y="2022"/>
                  </a:lnTo>
                  <a:lnTo>
                    <a:pt x="143" y="2025"/>
                  </a:lnTo>
                  <a:lnTo>
                    <a:pt x="145" y="2022"/>
                  </a:lnTo>
                  <a:lnTo>
                    <a:pt x="145" y="2025"/>
                  </a:lnTo>
                  <a:lnTo>
                    <a:pt x="142" y="2025"/>
                  </a:lnTo>
                  <a:lnTo>
                    <a:pt x="140" y="2027"/>
                  </a:lnTo>
                  <a:lnTo>
                    <a:pt x="140" y="2030"/>
                  </a:lnTo>
                  <a:lnTo>
                    <a:pt x="143" y="2031"/>
                  </a:lnTo>
                  <a:lnTo>
                    <a:pt x="144" y="2032"/>
                  </a:lnTo>
                  <a:lnTo>
                    <a:pt x="144" y="2038"/>
                  </a:lnTo>
                  <a:lnTo>
                    <a:pt x="143" y="2035"/>
                  </a:lnTo>
                  <a:lnTo>
                    <a:pt x="141" y="2033"/>
                  </a:lnTo>
                  <a:lnTo>
                    <a:pt x="140" y="2036"/>
                  </a:lnTo>
                  <a:lnTo>
                    <a:pt x="143" y="2039"/>
                  </a:lnTo>
                  <a:lnTo>
                    <a:pt x="142" y="2039"/>
                  </a:lnTo>
                  <a:lnTo>
                    <a:pt x="140" y="2038"/>
                  </a:lnTo>
                  <a:lnTo>
                    <a:pt x="140" y="2043"/>
                  </a:lnTo>
                  <a:lnTo>
                    <a:pt x="141" y="2046"/>
                  </a:lnTo>
                  <a:lnTo>
                    <a:pt x="138" y="2048"/>
                  </a:lnTo>
                  <a:lnTo>
                    <a:pt x="138" y="2050"/>
                  </a:lnTo>
                  <a:lnTo>
                    <a:pt x="135" y="2053"/>
                  </a:lnTo>
                  <a:lnTo>
                    <a:pt x="136" y="2056"/>
                  </a:lnTo>
                  <a:lnTo>
                    <a:pt x="138" y="2056"/>
                  </a:lnTo>
                  <a:lnTo>
                    <a:pt x="136" y="2058"/>
                  </a:lnTo>
                  <a:lnTo>
                    <a:pt x="139" y="2058"/>
                  </a:lnTo>
                  <a:lnTo>
                    <a:pt x="133" y="2066"/>
                  </a:lnTo>
                  <a:lnTo>
                    <a:pt x="134" y="2067"/>
                  </a:lnTo>
                  <a:lnTo>
                    <a:pt x="138" y="2068"/>
                  </a:lnTo>
                  <a:lnTo>
                    <a:pt x="140" y="2070"/>
                  </a:lnTo>
                  <a:lnTo>
                    <a:pt x="142" y="2069"/>
                  </a:lnTo>
                  <a:lnTo>
                    <a:pt x="142" y="2072"/>
                  </a:lnTo>
                  <a:lnTo>
                    <a:pt x="141" y="2075"/>
                  </a:lnTo>
                  <a:lnTo>
                    <a:pt x="139" y="2077"/>
                  </a:lnTo>
                  <a:lnTo>
                    <a:pt x="135" y="2079"/>
                  </a:lnTo>
                  <a:lnTo>
                    <a:pt x="133" y="2079"/>
                  </a:lnTo>
                  <a:lnTo>
                    <a:pt x="132" y="2079"/>
                  </a:lnTo>
                  <a:lnTo>
                    <a:pt x="133" y="2083"/>
                  </a:lnTo>
                  <a:lnTo>
                    <a:pt x="135" y="2085"/>
                  </a:lnTo>
                  <a:lnTo>
                    <a:pt x="138" y="2087"/>
                  </a:lnTo>
                  <a:lnTo>
                    <a:pt x="140" y="2087"/>
                  </a:lnTo>
                  <a:lnTo>
                    <a:pt x="139" y="2087"/>
                  </a:lnTo>
                  <a:lnTo>
                    <a:pt x="136" y="2087"/>
                  </a:lnTo>
                  <a:lnTo>
                    <a:pt x="134" y="2085"/>
                  </a:lnTo>
                  <a:lnTo>
                    <a:pt x="131" y="2087"/>
                  </a:lnTo>
                  <a:lnTo>
                    <a:pt x="130" y="2090"/>
                  </a:lnTo>
                  <a:lnTo>
                    <a:pt x="130" y="2092"/>
                  </a:lnTo>
                  <a:lnTo>
                    <a:pt x="132" y="2091"/>
                  </a:lnTo>
                  <a:lnTo>
                    <a:pt x="130" y="2093"/>
                  </a:lnTo>
                  <a:lnTo>
                    <a:pt x="128" y="2096"/>
                  </a:lnTo>
                  <a:lnTo>
                    <a:pt x="128" y="2099"/>
                  </a:lnTo>
                  <a:lnTo>
                    <a:pt x="127" y="2101"/>
                  </a:lnTo>
                  <a:lnTo>
                    <a:pt x="131" y="2099"/>
                  </a:lnTo>
                  <a:lnTo>
                    <a:pt x="130" y="2101"/>
                  </a:lnTo>
                  <a:lnTo>
                    <a:pt x="126" y="2104"/>
                  </a:lnTo>
                  <a:lnTo>
                    <a:pt x="125" y="2107"/>
                  </a:lnTo>
                  <a:lnTo>
                    <a:pt x="125" y="2104"/>
                  </a:lnTo>
                  <a:lnTo>
                    <a:pt x="126" y="2102"/>
                  </a:lnTo>
                  <a:lnTo>
                    <a:pt x="124" y="2100"/>
                  </a:lnTo>
                  <a:lnTo>
                    <a:pt x="125" y="2102"/>
                  </a:lnTo>
                  <a:lnTo>
                    <a:pt x="122" y="2101"/>
                  </a:lnTo>
                  <a:lnTo>
                    <a:pt x="119" y="2101"/>
                  </a:lnTo>
                  <a:lnTo>
                    <a:pt x="117" y="2100"/>
                  </a:lnTo>
                  <a:lnTo>
                    <a:pt x="119" y="2101"/>
                  </a:lnTo>
                  <a:lnTo>
                    <a:pt x="122" y="2100"/>
                  </a:lnTo>
                  <a:lnTo>
                    <a:pt x="124" y="2098"/>
                  </a:lnTo>
                  <a:lnTo>
                    <a:pt x="121" y="2095"/>
                  </a:lnTo>
                  <a:lnTo>
                    <a:pt x="118" y="2093"/>
                  </a:lnTo>
                  <a:lnTo>
                    <a:pt x="117" y="2096"/>
                  </a:lnTo>
                  <a:lnTo>
                    <a:pt x="115" y="2094"/>
                  </a:lnTo>
                  <a:lnTo>
                    <a:pt x="113" y="2094"/>
                  </a:lnTo>
                  <a:lnTo>
                    <a:pt x="109" y="2095"/>
                  </a:lnTo>
                  <a:lnTo>
                    <a:pt x="108" y="2098"/>
                  </a:lnTo>
                  <a:lnTo>
                    <a:pt x="110" y="2099"/>
                  </a:lnTo>
                  <a:lnTo>
                    <a:pt x="113" y="2096"/>
                  </a:lnTo>
                  <a:lnTo>
                    <a:pt x="113" y="2099"/>
                  </a:lnTo>
                  <a:lnTo>
                    <a:pt x="110" y="2101"/>
                  </a:lnTo>
                  <a:lnTo>
                    <a:pt x="108" y="2102"/>
                  </a:lnTo>
                  <a:lnTo>
                    <a:pt x="102" y="2106"/>
                  </a:lnTo>
                  <a:lnTo>
                    <a:pt x="100" y="2109"/>
                  </a:lnTo>
                  <a:lnTo>
                    <a:pt x="100" y="2111"/>
                  </a:lnTo>
                  <a:lnTo>
                    <a:pt x="104" y="2113"/>
                  </a:lnTo>
                  <a:lnTo>
                    <a:pt x="105" y="2110"/>
                  </a:lnTo>
                  <a:lnTo>
                    <a:pt x="101" y="2109"/>
                  </a:lnTo>
                  <a:lnTo>
                    <a:pt x="107" y="2108"/>
                  </a:lnTo>
                  <a:lnTo>
                    <a:pt x="109" y="2106"/>
                  </a:lnTo>
                  <a:lnTo>
                    <a:pt x="109" y="2108"/>
                  </a:lnTo>
                  <a:lnTo>
                    <a:pt x="111" y="2110"/>
                  </a:lnTo>
                  <a:lnTo>
                    <a:pt x="114" y="2112"/>
                  </a:lnTo>
                  <a:lnTo>
                    <a:pt x="117" y="2112"/>
                  </a:lnTo>
                  <a:lnTo>
                    <a:pt x="116" y="2110"/>
                  </a:lnTo>
                  <a:lnTo>
                    <a:pt x="118" y="2110"/>
                  </a:lnTo>
                  <a:lnTo>
                    <a:pt x="122" y="2111"/>
                  </a:lnTo>
                  <a:lnTo>
                    <a:pt x="122" y="2115"/>
                  </a:lnTo>
                  <a:lnTo>
                    <a:pt x="122" y="2115"/>
                  </a:lnTo>
                  <a:lnTo>
                    <a:pt x="124" y="2115"/>
                  </a:lnTo>
                  <a:lnTo>
                    <a:pt x="123" y="2116"/>
                  </a:lnTo>
                  <a:lnTo>
                    <a:pt x="123" y="2117"/>
                  </a:lnTo>
                  <a:lnTo>
                    <a:pt x="122" y="2119"/>
                  </a:lnTo>
                  <a:lnTo>
                    <a:pt x="119" y="2118"/>
                  </a:lnTo>
                  <a:lnTo>
                    <a:pt x="117" y="2120"/>
                  </a:lnTo>
                  <a:lnTo>
                    <a:pt x="118" y="2124"/>
                  </a:lnTo>
                  <a:lnTo>
                    <a:pt x="121" y="2125"/>
                  </a:lnTo>
                  <a:lnTo>
                    <a:pt x="121" y="2127"/>
                  </a:lnTo>
                  <a:lnTo>
                    <a:pt x="115" y="2125"/>
                  </a:lnTo>
                  <a:lnTo>
                    <a:pt x="114" y="2127"/>
                  </a:lnTo>
                  <a:lnTo>
                    <a:pt x="122" y="2127"/>
                  </a:lnTo>
                  <a:lnTo>
                    <a:pt x="125" y="2128"/>
                  </a:lnTo>
                  <a:lnTo>
                    <a:pt x="126" y="2126"/>
                  </a:lnTo>
                  <a:lnTo>
                    <a:pt x="130" y="2128"/>
                  </a:lnTo>
                  <a:lnTo>
                    <a:pt x="131" y="2130"/>
                  </a:lnTo>
                  <a:lnTo>
                    <a:pt x="133" y="2132"/>
                  </a:lnTo>
                  <a:lnTo>
                    <a:pt x="131" y="2132"/>
                  </a:lnTo>
                  <a:lnTo>
                    <a:pt x="131" y="2134"/>
                  </a:lnTo>
                  <a:lnTo>
                    <a:pt x="132" y="2135"/>
                  </a:lnTo>
                  <a:lnTo>
                    <a:pt x="130" y="2136"/>
                  </a:lnTo>
                  <a:lnTo>
                    <a:pt x="126" y="2133"/>
                  </a:lnTo>
                  <a:lnTo>
                    <a:pt x="124" y="2132"/>
                  </a:lnTo>
                  <a:lnTo>
                    <a:pt x="122" y="2132"/>
                  </a:lnTo>
                  <a:lnTo>
                    <a:pt x="121" y="2134"/>
                  </a:lnTo>
                  <a:lnTo>
                    <a:pt x="118" y="2132"/>
                  </a:lnTo>
                  <a:lnTo>
                    <a:pt x="115" y="2132"/>
                  </a:lnTo>
                  <a:lnTo>
                    <a:pt x="117" y="2134"/>
                  </a:lnTo>
                  <a:lnTo>
                    <a:pt x="122" y="2138"/>
                  </a:lnTo>
                  <a:lnTo>
                    <a:pt x="123" y="2141"/>
                  </a:lnTo>
                  <a:lnTo>
                    <a:pt x="121" y="2139"/>
                  </a:lnTo>
                  <a:lnTo>
                    <a:pt x="118" y="2142"/>
                  </a:lnTo>
                  <a:lnTo>
                    <a:pt x="121" y="2144"/>
                  </a:lnTo>
                  <a:lnTo>
                    <a:pt x="123" y="2144"/>
                  </a:lnTo>
                  <a:lnTo>
                    <a:pt x="119" y="2144"/>
                  </a:lnTo>
                  <a:lnTo>
                    <a:pt x="117" y="2147"/>
                  </a:lnTo>
                  <a:lnTo>
                    <a:pt x="117" y="2150"/>
                  </a:lnTo>
                  <a:lnTo>
                    <a:pt x="117" y="2153"/>
                  </a:lnTo>
                  <a:lnTo>
                    <a:pt x="117" y="2155"/>
                  </a:lnTo>
                  <a:lnTo>
                    <a:pt x="119" y="2158"/>
                  </a:lnTo>
                  <a:lnTo>
                    <a:pt x="122" y="2155"/>
                  </a:lnTo>
                  <a:lnTo>
                    <a:pt x="121" y="2153"/>
                  </a:lnTo>
                  <a:lnTo>
                    <a:pt x="123" y="2150"/>
                  </a:lnTo>
                  <a:lnTo>
                    <a:pt x="125" y="2150"/>
                  </a:lnTo>
                  <a:lnTo>
                    <a:pt x="124" y="2152"/>
                  </a:lnTo>
                  <a:lnTo>
                    <a:pt x="125" y="2154"/>
                  </a:lnTo>
                  <a:lnTo>
                    <a:pt x="122" y="2154"/>
                  </a:lnTo>
                  <a:lnTo>
                    <a:pt x="122" y="2156"/>
                  </a:lnTo>
                  <a:lnTo>
                    <a:pt x="125" y="2158"/>
                  </a:lnTo>
                  <a:lnTo>
                    <a:pt x="126" y="2161"/>
                  </a:lnTo>
                  <a:lnTo>
                    <a:pt x="124" y="2159"/>
                  </a:lnTo>
                  <a:lnTo>
                    <a:pt x="122" y="2159"/>
                  </a:lnTo>
                  <a:lnTo>
                    <a:pt x="119" y="2162"/>
                  </a:lnTo>
                  <a:lnTo>
                    <a:pt x="122" y="2162"/>
                  </a:lnTo>
                  <a:lnTo>
                    <a:pt x="119" y="2163"/>
                  </a:lnTo>
                  <a:lnTo>
                    <a:pt x="122" y="2166"/>
                  </a:lnTo>
                  <a:lnTo>
                    <a:pt x="124" y="2164"/>
                  </a:lnTo>
                  <a:lnTo>
                    <a:pt x="123" y="2167"/>
                  </a:lnTo>
                  <a:lnTo>
                    <a:pt x="122" y="2167"/>
                  </a:lnTo>
                  <a:lnTo>
                    <a:pt x="118" y="2166"/>
                  </a:lnTo>
                  <a:lnTo>
                    <a:pt x="118" y="2167"/>
                  </a:lnTo>
                  <a:lnTo>
                    <a:pt x="121" y="2170"/>
                  </a:lnTo>
                  <a:lnTo>
                    <a:pt x="123" y="2170"/>
                  </a:lnTo>
                  <a:lnTo>
                    <a:pt x="121" y="2170"/>
                  </a:lnTo>
                  <a:lnTo>
                    <a:pt x="117" y="2169"/>
                  </a:lnTo>
                  <a:lnTo>
                    <a:pt x="115" y="2169"/>
                  </a:lnTo>
                  <a:lnTo>
                    <a:pt x="117" y="2171"/>
                  </a:lnTo>
                  <a:lnTo>
                    <a:pt x="119" y="2171"/>
                  </a:lnTo>
                  <a:lnTo>
                    <a:pt x="119" y="2175"/>
                  </a:lnTo>
                  <a:lnTo>
                    <a:pt x="122" y="2173"/>
                  </a:lnTo>
                  <a:lnTo>
                    <a:pt x="124" y="2176"/>
                  </a:lnTo>
                  <a:lnTo>
                    <a:pt x="122" y="2176"/>
                  </a:lnTo>
                  <a:lnTo>
                    <a:pt x="121" y="2178"/>
                  </a:lnTo>
                  <a:lnTo>
                    <a:pt x="122" y="2181"/>
                  </a:lnTo>
                  <a:lnTo>
                    <a:pt x="125" y="2181"/>
                  </a:lnTo>
                  <a:lnTo>
                    <a:pt x="127" y="2176"/>
                  </a:lnTo>
                  <a:lnTo>
                    <a:pt x="128" y="2175"/>
                  </a:lnTo>
                  <a:lnTo>
                    <a:pt x="127" y="2177"/>
                  </a:lnTo>
                  <a:lnTo>
                    <a:pt x="131" y="2179"/>
                  </a:lnTo>
                  <a:lnTo>
                    <a:pt x="127" y="2178"/>
                  </a:lnTo>
                  <a:lnTo>
                    <a:pt x="126" y="2181"/>
                  </a:lnTo>
                  <a:lnTo>
                    <a:pt x="126" y="2184"/>
                  </a:lnTo>
                  <a:lnTo>
                    <a:pt x="123" y="2183"/>
                  </a:lnTo>
                  <a:lnTo>
                    <a:pt x="121" y="2183"/>
                  </a:lnTo>
                  <a:lnTo>
                    <a:pt x="121" y="2186"/>
                  </a:lnTo>
                  <a:lnTo>
                    <a:pt x="122" y="2188"/>
                  </a:lnTo>
                  <a:lnTo>
                    <a:pt x="124" y="2188"/>
                  </a:lnTo>
                  <a:lnTo>
                    <a:pt x="127" y="2187"/>
                  </a:lnTo>
                  <a:lnTo>
                    <a:pt x="127" y="2190"/>
                  </a:lnTo>
                  <a:lnTo>
                    <a:pt x="128" y="2196"/>
                  </a:lnTo>
                  <a:lnTo>
                    <a:pt x="126" y="2193"/>
                  </a:lnTo>
                  <a:lnTo>
                    <a:pt x="125" y="2195"/>
                  </a:lnTo>
                  <a:lnTo>
                    <a:pt x="126" y="2198"/>
                  </a:lnTo>
                  <a:lnTo>
                    <a:pt x="130" y="2197"/>
                  </a:lnTo>
                  <a:lnTo>
                    <a:pt x="130" y="2200"/>
                  </a:lnTo>
                  <a:lnTo>
                    <a:pt x="131" y="2203"/>
                  </a:lnTo>
                  <a:lnTo>
                    <a:pt x="128" y="2200"/>
                  </a:lnTo>
                  <a:lnTo>
                    <a:pt x="130" y="2203"/>
                  </a:lnTo>
                  <a:lnTo>
                    <a:pt x="132" y="2205"/>
                  </a:lnTo>
                  <a:lnTo>
                    <a:pt x="133" y="2203"/>
                  </a:lnTo>
                  <a:lnTo>
                    <a:pt x="132" y="2197"/>
                  </a:lnTo>
                  <a:lnTo>
                    <a:pt x="133" y="2203"/>
                  </a:lnTo>
                  <a:lnTo>
                    <a:pt x="136" y="2202"/>
                  </a:lnTo>
                  <a:lnTo>
                    <a:pt x="136" y="2198"/>
                  </a:lnTo>
                  <a:lnTo>
                    <a:pt x="133" y="2196"/>
                  </a:lnTo>
                  <a:lnTo>
                    <a:pt x="142" y="2200"/>
                  </a:lnTo>
                  <a:lnTo>
                    <a:pt x="141" y="2197"/>
                  </a:lnTo>
                  <a:lnTo>
                    <a:pt x="139" y="2195"/>
                  </a:lnTo>
                  <a:lnTo>
                    <a:pt x="135" y="2196"/>
                  </a:lnTo>
                  <a:lnTo>
                    <a:pt x="135" y="2193"/>
                  </a:lnTo>
                  <a:lnTo>
                    <a:pt x="135" y="2193"/>
                  </a:lnTo>
                  <a:lnTo>
                    <a:pt x="139" y="2195"/>
                  </a:lnTo>
                  <a:lnTo>
                    <a:pt x="141" y="2196"/>
                  </a:lnTo>
                  <a:lnTo>
                    <a:pt x="144" y="2198"/>
                  </a:lnTo>
                  <a:lnTo>
                    <a:pt x="144" y="2201"/>
                  </a:lnTo>
                  <a:lnTo>
                    <a:pt x="142" y="2202"/>
                  </a:lnTo>
                  <a:lnTo>
                    <a:pt x="143" y="2205"/>
                  </a:lnTo>
                  <a:lnTo>
                    <a:pt x="144" y="2206"/>
                  </a:lnTo>
                  <a:lnTo>
                    <a:pt x="143" y="2209"/>
                  </a:lnTo>
                  <a:lnTo>
                    <a:pt x="141" y="2210"/>
                  </a:lnTo>
                  <a:lnTo>
                    <a:pt x="139" y="2211"/>
                  </a:lnTo>
                  <a:lnTo>
                    <a:pt x="141" y="2210"/>
                  </a:lnTo>
                  <a:lnTo>
                    <a:pt x="143" y="2206"/>
                  </a:lnTo>
                  <a:lnTo>
                    <a:pt x="141" y="2204"/>
                  </a:lnTo>
                  <a:lnTo>
                    <a:pt x="140" y="2204"/>
                  </a:lnTo>
                  <a:lnTo>
                    <a:pt x="140" y="2206"/>
                  </a:lnTo>
                  <a:lnTo>
                    <a:pt x="128" y="2205"/>
                  </a:lnTo>
                  <a:lnTo>
                    <a:pt x="128" y="2211"/>
                  </a:lnTo>
                  <a:lnTo>
                    <a:pt x="128" y="2214"/>
                  </a:lnTo>
                  <a:lnTo>
                    <a:pt x="128" y="2216"/>
                  </a:lnTo>
                  <a:lnTo>
                    <a:pt x="131" y="2214"/>
                  </a:lnTo>
                  <a:lnTo>
                    <a:pt x="134" y="2214"/>
                  </a:lnTo>
                  <a:lnTo>
                    <a:pt x="134" y="2212"/>
                  </a:lnTo>
                  <a:lnTo>
                    <a:pt x="138" y="2212"/>
                  </a:lnTo>
                  <a:lnTo>
                    <a:pt x="135" y="2214"/>
                  </a:lnTo>
                  <a:lnTo>
                    <a:pt x="134" y="2218"/>
                  </a:lnTo>
                  <a:lnTo>
                    <a:pt x="131" y="2218"/>
                  </a:lnTo>
                  <a:lnTo>
                    <a:pt x="134" y="2219"/>
                  </a:lnTo>
                  <a:lnTo>
                    <a:pt x="131" y="2221"/>
                  </a:lnTo>
                  <a:lnTo>
                    <a:pt x="134" y="2223"/>
                  </a:lnTo>
                  <a:lnTo>
                    <a:pt x="136" y="2222"/>
                  </a:lnTo>
                  <a:lnTo>
                    <a:pt x="138" y="2220"/>
                  </a:lnTo>
                  <a:lnTo>
                    <a:pt x="141" y="2214"/>
                  </a:lnTo>
                  <a:lnTo>
                    <a:pt x="139" y="2215"/>
                  </a:lnTo>
                  <a:lnTo>
                    <a:pt x="139" y="2212"/>
                  </a:lnTo>
                  <a:lnTo>
                    <a:pt x="142" y="2213"/>
                  </a:lnTo>
                  <a:lnTo>
                    <a:pt x="152" y="2213"/>
                  </a:lnTo>
                  <a:lnTo>
                    <a:pt x="156" y="2213"/>
                  </a:lnTo>
                  <a:lnTo>
                    <a:pt x="158" y="2214"/>
                  </a:lnTo>
                  <a:lnTo>
                    <a:pt x="156" y="2215"/>
                  </a:lnTo>
                  <a:lnTo>
                    <a:pt x="152" y="2215"/>
                  </a:lnTo>
                  <a:lnTo>
                    <a:pt x="150" y="2214"/>
                  </a:lnTo>
                  <a:lnTo>
                    <a:pt x="148" y="2215"/>
                  </a:lnTo>
                  <a:lnTo>
                    <a:pt x="144" y="2219"/>
                  </a:lnTo>
                  <a:lnTo>
                    <a:pt x="140" y="2218"/>
                  </a:lnTo>
                  <a:lnTo>
                    <a:pt x="138" y="2220"/>
                  </a:lnTo>
                  <a:lnTo>
                    <a:pt x="139" y="2222"/>
                  </a:lnTo>
                  <a:lnTo>
                    <a:pt x="141" y="2223"/>
                  </a:lnTo>
                  <a:lnTo>
                    <a:pt x="141" y="2227"/>
                  </a:lnTo>
                  <a:lnTo>
                    <a:pt x="139" y="2224"/>
                  </a:lnTo>
                  <a:lnTo>
                    <a:pt x="135" y="2224"/>
                  </a:lnTo>
                  <a:lnTo>
                    <a:pt x="138" y="2227"/>
                  </a:lnTo>
                  <a:lnTo>
                    <a:pt x="140" y="2229"/>
                  </a:lnTo>
                  <a:lnTo>
                    <a:pt x="142" y="2231"/>
                  </a:lnTo>
                  <a:lnTo>
                    <a:pt x="145" y="2231"/>
                  </a:lnTo>
                  <a:lnTo>
                    <a:pt x="143" y="2229"/>
                  </a:lnTo>
                  <a:lnTo>
                    <a:pt x="145" y="2226"/>
                  </a:lnTo>
                  <a:lnTo>
                    <a:pt x="148" y="2226"/>
                  </a:lnTo>
                  <a:lnTo>
                    <a:pt x="145" y="2223"/>
                  </a:lnTo>
                  <a:lnTo>
                    <a:pt x="148" y="2222"/>
                  </a:lnTo>
                  <a:lnTo>
                    <a:pt x="150" y="2223"/>
                  </a:lnTo>
                  <a:lnTo>
                    <a:pt x="152" y="2221"/>
                  </a:lnTo>
                  <a:lnTo>
                    <a:pt x="158" y="2218"/>
                  </a:lnTo>
                  <a:lnTo>
                    <a:pt x="159" y="2216"/>
                  </a:lnTo>
                  <a:lnTo>
                    <a:pt x="161" y="2218"/>
                  </a:lnTo>
                  <a:lnTo>
                    <a:pt x="161" y="2220"/>
                  </a:lnTo>
                  <a:lnTo>
                    <a:pt x="160" y="2223"/>
                  </a:lnTo>
                  <a:lnTo>
                    <a:pt x="155" y="2226"/>
                  </a:lnTo>
                  <a:lnTo>
                    <a:pt x="153" y="2231"/>
                  </a:lnTo>
                  <a:lnTo>
                    <a:pt x="151" y="2232"/>
                  </a:lnTo>
                  <a:lnTo>
                    <a:pt x="153" y="2230"/>
                  </a:lnTo>
                  <a:lnTo>
                    <a:pt x="153" y="2227"/>
                  </a:lnTo>
                  <a:lnTo>
                    <a:pt x="150" y="2226"/>
                  </a:lnTo>
                  <a:lnTo>
                    <a:pt x="150" y="2229"/>
                  </a:lnTo>
                  <a:lnTo>
                    <a:pt x="149" y="2226"/>
                  </a:lnTo>
                  <a:lnTo>
                    <a:pt x="147" y="2227"/>
                  </a:lnTo>
                  <a:lnTo>
                    <a:pt x="144" y="2229"/>
                  </a:lnTo>
                  <a:lnTo>
                    <a:pt x="149" y="2235"/>
                  </a:lnTo>
                  <a:lnTo>
                    <a:pt x="152" y="2235"/>
                  </a:lnTo>
                  <a:lnTo>
                    <a:pt x="155" y="2236"/>
                  </a:lnTo>
                  <a:lnTo>
                    <a:pt x="160" y="2238"/>
                  </a:lnTo>
                  <a:lnTo>
                    <a:pt x="164" y="2237"/>
                  </a:lnTo>
                  <a:lnTo>
                    <a:pt x="165" y="2235"/>
                  </a:lnTo>
                  <a:lnTo>
                    <a:pt x="165" y="2231"/>
                  </a:lnTo>
                  <a:lnTo>
                    <a:pt x="165" y="2229"/>
                  </a:lnTo>
                  <a:lnTo>
                    <a:pt x="165" y="2226"/>
                  </a:lnTo>
                  <a:lnTo>
                    <a:pt x="167" y="2218"/>
                  </a:lnTo>
                  <a:lnTo>
                    <a:pt x="170" y="2215"/>
                  </a:lnTo>
                  <a:lnTo>
                    <a:pt x="173" y="2215"/>
                  </a:lnTo>
                  <a:lnTo>
                    <a:pt x="175" y="2214"/>
                  </a:lnTo>
                  <a:lnTo>
                    <a:pt x="181" y="2212"/>
                  </a:lnTo>
                  <a:lnTo>
                    <a:pt x="183" y="2212"/>
                  </a:lnTo>
                  <a:lnTo>
                    <a:pt x="184" y="2211"/>
                  </a:lnTo>
                  <a:lnTo>
                    <a:pt x="185" y="2209"/>
                  </a:lnTo>
                  <a:lnTo>
                    <a:pt x="187" y="2206"/>
                  </a:lnTo>
                  <a:lnTo>
                    <a:pt x="191" y="2206"/>
                  </a:lnTo>
                  <a:lnTo>
                    <a:pt x="193" y="2209"/>
                  </a:lnTo>
                  <a:lnTo>
                    <a:pt x="198" y="2209"/>
                  </a:lnTo>
                  <a:lnTo>
                    <a:pt x="199" y="2209"/>
                  </a:lnTo>
                  <a:lnTo>
                    <a:pt x="200" y="2210"/>
                  </a:lnTo>
                  <a:lnTo>
                    <a:pt x="200" y="2210"/>
                  </a:lnTo>
                  <a:lnTo>
                    <a:pt x="199" y="2207"/>
                  </a:lnTo>
                  <a:lnTo>
                    <a:pt x="195" y="2202"/>
                  </a:lnTo>
                  <a:lnTo>
                    <a:pt x="192" y="2196"/>
                  </a:lnTo>
                  <a:lnTo>
                    <a:pt x="190" y="2197"/>
                  </a:lnTo>
                  <a:lnTo>
                    <a:pt x="186" y="2195"/>
                  </a:lnTo>
                  <a:lnTo>
                    <a:pt x="183" y="2196"/>
                  </a:lnTo>
                  <a:lnTo>
                    <a:pt x="186" y="2195"/>
                  </a:lnTo>
                  <a:lnTo>
                    <a:pt x="188" y="2195"/>
                  </a:lnTo>
                  <a:lnTo>
                    <a:pt x="192" y="2195"/>
                  </a:lnTo>
                  <a:lnTo>
                    <a:pt x="192" y="2193"/>
                  </a:lnTo>
                  <a:lnTo>
                    <a:pt x="190" y="2184"/>
                  </a:lnTo>
                  <a:lnTo>
                    <a:pt x="187" y="2185"/>
                  </a:lnTo>
                  <a:lnTo>
                    <a:pt x="186" y="2186"/>
                  </a:lnTo>
                  <a:lnTo>
                    <a:pt x="186" y="2186"/>
                  </a:lnTo>
                  <a:lnTo>
                    <a:pt x="187" y="2185"/>
                  </a:lnTo>
                  <a:lnTo>
                    <a:pt x="188" y="2184"/>
                  </a:lnTo>
                  <a:lnTo>
                    <a:pt x="191" y="2178"/>
                  </a:lnTo>
                  <a:lnTo>
                    <a:pt x="192" y="2176"/>
                  </a:lnTo>
                  <a:lnTo>
                    <a:pt x="193" y="2172"/>
                  </a:lnTo>
                  <a:lnTo>
                    <a:pt x="199" y="2170"/>
                  </a:lnTo>
                  <a:lnTo>
                    <a:pt x="198" y="2167"/>
                  </a:lnTo>
                  <a:lnTo>
                    <a:pt x="193" y="2167"/>
                  </a:lnTo>
                  <a:lnTo>
                    <a:pt x="193" y="2167"/>
                  </a:lnTo>
                  <a:lnTo>
                    <a:pt x="192" y="2167"/>
                  </a:lnTo>
                  <a:lnTo>
                    <a:pt x="193" y="2167"/>
                  </a:lnTo>
                  <a:lnTo>
                    <a:pt x="196" y="2166"/>
                  </a:lnTo>
                  <a:lnTo>
                    <a:pt x="196" y="2164"/>
                  </a:lnTo>
                  <a:lnTo>
                    <a:pt x="196" y="2162"/>
                  </a:lnTo>
                  <a:lnTo>
                    <a:pt x="195" y="2162"/>
                  </a:lnTo>
                  <a:lnTo>
                    <a:pt x="196" y="2162"/>
                  </a:lnTo>
                  <a:lnTo>
                    <a:pt x="199" y="2167"/>
                  </a:lnTo>
                  <a:lnTo>
                    <a:pt x="201" y="2169"/>
                  </a:lnTo>
                  <a:lnTo>
                    <a:pt x="204" y="2168"/>
                  </a:lnTo>
                  <a:lnTo>
                    <a:pt x="207" y="2167"/>
                  </a:lnTo>
                  <a:lnTo>
                    <a:pt x="209" y="2164"/>
                  </a:lnTo>
                  <a:lnTo>
                    <a:pt x="210" y="2156"/>
                  </a:lnTo>
                  <a:lnTo>
                    <a:pt x="210" y="2153"/>
                  </a:lnTo>
                  <a:lnTo>
                    <a:pt x="211" y="2151"/>
                  </a:lnTo>
                  <a:lnTo>
                    <a:pt x="212" y="2149"/>
                  </a:lnTo>
                  <a:lnTo>
                    <a:pt x="213" y="2147"/>
                  </a:lnTo>
                  <a:lnTo>
                    <a:pt x="216" y="2146"/>
                  </a:lnTo>
                  <a:lnTo>
                    <a:pt x="218" y="2143"/>
                  </a:lnTo>
                  <a:lnTo>
                    <a:pt x="226" y="2138"/>
                  </a:lnTo>
                  <a:lnTo>
                    <a:pt x="228" y="2137"/>
                  </a:lnTo>
                  <a:lnTo>
                    <a:pt x="230" y="2135"/>
                  </a:lnTo>
                  <a:lnTo>
                    <a:pt x="234" y="2133"/>
                  </a:lnTo>
                  <a:lnTo>
                    <a:pt x="236" y="2130"/>
                  </a:lnTo>
                  <a:lnTo>
                    <a:pt x="234" y="2127"/>
                  </a:lnTo>
                  <a:lnTo>
                    <a:pt x="228" y="2129"/>
                  </a:lnTo>
                  <a:lnTo>
                    <a:pt x="227" y="2129"/>
                  </a:lnTo>
                  <a:lnTo>
                    <a:pt x="230" y="2128"/>
                  </a:lnTo>
                  <a:lnTo>
                    <a:pt x="233" y="2127"/>
                  </a:lnTo>
                  <a:lnTo>
                    <a:pt x="235" y="2125"/>
                  </a:lnTo>
                  <a:lnTo>
                    <a:pt x="236" y="2119"/>
                  </a:lnTo>
                  <a:lnTo>
                    <a:pt x="235" y="2117"/>
                  </a:lnTo>
                  <a:lnTo>
                    <a:pt x="233" y="2115"/>
                  </a:lnTo>
                  <a:lnTo>
                    <a:pt x="230" y="2116"/>
                  </a:lnTo>
                  <a:lnTo>
                    <a:pt x="222" y="2115"/>
                  </a:lnTo>
                  <a:lnTo>
                    <a:pt x="219" y="2111"/>
                  </a:lnTo>
                  <a:lnTo>
                    <a:pt x="213" y="2107"/>
                  </a:lnTo>
                  <a:lnTo>
                    <a:pt x="212" y="2104"/>
                  </a:lnTo>
                  <a:lnTo>
                    <a:pt x="211" y="2101"/>
                  </a:lnTo>
                  <a:lnTo>
                    <a:pt x="211" y="2099"/>
                  </a:lnTo>
                  <a:lnTo>
                    <a:pt x="211" y="2096"/>
                  </a:lnTo>
                  <a:lnTo>
                    <a:pt x="215" y="2092"/>
                  </a:lnTo>
                  <a:lnTo>
                    <a:pt x="218" y="2086"/>
                  </a:lnTo>
                  <a:lnTo>
                    <a:pt x="221" y="2083"/>
                  </a:lnTo>
                  <a:lnTo>
                    <a:pt x="224" y="2083"/>
                  </a:lnTo>
                  <a:lnTo>
                    <a:pt x="226" y="2082"/>
                  </a:lnTo>
                  <a:lnTo>
                    <a:pt x="229" y="2079"/>
                  </a:lnTo>
                  <a:lnTo>
                    <a:pt x="233" y="2079"/>
                  </a:lnTo>
                  <a:lnTo>
                    <a:pt x="238" y="2081"/>
                  </a:lnTo>
                  <a:lnTo>
                    <a:pt x="238" y="2079"/>
                  </a:lnTo>
                  <a:lnTo>
                    <a:pt x="237" y="2077"/>
                  </a:lnTo>
                  <a:lnTo>
                    <a:pt x="237" y="2075"/>
                  </a:lnTo>
                  <a:lnTo>
                    <a:pt x="241" y="2073"/>
                  </a:lnTo>
                  <a:lnTo>
                    <a:pt x="242" y="2070"/>
                  </a:lnTo>
                  <a:lnTo>
                    <a:pt x="243" y="2067"/>
                  </a:lnTo>
                  <a:lnTo>
                    <a:pt x="244" y="2065"/>
                  </a:lnTo>
                  <a:lnTo>
                    <a:pt x="242" y="2059"/>
                  </a:lnTo>
                  <a:lnTo>
                    <a:pt x="243" y="2057"/>
                  </a:lnTo>
                  <a:lnTo>
                    <a:pt x="245" y="2053"/>
                  </a:lnTo>
                  <a:lnTo>
                    <a:pt x="246" y="2051"/>
                  </a:lnTo>
                  <a:lnTo>
                    <a:pt x="249" y="2049"/>
                  </a:lnTo>
                  <a:lnTo>
                    <a:pt x="254" y="2048"/>
                  </a:lnTo>
                  <a:lnTo>
                    <a:pt x="249" y="2043"/>
                  </a:lnTo>
                  <a:lnTo>
                    <a:pt x="247" y="2041"/>
                  </a:lnTo>
                  <a:lnTo>
                    <a:pt x="252" y="2039"/>
                  </a:lnTo>
                  <a:lnTo>
                    <a:pt x="255" y="2039"/>
                  </a:lnTo>
                  <a:lnTo>
                    <a:pt x="258" y="2041"/>
                  </a:lnTo>
                  <a:lnTo>
                    <a:pt x="258" y="2044"/>
                  </a:lnTo>
                  <a:lnTo>
                    <a:pt x="261" y="2044"/>
                  </a:lnTo>
                  <a:lnTo>
                    <a:pt x="263" y="2043"/>
                  </a:lnTo>
                  <a:lnTo>
                    <a:pt x="266" y="2041"/>
                  </a:lnTo>
                  <a:lnTo>
                    <a:pt x="266" y="2038"/>
                  </a:lnTo>
                  <a:lnTo>
                    <a:pt x="266" y="2035"/>
                  </a:lnTo>
                  <a:lnTo>
                    <a:pt x="264" y="2033"/>
                  </a:lnTo>
                  <a:lnTo>
                    <a:pt x="262" y="2032"/>
                  </a:lnTo>
                  <a:lnTo>
                    <a:pt x="259" y="2033"/>
                  </a:lnTo>
                  <a:lnTo>
                    <a:pt x="256" y="2033"/>
                  </a:lnTo>
                  <a:lnTo>
                    <a:pt x="259" y="2034"/>
                  </a:lnTo>
                  <a:lnTo>
                    <a:pt x="259" y="2036"/>
                  </a:lnTo>
                  <a:lnTo>
                    <a:pt x="253" y="2036"/>
                  </a:lnTo>
                  <a:lnTo>
                    <a:pt x="254" y="2034"/>
                  </a:lnTo>
                  <a:lnTo>
                    <a:pt x="249" y="2033"/>
                  </a:lnTo>
                  <a:lnTo>
                    <a:pt x="245" y="2030"/>
                  </a:lnTo>
                  <a:lnTo>
                    <a:pt x="246" y="2022"/>
                  </a:lnTo>
                  <a:lnTo>
                    <a:pt x="244" y="2016"/>
                  </a:lnTo>
                  <a:lnTo>
                    <a:pt x="244" y="2014"/>
                  </a:lnTo>
                  <a:lnTo>
                    <a:pt x="245" y="2012"/>
                  </a:lnTo>
                  <a:lnTo>
                    <a:pt x="247" y="2009"/>
                  </a:lnTo>
                  <a:lnTo>
                    <a:pt x="250" y="2009"/>
                  </a:lnTo>
                  <a:lnTo>
                    <a:pt x="253" y="2012"/>
                  </a:lnTo>
                  <a:lnTo>
                    <a:pt x="261" y="2014"/>
                  </a:lnTo>
                  <a:lnTo>
                    <a:pt x="263" y="2016"/>
                  </a:lnTo>
                  <a:lnTo>
                    <a:pt x="269" y="2016"/>
                  </a:lnTo>
                  <a:lnTo>
                    <a:pt x="275" y="2015"/>
                  </a:lnTo>
                  <a:lnTo>
                    <a:pt x="283" y="2012"/>
                  </a:lnTo>
                  <a:lnTo>
                    <a:pt x="284" y="2009"/>
                  </a:lnTo>
                  <a:lnTo>
                    <a:pt x="284" y="2006"/>
                  </a:lnTo>
                  <a:lnTo>
                    <a:pt x="281" y="2004"/>
                  </a:lnTo>
                  <a:lnTo>
                    <a:pt x="281" y="2001"/>
                  </a:lnTo>
                  <a:lnTo>
                    <a:pt x="284" y="1995"/>
                  </a:lnTo>
                  <a:lnTo>
                    <a:pt x="286" y="1995"/>
                  </a:lnTo>
                  <a:lnTo>
                    <a:pt x="287" y="1989"/>
                  </a:lnTo>
                  <a:lnTo>
                    <a:pt x="284" y="1987"/>
                  </a:lnTo>
                  <a:lnTo>
                    <a:pt x="287" y="1988"/>
                  </a:lnTo>
                  <a:lnTo>
                    <a:pt x="284" y="1985"/>
                  </a:lnTo>
                  <a:lnTo>
                    <a:pt x="283" y="1983"/>
                  </a:lnTo>
                  <a:lnTo>
                    <a:pt x="283" y="1980"/>
                  </a:lnTo>
                  <a:lnTo>
                    <a:pt x="286" y="1979"/>
                  </a:lnTo>
                  <a:lnTo>
                    <a:pt x="288" y="1981"/>
                  </a:lnTo>
                  <a:lnTo>
                    <a:pt x="292" y="1981"/>
                  </a:lnTo>
                  <a:lnTo>
                    <a:pt x="294" y="1981"/>
                  </a:lnTo>
                  <a:lnTo>
                    <a:pt x="296" y="1981"/>
                  </a:lnTo>
                  <a:lnTo>
                    <a:pt x="299" y="1981"/>
                  </a:lnTo>
                  <a:lnTo>
                    <a:pt x="304" y="1981"/>
                  </a:lnTo>
                  <a:lnTo>
                    <a:pt x="315" y="1979"/>
                  </a:lnTo>
                  <a:lnTo>
                    <a:pt x="329" y="1976"/>
                  </a:lnTo>
                  <a:lnTo>
                    <a:pt x="339" y="1972"/>
                  </a:lnTo>
                  <a:lnTo>
                    <a:pt x="346" y="1970"/>
                  </a:lnTo>
                  <a:lnTo>
                    <a:pt x="348" y="1967"/>
                  </a:lnTo>
                  <a:lnTo>
                    <a:pt x="348" y="1964"/>
                  </a:lnTo>
                  <a:lnTo>
                    <a:pt x="350" y="1962"/>
                  </a:lnTo>
                  <a:lnTo>
                    <a:pt x="355" y="1956"/>
                  </a:lnTo>
                  <a:lnTo>
                    <a:pt x="358" y="1950"/>
                  </a:lnTo>
                  <a:lnTo>
                    <a:pt x="361" y="1948"/>
                  </a:lnTo>
                  <a:lnTo>
                    <a:pt x="361" y="1942"/>
                  </a:lnTo>
                  <a:lnTo>
                    <a:pt x="360" y="1939"/>
                  </a:lnTo>
                  <a:lnTo>
                    <a:pt x="360" y="1939"/>
                  </a:lnTo>
                  <a:lnTo>
                    <a:pt x="356" y="1939"/>
                  </a:lnTo>
                  <a:lnTo>
                    <a:pt x="354" y="1938"/>
                  </a:lnTo>
                  <a:lnTo>
                    <a:pt x="352" y="1935"/>
                  </a:lnTo>
                  <a:lnTo>
                    <a:pt x="350" y="1932"/>
                  </a:lnTo>
                  <a:lnTo>
                    <a:pt x="352" y="1930"/>
                  </a:lnTo>
                  <a:lnTo>
                    <a:pt x="354" y="1924"/>
                  </a:lnTo>
                  <a:lnTo>
                    <a:pt x="353" y="1922"/>
                  </a:lnTo>
                  <a:lnTo>
                    <a:pt x="349" y="1919"/>
                  </a:lnTo>
                  <a:lnTo>
                    <a:pt x="345" y="1916"/>
                  </a:lnTo>
                  <a:lnTo>
                    <a:pt x="340" y="1914"/>
                  </a:lnTo>
                  <a:lnTo>
                    <a:pt x="337" y="1912"/>
                  </a:lnTo>
                  <a:lnTo>
                    <a:pt x="335" y="1907"/>
                  </a:lnTo>
                  <a:lnTo>
                    <a:pt x="337" y="1906"/>
                  </a:lnTo>
                  <a:lnTo>
                    <a:pt x="337" y="1906"/>
                  </a:lnTo>
                  <a:lnTo>
                    <a:pt x="336" y="1903"/>
                  </a:lnTo>
                  <a:lnTo>
                    <a:pt x="336" y="1901"/>
                  </a:lnTo>
                  <a:lnTo>
                    <a:pt x="335" y="1897"/>
                  </a:lnTo>
                  <a:lnTo>
                    <a:pt x="335" y="1895"/>
                  </a:lnTo>
                  <a:lnTo>
                    <a:pt x="337" y="1891"/>
                  </a:lnTo>
                  <a:lnTo>
                    <a:pt x="337" y="1889"/>
                  </a:lnTo>
                  <a:lnTo>
                    <a:pt x="339" y="1889"/>
                  </a:lnTo>
                  <a:lnTo>
                    <a:pt x="339" y="1888"/>
                  </a:lnTo>
                  <a:lnTo>
                    <a:pt x="340" y="1886"/>
                  </a:lnTo>
                  <a:lnTo>
                    <a:pt x="339" y="1880"/>
                  </a:lnTo>
                  <a:lnTo>
                    <a:pt x="339" y="1879"/>
                  </a:lnTo>
                  <a:lnTo>
                    <a:pt x="341" y="1887"/>
                  </a:lnTo>
                  <a:lnTo>
                    <a:pt x="339" y="1888"/>
                  </a:lnTo>
                  <a:lnTo>
                    <a:pt x="339" y="1889"/>
                  </a:lnTo>
                  <a:lnTo>
                    <a:pt x="339" y="1889"/>
                  </a:lnTo>
                  <a:lnTo>
                    <a:pt x="337" y="1894"/>
                  </a:lnTo>
                  <a:lnTo>
                    <a:pt x="337" y="1899"/>
                  </a:lnTo>
                  <a:lnTo>
                    <a:pt x="337" y="1901"/>
                  </a:lnTo>
                  <a:lnTo>
                    <a:pt x="339" y="1904"/>
                  </a:lnTo>
                  <a:lnTo>
                    <a:pt x="344" y="1908"/>
                  </a:lnTo>
                  <a:lnTo>
                    <a:pt x="345" y="1911"/>
                  </a:lnTo>
                  <a:lnTo>
                    <a:pt x="347" y="1910"/>
                  </a:lnTo>
                  <a:lnTo>
                    <a:pt x="354" y="1910"/>
                  </a:lnTo>
                  <a:lnTo>
                    <a:pt x="360" y="1914"/>
                  </a:lnTo>
                  <a:lnTo>
                    <a:pt x="365" y="1915"/>
                  </a:lnTo>
                  <a:lnTo>
                    <a:pt x="367" y="1918"/>
                  </a:lnTo>
                  <a:lnTo>
                    <a:pt x="372" y="1915"/>
                  </a:lnTo>
                  <a:lnTo>
                    <a:pt x="374" y="1914"/>
                  </a:lnTo>
                  <a:lnTo>
                    <a:pt x="379" y="1915"/>
                  </a:lnTo>
                  <a:lnTo>
                    <a:pt x="381" y="1916"/>
                  </a:lnTo>
                  <a:lnTo>
                    <a:pt x="383" y="1918"/>
                  </a:lnTo>
                  <a:lnTo>
                    <a:pt x="387" y="1916"/>
                  </a:lnTo>
                  <a:lnTo>
                    <a:pt x="396" y="1913"/>
                  </a:lnTo>
                  <a:lnTo>
                    <a:pt x="398" y="1910"/>
                  </a:lnTo>
                  <a:lnTo>
                    <a:pt x="400" y="1908"/>
                  </a:lnTo>
                  <a:lnTo>
                    <a:pt x="401" y="1906"/>
                  </a:lnTo>
                  <a:lnTo>
                    <a:pt x="404" y="1903"/>
                  </a:lnTo>
                  <a:lnTo>
                    <a:pt x="405" y="1901"/>
                  </a:lnTo>
                  <a:lnTo>
                    <a:pt x="406" y="1898"/>
                  </a:lnTo>
                  <a:lnTo>
                    <a:pt x="414" y="1891"/>
                  </a:lnTo>
                  <a:lnTo>
                    <a:pt x="416" y="1889"/>
                  </a:lnTo>
                  <a:lnTo>
                    <a:pt x="417" y="1886"/>
                  </a:lnTo>
                  <a:lnTo>
                    <a:pt x="418" y="1884"/>
                  </a:lnTo>
                  <a:lnTo>
                    <a:pt x="418" y="1881"/>
                  </a:lnTo>
                  <a:lnTo>
                    <a:pt x="423" y="1873"/>
                  </a:lnTo>
                  <a:lnTo>
                    <a:pt x="422" y="1870"/>
                  </a:lnTo>
                  <a:lnTo>
                    <a:pt x="422" y="1869"/>
                  </a:lnTo>
                  <a:lnTo>
                    <a:pt x="424" y="1863"/>
                  </a:lnTo>
                  <a:lnTo>
                    <a:pt x="427" y="1861"/>
                  </a:lnTo>
                  <a:lnTo>
                    <a:pt x="429" y="1861"/>
                  </a:lnTo>
                  <a:lnTo>
                    <a:pt x="431" y="1859"/>
                  </a:lnTo>
                  <a:lnTo>
                    <a:pt x="432" y="1856"/>
                  </a:lnTo>
                  <a:lnTo>
                    <a:pt x="434" y="1851"/>
                  </a:lnTo>
                  <a:lnTo>
                    <a:pt x="437" y="1847"/>
                  </a:lnTo>
                  <a:lnTo>
                    <a:pt x="434" y="1845"/>
                  </a:lnTo>
                  <a:lnTo>
                    <a:pt x="434" y="1843"/>
                  </a:lnTo>
                  <a:lnTo>
                    <a:pt x="435" y="1843"/>
                  </a:lnTo>
                  <a:lnTo>
                    <a:pt x="435" y="1845"/>
                  </a:lnTo>
                  <a:lnTo>
                    <a:pt x="439" y="1848"/>
                  </a:lnTo>
                  <a:lnTo>
                    <a:pt x="441" y="1846"/>
                  </a:lnTo>
                  <a:lnTo>
                    <a:pt x="444" y="1845"/>
                  </a:lnTo>
                  <a:lnTo>
                    <a:pt x="444" y="1848"/>
                  </a:lnTo>
                  <a:lnTo>
                    <a:pt x="442" y="1852"/>
                  </a:lnTo>
                  <a:lnTo>
                    <a:pt x="442" y="1854"/>
                  </a:lnTo>
                  <a:lnTo>
                    <a:pt x="439" y="1855"/>
                  </a:lnTo>
                  <a:lnTo>
                    <a:pt x="439" y="1858"/>
                  </a:lnTo>
                  <a:lnTo>
                    <a:pt x="435" y="1858"/>
                  </a:lnTo>
                  <a:lnTo>
                    <a:pt x="437" y="1861"/>
                  </a:lnTo>
                  <a:lnTo>
                    <a:pt x="435" y="1863"/>
                  </a:lnTo>
                  <a:lnTo>
                    <a:pt x="432" y="1864"/>
                  </a:lnTo>
                  <a:lnTo>
                    <a:pt x="431" y="1868"/>
                  </a:lnTo>
                  <a:lnTo>
                    <a:pt x="425" y="1870"/>
                  </a:lnTo>
                  <a:lnTo>
                    <a:pt x="424" y="1872"/>
                  </a:lnTo>
                  <a:lnTo>
                    <a:pt x="432" y="1868"/>
                  </a:lnTo>
                  <a:lnTo>
                    <a:pt x="438" y="1863"/>
                  </a:lnTo>
                  <a:lnTo>
                    <a:pt x="442" y="1858"/>
                  </a:lnTo>
                  <a:lnTo>
                    <a:pt x="447" y="1851"/>
                  </a:lnTo>
                  <a:lnTo>
                    <a:pt x="448" y="1847"/>
                  </a:lnTo>
                  <a:lnTo>
                    <a:pt x="451" y="1839"/>
                  </a:lnTo>
                  <a:lnTo>
                    <a:pt x="455" y="1834"/>
                  </a:lnTo>
                  <a:lnTo>
                    <a:pt x="460" y="1826"/>
                  </a:lnTo>
                  <a:lnTo>
                    <a:pt x="468" y="1820"/>
                  </a:lnTo>
                  <a:lnTo>
                    <a:pt x="468" y="1819"/>
                  </a:lnTo>
                  <a:lnTo>
                    <a:pt x="468" y="1818"/>
                  </a:lnTo>
                  <a:lnTo>
                    <a:pt x="469" y="1819"/>
                  </a:lnTo>
                  <a:lnTo>
                    <a:pt x="471" y="1817"/>
                  </a:lnTo>
                  <a:lnTo>
                    <a:pt x="471" y="1813"/>
                  </a:lnTo>
                  <a:lnTo>
                    <a:pt x="471" y="1811"/>
                  </a:lnTo>
                  <a:lnTo>
                    <a:pt x="472" y="1798"/>
                  </a:lnTo>
                  <a:lnTo>
                    <a:pt x="471" y="1792"/>
                  </a:lnTo>
                  <a:lnTo>
                    <a:pt x="471" y="1788"/>
                  </a:lnTo>
                  <a:lnTo>
                    <a:pt x="469" y="1785"/>
                  </a:lnTo>
                  <a:lnTo>
                    <a:pt x="472" y="1783"/>
                  </a:lnTo>
                  <a:lnTo>
                    <a:pt x="472" y="1779"/>
                  </a:lnTo>
                  <a:lnTo>
                    <a:pt x="474" y="1777"/>
                  </a:lnTo>
                  <a:lnTo>
                    <a:pt x="473" y="1777"/>
                  </a:lnTo>
                  <a:lnTo>
                    <a:pt x="472" y="1776"/>
                  </a:lnTo>
                  <a:lnTo>
                    <a:pt x="469" y="1775"/>
                  </a:lnTo>
                  <a:lnTo>
                    <a:pt x="472" y="1775"/>
                  </a:lnTo>
                  <a:lnTo>
                    <a:pt x="473" y="1773"/>
                  </a:lnTo>
                  <a:lnTo>
                    <a:pt x="478" y="1773"/>
                  </a:lnTo>
                  <a:lnTo>
                    <a:pt x="480" y="1771"/>
                  </a:lnTo>
                  <a:lnTo>
                    <a:pt x="478" y="1768"/>
                  </a:lnTo>
                  <a:lnTo>
                    <a:pt x="480" y="1769"/>
                  </a:lnTo>
                  <a:lnTo>
                    <a:pt x="482" y="1766"/>
                  </a:lnTo>
                  <a:lnTo>
                    <a:pt x="485" y="1765"/>
                  </a:lnTo>
                  <a:lnTo>
                    <a:pt x="491" y="1761"/>
                  </a:lnTo>
                  <a:lnTo>
                    <a:pt x="495" y="1757"/>
                  </a:lnTo>
                  <a:lnTo>
                    <a:pt x="499" y="1754"/>
                  </a:lnTo>
                  <a:lnTo>
                    <a:pt x="501" y="1753"/>
                  </a:lnTo>
                  <a:lnTo>
                    <a:pt x="501" y="1752"/>
                  </a:lnTo>
                  <a:lnTo>
                    <a:pt x="502" y="1752"/>
                  </a:lnTo>
                  <a:lnTo>
                    <a:pt x="503" y="1753"/>
                  </a:lnTo>
                  <a:lnTo>
                    <a:pt x="506" y="1751"/>
                  </a:lnTo>
                  <a:lnTo>
                    <a:pt x="508" y="1750"/>
                  </a:lnTo>
                  <a:lnTo>
                    <a:pt x="511" y="1750"/>
                  </a:lnTo>
                  <a:lnTo>
                    <a:pt x="514" y="1751"/>
                  </a:lnTo>
                  <a:lnTo>
                    <a:pt x="515" y="1749"/>
                  </a:lnTo>
                  <a:lnTo>
                    <a:pt x="517" y="1748"/>
                  </a:lnTo>
                  <a:lnTo>
                    <a:pt x="520" y="1745"/>
                  </a:lnTo>
                  <a:lnTo>
                    <a:pt x="520" y="1745"/>
                  </a:lnTo>
                  <a:lnTo>
                    <a:pt x="527" y="1743"/>
                  </a:lnTo>
                  <a:lnTo>
                    <a:pt x="525" y="1741"/>
                  </a:lnTo>
                  <a:lnTo>
                    <a:pt x="529" y="1739"/>
                  </a:lnTo>
                  <a:lnTo>
                    <a:pt x="533" y="1740"/>
                  </a:lnTo>
                  <a:lnTo>
                    <a:pt x="535" y="1737"/>
                  </a:lnTo>
                  <a:lnTo>
                    <a:pt x="538" y="1739"/>
                  </a:lnTo>
                  <a:lnTo>
                    <a:pt x="540" y="1740"/>
                  </a:lnTo>
                  <a:lnTo>
                    <a:pt x="534" y="1741"/>
                  </a:lnTo>
                  <a:lnTo>
                    <a:pt x="545" y="1739"/>
                  </a:lnTo>
                  <a:lnTo>
                    <a:pt x="545" y="1737"/>
                  </a:lnTo>
                  <a:lnTo>
                    <a:pt x="544" y="1737"/>
                  </a:lnTo>
                  <a:lnTo>
                    <a:pt x="546" y="1734"/>
                  </a:lnTo>
                  <a:lnTo>
                    <a:pt x="546" y="1737"/>
                  </a:lnTo>
                  <a:lnTo>
                    <a:pt x="549" y="1739"/>
                  </a:lnTo>
                  <a:lnTo>
                    <a:pt x="555" y="1739"/>
                  </a:lnTo>
                  <a:lnTo>
                    <a:pt x="561" y="1739"/>
                  </a:lnTo>
                  <a:lnTo>
                    <a:pt x="561" y="1739"/>
                  </a:lnTo>
                  <a:lnTo>
                    <a:pt x="562" y="1736"/>
                  </a:lnTo>
                  <a:lnTo>
                    <a:pt x="561" y="1734"/>
                  </a:lnTo>
                  <a:lnTo>
                    <a:pt x="563" y="1731"/>
                  </a:lnTo>
                  <a:lnTo>
                    <a:pt x="567" y="1728"/>
                  </a:lnTo>
                  <a:lnTo>
                    <a:pt x="575" y="1725"/>
                  </a:lnTo>
                  <a:lnTo>
                    <a:pt x="575" y="1723"/>
                  </a:lnTo>
                  <a:lnTo>
                    <a:pt x="575" y="1716"/>
                  </a:lnTo>
                  <a:lnTo>
                    <a:pt x="577" y="1711"/>
                  </a:lnTo>
                  <a:lnTo>
                    <a:pt x="578" y="1709"/>
                  </a:lnTo>
                  <a:lnTo>
                    <a:pt x="580" y="1708"/>
                  </a:lnTo>
                  <a:lnTo>
                    <a:pt x="583" y="1705"/>
                  </a:lnTo>
                  <a:lnTo>
                    <a:pt x="585" y="1702"/>
                  </a:lnTo>
                  <a:lnTo>
                    <a:pt x="584" y="1700"/>
                  </a:lnTo>
                  <a:lnTo>
                    <a:pt x="586" y="1700"/>
                  </a:lnTo>
                  <a:lnTo>
                    <a:pt x="587" y="1696"/>
                  </a:lnTo>
                  <a:lnTo>
                    <a:pt x="588" y="1692"/>
                  </a:lnTo>
                  <a:lnTo>
                    <a:pt x="592" y="1691"/>
                  </a:lnTo>
                  <a:lnTo>
                    <a:pt x="593" y="1689"/>
                  </a:lnTo>
                  <a:lnTo>
                    <a:pt x="593" y="1685"/>
                  </a:lnTo>
                  <a:lnTo>
                    <a:pt x="592" y="1677"/>
                  </a:lnTo>
                  <a:lnTo>
                    <a:pt x="593" y="1672"/>
                  </a:lnTo>
                  <a:lnTo>
                    <a:pt x="595" y="1670"/>
                  </a:lnTo>
                  <a:lnTo>
                    <a:pt x="601" y="1664"/>
                  </a:lnTo>
                  <a:lnTo>
                    <a:pt x="600" y="1656"/>
                  </a:lnTo>
                  <a:lnTo>
                    <a:pt x="602" y="1645"/>
                  </a:lnTo>
                  <a:lnTo>
                    <a:pt x="604" y="1638"/>
                  </a:lnTo>
                  <a:lnTo>
                    <a:pt x="603" y="1634"/>
                  </a:lnTo>
                  <a:lnTo>
                    <a:pt x="602" y="1622"/>
                  </a:lnTo>
                  <a:lnTo>
                    <a:pt x="603" y="1615"/>
                  </a:lnTo>
                  <a:lnTo>
                    <a:pt x="603" y="1613"/>
                  </a:lnTo>
                  <a:lnTo>
                    <a:pt x="602" y="1610"/>
                  </a:lnTo>
                  <a:lnTo>
                    <a:pt x="603" y="1607"/>
                  </a:lnTo>
                  <a:lnTo>
                    <a:pt x="602" y="1604"/>
                  </a:lnTo>
                  <a:lnTo>
                    <a:pt x="601" y="1606"/>
                  </a:lnTo>
                  <a:lnTo>
                    <a:pt x="602" y="1603"/>
                  </a:lnTo>
                  <a:lnTo>
                    <a:pt x="605" y="1598"/>
                  </a:lnTo>
                  <a:lnTo>
                    <a:pt x="604" y="1594"/>
                  </a:lnTo>
                  <a:lnTo>
                    <a:pt x="606" y="1594"/>
                  </a:lnTo>
                  <a:lnTo>
                    <a:pt x="609" y="1594"/>
                  </a:lnTo>
                  <a:lnTo>
                    <a:pt x="610" y="1597"/>
                  </a:lnTo>
                  <a:lnTo>
                    <a:pt x="612" y="1596"/>
                  </a:lnTo>
                  <a:lnTo>
                    <a:pt x="614" y="1594"/>
                  </a:lnTo>
                  <a:lnTo>
                    <a:pt x="620" y="1586"/>
                  </a:lnTo>
                  <a:lnTo>
                    <a:pt x="623" y="1579"/>
                  </a:lnTo>
                  <a:lnTo>
                    <a:pt x="625" y="1578"/>
                  </a:lnTo>
                  <a:lnTo>
                    <a:pt x="623" y="1577"/>
                  </a:lnTo>
                  <a:lnTo>
                    <a:pt x="625" y="1574"/>
                  </a:lnTo>
                  <a:lnTo>
                    <a:pt x="627" y="1573"/>
                  </a:lnTo>
                  <a:lnTo>
                    <a:pt x="626" y="1570"/>
                  </a:lnTo>
                  <a:lnTo>
                    <a:pt x="629" y="1570"/>
                  </a:lnTo>
                  <a:lnTo>
                    <a:pt x="628" y="1566"/>
                  </a:lnTo>
                  <a:lnTo>
                    <a:pt x="631" y="1568"/>
                  </a:lnTo>
                  <a:lnTo>
                    <a:pt x="636" y="1563"/>
                  </a:lnTo>
                  <a:lnTo>
                    <a:pt x="638" y="1563"/>
                  </a:lnTo>
                  <a:lnTo>
                    <a:pt x="639" y="1561"/>
                  </a:lnTo>
                  <a:lnTo>
                    <a:pt x="646" y="1553"/>
                  </a:lnTo>
                  <a:lnTo>
                    <a:pt x="646" y="1552"/>
                  </a:lnTo>
                  <a:lnTo>
                    <a:pt x="647" y="1552"/>
                  </a:lnTo>
                  <a:lnTo>
                    <a:pt x="647" y="1552"/>
                  </a:lnTo>
                  <a:lnTo>
                    <a:pt x="653" y="1546"/>
                  </a:lnTo>
                  <a:lnTo>
                    <a:pt x="655" y="1540"/>
                  </a:lnTo>
                  <a:lnTo>
                    <a:pt x="657" y="1536"/>
                  </a:lnTo>
                  <a:lnTo>
                    <a:pt x="657" y="1534"/>
                  </a:lnTo>
                  <a:lnTo>
                    <a:pt x="659" y="1529"/>
                  </a:lnTo>
                  <a:lnTo>
                    <a:pt x="660" y="1527"/>
                  </a:lnTo>
                  <a:lnTo>
                    <a:pt x="659" y="1526"/>
                  </a:lnTo>
                  <a:lnTo>
                    <a:pt x="660" y="1522"/>
                  </a:lnTo>
                  <a:lnTo>
                    <a:pt x="659" y="1522"/>
                  </a:lnTo>
                  <a:lnTo>
                    <a:pt x="660" y="1521"/>
                  </a:lnTo>
                  <a:lnTo>
                    <a:pt x="660" y="1518"/>
                  </a:lnTo>
                  <a:lnTo>
                    <a:pt x="660" y="1516"/>
                  </a:lnTo>
                  <a:lnTo>
                    <a:pt x="659" y="1517"/>
                  </a:lnTo>
                  <a:close/>
                  <a:moveTo>
                    <a:pt x="195" y="1646"/>
                  </a:moveTo>
                  <a:lnTo>
                    <a:pt x="193" y="1646"/>
                  </a:lnTo>
                  <a:lnTo>
                    <a:pt x="193" y="1646"/>
                  </a:lnTo>
                  <a:lnTo>
                    <a:pt x="194" y="1648"/>
                  </a:lnTo>
                  <a:lnTo>
                    <a:pt x="192" y="1648"/>
                  </a:lnTo>
                  <a:lnTo>
                    <a:pt x="192" y="1645"/>
                  </a:lnTo>
                  <a:lnTo>
                    <a:pt x="192" y="1642"/>
                  </a:lnTo>
                  <a:lnTo>
                    <a:pt x="191" y="1642"/>
                  </a:lnTo>
                  <a:lnTo>
                    <a:pt x="191" y="1642"/>
                  </a:lnTo>
                  <a:lnTo>
                    <a:pt x="187" y="1643"/>
                  </a:lnTo>
                  <a:lnTo>
                    <a:pt x="185" y="1642"/>
                  </a:lnTo>
                  <a:lnTo>
                    <a:pt x="186" y="1640"/>
                  </a:lnTo>
                  <a:lnTo>
                    <a:pt x="183" y="1639"/>
                  </a:lnTo>
                  <a:lnTo>
                    <a:pt x="181" y="1637"/>
                  </a:lnTo>
                  <a:lnTo>
                    <a:pt x="178" y="1638"/>
                  </a:lnTo>
                  <a:lnTo>
                    <a:pt x="178" y="1636"/>
                  </a:lnTo>
                  <a:lnTo>
                    <a:pt x="181" y="1636"/>
                  </a:lnTo>
                  <a:lnTo>
                    <a:pt x="179" y="1633"/>
                  </a:lnTo>
                  <a:lnTo>
                    <a:pt x="181" y="1630"/>
                  </a:lnTo>
                  <a:lnTo>
                    <a:pt x="184" y="1631"/>
                  </a:lnTo>
                  <a:lnTo>
                    <a:pt x="186" y="1632"/>
                  </a:lnTo>
                  <a:lnTo>
                    <a:pt x="187" y="1633"/>
                  </a:lnTo>
                  <a:lnTo>
                    <a:pt x="190" y="1634"/>
                  </a:lnTo>
                  <a:lnTo>
                    <a:pt x="192" y="1638"/>
                  </a:lnTo>
                  <a:lnTo>
                    <a:pt x="194" y="1639"/>
                  </a:lnTo>
                  <a:lnTo>
                    <a:pt x="193" y="1641"/>
                  </a:lnTo>
                  <a:lnTo>
                    <a:pt x="194" y="1642"/>
                  </a:lnTo>
                  <a:lnTo>
                    <a:pt x="196" y="1642"/>
                  </a:lnTo>
                  <a:lnTo>
                    <a:pt x="195" y="1646"/>
                  </a:lnTo>
                  <a:close/>
                  <a:moveTo>
                    <a:pt x="344" y="2192"/>
                  </a:moveTo>
                  <a:lnTo>
                    <a:pt x="340" y="2192"/>
                  </a:lnTo>
                  <a:lnTo>
                    <a:pt x="338" y="2193"/>
                  </a:lnTo>
                  <a:lnTo>
                    <a:pt x="339" y="2196"/>
                  </a:lnTo>
                  <a:lnTo>
                    <a:pt x="337" y="2193"/>
                  </a:lnTo>
                  <a:lnTo>
                    <a:pt x="336" y="2190"/>
                  </a:lnTo>
                  <a:lnTo>
                    <a:pt x="333" y="2190"/>
                  </a:lnTo>
                  <a:lnTo>
                    <a:pt x="331" y="2192"/>
                  </a:lnTo>
                  <a:lnTo>
                    <a:pt x="329" y="2194"/>
                  </a:lnTo>
                  <a:lnTo>
                    <a:pt x="327" y="2194"/>
                  </a:lnTo>
                  <a:lnTo>
                    <a:pt x="329" y="2196"/>
                  </a:lnTo>
                  <a:lnTo>
                    <a:pt x="329" y="2200"/>
                  </a:lnTo>
                  <a:lnTo>
                    <a:pt x="326" y="2197"/>
                  </a:lnTo>
                  <a:lnTo>
                    <a:pt x="323" y="2200"/>
                  </a:lnTo>
                  <a:lnTo>
                    <a:pt x="322" y="2202"/>
                  </a:lnTo>
                  <a:lnTo>
                    <a:pt x="319" y="2205"/>
                  </a:lnTo>
                  <a:lnTo>
                    <a:pt x="321" y="2207"/>
                  </a:lnTo>
                  <a:lnTo>
                    <a:pt x="323" y="2209"/>
                  </a:lnTo>
                  <a:lnTo>
                    <a:pt x="324" y="2205"/>
                  </a:lnTo>
                  <a:lnTo>
                    <a:pt x="327" y="2205"/>
                  </a:lnTo>
                  <a:lnTo>
                    <a:pt x="326" y="2203"/>
                  </a:lnTo>
                  <a:lnTo>
                    <a:pt x="328" y="2203"/>
                  </a:lnTo>
                  <a:lnTo>
                    <a:pt x="331" y="2204"/>
                  </a:lnTo>
                  <a:lnTo>
                    <a:pt x="333" y="2205"/>
                  </a:lnTo>
                  <a:lnTo>
                    <a:pt x="331" y="2202"/>
                  </a:lnTo>
                  <a:lnTo>
                    <a:pt x="329" y="2200"/>
                  </a:lnTo>
                  <a:lnTo>
                    <a:pt x="332" y="2201"/>
                  </a:lnTo>
                  <a:lnTo>
                    <a:pt x="335" y="2201"/>
                  </a:lnTo>
                  <a:lnTo>
                    <a:pt x="337" y="2201"/>
                  </a:lnTo>
                  <a:lnTo>
                    <a:pt x="339" y="2198"/>
                  </a:lnTo>
                  <a:lnTo>
                    <a:pt x="339" y="2198"/>
                  </a:lnTo>
                  <a:lnTo>
                    <a:pt x="343" y="2198"/>
                  </a:lnTo>
                  <a:lnTo>
                    <a:pt x="345" y="2196"/>
                  </a:lnTo>
                  <a:lnTo>
                    <a:pt x="343" y="2194"/>
                  </a:lnTo>
                  <a:lnTo>
                    <a:pt x="345" y="2194"/>
                  </a:lnTo>
                  <a:lnTo>
                    <a:pt x="344" y="2192"/>
                  </a:lnTo>
                  <a:close/>
                  <a:moveTo>
                    <a:pt x="444" y="1443"/>
                  </a:moveTo>
                  <a:lnTo>
                    <a:pt x="447" y="1444"/>
                  </a:lnTo>
                  <a:lnTo>
                    <a:pt x="448" y="1443"/>
                  </a:lnTo>
                  <a:lnTo>
                    <a:pt x="447" y="1443"/>
                  </a:lnTo>
                  <a:lnTo>
                    <a:pt x="449" y="1443"/>
                  </a:lnTo>
                  <a:lnTo>
                    <a:pt x="452" y="1443"/>
                  </a:lnTo>
                  <a:lnTo>
                    <a:pt x="455" y="1443"/>
                  </a:lnTo>
                  <a:lnTo>
                    <a:pt x="457" y="1443"/>
                  </a:lnTo>
                  <a:lnTo>
                    <a:pt x="460" y="1441"/>
                  </a:lnTo>
                  <a:lnTo>
                    <a:pt x="463" y="1441"/>
                  </a:lnTo>
                  <a:lnTo>
                    <a:pt x="465" y="1440"/>
                  </a:lnTo>
                  <a:lnTo>
                    <a:pt x="468" y="1437"/>
                  </a:lnTo>
                  <a:lnTo>
                    <a:pt x="468" y="1435"/>
                  </a:lnTo>
                  <a:lnTo>
                    <a:pt x="471" y="1433"/>
                  </a:lnTo>
                  <a:lnTo>
                    <a:pt x="472" y="1431"/>
                  </a:lnTo>
                  <a:lnTo>
                    <a:pt x="474" y="1425"/>
                  </a:lnTo>
                  <a:lnTo>
                    <a:pt x="472" y="1422"/>
                  </a:lnTo>
                  <a:lnTo>
                    <a:pt x="463" y="1420"/>
                  </a:lnTo>
                  <a:lnTo>
                    <a:pt x="460" y="1422"/>
                  </a:lnTo>
                  <a:lnTo>
                    <a:pt x="448" y="1420"/>
                  </a:lnTo>
                  <a:lnTo>
                    <a:pt x="444" y="1420"/>
                  </a:lnTo>
                  <a:lnTo>
                    <a:pt x="442" y="1424"/>
                  </a:lnTo>
                  <a:lnTo>
                    <a:pt x="442" y="1426"/>
                  </a:lnTo>
                  <a:lnTo>
                    <a:pt x="444" y="1428"/>
                  </a:lnTo>
                  <a:lnTo>
                    <a:pt x="442" y="1427"/>
                  </a:lnTo>
                  <a:lnTo>
                    <a:pt x="441" y="1428"/>
                  </a:lnTo>
                  <a:lnTo>
                    <a:pt x="442" y="1429"/>
                  </a:lnTo>
                  <a:lnTo>
                    <a:pt x="441" y="1431"/>
                  </a:lnTo>
                  <a:lnTo>
                    <a:pt x="442" y="1434"/>
                  </a:lnTo>
                  <a:lnTo>
                    <a:pt x="444" y="1433"/>
                  </a:lnTo>
                  <a:lnTo>
                    <a:pt x="446" y="1433"/>
                  </a:lnTo>
                  <a:lnTo>
                    <a:pt x="444" y="1435"/>
                  </a:lnTo>
                  <a:lnTo>
                    <a:pt x="441" y="1435"/>
                  </a:lnTo>
                  <a:lnTo>
                    <a:pt x="441" y="1439"/>
                  </a:lnTo>
                  <a:lnTo>
                    <a:pt x="442" y="1440"/>
                  </a:lnTo>
                  <a:lnTo>
                    <a:pt x="444" y="14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90000"/>
                </a:lnSpc>
              </a:pPr>
              <a:endParaRPr lang="en-US">
                <a:latin typeface="Trade Gothic Next" panose="020B0503040303020004" pitchFamily="34" charset="0"/>
              </a:endParaRPr>
            </a:p>
          </p:txBody>
        </p:sp>
      </p:grpSp>
      <p:sp>
        <p:nvSpPr>
          <p:cNvPr id="2" name="Title Placeholder 1">
            <a:extLst>
              <a:ext uri="{FF2B5EF4-FFF2-40B4-BE49-F238E27FC236}">
                <a16:creationId xmlns:a16="http://schemas.microsoft.com/office/drawing/2014/main" id="{91EFE10A-8182-2F88-2994-8DE9B3FB5495}"/>
              </a:ext>
            </a:extLst>
          </p:cNvPr>
          <p:cNvSpPr>
            <a:spLocks noGrp="1"/>
          </p:cNvSpPr>
          <p:nvPr>
            <p:ph type="title"/>
          </p:nvPr>
        </p:nvSpPr>
        <p:spPr>
          <a:xfrm>
            <a:off x="692450" y="377501"/>
            <a:ext cx="10515600" cy="745621"/>
          </a:xfrm>
          <a:prstGeom prst="rect">
            <a:avLst/>
          </a:prstGeom>
        </p:spPr>
        <p:txBody>
          <a:bodyPr vert="horz" lIns="0" tIns="45720" rIns="0" bIns="45720" rtlCol="0" anchor="t">
            <a:noAutofit/>
          </a:bodyPr>
          <a:lstStyle/>
          <a:p>
            <a:r>
              <a:rPr lang="en-US"/>
              <a:t>CLICK TO EDIT MASTER TITLE STYLE</a:t>
            </a:r>
          </a:p>
        </p:txBody>
      </p:sp>
      <p:pic>
        <p:nvPicPr>
          <p:cNvPr id="3" name="Graphic 2">
            <a:extLst>
              <a:ext uri="{FF2B5EF4-FFF2-40B4-BE49-F238E27FC236}">
                <a16:creationId xmlns:a16="http://schemas.microsoft.com/office/drawing/2014/main" id="{4EF53FC0-11B5-AF79-A592-6E75E66AAF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6061" y="6477000"/>
            <a:ext cx="552450" cy="238125"/>
          </a:xfrm>
          <a:prstGeom prst="rect">
            <a:avLst/>
          </a:prstGeom>
        </p:spPr>
      </p:pic>
      <p:sp>
        <p:nvSpPr>
          <p:cNvPr id="255" name="TextBox 254">
            <a:extLst>
              <a:ext uri="{FF2B5EF4-FFF2-40B4-BE49-F238E27FC236}">
                <a16:creationId xmlns:a16="http://schemas.microsoft.com/office/drawing/2014/main" id="{85C0054A-7375-033D-9659-C89BE8D3FF96}"/>
              </a:ext>
            </a:extLst>
          </p:cNvPr>
          <p:cNvSpPr txBox="1"/>
          <p:nvPr userDrawn="1"/>
        </p:nvSpPr>
        <p:spPr>
          <a:xfrm>
            <a:off x="738747" y="6515100"/>
            <a:ext cx="4847405" cy="230832"/>
          </a:xfrm>
          <a:prstGeom prst="rect">
            <a:avLst/>
          </a:prstGeom>
          <a:noFill/>
        </p:spPr>
        <p:txBody>
          <a:bodyPr wrap="square" rtlCol="0">
            <a:spAutoFit/>
          </a:bodyPr>
          <a:lstStyle/>
          <a:p>
            <a:pPr algn="l"/>
            <a:r>
              <a:rPr lang="en-US" sz="900" b="0" i="0">
                <a:solidFill>
                  <a:schemeClr val="tx1">
                    <a:lumMod val="65000"/>
                    <a:lumOff val="35000"/>
                  </a:schemeClr>
                </a:solidFill>
                <a:latin typeface="+mn-lt"/>
                <a:ea typeface="GT Flexa Condensed Lazer" pitchFamily="2" charset="77"/>
                <a:cs typeface="GT Flexa Condensed Lazer" pitchFamily="2" charset="77"/>
              </a:rPr>
              <a:t>© Center for Creative Leadership. All rights reserved.  </a:t>
            </a:r>
          </a:p>
        </p:txBody>
      </p:sp>
      <p:sp>
        <p:nvSpPr>
          <p:cNvPr id="17" name="Text Placeholder 8">
            <a:extLst>
              <a:ext uri="{FF2B5EF4-FFF2-40B4-BE49-F238E27FC236}">
                <a16:creationId xmlns:a16="http://schemas.microsoft.com/office/drawing/2014/main" id="{644CC5F5-E7AA-615F-F7C7-7B0DCAEF7B8F}"/>
              </a:ext>
            </a:extLst>
          </p:cNvPr>
          <p:cNvSpPr>
            <a:spLocks noGrp="1"/>
          </p:cNvSpPr>
          <p:nvPr>
            <p:ph type="body" sz="quarter" idx="19"/>
          </p:nvPr>
        </p:nvSpPr>
        <p:spPr>
          <a:xfrm>
            <a:off x="692450" y="1005840"/>
            <a:ext cx="10515600" cy="466603"/>
          </a:xfrm>
        </p:spPr>
        <p:txBody>
          <a:bodyPr/>
          <a:lstStyle>
            <a:lvl1pPr marL="0" indent="0">
              <a:buNone/>
              <a:defRPr sz="1800" b="1">
                <a:solidFill>
                  <a:schemeClr val="accent2"/>
                </a:solidFill>
                <a:latin typeface="Georgia" panose="02040502050405020303" pitchFamily="18" charset="0"/>
              </a:defRPr>
            </a:lvl1pPr>
          </a:lstStyle>
          <a:p>
            <a:endParaRPr lang="en-US"/>
          </a:p>
        </p:txBody>
      </p:sp>
    </p:spTree>
    <p:extLst>
      <p:ext uri="{BB962C8B-B14F-4D97-AF65-F5344CB8AC3E}">
        <p14:creationId xmlns:p14="http://schemas.microsoft.com/office/powerpoint/2010/main" val="39347966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Title Only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B5BB99-D2B0-8A8F-51B0-9000DAA4F4A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2514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media/image32.png"/><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3.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image" Target="../media/image32.png"/><Relationship Id="rId2" Type="http://schemas.openxmlformats.org/officeDocument/2006/relationships/slideLayout" Target="../slideLayouts/slideLayout69.xml"/><Relationship Id="rId16" Type="http://schemas.openxmlformats.org/officeDocument/2006/relationships/theme" Target="../theme/theme4.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theme" Target="../theme/theme5.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AF94CB-5D9B-3F4A-F6EB-3ADDC52FFB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EA26F9-338F-76A5-4E18-706CCD86DE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54B4A22-9494-E836-62F1-14731EBB4E7F}"/>
              </a:ext>
            </a:extLst>
          </p:cNvPr>
          <p:cNvPicPr>
            <a:picLocks noChangeAspect="1"/>
          </p:cNvPicPr>
          <p:nvPr userDrawn="1"/>
        </p:nvPicPr>
        <p:blipFill>
          <a:blip r:embed="rId32" cstate="hqprint">
            <a:extLst>
              <a:ext uri="{28A0092B-C50C-407E-A947-70E740481C1C}">
                <a14:useLocalDpi xmlns:a14="http://schemas.microsoft.com/office/drawing/2010/main"/>
              </a:ext>
            </a:extLst>
          </a:blip>
          <a:stretch>
            <a:fillRect/>
          </a:stretch>
        </p:blipFill>
        <p:spPr>
          <a:xfrm>
            <a:off x="230819" y="6381619"/>
            <a:ext cx="2769833" cy="314583"/>
          </a:xfrm>
          <a:prstGeom prst="rect">
            <a:avLst/>
          </a:prstGeom>
        </p:spPr>
      </p:pic>
      <p:sp>
        <p:nvSpPr>
          <p:cNvPr id="8" name="TextBox 7">
            <a:extLst>
              <a:ext uri="{FF2B5EF4-FFF2-40B4-BE49-F238E27FC236}">
                <a16:creationId xmlns:a16="http://schemas.microsoft.com/office/drawing/2014/main" id="{EB7AD2DF-4E45-13E1-EA96-813CE5867943}"/>
              </a:ext>
            </a:extLst>
          </p:cNvPr>
          <p:cNvSpPr txBox="1"/>
          <p:nvPr userDrawn="1"/>
        </p:nvSpPr>
        <p:spPr>
          <a:xfrm>
            <a:off x="7302950" y="6264465"/>
            <a:ext cx="4341180" cy="461665"/>
          </a:xfrm>
          <a:prstGeom prst="rect">
            <a:avLst/>
          </a:prstGeom>
          <a:noFill/>
        </p:spPr>
        <p:txBody>
          <a:bodyPr wrap="square" rtlCol="0">
            <a:spAutoFit/>
          </a:bodyPr>
          <a:lstStyle/>
          <a:p>
            <a:pPr algn="r"/>
            <a:br>
              <a:rPr lang="en-US" sz="1200">
                <a:solidFill>
                  <a:schemeClr val="tx2">
                    <a:lumMod val="50000"/>
                    <a:lumOff val="50000"/>
                  </a:schemeClr>
                </a:solidFill>
                <a:latin typeface="Trade Gothic Next Cond" panose="020B0506040303020004" pitchFamily="34" charset="0"/>
              </a:rPr>
            </a:br>
            <a:r>
              <a:rPr lang="en-US" sz="1200">
                <a:solidFill>
                  <a:schemeClr val="tx2">
                    <a:lumMod val="50000"/>
                    <a:lumOff val="50000"/>
                  </a:schemeClr>
                </a:solidFill>
                <a:latin typeface="Trade Gothic Next Cond" panose="020B0506040303020004" pitchFamily="34" charset="0"/>
              </a:rPr>
              <a:t>© Center for Creative Leadership. All rights reserved.</a:t>
            </a:r>
          </a:p>
        </p:txBody>
      </p:sp>
      <p:sp>
        <p:nvSpPr>
          <p:cNvPr id="5" name="TextBox 4">
            <a:extLst>
              <a:ext uri="{FF2B5EF4-FFF2-40B4-BE49-F238E27FC236}">
                <a16:creationId xmlns:a16="http://schemas.microsoft.com/office/drawing/2014/main" id="{14799126-F18D-BBAB-91C6-AAC2C684EAC3}"/>
              </a:ext>
            </a:extLst>
          </p:cNvPr>
          <p:cNvSpPr txBox="1"/>
          <p:nvPr userDrawn="1"/>
        </p:nvSpPr>
        <p:spPr>
          <a:xfrm>
            <a:off x="11690430" y="6421187"/>
            <a:ext cx="532436" cy="307777"/>
          </a:xfrm>
          <a:prstGeom prst="rect">
            <a:avLst/>
          </a:prstGeom>
          <a:noFill/>
        </p:spPr>
        <p:txBody>
          <a:bodyPr wrap="square" rtlCol="0">
            <a:spAutoFit/>
          </a:bodyPr>
          <a:lstStyle/>
          <a:p>
            <a:fld id="{57A4AF65-836F-2246-A211-A4F62D2B21E0}" type="slidenum">
              <a:rPr lang="en-US" sz="1400" smtClean="0">
                <a:solidFill>
                  <a:srgbClr val="003865"/>
                </a:solidFill>
              </a:rPr>
              <a:t>‹#›</a:t>
            </a:fld>
            <a:endParaRPr lang="en-US" sz="1600">
              <a:solidFill>
                <a:srgbClr val="003865"/>
              </a:solidFill>
            </a:endParaRPr>
          </a:p>
        </p:txBody>
      </p:sp>
    </p:spTree>
    <p:extLst>
      <p:ext uri="{BB962C8B-B14F-4D97-AF65-F5344CB8AC3E}">
        <p14:creationId xmlns:p14="http://schemas.microsoft.com/office/powerpoint/2010/main" val="213925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Georgia Pro" panose="020B0604020202020204" pitchFamily="18" charset="0"/>
          <a:ea typeface="GT Flexa Condensed Lazer" pitchFamily="2" charset="77"/>
          <a:cs typeface="GT Flexa Condensed Lazer"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2"/>
          </a:solidFill>
          <a:latin typeface="Trade Gothic Next" panose="020B0503040303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Trade Gothic Next" panose="020B0503040303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Trade Gothic Next" panose="020B0503040303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ade Gothic Next" panose="020B0503040303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AF94CB-5D9B-3F4A-F6EB-3ADDC52FFBA0}"/>
              </a:ext>
            </a:extLst>
          </p:cNvPr>
          <p:cNvSpPr>
            <a:spLocks noGrp="1"/>
          </p:cNvSpPr>
          <p:nvPr>
            <p:ph type="title"/>
          </p:nvPr>
        </p:nvSpPr>
        <p:spPr>
          <a:xfrm>
            <a:off x="512522" y="365125"/>
            <a:ext cx="11155680" cy="100584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BEA26F9-338F-76A5-4E18-706CCD86DE34}"/>
              </a:ext>
            </a:extLst>
          </p:cNvPr>
          <p:cNvSpPr>
            <a:spLocks noGrp="1"/>
          </p:cNvSpPr>
          <p:nvPr>
            <p:ph type="body" idx="1"/>
          </p:nvPr>
        </p:nvSpPr>
        <p:spPr>
          <a:xfrm>
            <a:off x="512523" y="1825625"/>
            <a:ext cx="11048999"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58F090CC-1904-4294-CA22-06AFAB23B7C7}"/>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566328" y="6333018"/>
            <a:ext cx="2639505" cy="298097"/>
          </a:xfrm>
          <a:prstGeom prst="rect">
            <a:avLst/>
          </a:prstGeom>
        </p:spPr>
      </p:pic>
      <p:sp>
        <p:nvSpPr>
          <p:cNvPr id="11" name="TextBox 10">
            <a:extLst>
              <a:ext uri="{FF2B5EF4-FFF2-40B4-BE49-F238E27FC236}">
                <a16:creationId xmlns:a16="http://schemas.microsoft.com/office/drawing/2014/main" id="{35500F04-8C52-B547-1005-5112ABAA3F0E}"/>
              </a:ext>
            </a:extLst>
          </p:cNvPr>
          <p:cNvSpPr txBox="1"/>
          <p:nvPr userDrawn="1"/>
        </p:nvSpPr>
        <p:spPr>
          <a:xfrm>
            <a:off x="7469289" y="6372230"/>
            <a:ext cx="3765774" cy="253916"/>
          </a:xfrm>
          <a:prstGeom prst="rect">
            <a:avLst/>
          </a:prstGeom>
          <a:noFill/>
        </p:spPr>
        <p:txBody>
          <a:bodyPr wrap="none" rtlCol="0">
            <a:spAutoFit/>
          </a:bodyPr>
          <a:lstStyle/>
          <a:p>
            <a:pPr algn="r"/>
            <a:r>
              <a:rPr lang="en-US" sz="1050">
                <a:solidFill>
                  <a:schemeClr val="accent6">
                    <a:lumMod val="10000"/>
                  </a:schemeClr>
                </a:solidFill>
              </a:rPr>
              <a:t>© Center for Creative Leadership. All rights reserved. CS4002 </a:t>
            </a:r>
          </a:p>
        </p:txBody>
      </p:sp>
      <p:sp>
        <p:nvSpPr>
          <p:cNvPr id="12" name="TextBox 11">
            <a:extLst>
              <a:ext uri="{FF2B5EF4-FFF2-40B4-BE49-F238E27FC236}">
                <a16:creationId xmlns:a16="http://schemas.microsoft.com/office/drawing/2014/main" id="{703755DC-6EB0-24E0-52C2-D787D85F4CFD}"/>
              </a:ext>
            </a:extLst>
          </p:cNvPr>
          <p:cNvSpPr txBox="1"/>
          <p:nvPr userDrawn="1"/>
        </p:nvSpPr>
        <p:spPr>
          <a:xfrm>
            <a:off x="11153315" y="6321281"/>
            <a:ext cx="548640" cy="338554"/>
          </a:xfrm>
          <a:prstGeom prst="rect">
            <a:avLst/>
          </a:prstGeom>
          <a:noFill/>
        </p:spPr>
        <p:txBody>
          <a:bodyPr wrap="square" rtlCol="0" anchor="ctr">
            <a:spAutoFit/>
          </a:bodyPr>
          <a:lstStyle/>
          <a:p>
            <a:pPr algn="r"/>
            <a:fld id="{1179E04E-96B4-4FEC-8F81-DCFBF5A16692}" type="slidenum">
              <a:rPr lang="en-US" sz="1600" b="1" kern="1200" baseline="0" smtClean="0">
                <a:solidFill>
                  <a:srgbClr val="2F5D95"/>
                </a:solidFill>
                <a:latin typeface="+mn-lt"/>
                <a:ea typeface="+mn-ea"/>
                <a:cs typeface="+mn-cs"/>
              </a:rPr>
              <a:pPr algn="r"/>
              <a:t>‹#›</a:t>
            </a:fld>
            <a:endParaRPr lang="en-US" sz="1600" b="1" kern="1200" baseline="0">
              <a:solidFill>
                <a:srgbClr val="2F5D95"/>
              </a:solidFill>
              <a:latin typeface="+mn-lt"/>
              <a:ea typeface="+mn-ea"/>
              <a:cs typeface="+mn-cs"/>
            </a:endParaRPr>
          </a:p>
        </p:txBody>
      </p:sp>
    </p:spTree>
    <p:extLst>
      <p:ext uri="{BB962C8B-B14F-4D97-AF65-F5344CB8AC3E}">
        <p14:creationId xmlns:p14="http://schemas.microsoft.com/office/powerpoint/2010/main" val="74011012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Georgia" panose="02040502050405020303" pitchFamily="18" charset="0"/>
          <a:ea typeface="GT Flexa Condensed Lazer" pitchFamily="2" charset="77"/>
          <a:cs typeface="GT Flexa Condensed Lazer" pitchFamily="2" charset="77"/>
        </a:defRPr>
      </a:lvl1pPr>
    </p:titleStyle>
    <p:bodyStyle>
      <a:lvl1pPr marL="0" indent="0" algn="l" defTabSz="914400" rtl="0" eaLnBrk="1" latinLnBrk="0" hangingPunct="1">
        <a:lnSpc>
          <a:spcPct val="90000"/>
        </a:lnSpc>
        <a:spcBef>
          <a:spcPts val="1000"/>
        </a:spcBef>
        <a:buFontTx/>
        <a:buNone/>
        <a:defRPr sz="2800" b="0" i="0" kern="1200">
          <a:solidFill>
            <a:schemeClr val="accent6">
              <a:lumMod val="1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lumMod val="1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6">
              <a:lumMod val="1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438151" y="328625"/>
            <a:ext cx="11165416" cy="844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472030" y="1739911"/>
            <a:ext cx="11118849" cy="4375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467787" y="6356351"/>
            <a:ext cx="546100" cy="2174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8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757779" y="6356349"/>
            <a:ext cx="10850033" cy="2873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solidFill>
                  <a:schemeClr val="tx2"/>
                </a:solidFill>
              </a:defRPr>
            </a:lvl1pPr>
          </a:lstStyle>
          <a:p>
            <a:r>
              <a:rPr lang="en-US"/>
              <a:t>©2024 YMCA of the USA</a:t>
            </a:r>
          </a:p>
        </p:txBody>
      </p:sp>
    </p:spTree>
    <p:extLst>
      <p:ext uri="{BB962C8B-B14F-4D97-AF65-F5344CB8AC3E}">
        <p14:creationId xmlns:p14="http://schemas.microsoft.com/office/powerpoint/2010/main" val="278264330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hf hdr="0" dt="0"/>
  <p:txStyles>
    <p:titleStyle>
      <a:lvl1pPr algn="l" rtl="0" eaLnBrk="1" fontAlgn="base" hangingPunct="1">
        <a:spcBef>
          <a:spcPct val="0"/>
        </a:spcBef>
        <a:spcAft>
          <a:spcPct val="0"/>
        </a:spcAft>
        <a:defRPr sz="2600" b="1" cap="all" baseline="0">
          <a:solidFill>
            <a:schemeClr val="accent3"/>
          </a:solidFill>
          <a:latin typeface="+mj-lt"/>
          <a:ea typeface="+mj-ea"/>
          <a:cs typeface="+mj-cs"/>
        </a:defRPr>
      </a:lvl1pPr>
      <a:lvl2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5pPr>
      <a:lvl6pPr marL="457095"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6pPr>
      <a:lvl7pPr marL="914196"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7pPr>
      <a:lvl8pPr marL="1371294"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8pPr>
      <a:lvl9pPr marL="1828392"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223790" indent="-222202" algn="l" rtl="0" eaLnBrk="1" fontAlgn="base" hangingPunct="1">
        <a:spcBef>
          <a:spcPct val="100000"/>
        </a:spcBef>
        <a:spcAft>
          <a:spcPct val="0"/>
        </a:spcAft>
        <a:buSzPct val="80000"/>
        <a:buChar char="•"/>
        <a:defRPr>
          <a:solidFill>
            <a:schemeClr val="tx2"/>
          </a:solidFill>
          <a:latin typeface="+mn-lt"/>
          <a:ea typeface="+mn-ea"/>
        </a:defRPr>
      </a:lvl2pPr>
      <a:lvl3pPr marL="693583" indent="-228552" algn="l" rtl="0" eaLnBrk="1" fontAlgn="base" hangingPunct="1">
        <a:spcBef>
          <a:spcPct val="25000"/>
        </a:spcBef>
        <a:spcAft>
          <a:spcPct val="0"/>
        </a:spcAft>
        <a:buChar char="–"/>
        <a:defRPr>
          <a:solidFill>
            <a:schemeClr val="tx2"/>
          </a:solidFill>
          <a:latin typeface="+mn-lt"/>
          <a:ea typeface="+mn-ea"/>
        </a:defRPr>
      </a:lvl3pPr>
      <a:lvl4pPr marL="1120523" indent="-228552" algn="l" rtl="0" eaLnBrk="1" fontAlgn="base" hangingPunct="1">
        <a:spcBef>
          <a:spcPct val="25000"/>
        </a:spcBef>
        <a:spcAft>
          <a:spcPct val="0"/>
        </a:spcAft>
        <a:buSzPct val="80000"/>
        <a:buChar char="•"/>
        <a:defRPr>
          <a:solidFill>
            <a:schemeClr val="tx2"/>
          </a:solidFill>
          <a:latin typeface="+mn-lt"/>
          <a:ea typeface="+mn-ea"/>
        </a:defRPr>
      </a:lvl4pPr>
      <a:lvl5pPr marL="1607778" indent="-228552" algn="l" rtl="0" eaLnBrk="1" fontAlgn="base" hangingPunct="1">
        <a:spcBef>
          <a:spcPct val="25000"/>
        </a:spcBef>
        <a:spcAft>
          <a:spcPct val="0"/>
        </a:spcAft>
        <a:buChar char="–"/>
        <a:defRPr>
          <a:solidFill>
            <a:schemeClr val="tx2"/>
          </a:solidFill>
          <a:latin typeface="+mn-lt"/>
          <a:ea typeface="+mn-ea"/>
        </a:defRPr>
      </a:lvl5pPr>
      <a:lvl6pPr marL="2064871" indent="-228552" algn="l" rtl="0" eaLnBrk="1" fontAlgn="base" hangingPunct="1">
        <a:spcBef>
          <a:spcPct val="25000"/>
        </a:spcBef>
        <a:spcAft>
          <a:spcPct val="0"/>
        </a:spcAft>
        <a:buChar char="–"/>
        <a:defRPr>
          <a:solidFill>
            <a:schemeClr val="bg2"/>
          </a:solidFill>
          <a:latin typeface="+mn-lt"/>
          <a:ea typeface="+mn-ea"/>
        </a:defRPr>
      </a:lvl6pPr>
      <a:lvl7pPr marL="2521974" indent="-228552" algn="l" rtl="0" eaLnBrk="1" fontAlgn="base" hangingPunct="1">
        <a:spcBef>
          <a:spcPct val="25000"/>
        </a:spcBef>
        <a:spcAft>
          <a:spcPct val="0"/>
        </a:spcAft>
        <a:buChar char="–"/>
        <a:defRPr>
          <a:solidFill>
            <a:schemeClr val="bg2"/>
          </a:solidFill>
          <a:latin typeface="+mn-lt"/>
          <a:ea typeface="+mn-ea"/>
        </a:defRPr>
      </a:lvl7pPr>
      <a:lvl8pPr marL="2979072" indent="-228552" algn="l" rtl="0" eaLnBrk="1" fontAlgn="base" hangingPunct="1">
        <a:spcBef>
          <a:spcPct val="25000"/>
        </a:spcBef>
        <a:spcAft>
          <a:spcPct val="0"/>
        </a:spcAft>
        <a:buChar char="–"/>
        <a:defRPr>
          <a:solidFill>
            <a:schemeClr val="bg2"/>
          </a:solidFill>
          <a:latin typeface="+mn-lt"/>
          <a:ea typeface="+mn-ea"/>
        </a:defRPr>
      </a:lvl8pPr>
      <a:lvl9pPr marL="3436165" indent="-22855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457095" rtl="0" eaLnBrk="1" latinLnBrk="0" hangingPunct="1">
        <a:defRPr sz="1800" kern="1200">
          <a:solidFill>
            <a:schemeClr val="tx1"/>
          </a:solidFill>
          <a:latin typeface="+mn-lt"/>
          <a:ea typeface="+mn-ea"/>
          <a:cs typeface="+mn-cs"/>
        </a:defRPr>
      </a:lvl1pPr>
      <a:lvl2pPr marL="457095" algn="l" defTabSz="457095" rtl="0" eaLnBrk="1" latinLnBrk="0" hangingPunct="1">
        <a:defRPr sz="1800" kern="1200">
          <a:solidFill>
            <a:schemeClr val="tx1"/>
          </a:solidFill>
          <a:latin typeface="+mn-lt"/>
          <a:ea typeface="+mn-ea"/>
          <a:cs typeface="+mn-cs"/>
        </a:defRPr>
      </a:lvl2pPr>
      <a:lvl3pPr marL="914196" algn="l" defTabSz="457095" rtl="0" eaLnBrk="1" latinLnBrk="0" hangingPunct="1">
        <a:defRPr sz="1800" kern="1200">
          <a:solidFill>
            <a:schemeClr val="tx1"/>
          </a:solidFill>
          <a:latin typeface="+mn-lt"/>
          <a:ea typeface="+mn-ea"/>
          <a:cs typeface="+mn-cs"/>
        </a:defRPr>
      </a:lvl3pPr>
      <a:lvl4pPr marL="1371294" algn="l" defTabSz="457095" rtl="0" eaLnBrk="1" latinLnBrk="0" hangingPunct="1">
        <a:defRPr sz="1800" kern="1200">
          <a:solidFill>
            <a:schemeClr val="tx1"/>
          </a:solidFill>
          <a:latin typeface="+mn-lt"/>
          <a:ea typeface="+mn-ea"/>
          <a:cs typeface="+mn-cs"/>
        </a:defRPr>
      </a:lvl4pPr>
      <a:lvl5pPr marL="1828392" algn="l" defTabSz="457095" rtl="0" eaLnBrk="1" latinLnBrk="0" hangingPunct="1">
        <a:defRPr sz="1800" kern="1200">
          <a:solidFill>
            <a:schemeClr val="tx1"/>
          </a:solidFill>
          <a:latin typeface="+mn-lt"/>
          <a:ea typeface="+mn-ea"/>
          <a:cs typeface="+mn-cs"/>
        </a:defRPr>
      </a:lvl5pPr>
      <a:lvl6pPr marL="2285494" algn="l" defTabSz="457095" rtl="0" eaLnBrk="1" latinLnBrk="0" hangingPunct="1">
        <a:defRPr sz="1800" kern="1200">
          <a:solidFill>
            <a:schemeClr val="tx1"/>
          </a:solidFill>
          <a:latin typeface="+mn-lt"/>
          <a:ea typeface="+mn-ea"/>
          <a:cs typeface="+mn-cs"/>
        </a:defRPr>
      </a:lvl6pPr>
      <a:lvl7pPr marL="2742586" algn="l" defTabSz="457095" rtl="0" eaLnBrk="1" latinLnBrk="0" hangingPunct="1">
        <a:defRPr sz="1800" kern="1200">
          <a:solidFill>
            <a:schemeClr val="tx1"/>
          </a:solidFill>
          <a:latin typeface="+mn-lt"/>
          <a:ea typeface="+mn-ea"/>
          <a:cs typeface="+mn-cs"/>
        </a:defRPr>
      </a:lvl7pPr>
      <a:lvl8pPr marL="3199680" algn="l" defTabSz="457095" rtl="0" eaLnBrk="1" latinLnBrk="0" hangingPunct="1">
        <a:defRPr sz="1800" kern="1200">
          <a:solidFill>
            <a:schemeClr val="tx1"/>
          </a:solidFill>
          <a:latin typeface="+mn-lt"/>
          <a:ea typeface="+mn-ea"/>
          <a:cs typeface="+mn-cs"/>
        </a:defRPr>
      </a:lvl8pPr>
      <a:lvl9pPr marL="3656775" algn="l" defTabSz="45709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AF94CB-5D9B-3F4A-F6EB-3ADDC52FFBA0}"/>
              </a:ext>
            </a:extLst>
          </p:cNvPr>
          <p:cNvSpPr>
            <a:spLocks noGrp="1"/>
          </p:cNvSpPr>
          <p:nvPr>
            <p:ph type="title"/>
          </p:nvPr>
        </p:nvSpPr>
        <p:spPr>
          <a:xfrm>
            <a:off x="512523" y="365125"/>
            <a:ext cx="11048999"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BEA26F9-338F-76A5-4E18-706CCD86DE34}"/>
              </a:ext>
            </a:extLst>
          </p:cNvPr>
          <p:cNvSpPr>
            <a:spLocks noGrp="1"/>
          </p:cNvSpPr>
          <p:nvPr>
            <p:ph type="body" idx="1"/>
          </p:nvPr>
        </p:nvSpPr>
        <p:spPr>
          <a:xfrm>
            <a:off x="512523" y="1825625"/>
            <a:ext cx="1104899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3A89CB5C-A058-4668-81AB-A5510BBAB82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566328" y="6333018"/>
            <a:ext cx="2639505" cy="298097"/>
          </a:xfrm>
          <a:prstGeom prst="rect">
            <a:avLst/>
          </a:prstGeom>
        </p:spPr>
      </p:pic>
      <p:sp>
        <p:nvSpPr>
          <p:cNvPr id="5" name="TextBox 4">
            <a:extLst>
              <a:ext uri="{FF2B5EF4-FFF2-40B4-BE49-F238E27FC236}">
                <a16:creationId xmlns:a16="http://schemas.microsoft.com/office/drawing/2014/main" id="{F684D241-5FB1-AFDC-8E5C-048F581078D2}"/>
              </a:ext>
            </a:extLst>
          </p:cNvPr>
          <p:cNvSpPr txBox="1"/>
          <p:nvPr userDrawn="1"/>
        </p:nvSpPr>
        <p:spPr>
          <a:xfrm>
            <a:off x="7718945" y="6372230"/>
            <a:ext cx="3493264" cy="261610"/>
          </a:xfrm>
          <a:prstGeom prst="rect">
            <a:avLst/>
          </a:prstGeom>
          <a:noFill/>
        </p:spPr>
        <p:txBody>
          <a:bodyPr wrap="none" rtlCol="0">
            <a:spAutoFit/>
          </a:bodyPr>
          <a:lstStyle/>
          <a:p>
            <a:pPr algn="r"/>
            <a:r>
              <a:rPr lang="en-US" sz="1100" dirty="0">
                <a:solidFill>
                  <a:schemeClr val="accent6">
                    <a:lumMod val="10000"/>
                  </a:schemeClr>
                </a:solidFill>
              </a:rPr>
              <a:t>© Center for Creative Leadership. All rights reserved. </a:t>
            </a:r>
          </a:p>
        </p:txBody>
      </p:sp>
    </p:spTree>
    <p:extLst>
      <p:ext uri="{BB962C8B-B14F-4D97-AF65-F5344CB8AC3E}">
        <p14:creationId xmlns:p14="http://schemas.microsoft.com/office/powerpoint/2010/main" val="31830501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Georgia" panose="02040502050405020303" pitchFamily="18" charset="0"/>
          <a:ea typeface="GT Flexa Condensed Lazer" pitchFamily="2" charset="77"/>
          <a:cs typeface="GT Flexa Condensed Lazer" pitchFamily="2" charset="77"/>
        </a:defRPr>
      </a:lvl1pPr>
    </p:titleStyle>
    <p:bodyStyle>
      <a:lvl1pPr marL="0" indent="0" algn="l" defTabSz="914400" rtl="0" eaLnBrk="1" latinLnBrk="0" hangingPunct="1">
        <a:lnSpc>
          <a:spcPct val="90000"/>
        </a:lnSpc>
        <a:spcBef>
          <a:spcPts val="1000"/>
        </a:spcBef>
        <a:buFontTx/>
        <a:buNone/>
        <a:defRPr sz="2800" b="0" i="0" kern="1200">
          <a:solidFill>
            <a:schemeClr val="accent6">
              <a:lumMod val="1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lumMod val="1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6">
              <a:lumMod val="1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CC02B37-5139-EE59-2F3E-F8379BC26772}"/>
              </a:ext>
            </a:extLst>
          </p:cNvPr>
          <p:cNvSpPr>
            <a:spLocks noGrp="1"/>
          </p:cNvSpPr>
          <p:nvPr>
            <p:ph type="title"/>
          </p:nvPr>
        </p:nvSpPr>
        <p:spPr>
          <a:xfrm>
            <a:off x="692450" y="377501"/>
            <a:ext cx="10515600" cy="745621"/>
          </a:xfrm>
          <a:prstGeom prst="rect">
            <a:avLst/>
          </a:prstGeom>
        </p:spPr>
        <p:txBody>
          <a:bodyPr vert="horz" lIns="0" tIns="45720" rIns="0" bIns="45720" rtlCol="0" anchor="t" anchorCtr="0">
            <a:noAutofit/>
          </a:bodyPr>
          <a:lstStyle/>
          <a:p>
            <a:r>
              <a:rPr lang="en-US"/>
              <a:t>CLICK TO EDIT MASTER TITLE STYLE</a:t>
            </a:r>
          </a:p>
        </p:txBody>
      </p:sp>
      <p:sp>
        <p:nvSpPr>
          <p:cNvPr id="5" name="Text Placeholder 2">
            <a:extLst>
              <a:ext uri="{FF2B5EF4-FFF2-40B4-BE49-F238E27FC236}">
                <a16:creationId xmlns:a16="http://schemas.microsoft.com/office/drawing/2014/main" id="{5A4E796C-71CB-9280-7F2F-1513F5F9AF09}"/>
              </a:ext>
            </a:extLst>
          </p:cNvPr>
          <p:cNvSpPr>
            <a:spLocks noGrp="1"/>
          </p:cNvSpPr>
          <p:nvPr>
            <p:ph type="body" idx="1"/>
          </p:nvPr>
        </p:nvSpPr>
        <p:spPr>
          <a:xfrm>
            <a:off x="711200" y="1649896"/>
            <a:ext cx="10515600" cy="4827104"/>
          </a:xfrm>
          <a:prstGeom prst="rect">
            <a:avLst/>
          </a:prstGeom>
        </p:spPr>
        <p:txBody>
          <a:bodyPr vert="horz" wrap="square" lIns="91440" tIns="91440" rIns="91440" bIns="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969513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 id="2147483797" r:id="rId21"/>
    <p:sldLayoutId id="2147483798" r:id="rId22"/>
    <p:sldLayoutId id="2147483799" r:id="rId23"/>
    <p:sldLayoutId id="2147483800" r:id="rId24"/>
    <p:sldLayoutId id="2147483801" r:id="rId25"/>
    <p:sldLayoutId id="2147483802" r:id="rId26"/>
    <p:sldLayoutId id="2147483803" r:id="rId27"/>
    <p:sldLayoutId id="2147483804" r:id="rId28"/>
    <p:sldLayoutId id="2147483805" r:id="rId29"/>
    <p:sldLayoutId id="2147483806" r:id="rId30"/>
    <p:sldLayoutId id="2147483807" r:id="rId31"/>
  </p:sldLayoutIdLst>
  <p:hf hdr="0" ftr="0" dt="0"/>
  <p:txStyles>
    <p:titleStyle>
      <a:lvl1pPr algn="l" defTabSz="914400" rtl="0" eaLnBrk="1" latinLnBrk="0" hangingPunct="1">
        <a:lnSpc>
          <a:spcPct val="110000"/>
        </a:lnSpc>
        <a:spcBef>
          <a:spcPct val="0"/>
        </a:spcBef>
        <a:buNone/>
        <a:defRPr sz="3200" b="0" i="0" kern="1200" cap="all" baseline="0">
          <a:solidFill>
            <a:schemeClr val="bg2">
              <a:lumMod val="10000"/>
            </a:schemeClr>
          </a:solidFill>
          <a:latin typeface="Trade Gothic Next Light" panose="020B0403040303020004" pitchFamily="34" charset="0"/>
          <a:ea typeface="GT Flexa Condensed Lazer" pitchFamily="2" charset="77"/>
          <a:cs typeface="GT Flexa Condensed Lazer" pitchFamily="2" charset="77"/>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sz="1600" b="0" i="0" kern="1200">
          <a:solidFill>
            <a:schemeClr val="tx1"/>
          </a:solidFill>
          <a:latin typeface="Trade Gothic Next" panose="020B0503040303020004" pitchFamily="34" charset="0"/>
          <a:ea typeface="+mn-ea"/>
          <a:cs typeface="+mn-cs"/>
        </a:defRPr>
      </a:lvl1pPr>
      <a:lvl2pPr marL="6858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chemeClr val="tx1"/>
          </a:solidFill>
          <a:latin typeface="Trade Gothic Next" panose="020B0503040303020004" pitchFamily="34" charset="0"/>
          <a:ea typeface="+mn-ea"/>
          <a:cs typeface="+mn-cs"/>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chemeClr val="tx1"/>
          </a:solidFill>
          <a:latin typeface="Trade Gothic Next" panose="020B0503040303020004" pitchFamily="34" charset="0"/>
          <a:ea typeface="+mn-ea"/>
          <a:cs typeface="+mn-cs"/>
        </a:defRPr>
      </a:lvl3pPr>
      <a:lvl4pPr marL="16002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chemeClr val="tx1"/>
          </a:solidFill>
          <a:latin typeface="Trade Gothic Next" panose="020B0503040303020004" pitchFamily="34" charset="0"/>
          <a:ea typeface="+mn-ea"/>
          <a:cs typeface="+mn-cs"/>
        </a:defRPr>
      </a:lvl4pPr>
      <a:lvl5pPr marL="20574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chemeClr val="tx1"/>
          </a:solidFill>
          <a:latin typeface="Trade Gothic Next" panose="020B0503040303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0">
          <p15:clr>
            <a:srgbClr val="F26B43"/>
          </p15:clr>
        </p15:guide>
        <p15:guide id="2" pos="336">
          <p15:clr>
            <a:srgbClr val="F26B43"/>
          </p15:clr>
        </p15:guide>
        <p15:guide id="3" orient="horz" pos="336">
          <p15:clr>
            <a:srgbClr val="F26B43"/>
          </p15:clr>
        </p15:guide>
        <p15:guide id="4" pos="7331">
          <p15:clr>
            <a:srgbClr val="F26B43"/>
          </p15:clr>
        </p15:guide>
        <p15:guide id="5" pos="443">
          <p15:clr>
            <a:srgbClr val="F26B43"/>
          </p15:clr>
        </p15:guide>
        <p15:guide id="6" pos="1205">
          <p15:clr>
            <a:srgbClr val="F26B43"/>
          </p15:clr>
        </p15:guide>
        <p15:guide id="7" pos="1303">
          <p15:clr>
            <a:srgbClr val="F26B43"/>
          </p15:clr>
        </p15:guide>
        <p15:guide id="8" pos="2065">
          <p15:clr>
            <a:srgbClr val="F26B43"/>
          </p15:clr>
        </p15:guide>
        <p15:guide id="9" pos="2164">
          <p15:clr>
            <a:srgbClr val="F26B43"/>
          </p15:clr>
        </p15:guide>
        <p15:guide id="10" pos="2928">
          <p15:clr>
            <a:srgbClr val="F26B43"/>
          </p15:clr>
        </p15:guide>
        <p15:guide id="11" pos="3024">
          <p15:clr>
            <a:srgbClr val="F26B43"/>
          </p15:clr>
        </p15:guide>
        <p15:guide id="12" pos="3790">
          <p15:clr>
            <a:srgbClr val="F26B43"/>
          </p15:clr>
        </p15:guide>
        <p15:guide id="13" pos="3886">
          <p15:clr>
            <a:srgbClr val="F26B43"/>
          </p15:clr>
        </p15:guide>
        <p15:guide id="14" pos="4651">
          <p15:clr>
            <a:srgbClr val="F26B43"/>
          </p15:clr>
        </p15:guide>
        <p15:guide id="15" pos="4746">
          <p15:clr>
            <a:srgbClr val="F26B43"/>
          </p15:clr>
        </p15:guide>
        <p15:guide id="16" pos="5510">
          <p15:clr>
            <a:srgbClr val="F26B43"/>
          </p15:clr>
        </p15:guide>
        <p15:guide id="17" pos="5609">
          <p15:clr>
            <a:srgbClr val="F26B43"/>
          </p15:clr>
        </p15:guide>
        <p15:guide id="18" pos="6384">
          <p15:clr>
            <a:srgbClr val="F26B43"/>
          </p15:clr>
        </p15:guide>
        <p15:guide id="19" pos="6471">
          <p15:clr>
            <a:srgbClr val="F26B43"/>
          </p15:clr>
        </p15:guide>
        <p15:guide id="20" pos="72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microsoft.com/office/2018/10/relationships/comments" Target="../comments/modernComment_7FFFD396_981D9717.xml"/><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image" Target="../media/image93.svg"/><Relationship Id="rId4" Type="http://schemas.openxmlformats.org/officeDocument/2006/relationships/image" Target="../media/image92.jpeg"/></Relationships>
</file>

<file path=ppt/slides/_rels/slide3.xml.rels><?xml version="1.0" encoding="UTF-8" standalone="yes"?>
<Relationships xmlns="http://schemas.openxmlformats.org/package/2006/relationships"><Relationship Id="rId3" Type="http://schemas.openxmlformats.org/officeDocument/2006/relationships/image" Target="../media/image94.svg"/><Relationship Id="rId7" Type="http://schemas.openxmlformats.org/officeDocument/2006/relationships/image" Target="../media/image98.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97.jpeg"/><Relationship Id="rId5" Type="http://schemas.openxmlformats.org/officeDocument/2006/relationships/image" Target="../media/image96.svg"/><Relationship Id="rId4" Type="http://schemas.openxmlformats.org/officeDocument/2006/relationships/image" Target="../media/image95.svg"/></Relationships>
</file>

<file path=ppt/slides/_rels/slide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101.jpeg"/><Relationship Id="rId4" Type="http://schemas.openxmlformats.org/officeDocument/2006/relationships/image" Target="../media/image100.png"/></Relationships>
</file>

<file path=ppt/slides/_rels/slide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xml"/><Relationship Id="rId1" Type="http://schemas.openxmlformats.org/officeDocument/2006/relationships/slideLayout" Target="../slideLayouts/slideLayout78.xml"/><Relationship Id="rId4" Type="http://schemas.openxmlformats.org/officeDocument/2006/relationships/image" Target="../media/image104.png"/></Relationships>
</file>

<file path=ppt/slides/_rels/slide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xml"/><Relationship Id="rId1" Type="http://schemas.openxmlformats.org/officeDocument/2006/relationships/slideLayout" Target="../slideLayouts/slideLayout78.xml"/><Relationship Id="rId4" Type="http://schemas.openxmlformats.org/officeDocument/2006/relationships/image" Target="../media/image104.png"/></Relationships>
</file>

<file path=ppt/slides/_rels/slide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xml"/><Relationship Id="rId1" Type="http://schemas.openxmlformats.org/officeDocument/2006/relationships/slideLayout" Target="../slideLayouts/slideLayout78.xml"/><Relationship Id="rId4" Type="http://schemas.openxmlformats.org/officeDocument/2006/relationships/image" Target="../media/image104.png"/></Relationships>
</file>

<file path=ppt/slides/_rels/slide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xml"/><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8" Type="http://schemas.openxmlformats.org/officeDocument/2006/relationships/image" Target="../media/image112.png"/><Relationship Id="rId3" Type="http://schemas.microsoft.com/office/2018/10/relationships/comments" Target="../comments/modernComment_7FFFD3A6_AB3CA70C.xml"/><Relationship Id="rId7" Type="http://schemas.openxmlformats.org/officeDocument/2006/relationships/image" Target="../media/image111.png"/><Relationship Id="rId2" Type="http://schemas.openxmlformats.org/officeDocument/2006/relationships/notesSlide" Target="../notesSlides/notesSlide10.xml"/><Relationship Id="rId1" Type="http://schemas.openxmlformats.org/officeDocument/2006/relationships/slideLayout" Target="../slideLayouts/slideLayout40.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48_3FB23133.xml"/><Relationship Id="rId2" Type="http://schemas.openxmlformats.org/officeDocument/2006/relationships/notesSlide" Target="../notesSlides/notesSlide11.xml"/><Relationship Id="rId1" Type="http://schemas.openxmlformats.org/officeDocument/2006/relationships/slideLayout" Target="../slideLayouts/slideLayout40.xml"/><Relationship Id="rId4" Type="http://schemas.openxmlformats.org/officeDocument/2006/relationships/image" Target="../media/image1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5.xml"/><Relationship Id="rId1" Type="http://schemas.openxmlformats.org/officeDocument/2006/relationships/slideLayout" Target="../slideLayouts/slideLayout9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79_39B095B6.xml"/><Relationship Id="rId2" Type="http://schemas.openxmlformats.org/officeDocument/2006/relationships/notesSlide" Target="../notesSlides/notesSlide16.xml"/><Relationship Id="rId1" Type="http://schemas.openxmlformats.org/officeDocument/2006/relationships/slideLayout" Target="../slideLayouts/slideLayout40.xml"/><Relationship Id="rId4" Type="http://schemas.openxmlformats.org/officeDocument/2006/relationships/image" Target="../media/image120.jpeg"/></Relationships>
</file>

<file path=ppt/slides/_rels/slide17.xml.rels><?xml version="1.0" encoding="UTF-8" standalone="yes"?>
<Relationships xmlns="http://schemas.openxmlformats.org/package/2006/relationships"><Relationship Id="rId3" Type="http://schemas.microsoft.com/office/2018/10/relationships/comments" Target="../comments/modernComment_7FFFD3B8_8E4342D0.xml"/><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7FFFD38A_84053DE4.xml"/><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openxmlformats.org/officeDocument/2006/relationships/image" Target="../media/image1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BC0_68A647E8.xml"/><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123.png"/></Relationships>
</file>

<file path=ppt/slides/_rels/slide24.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24.xml"/><Relationship Id="rId1" Type="http://schemas.openxmlformats.org/officeDocument/2006/relationships/slideLayout" Target="../slideLayouts/slideLayout40.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25.xml.rels><?xml version="1.0" encoding="UTF-8" standalone="yes"?>
<Relationships xmlns="http://schemas.openxmlformats.org/package/2006/relationships"><Relationship Id="rId3" Type="http://schemas.microsoft.com/office/2018/10/relationships/comments" Target="../comments/modernComment_7FFFD3AE_EB45700E.xml"/><Relationship Id="rId2" Type="http://schemas.openxmlformats.org/officeDocument/2006/relationships/notesSlide" Target="../notesSlides/notesSlide25.xml"/><Relationship Id="rId1" Type="http://schemas.openxmlformats.org/officeDocument/2006/relationships/slideLayout" Target="../slideLayouts/slideLayout51.xml"/><Relationship Id="rId6" Type="http://schemas.openxmlformats.org/officeDocument/2006/relationships/image" Target="../media/image131.svg"/><Relationship Id="rId5" Type="http://schemas.openxmlformats.org/officeDocument/2006/relationships/image" Target="../media/image130.svg"/><Relationship Id="rId4" Type="http://schemas.openxmlformats.org/officeDocument/2006/relationships/image" Target="../media/image129.svg"/></Relationships>
</file>

<file path=ppt/slides/_rels/slide2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6.xml"/><Relationship Id="rId1" Type="http://schemas.openxmlformats.org/officeDocument/2006/relationships/slideLayout" Target="../slideLayouts/slideLayout58.xml"/><Relationship Id="rId6" Type="http://schemas.openxmlformats.org/officeDocument/2006/relationships/image" Target="../media/image135.jpg"/><Relationship Id="rId5" Type="http://schemas.openxmlformats.org/officeDocument/2006/relationships/image" Target="../media/image134.jpg"/><Relationship Id="rId4" Type="http://schemas.openxmlformats.org/officeDocument/2006/relationships/image" Target="../media/image1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154C-07AF-1B1F-FE0D-AA385FF6D4C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C19AD9-7191-D936-4334-241397720952}"/>
              </a:ext>
            </a:extLst>
          </p:cNvPr>
          <p:cNvPicPr>
            <a:picLocks noChangeAspect="1"/>
          </p:cNvPicPr>
          <p:nvPr/>
        </p:nvPicPr>
        <p:blipFill>
          <a:blip r:embed="rId3"/>
          <a:srcRect/>
          <a:stretch/>
        </p:blipFill>
        <p:spPr>
          <a:xfrm>
            <a:off x="6354" y="3572"/>
            <a:ext cx="12179289" cy="6850851"/>
          </a:xfrm>
          <a:prstGeom prst="rect">
            <a:avLst/>
          </a:prstGeom>
        </p:spPr>
      </p:pic>
      <p:sp>
        <p:nvSpPr>
          <p:cNvPr id="3" name="Title 5">
            <a:extLst>
              <a:ext uri="{FF2B5EF4-FFF2-40B4-BE49-F238E27FC236}">
                <a16:creationId xmlns:a16="http://schemas.microsoft.com/office/drawing/2014/main" id="{BBB16F05-F885-A843-36ED-B716E2F545F9}"/>
              </a:ext>
            </a:extLst>
          </p:cNvPr>
          <p:cNvSpPr txBox="1">
            <a:spLocks/>
          </p:cNvSpPr>
          <p:nvPr/>
        </p:nvSpPr>
        <p:spPr bwMode="black">
          <a:xfrm>
            <a:off x="2157900" y="2170929"/>
            <a:ext cx="8923541"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333" b="0" kern="0" cap="none" dirty="0">
                <a:latin typeface="Verdana" panose="020B0604030504040204" pitchFamily="34" charset="0"/>
                <a:ea typeface="Verdana" panose="020B0604030504040204" pitchFamily="34" charset="0"/>
                <a:cs typeface="Verdana" panose="020B0604030504040204" pitchFamily="34" charset="0"/>
              </a:rPr>
              <a:t>BOUNDARY SPANNING LEADERSHIP</a:t>
            </a:r>
          </a:p>
          <a:p>
            <a:r>
              <a:rPr lang="en-US" sz="3333" b="0" kern="0" cap="none" dirty="0">
                <a:latin typeface="Verdana" panose="020B0604030504040204" pitchFamily="34" charset="0"/>
                <a:ea typeface="Verdana" panose="020B0604030504040204" pitchFamily="34" charset="0"/>
                <a:cs typeface="Verdana" panose="020B0604030504040204" pitchFamily="34" charset="0"/>
              </a:rPr>
              <a:t>Preston Yarborough</a:t>
            </a:r>
          </a:p>
        </p:txBody>
      </p:sp>
    </p:spTree>
    <p:extLst>
      <p:ext uri="{BB962C8B-B14F-4D97-AF65-F5344CB8AC3E}">
        <p14:creationId xmlns:p14="http://schemas.microsoft.com/office/powerpoint/2010/main" val="3479649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A0F69F67-528E-0A64-847E-D50101303C99}"/>
              </a:ext>
            </a:extLst>
          </p:cNvPr>
          <p:cNvSpPr/>
          <p:nvPr/>
        </p:nvSpPr>
        <p:spPr>
          <a:xfrm rot="21033202">
            <a:off x="5195769" y="376758"/>
            <a:ext cx="7206718" cy="5869115"/>
          </a:xfrm>
          <a:custGeom>
            <a:avLst/>
            <a:gdLst>
              <a:gd name="connsiteX0" fmla="*/ 3694154 w 7206718"/>
              <a:gd name="connsiteY0" fmla="*/ 43835 h 5869115"/>
              <a:gd name="connsiteX1" fmla="*/ 7087739 w 7206718"/>
              <a:gd name="connsiteY1" fmla="*/ 1835464 h 5869115"/>
              <a:gd name="connsiteX2" fmla="*/ 7206718 w 7206718"/>
              <a:gd name="connsiteY2" fmla="*/ 1949834 h 5869115"/>
              <a:gd name="connsiteX3" fmla="*/ 6572677 w 7206718"/>
              <a:gd name="connsiteY3" fmla="*/ 5760514 h 5869115"/>
              <a:gd name="connsiteX4" fmla="*/ 6346203 w 7206718"/>
              <a:gd name="connsiteY4" fmla="*/ 5788909 h 5869115"/>
              <a:gd name="connsiteX5" fmla="*/ 296155 w 7206718"/>
              <a:gd name="connsiteY5" fmla="*/ 5090557 h 5869115"/>
              <a:gd name="connsiteX6" fmla="*/ 1724 w 7206718"/>
              <a:gd name="connsiteY6" fmla="*/ 4653855 h 5869115"/>
              <a:gd name="connsiteX7" fmla="*/ 3016556 w 7206718"/>
              <a:gd name="connsiteY7" fmla="*/ 431 h 5869115"/>
              <a:gd name="connsiteX8" fmla="*/ 3694154 w 7206718"/>
              <a:gd name="connsiteY8" fmla="*/ 43835 h 586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6718" h="5869115">
                <a:moveTo>
                  <a:pt x="3694154" y="43835"/>
                </a:moveTo>
                <a:cubicBezTo>
                  <a:pt x="4892250" y="213391"/>
                  <a:pt x="6050501" y="865435"/>
                  <a:pt x="7087739" y="1835464"/>
                </a:cubicBezTo>
                <a:lnTo>
                  <a:pt x="7206718" y="1949834"/>
                </a:lnTo>
                <a:lnTo>
                  <a:pt x="6572677" y="5760514"/>
                </a:lnTo>
                <a:lnTo>
                  <a:pt x="6346203" y="5788909"/>
                </a:lnTo>
                <a:cubicBezTo>
                  <a:pt x="4044115" y="6024766"/>
                  <a:pt x="1480665" y="5725195"/>
                  <a:pt x="296155" y="5090557"/>
                </a:cubicBezTo>
                <a:cubicBezTo>
                  <a:pt x="123750" y="4998243"/>
                  <a:pt x="-17305" y="4856227"/>
                  <a:pt x="1724" y="4653855"/>
                </a:cubicBezTo>
                <a:cubicBezTo>
                  <a:pt x="202116" y="2567388"/>
                  <a:pt x="710373" y="34753"/>
                  <a:pt x="3016556" y="431"/>
                </a:cubicBezTo>
                <a:cubicBezTo>
                  <a:pt x="3243466" y="-2787"/>
                  <a:pt x="3469510" y="12043"/>
                  <a:pt x="3694154" y="43835"/>
                </a:cubicBezTo>
                <a:close/>
              </a:path>
            </a:pathLst>
          </a:custGeom>
          <a:blipFill dpi="0" rotWithShape="1">
            <a:blip r:embed="rId4">
              <a:extLst>
                <a:ext uri="{28A0092B-C50C-407E-A947-70E740481C1C}">
                  <a14:useLocalDpi xmlns:a14="http://schemas.microsoft.com/office/drawing/2010/main" val="0"/>
                </a:ext>
              </a:extLst>
            </a:blip>
            <a:srcRect/>
            <a:stretch>
              <a:fillRect l="-26238" t="-8280" r="-8356" b="-826"/>
            </a:stretch>
          </a:blipFill>
          <a:ln w="35152"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4978"/>
              </a:solidFill>
              <a:effectLst/>
              <a:uLnTx/>
              <a:uFillTx/>
              <a:latin typeface="Trade Gothic Next"/>
              <a:ea typeface="+mn-ea"/>
              <a:cs typeface="+mn-cs"/>
            </a:endParaRPr>
          </a:p>
        </p:txBody>
      </p:sp>
      <p:sp>
        <p:nvSpPr>
          <p:cNvPr id="5" name="Text Placeholder 4">
            <a:extLst>
              <a:ext uri="{FF2B5EF4-FFF2-40B4-BE49-F238E27FC236}">
                <a16:creationId xmlns:a16="http://schemas.microsoft.com/office/drawing/2014/main" id="{3BA9E0CE-01AF-57F6-4EF8-F10BC9BC77B1}"/>
              </a:ext>
            </a:extLst>
          </p:cNvPr>
          <p:cNvSpPr>
            <a:spLocks noGrp="1"/>
          </p:cNvSpPr>
          <p:nvPr>
            <p:ph type="body" sz="quarter" idx="10"/>
          </p:nvPr>
        </p:nvSpPr>
        <p:spPr>
          <a:xfrm>
            <a:off x="503290" y="4444435"/>
            <a:ext cx="3802610" cy="1325562"/>
          </a:xfrm>
        </p:spPr>
        <p:txBody>
          <a:bodyPr>
            <a:normAutofit lnSpcReduction="10000"/>
          </a:bodyPr>
          <a:lstStyle/>
          <a:p>
            <a:r>
              <a:rPr lang="en-US" sz="2400" dirty="0">
                <a:latin typeface="+mn-lt"/>
              </a:rPr>
              <a:t>YMCA General Assembly</a:t>
            </a:r>
          </a:p>
          <a:p>
            <a:r>
              <a:rPr lang="en-US" sz="2400" dirty="0">
                <a:latin typeface="+mn-lt"/>
              </a:rPr>
              <a:t>September, 2026</a:t>
            </a:r>
          </a:p>
          <a:p>
            <a:r>
              <a:rPr lang="en-US" sz="2400" dirty="0">
                <a:latin typeface="+mn-lt"/>
              </a:rPr>
              <a:t>New Orleans, LA  </a:t>
            </a:r>
            <a:endParaRPr lang="en-US" dirty="0"/>
          </a:p>
          <a:p>
            <a:endParaRPr lang="en-US" dirty="0"/>
          </a:p>
        </p:txBody>
      </p:sp>
      <p:sp>
        <p:nvSpPr>
          <p:cNvPr id="4" name="Title 3">
            <a:extLst>
              <a:ext uri="{FF2B5EF4-FFF2-40B4-BE49-F238E27FC236}">
                <a16:creationId xmlns:a16="http://schemas.microsoft.com/office/drawing/2014/main" id="{2ACF08A4-33E5-413D-2451-6EB8C657A648}"/>
              </a:ext>
            </a:extLst>
          </p:cNvPr>
          <p:cNvSpPr>
            <a:spLocks noGrp="1"/>
          </p:cNvSpPr>
          <p:nvPr>
            <p:ph type="title"/>
          </p:nvPr>
        </p:nvSpPr>
        <p:spPr>
          <a:xfrm>
            <a:off x="487964" y="2487281"/>
            <a:ext cx="5608036" cy="1325563"/>
          </a:xfrm>
        </p:spPr>
        <p:txBody>
          <a:bodyPr>
            <a:normAutofit fontScale="90000"/>
          </a:bodyPr>
          <a:lstStyle/>
          <a:p>
            <a:r>
              <a:rPr lang="en-US"/>
              <a:t>Boundary Spanning Leadership </a:t>
            </a:r>
            <a:endParaRPr lang="en-US">
              <a:latin typeface="+mn-lt"/>
            </a:endParaRPr>
          </a:p>
        </p:txBody>
      </p:sp>
      <p:sp>
        <p:nvSpPr>
          <p:cNvPr id="7" name="Rectangle 6">
            <a:extLst>
              <a:ext uri="{FF2B5EF4-FFF2-40B4-BE49-F238E27FC236}">
                <a16:creationId xmlns:a16="http://schemas.microsoft.com/office/drawing/2014/main" id="{476B8EE5-93C7-A3D1-D22D-ACCBF646BCDE}"/>
              </a:ext>
            </a:extLst>
          </p:cNvPr>
          <p:cNvSpPr/>
          <p:nvPr/>
        </p:nvSpPr>
        <p:spPr>
          <a:xfrm>
            <a:off x="215900" y="6235700"/>
            <a:ext cx="3340100" cy="43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10" name="Graphic 8">
            <a:extLst>
              <a:ext uri="{FF2B5EF4-FFF2-40B4-BE49-F238E27FC236}">
                <a16:creationId xmlns:a16="http://schemas.microsoft.com/office/drawing/2014/main" id="{4342EC26-97E8-0488-B1C4-E1592CB3E9F5}"/>
              </a:ext>
            </a:extLst>
          </p:cNvPr>
          <p:cNvSpPr/>
          <p:nvPr/>
        </p:nvSpPr>
        <p:spPr>
          <a:xfrm flipH="1">
            <a:off x="4316870" y="4444435"/>
            <a:ext cx="3077513" cy="1968500"/>
          </a:xfrm>
          <a:custGeom>
            <a:avLst/>
            <a:gdLst>
              <a:gd name="connsiteX0" fmla="*/ 950013 w 2949222"/>
              <a:gd name="connsiteY0" fmla="*/ 128 h 1748469"/>
              <a:gd name="connsiteX1" fmla="*/ 543 w 2949222"/>
              <a:gd name="connsiteY1" fmla="*/ 1386431 h 1748469"/>
              <a:gd name="connsiteX2" fmla="*/ 93269 w 2949222"/>
              <a:gd name="connsiteY2" fmla="*/ 1516529 h 1748469"/>
              <a:gd name="connsiteX3" fmla="*/ 2887735 w 2949222"/>
              <a:gd name="connsiteY3" fmla="*/ 1524285 h 1748469"/>
              <a:gd name="connsiteX4" fmla="*/ 2939210 w 2949222"/>
              <a:gd name="connsiteY4" fmla="*/ 1412521 h 1748469"/>
              <a:gd name="connsiteX5" fmla="*/ 950013 w 2949222"/>
              <a:gd name="connsiteY5" fmla="*/ 128 h 174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22" h="1748469">
                <a:moveTo>
                  <a:pt x="950013" y="128"/>
                </a:moveTo>
                <a:cubicBezTo>
                  <a:pt x="223720" y="10353"/>
                  <a:pt x="63653" y="764851"/>
                  <a:pt x="543" y="1386431"/>
                </a:cubicBezTo>
                <a:cubicBezTo>
                  <a:pt x="-5450" y="1446720"/>
                  <a:pt x="38973" y="1489028"/>
                  <a:pt x="93269" y="1516529"/>
                </a:cubicBezTo>
                <a:cubicBezTo>
                  <a:pt x="635874" y="1791533"/>
                  <a:pt x="2097274" y="1855348"/>
                  <a:pt x="2887735" y="1524285"/>
                </a:cubicBezTo>
                <a:cubicBezTo>
                  <a:pt x="2935685" y="1504189"/>
                  <a:pt x="2966006" y="1456944"/>
                  <a:pt x="2939210" y="1412521"/>
                </a:cubicBezTo>
                <a:cubicBezTo>
                  <a:pt x="2443498" y="591387"/>
                  <a:pt x="1712268" y="-10096"/>
                  <a:pt x="950013" y="128"/>
                </a:cubicBezTo>
                <a:close/>
              </a:path>
            </a:pathLst>
          </a:custGeom>
          <a:solidFill>
            <a:schemeClr val="tx2"/>
          </a:solidFill>
          <a:ln w="351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4978"/>
              </a:solidFill>
              <a:effectLst/>
              <a:uLnTx/>
              <a:uFillTx/>
              <a:latin typeface="Trade Gothic Next"/>
              <a:ea typeface="+mn-ea"/>
              <a:cs typeface="+mn-cs"/>
            </a:endParaRPr>
          </a:p>
        </p:txBody>
      </p:sp>
      <p:pic>
        <p:nvPicPr>
          <p:cNvPr id="11" name="Graphic 10">
            <a:extLst>
              <a:ext uri="{FF2B5EF4-FFF2-40B4-BE49-F238E27FC236}">
                <a16:creationId xmlns:a16="http://schemas.microsoft.com/office/drawing/2014/main" id="{2E1B1228-A282-B53C-3996-A957A79312C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63404" y="3447324"/>
            <a:ext cx="1853602" cy="1576947"/>
          </a:xfrm>
          <a:prstGeom prst="rect">
            <a:avLst/>
          </a:prstGeom>
        </p:spPr>
      </p:pic>
    </p:spTree>
    <p:extLst>
      <p:ext uri="{BB962C8B-B14F-4D97-AF65-F5344CB8AC3E}">
        <p14:creationId xmlns:p14="http://schemas.microsoft.com/office/powerpoint/2010/main" val="2552076055"/>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C367534-B8C1-F473-5F2B-C1D0465D05F1}"/>
              </a:ext>
            </a:extLst>
          </p:cNvPr>
          <p:cNvSpPr>
            <a:spLocks noGrp="1"/>
          </p:cNvSpPr>
          <p:nvPr>
            <p:ph type="title"/>
          </p:nvPr>
        </p:nvSpPr>
        <p:spPr>
          <a:xfrm>
            <a:off x="592393" y="460735"/>
            <a:ext cx="10515600" cy="1325563"/>
          </a:xfrm>
        </p:spPr>
        <p:txBody>
          <a:bodyPr/>
          <a:lstStyle/>
          <a:p>
            <a:r>
              <a:rPr lang="en-US" dirty="0"/>
              <a:t>What we will explore today…</a:t>
            </a:r>
          </a:p>
        </p:txBody>
      </p:sp>
      <p:sp>
        <p:nvSpPr>
          <p:cNvPr id="120" name="Oval 119">
            <a:extLst>
              <a:ext uri="{FF2B5EF4-FFF2-40B4-BE49-F238E27FC236}">
                <a16:creationId xmlns:a16="http://schemas.microsoft.com/office/drawing/2014/main" id="{D9B2C01D-85F3-27D4-109E-1C96CBD0262A}"/>
              </a:ext>
              <a:ext uri="{C183D7F6-B498-43B3-948B-1728B52AA6E4}">
                <adec:decorative xmlns:adec="http://schemas.microsoft.com/office/drawing/2017/decorative" val="1"/>
              </a:ext>
            </a:extLst>
          </p:cNvPr>
          <p:cNvSpPr/>
          <p:nvPr/>
        </p:nvSpPr>
        <p:spPr>
          <a:xfrm>
            <a:off x="602123" y="2749671"/>
            <a:ext cx="690753" cy="69075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G" sz="1800" b="0" i="0" u="none" strike="noStrike" kern="1200" cap="none" spc="0" normalizeH="0" baseline="0" noProof="0">
              <a:ln>
                <a:noFill/>
              </a:ln>
              <a:solidFill>
                <a:srgbClr val="FFFFFF"/>
              </a:solidFill>
              <a:effectLst/>
              <a:uLnTx/>
              <a:uFillTx/>
              <a:latin typeface="Trade Gothic Next"/>
              <a:ea typeface="+mn-ea"/>
              <a:cs typeface="+mn-cs"/>
            </a:endParaRPr>
          </a:p>
        </p:txBody>
      </p:sp>
      <p:pic>
        <p:nvPicPr>
          <p:cNvPr id="3" name="Graphic 2" descr="Bullseye with solid fill">
            <a:extLst>
              <a:ext uri="{FF2B5EF4-FFF2-40B4-BE49-F238E27FC236}">
                <a16:creationId xmlns:a16="http://schemas.microsoft.com/office/drawing/2014/main" id="{6284D024-2988-337B-829B-D978E5BD41B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05118" y="2850558"/>
            <a:ext cx="503040" cy="503040"/>
          </a:xfrm>
          <a:prstGeom prst="rect">
            <a:avLst/>
          </a:prstGeom>
        </p:spPr>
      </p:pic>
      <p:sp>
        <p:nvSpPr>
          <p:cNvPr id="108" name="Text Placeholder 2">
            <a:extLst>
              <a:ext uri="{FF2B5EF4-FFF2-40B4-BE49-F238E27FC236}">
                <a16:creationId xmlns:a16="http://schemas.microsoft.com/office/drawing/2014/main" id="{3AB14512-7E75-0D89-8D23-B5370CD3DE8A}"/>
              </a:ext>
            </a:extLst>
          </p:cNvPr>
          <p:cNvSpPr txBox="1">
            <a:spLocks/>
          </p:cNvSpPr>
          <p:nvPr/>
        </p:nvSpPr>
        <p:spPr>
          <a:xfrm>
            <a:off x="602122" y="3632707"/>
            <a:ext cx="1951200" cy="1970645"/>
          </a:xfrm>
          <a:prstGeom prst="rect">
            <a:avLst/>
          </a:prstGeom>
        </p:spPr>
        <p:txBody>
          <a:bodyPr lIns="0" tIns="0" rIns="0" bIns="0" anchor="t"/>
          <a:lstStyle>
            <a:lvl1pPr marL="0" indent="0" algn="l" defTabSz="914400" rtl="0" eaLnBrk="1" latinLnBrk="0" hangingPunct="1">
              <a:lnSpc>
                <a:spcPct val="90000"/>
              </a:lnSpc>
              <a:spcBef>
                <a:spcPts val="1000"/>
              </a:spcBef>
              <a:buFontTx/>
              <a:buNone/>
              <a:defRPr sz="2800" b="0" i="0" kern="1200">
                <a:solidFill>
                  <a:schemeClr val="accent6">
                    <a:lumMod val="1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lumMod val="1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6">
                    <a:lumMod val="1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7E6E6">
                    <a:lumMod val="10000"/>
                  </a:srgbClr>
                </a:solidFill>
                <a:effectLst/>
                <a:uLnTx/>
                <a:uFillTx/>
                <a:latin typeface=""/>
                <a:ea typeface="+mn-ea"/>
                <a:cs typeface="+mn-cs"/>
              </a:rPr>
              <a:t>What is boundary spanning leadership?</a:t>
            </a:r>
          </a:p>
        </p:txBody>
      </p:sp>
      <p:sp>
        <p:nvSpPr>
          <p:cNvPr id="121" name="Oval 120">
            <a:extLst>
              <a:ext uri="{FF2B5EF4-FFF2-40B4-BE49-F238E27FC236}">
                <a16:creationId xmlns:a16="http://schemas.microsoft.com/office/drawing/2014/main" id="{3CD37B2A-D745-93DE-4454-12C2C83F69E4}"/>
              </a:ext>
              <a:ext uri="{C183D7F6-B498-43B3-948B-1728B52AA6E4}">
                <adec:decorative xmlns:adec="http://schemas.microsoft.com/office/drawing/2017/decorative" val="1"/>
              </a:ext>
            </a:extLst>
          </p:cNvPr>
          <p:cNvSpPr/>
          <p:nvPr/>
        </p:nvSpPr>
        <p:spPr>
          <a:xfrm>
            <a:off x="2930290" y="2749671"/>
            <a:ext cx="690753" cy="69075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G" sz="1800" b="0" i="0" u="none" strike="noStrike" kern="1200" cap="none" spc="0" normalizeH="0" baseline="0" noProof="0">
              <a:ln>
                <a:noFill/>
              </a:ln>
              <a:solidFill>
                <a:srgbClr val="FFFFFF"/>
              </a:solidFill>
              <a:effectLst/>
              <a:uLnTx/>
              <a:uFillTx/>
              <a:latin typeface="Trade Gothic Next"/>
              <a:ea typeface="+mn-ea"/>
              <a:cs typeface="+mn-cs"/>
            </a:endParaRPr>
          </a:p>
        </p:txBody>
      </p:sp>
      <p:pic>
        <p:nvPicPr>
          <p:cNvPr id="125" name="Graphic 124">
            <a:extLst>
              <a:ext uri="{FF2B5EF4-FFF2-40B4-BE49-F238E27FC236}">
                <a16:creationId xmlns:a16="http://schemas.microsoft.com/office/drawing/2014/main" id="{EFAA2235-4D62-3675-33E0-58A250C4D05F}"/>
              </a:ex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073699" y="2893080"/>
            <a:ext cx="403934" cy="403934"/>
          </a:xfrm>
          <a:prstGeom prst="rect">
            <a:avLst/>
          </a:prstGeom>
        </p:spPr>
      </p:pic>
      <p:sp>
        <p:nvSpPr>
          <p:cNvPr id="110" name="Text Placeholder 2">
            <a:extLst>
              <a:ext uri="{FF2B5EF4-FFF2-40B4-BE49-F238E27FC236}">
                <a16:creationId xmlns:a16="http://schemas.microsoft.com/office/drawing/2014/main" id="{8223F4D3-351E-6D7C-B908-1D84D57C138B}"/>
              </a:ext>
            </a:extLst>
          </p:cNvPr>
          <p:cNvSpPr txBox="1">
            <a:spLocks/>
          </p:cNvSpPr>
          <p:nvPr/>
        </p:nvSpPr>
        <p:spPr>
          <a:xfrm>
            <a:off x="2930289" y="3632708"/>
            <a:ext cx="2052579" cy="1828800"/>
          </a:xfrm>
          <a:prstGeom prst="rect">
            <a:avLst/>
          </a:prstGeom>
        </p:spPr>
        <p:txBody>
          <a:bodyPr lIns="0" tIns="0" rIns="0" bIns="0" anchor="t"/>
          <a:lstStyle>
            <a:lvl1pPr marL="0" indent="0" algn="l" defTabSz="914400" rtl="0" eaLnBrk="1" latinLnBrk="0" hangingPunct="1">
              <a:lnSpc>
                <a:spcPct val="90000"/>
              </a:lnSpc>
              <a:spcBef>
                <a:spcPts val="1000"/>
              </a:spcBef>
              <a:buFontTx/>
              <a:buNone/>
              <a:defRPr sz="2800" b="0" i="0" kern="1200">
                <a:solidFill>
                  <a:schemeClr val="accent6">
                    <a:lumMod val="1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lumMod val="1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6">
                    <a:lumMod val="1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7E6E6">
                    <a:lumMod val="10000"/>
                  </a:srgbClr>
                </a:solidFill>
                <a:effectLst/>
                <a:uLnTx/>
                <a:uFillTx/>
                <a:latin typeface=""/>
                <a:ea typeface="+mn-ea"/>
                <a:cs typeface="+mn-cs"/>
              </a:rPr>
              <a:t>What </a:t>
            </a:r>
            <a:r>
              <a:rPr lang="en-US" sz="2000" dirty="0">
                <a:solidFill>
                  <a:srgbClr val="E7E6E6">
                    <a:lumMod val="10000"/>
                  </a:srgbClr>
                </a:solidFill>
                <a:latin typeface=""/>
              </a:rPr>
              <a:t>kinds of boundaries impact us</a:t>
            </a:r>
            <a:r>
              <a:rPr kumimoji="0" lang="en-US" sz="2000" b="0" i="0" u="none" strike="noStrike" kern="1200" cap="none" spc="0" normalizeH="0" baseline="0" noProof="0" dirty="0">
                <a:ln>
                  <a:noFill/>
                </a:ln>
                <a:solidFill>
                  <a:srgbClr val="E7E6E6">
                    <a:lumMod val="10000"/>
                  </a:srgbClr>
                </a:solidFill>
                <a:effectLst/>
                <a:uLnTx/>
                <a:uFillTx/>
                <a:latin typeface=""/>
                <a:ea typeface="+mn-ea"/>
                <a:cs typeface="+mn-cs"/>
              </a:rPr>
              <a:t>?</a:t>
            </a:r>
          </a:p>
        </p:txBody>
      </p:sp>
      <p:sp>
        <p:nvSpPr>
          <p:cNvPr id="122" name="Oval 121">
            <a:extLst>
              <a:ext uri="{FF2B5EF4-FFF2-40B4-BE49-F238E27FC236}">
                <a16:creationId xmlns:a16="http://schemas.microsoft.com/office/drawing/2014/main" id="{F17406EE-E352-C175-C851-14356C1340E7}"/>
              </a:ext>
              <a:ext uri="{C183D7F6-B498-43B3-948B-1728B52AA6E4}">
                <adec:decorative xmlns:adec="http://schemas.microsoft.com/office/drawing/2017/decorative" val="1"/>
              </a:ext>
            </a:extLst>
          </p:cNvPr>
          <p:cNvSpPr/>
          <p:nvPr/>
        </p:nvSpPr>
        <p:spPr>
          <a:xfrm>
            <a:off x="5504817" y="2749671"/>
            <a:ext cx="690753" cy="69075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G" sz="1800" b="0" i="0" u="none" strike="noStrike" kern="1200" cap="none" spc="0" normalizeH="0" baseline="0" noProof="0">
              <a:ln>
                <a:noFill/>
              </a:ln>
              <a:solidFill>
                <a:srgbClr val="FFFFFF"/>
              </a:solidFill>
              <a:effectLst/>
              <a:uLnTx/>
              <a:uFillTx/>
              <a:latin typeface="Trade Gothic Next"/>
              <a:ea typeface="+mn-ea"/>
              <a:cs typeface="+mn-cs"/>
            </a:endParaRPr>
          </a:p>
        </p:txBody>
      </p:sp>
      <p:pic>
        <p:nvPicPr>
          <p:cNvPr id="123" name="Graphic 122">
            <a:extLst>
              <a:ext uri="{FF2B5EF4-FFF2-40B4-BE49-F238E27FC236}">
                <a16:creationId xmlns:a16="http://schemas.microsoft.com/office/drawing/2014/main" id="{B4759BF7-ABE4-87DC-B932-82E61665AEDC}"/>
              </a:ex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97734" y="2893080"/>
            <a:ext cx="504918" cy="403934"/>
          </a:xfrm>
          <a:prstGeom prst="rect">
            <a:avLst/>
          </a:prstGeom>
        </p:spPr>
      </p:pic>
      <p:sp>
        <p:nvSpPr>
          <p:cNvPr id="112" name="Text Placeholder 2">
            <a:extLst>
              <a:ext uri="{FF2B5EF4-FFF2-40B4-BE49-F238E27FC236}">
                <a16:creationId xmlns:a16="http://schemas.microsoft.com/office/drawing/2014/main" id="{5335B35F-404A-47B4-59E1-9078B005747E}"/>
              </a:ext>
            </a:extLst>
          </p:cNvPr>
          <p:cNvSpPr txBox="1">
            <a:spLocks/>
          </p:cNvSpPr>
          <p:nvPr/>
        </p:nvSpPr>
        <p:spPr>
          <a:xfrm>
            <a:off x="5504817" y="3632708"/>
            <a:ext cx="1913617" cy="1828800"/>
          </a:xfrm>
          <a:prstGeom prst="rect">
            <a:avLst/>
          </a:prstGeom>
        </p:spPr>
        <p:txBody>
          <a:bodyPr lIns="0" tIns="0" rIns="0" bIns="0" anchor="t"/>
          <a:lstStyle>
            <a:lvl1pPr marL="0" indent="0" algn="l" defTabSz="914400" rtl="0" eaLnBrk="1" latinLnBrk="0" hangingPunct="1">
              <a:lnSpc>
                <a:spcPct val="90000"/>
              </a:lnSpc>
              <a:spcBef>
                <a:spcPts val="1000"/>
              </a:spcBef>
              <a:buFontTx/>
              <a:buNone/>
              <a:defRPr sz="2800" b="0" i="0" kern="1200">
                <a:solidFill>
                  <a:schemeClr val="accent6">
                    <a:lumMod val="1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lumMod val="1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6">
                    <a:lumMod val="10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lumMod val="1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7E6E6">
                    <a:lumMod val="10000"/>
                  </a:srgbClr>
                </a:solidFill>
                <a:effectLst/>
                <a:uLnTx/>
                <a:uFillTx/>
                <a:latin typeface=""/>
                <a:ea typeface="+mn-ea"/>
                <a:cs typeface="+mn-cs"/>
              </a:rPr>
              <a:t>What strategies can help us span boundaries more effectively?</a:t>
            </a:r>
          </a:p>
        </p:txBody>
      </p:sp>
      <p:grpSp>
        <p:nvGrpSpPr>
          <p:cNvPr id="129" name="Group 128">
            <a:extLst>
              <a:ext uri="{FF2B5EF4-FFF2-40B4-BE49-F238E27FC236}">
                <a16:creationId xmlns:a16="http://schemas.microsoft.com/office/drawing/2014/main" id="{383095CE-A9DA-9EC9-01FC-92312A3570AF}"/>
              </a:ext>
              <a:ext uri="{C183D7F6-B498-43B3-948B-1728B52AA6E4}">
                <adec:decorative xmlns:adec="http://schemas.microsoft.com/office/drawing/2017/decorative" val="1"/>
              </a:ext>
            </a:extLst>
          </p:cNvPr>
          <p:cNvGrpSpPr/>
          <p:nvPr/>
        </p:nvGrpSpPr>
        <p:grpSpPr>
          <a:xfrm>
            <a:off x="2669320" y="2760429"/>
            <a:ext cx="2574527" cy="2778272"/>
            <a:chOff x="2669320" y="2476308"/>
            <a:chExt cx="2574527" cy="2957512"/>
          </a:xfrm>
        </p:grpSpPr>
        <p:cxnSp>
          <p:nvCxnSpPr>
            <p:cNvPr id="127" name="Straight Connector 126">
              <a:extLst>
                <a:ext uri="{FF2B5EF4-FFF2-40B4-BE49-F238E27FC236}">
                  <a16:creationId xmlns:a16="http://schemas.microsoft.com/office/drawing/2014/main" id="{17E50166-D4D8-1718-D113-A23070BF5BBD}"/>
                </a:ext>
              </a:extLst>
            </p:cNvPr>
            <p:cNvCxnSpPr/>
            <p:nvPr/>
          </p:nvCxnSpPr>
          <p:spPr>
            <a:xfrm>
              <a:off x="2669320" y="2476308"/>
              <a:ext cx="0" cy="2957512"/>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47503C0E-4513-1A83-D853-F4A2CDA3C6C3}"/>
                </a:ext>
              </a:extLst>
            </p:cNvPr>
            <p:cNvCxnSpPr/>
            <p:nvPr/>
          </p:nvCxnSpPr>
          <p:spPr>
            <a:xfrm>
              <a:off x="5243847" y="2476308"/>
              <a:ext cx="0" cy="2957512"/>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102" name="Graphic 87">
            <a:extLst>
              <a:ext uri="{FF2B5EF4-FFF2-40B4-BE49-F238E27FC236}">
                <a16:creationId xmlns:a16="http://schemas.microsoft.com/office/drawing/2014/main" id="{D875B11F-A0E1-6419-F32F-B58C793BAF17}"/>
              </a:ext>
              <a:ext uri="{C183D7F6-B498-43B3-948B-1728B52AA6E4}">
                <adec:decorative xmlns:adec="http://schemas.microsoft.com/office/drawing/2017/decorative" val="1"/>
              </a:ext>
            </a:extLst>
          </p:cNvPr>
          <p:cNvSpPr/>
          <p:nvPr/>
        </p:nvSpPr>
        <p:spPr>
          <a:xfrm>
            <a:off x="7280022" y="0"/>
            <a:ext cx="6813130" cy="6858000"/>
          </a:xfrm>
          <a:prstGeom prst="parallelogram">
            <a:avLst>
              <a:gd name="adj" fmla="val 19118"/>
            </a:avLst>
          </a:prstGeom>
          <a:blipFill>
            <a:blip r:embed="rId6"/>
            <a:stretch>
              <a:fillRect l="-38942" r="-12658"/>
            </a:stretch>
          </a:blipFill>
          <a:ln w="648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EG" sz="1800" b="0" i="0" u="none" strike="noStrike" kern="1200" cap="none" spc="0" normalizeH="0" baseline="0" noProof="0">
              <a:ln>
                <a:noFill/>
              </a:ln>
              <a:solidFill>
                <a:srgbClr val="003864"/>
              </a:solidFill>
              <a:effectLst/>
              <a:uLnTx/>
              <a:uFillTx/>
              <a:latin typeface="Trade Gothic Next"/>
              <a:ea typeface="+mn-ea"/>
              <a:cs typeface="+mn-cs"/>
            </a:endParaRPr>
          </a:p>
        </p:txBody>
      </p:sp>
      <p:pic>
        <p:nvPicPr>
          <p:cNvPr id="89" name="Picture 88">
            <a:extLst>
              <a:ext uri="{FF2B5EF4-FFF2-40B4-BE49-F238E27FC236}">
                <a16:creationId xmlns:a16="http://schemas.microsoft.com/office/drawing/2014/main" id="{F29036A4-47E4-1CB3-DCD1-CE4BBB7191D2}"/>
              </a:ext>
              <a:ext uri="{C183D7F6-B498-43B3-948B-1728B52AA6E4}">
                <adec:decorative xmlns:adec="http://schemas.microsoft.com/office/drawing/2017/decorative" val="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5754" t="30725" r="6149" b="29471"/>
          <a:stretch/>
        </p:blipFill>
        <p:spPr>
          <a:xfrm rot="15633302">
            <a:off x="4723674" y="1963051"/>
            <a:ext cx="6352040" cy="2774731"/>
          </a:xfrm>
          <a:prstGeom prst="rect">
            <a:avLst/>
          </a:prstGeom>
        </p:spPr>
      </p:pic>
      <p:sp>
        <p:nvSpPr>
          <p:cNvPr id="2" name="TextBox 1">
            <a:extLst>
              <a:ext uri="{FF2B5EF4-FFF2-40B4-BE49-F238E27FC236}">
                <a16:creationId xmlns:a16="http://schemas.microsoft.com/office/drawing/2014/main" id="{BE4DB21F-D9B9-EA53-BF34-B03C5BAC12C8}"/>
              </a:ext>
            </a:extLst>
          </p:cNvPr>
          <p:cNvSpPr txBox="1"/>
          <p:nvPr/>
        </p:nvSpPr>
        <p:spPr>
          <a:xfrm>
            <a:off x="8240316" y="7034983"/>
            <a:ext cx="4892541"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808"/>
                </a:solidFill>
                <a:effectLst/>
                <a:highlight>
                  <a:srgbClr val="FFFF00"/>
                </a:highlight>
                <a:uLnTx/>
                <a:uFillTx/>
                <a:latin typeface="Georgia"/>
                <a:ea typeface="+mn-ea"/>
                <a:cs typeface="+mn-cs"/>
              </a:rPr>
              <a:t>Creative #: 1392016982</a:t>
            </a:r>
          </a:p>
        </p:txBody>
      </p:sp>
      <p:sp>
        <p:nvSpPr>
          <p:cNvPr id="7" name="TextBox 6">
            <a:extLst>
              <a:ext uri="{FF2B5EF4-FFF2-40B4-BE49-F238E27FC236}">
                <a16:creationId xmlns:a16="http://schemas.microsoft.com/office/drawing/2014/main" id="{3FA44C81-DF11-11C7-5E61-97A468A5B24E}"/>
              </a:ext>
            </a:extLst>
          </p:cNvPr>
          <p:cNvSpPr txBox="1"/>
          <p:nvPr/>
        </p:nvSpPr>
        <p:spPr>
          <a:xfrm>
            <a:off x="7302950" y="6264465"/>
            <a:ext cx="434118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a:ln>
                  <a:noFill/>
                </a:ln>
                <a:solidFill>
                  <a:srgbClr val="FFFFFF"/>
                </a:solidFill>
                <a:effectLst/>
                <a:uLnTx/>
                <a:uFillTx/>
                <a:latin typeface="Trade Gothic Next Cond" panose="020B0506040303020004" pitchFamily="34" charset="0"/>
                <a:ea typeface="+mn-ea"/>
                <a:cs typeface="+mn-cs"/>
              </a:rPr>
            </a:br>
            <a:r>
              <a:rPr kumimoji="0" lang="en-US" sz="1200" b="0" i="0" u="none" strike="noStrike" kern="1200" cap="none" spc="0" normalizeH="0" baseline="0" noProof="0">
                <a:ln>
                  <a:noFill/>
                </a:ln>
                <a:solidFill>
                  <a:srgbClr val="FFFFFF"/>
                </a:solidFill>
                <a:effectLst/>
                <a:uLnTx/>
                <a:uFillTx/>
                <a:latin typeface="Trade Gothic Next Cond" panose="020B0506040303020004" pitchFamily="34" charset="0"/>
                <a:ea typeface="+mn-ea"/>
                <a:cs typeface="+mn-cs"/>
              </a:rPr>
              <a:t>© Center for Creative Leadership. All rights reserved.</a:t>
            </a:r>
          </a:p>
        </p:txBody>
      </p:sp>
      <p:sp>
        <p:nvSpPr>
          <p:cNvPr id="9" name="TextBox 8">
            <a:extLst>
              <a:ext uri="{FF2B5EF4-FFF2-40B4-BE49-F238E27FC236}">
                <a16:creationId xmlns:a16="http://schemas.microsoft.com/office/drawing/2014/main" id="{C9F5007B-B975-28E2-FFB9-5D4B7E6D95CA}"/>
              </a:ext>
            </a:extLst>
          </p:cNvPr>
          <p:cNvSpPr txBox="1"/>
          <p:nvPr/>
        </p:nvSpPr>
        <p:spPr>
          <a:xfrm>
            <a:off x="11690430" y="6421187"/>
            <a:ext cx="5324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7A4AF65-836F-2246-A211-A4F62D2B21E0}" type="slidenum">
              <a:rPr kumimoji="0" lang="en-US" sz="1400" b="0" i="0" u="none" strike="noStrike" kern="1200" cap="none" spc="0" normalizeH="0" baseline="0" noProof="0" smtClean="0">
                <a:ln>
                  <a:noFill/>
                </a:ln>
                <a:solidFill>
                  <a:srgbClr val="003865"/>
                </a:solidFill>
                <a:effectLst/>
                <a:uLnTx/>
                <a:uFillTx/>
                <a:latin typeface="Trade Gothic Nex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3865"/>
              </a:solidFill>
              <a:effectLst/>
              <a:uLnTx/>
              <a:uFillTx/>
              <a:latin typeface="Trade Gothic Next"/>
              <a:ea typeface="+mn-ea"/>
              <a:cs typeface="+mn-cs"/>
            </a:endParaRPr>
          </a:p>
        </p:txBody>
      </p:sp>
    </p:spTree>
    <p:extLst>
      <p:ext uri="{BB962C8B-B14F-4D97-AF65-F5344CB8AC3E}">
        <p14:creationId xmlns:p14="http://schemas.microsoft.com/office/powerpoint/2010/main" val="1693603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4670-CC63-1E91-9DF9-8D5C1E1E651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361C9A23-422F-1139-C365-E23C444FBEA6}"/>
              </a:ext>
            </a:extLst>
          </p:cNvPr>
          <p:cNvPicPr>
            <a:picLocks noChangeAspect="1"/>
          </p:cNvPicPr>
          <p:nvPr/>
        </p:nvPicPr>
        <p:blipFill>
          <a:blip r:embed="rId3"/>
          <a:stretch>
            <a:fillRect/>
          </a:stretch>
        </p:blipFill>
        <p:spPr>
          <a:xfrm>
            <a:off x="7743078" y="978689"/>
            <a:ext cx="4752976" cy="4752976"/>
          </a:xfrm>
          <a:prstGeom prst="rect">
            <a:avLst/>
          </a:prstGeom>
        </p:spPr>
      </p:pic>
      <p:pic>
        <p:nvPicPr>
          <p:cNvPr id="5" name="Picture 4">
            <a:extLst>
              <a:ext uri="{FF2B5EF4-FFF2-40B4-BE49-F238E27FC236}">
                <a16:creationId xmlns:a16="http://schemas.microsoft.com/office/drawing/2014/main" id="{33392027-B9D0-E334-AF40-772B822FCD4D}"/>
              </a:ext>
            </a:extLst>
          </p:cNvPr>
          <p:cNvPicPr>
            <a:picLocks noChangeAspect="1"/>
          </p:cNvPicPr>
          <p:nvPr/>
        </p:nvPicPr>
        <p:blipFill>
          <a:blip r:embed="rId4"/>
          <a:stretch>
            <a:fillRect/>
          </a:stretch>
        </p:blipFill>
        <p:spPr>
          <a:xfrm>
            <a:off x="4599829" y="978689"/>
            <a:ext cx="3143250" cy="4752975"/>
          </a:xfrm>
          <a:prstGeom prst="rect">
            <a:avLst/>
          </a:prstGeom>
          <a:ln>
            <a:solidFill>
              <a:schemeClr val="tx2"/>
            </a:solidFill>
          </a:ln>
        </p:spPr>
      </p:pic>
      <p:pic>
        <p:nvPicPr>
          <p:cNvPr id="7" name="Picture 6" descr="UNStudio Designs a City of the Future for The Hague | ArchDaily">
            <a:extLst>
              <a:ext uri="{FF2B5EF4-FFF2-40B4-BE49-F238E27FC236}">
                <a16:creationId xmlns:a16="http://schemas.microsoft.com/office/drawing/2014/main" id="{DEB2E4D3-5B1F-DE8A-F27B-638B7D888BDE}"/>
              </a:ext>
            </a:extLst>
          </p:cNvPr>
          <p:cNvPicPr>
            <a:picLocks noChangeAspect="1"/>
          </p:cNvPicPr>
          <p:nvPr/>
        </p:nvPicPr>
        <p:blipFill>
          <a:blip r:embed="rId5"/>
          <a:srcRect l="24708" r="10422"/>
          <a:stretch>
            <a:fillRect/>
          </a:stretch>
        </p:blipFill>
        <p:spPr>
          <a:xfrm>
            <a:off x="-63799" y="978689"/>
            <a:ext cx="4681153" cy="4752976"/>
          </a:xfrm>
          <a:prstGeom prst="rect">
            <a:avLst/>
          </a:prstGeom>
        </p:spPr>
      </p:pic>
    </p:spTree>
    <p:extLst>
      <p:ext uri="{BB962C8B-B14F-4D97-AF65-F5344CB8AC3E}">
        <p14:creationId xmlns:p14="http://schemas.microsoft.com/office/powerpoint/2010/main" val="3757780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7469"/>
          <a:stretch/>
        </p:blipFill>
        <p:spPr>
          <a:xfrm>
            <a:off x="7618227" y="694481"/>
            <a:ext cx="3971563" cy="5512339"/>
          </a:xfrm>
          <a:prstGeom prst="round1Rect">
            <a:avLst/>
          </a:prstGeom>
        </p:spPr>
      </p:pic>
      <p:sp>
        <p:nvSpPr>
          <p:cNvPr id="44034" name="TextBox 3"/>
          <p:cNvSpPr txBox="1">
            <a:spLocks noChangeArrowheads="1"/>
          </p:cNvSpPr>
          <p:nvPr/>
        </p:nvSpPr>
        <p:spPr bwMode="auto">
          <a:xfrm>
            <a:off x="554621" y="1842351"/>
            <a:ext cx="65836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BE" altLang="en-US" sz="2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a:t>
            </a:r>
            <a:r>
              <a:rPr kumimoji="0" lang="nl-BE"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span boundaries when </a:t>
            </a:r>
            <a:r>
              <a:rPr kumimoji="0" lang="nl-BE" altLang="en-US" sz="2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a:t>
            </a:r>
            <a:r>
              <a:rPr kumimoji="0" lang="nl-BE"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solve problems by reaching out to other groups who have fresh insights.  Some boundaries may be as simple as working with people in a different department or as complex as working across cultures, time zones and languages. </a:t>
            </a:r>
            <a:endPar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Box 2"/>
          <p:cNvSpPr txBox="1"/>
          <p:nvPr/>
        </p:nvSpPr>
        <p:spPr>
          <a:xfrm>
            <a:off x="426596" y="5920450"/>
            <a:ext cx="4338637" cy="230188"/>
          </a:xfrm>
          <a:prstGeom prst="rect">
            <a:avLst/>
          </a:prstGeom>
          <a:noFill/>
        </p:spPr>
        <p:txBody>
          <a:bodyPr lIns="0" tIns="0" rIns="0" bIns="0" anchor="ctr" anchorCtr="1">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750" b="0" i="0" u="none" strike="noStrike" kern="1200" cap="none" spc="0" normalizeH="0" baseline="0" noProof="0">
                <a:ln>
                  <a:noFill/>
                </a:ln>
                <a:solidFill>
                  <a:srgbClr val="000000">
                    <a:lumMod val="60000"/>
                    <a:lumOff val="40000"/>
                  </a:srgbClr>
                </a:solidFill>
                <a:effectLst/>
                <a:uLnTx/>
                <a:uFillTx/>
                <a:latin typeface="Calibri" panose="020F0502020204030204" pitchFamily="34" charset="0"/>
                <a:ea typeface="+mn-ea"/>
                <a:cs typeface="Arial" panose="020B0604020202020204" pitchFamily="34" charset="0"/>
              </a:rPr>
              <a:t>*Yip, J., Ernst, C., &amp; Campbell, M. (2009). </a:t>
            </a:r>
            <a:r>
              <a:rPr kumimoji="0" lang="en-US" sz="750" b="0" i="1" u="none" strike="noStrike" kern="1200" cap="none" spc="0" normalizeH="0" baseline="0" noProof="0">
                <a:ln>
                  <a:noFill/>
                </a:ln>
                <a:solidFill>
                  <a:srgbClr val="000000">
                    <a:lumMod val="60000"/>
                    <a:lumOff val="40000"/>
                  </a:srgbClr>
                </a:solidFill>
                <a:effectLst/>
                <a:uLnTx/>
                <a:uFillTx/>
                <a:latin typeface="Calibri" panose="020F0502020204030204" pitchFamily="34" charset="0"/>
                <a:ea typeface="+mn-ea"/>
                <a:cs typeface="Arial" panose="020B0604020202020204" pitchFamily="34" charset="0"/>
              </a:rPr>
              <a:t>Boundary Spanning Leadership: Mission critical perspectives</a:t>
            </a:r>
            <a:br>
              <a:rPr kumimoji="0" lang="en-US" sz="750" b="0" i="1" u="none" strike="noStrike" kern="1200" cap="none" spc="0" normalizeH="0" baseline="0" noProof="0">
                <a:ln>
                  <a:noFill/>
                </a:ln>
                <a:solidFill>
                  <a:srgbClr val="000000">
                    <a:lumMod val="60000"/>
                    <a:lumOff val="40000"/>
                  </a:srgbClr>
                </a:solidFill>
                <a:effectLst/>
                <a:uLnTx/>
                <a:uFillTx/>
                <a:latin typeface="Calibri" panose="020F0502020204030204" pitchFamily="34" charset="0"/>
                <a:ea typeface="+mn-ea"/>
                <a:cs typeface="Arial" panose="020B0604020202020204" pitchFamily="34" charset="0"/>
              </a:rPr>
            </a:br>
            <a:r>
              <a:rPr kumimoji="0" lang="en-US" sz="750" b="0" i="1" u="none" strike="noStrike" kern="1200" cap="none" spc="0" normalizeH="0" baseline="0" noProof="0">
                <a:ln>
                  <a:noFill/>
                </a:ln>
                <a:solidFill>
                  <a:srgbClr val="000000">
                    <a:lumMod val="60000"/>
                    <a:lumOff val="40000"/>
                  </a:srgbClr>
                </a:solidFill>
                <a:effectLst/>
                <a:uLnTx/>
                <a:uFillTx/>
                <a:latin typeface="Calibri" panose="020F0502020204030204" pitchFamily="34" charset="0"/>
                <a:ea typeface="+mn-ea"/>
                <a:cs typeface="Arial" panose="020B0604020202020204" pitchFamily="34" charset="0"/>
              </a:rPr>
              <a:t>from the executive suite.</a:t>
            </a:r>
            <a:r>
              <a:rPr kumimoji="0" lang="en-US" sz="750" b="0" i="0" u="none" strike="noStrike" kern="1200" cap="none" spc="0" normalizeH="0" baseline="0" noProof="0">
                <a:ln>
                  <a:noFill/>
                </a:ln>
                <a:solidFill>
                  <a:srgbClr val="000000">
                    <a:lumMod val="60000"/>
                    <a:lumOff val="40000"/>
                  </a:srgbClr>
                </a:solidFill>
                <a:effectLst/>
                <a:uLnTx/>
                <a:uFillTx/>
                <a:latin typeface="Calibri" panose="020F0502020204030204" pitchFamily="34" charset="0"/>
                <a:ea typeface="+mn-ea"/>
                <a:cs typeface="Arial" panose="020B0604020202020204" pitchFamily="34" charset="0"/>
              </a:rPr>
              <a:t> A Center for Creative Leadership Organizational Leadership White Paper.</a:t>
            </a:r>
          </a:p>
        </p:txBody>
      </p:sp>
      <p:sp>
        <p:nvSpPr>
          <p:cNvPr id="44037" name="Title 1"/>
          <p:cNvSpPr>
            <a:spLocks noGrp="1"/>
          </p:cNvSpPr>
          <p:nvPr>
            <p:ph type="title"/>
          </p:nvPr>
        </p:nvSpPr>
        <p:spPr>
          <a:xfrm>
            <a:off x="512522" y="365125"/>
            <a:ext cx="6559610" cy="1475250"/>
          </a:xfrm>
        </p:spPr>
        <p:txBody>
          <a:bodyPr/>
          <a:lstStyle/>
          <a:p>
            <a:r>
              <a:rPr lang="en-US" altLang="en-US"/>
              <a:t>Boundary Spanning Leadership</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8E83667-3695-1F18-DE09-45C90C3C760C}"/>
              </a:ext>
            </a:extLst>
          </p:cNvPr>
          <p:cNvSpPr/>
          <p:nvPr/>
        </p:nvSpPr>
        <p:spPr>
          <a:xfrm>
            <a:off x="504565" y="365129"/>
            <a:ext cx="10515600" cy="1018833"/>
          </a:xfrm>
          <a:prstGeom prst="rect">
            <a:avLst/>
          </a:prstGeom>
          <a:noFill/>
          <a:ln cap="flat">
            <a:noFill/>
            <a:prstDash val="solid"/>
          </a:ln>
        </p:spPr>
        <p:txBody>
          <a:bodyPr vert="horz" wrap="square" lIns="91440" tIns="45720" rIns="91440" bIns="45720" anchor="ctr" anchorCtr="0" compatLnSpc="1">
            <a:normAutofit/>
          </a:bodyPr>
          <a:lstStyle/>
          <a:p>
            <a:pPr marL="0" marR="0" lvl="0" indent="0" algn="l"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4000" b="0" i="0" u="none" strike="noStrike" kern="1200" cap="none" spc="0" normalizeH="0" baseline="0" noProof="0" dirty="0">
                <a:ln>
                  <a:noFill/>
                </a:ln>
                <a:solidFill>
                  <a:srgbClr val="004978"/>
                </a:solidFill>
                <a:effectLst/>
                <a:uLnTx/>
                <a:uFillTx/>
                <a:latin typeface="Georgia Pro" pitchFamily="18"/>
                <a:ea typeface="GT Flexa Condensed Lazer" pitchFamily="2"/>
                <a:cs typeface="GT Flexa Condensed Lazer" pitchFamily="2"/>
              </a:rPr>
              <a:t>Leadership Outcomes</a:t>
            </a:r>
          </a:p>
        </p:txBody>
      </p:sp>
      <p:sp>
        <p:nvSpPr>
          <p:cNvPr id="4" name="TextBox 7">
            <a:extLst>
              <a:ext uri="{FF2B5EF4-FFF2-40B4-BE49-F238E27FC236}">
                <a16:creationId xmlns:a16="http://schemas.microsoft.com/office/drawing/2014/main" id="{CB2D1B73-BF12-AAEA-FFC3-5110D9267364}"/>
              </a:ext>
            </a:extLst>
          </p:cNvPr>
          <p:cNvSpPr txBox="1"/>
          <p:nvPr/>
        </p:nvSpPr>
        <p:spPr>
          <a:xfrm>
            <a:off x="836081" y="2004200"/>
            <a:ext cx="2848118" cy="206210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3200" b="1" i="0" u="none" strike="noStrike" kern="1200" cap="none" spc="0" normalizeH="0" baseline="0" noProof="0">
                <a:ln>
                  <a:noFill/>
                </a:ln>
                <a:solidFill>
                  <a:srgbClr val="1B1B1B"/>
                </a:solidFill>
                <a:effectLst/>
                <a:uLnTx/>
                <a:uFillTx/>
                <a:latin typeface="Trade Gothic Next"/>
                <a:ea typeface="Osaka"/>
                <a:cs typeface="Calibri"/>
              </a:rPr>
              <a:t>Direction: </a:t>
            </a:r>
            <a:r>
              <a:rPr kumimoji="0" lang="en-US" sz="3200" b="0" i="0" u="none" strike="noStrike" kern="1200" cap="none" spc="0" normalizeH="0" baseline="0" noProof="0">
                <a:ln>
                  <a:noFill/>
                </a:ln>
                <a:solidFill>
                  <a:srgbClr val="1B1B1B"/>
                </a:solidFill>
                <a:effectLst/>
                <a:uLnTx/>
                <a:uFillTx/>
                <a:latin typeface="Trade Gothic Next"/>
                <a:ea typeface="Osaka"/>
                <a:cs typeface="Calibri"/>
              </a:rPr>
              <a:t>Agreement in </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3200" b="0" i="0" u="none" strike="noStrike" kern="1200" cap="none" spc="0" normalizeH="0" baseline="0" noProof="0">
                <a:ln>
                  <a:noFill/>
                </a:ln>
                <a:solidFill>
                  <a:srgbClr val="1B1B1B"/>
                </a:solidFill>
                <a:effectLst/>
                <a:uLnTx/>
                <a:uFillTx/>
                <a:latin typeface="Trade Gothic Next"/>
                <a:ea typeface="Osaka"/>
                <a:cs typeface="Calibri"/>
              </a:rPr>
              <a:t>the group on overall goals</a:t>
            </a:r>
          </a:p>
        </p:txBody>
      </p:sp>
      <p:pic>
        <p:nvPicPr>
          <p:cNvPr id="5" name="Picture 11" descr="Direction piece of the DAC model.">
            <a:extLst>
              <a:ext uri="{FF2B5EF4-FFF2-40B4-BE49-F238E27FC236}">
                <a16:creationId xmlns:a16="http://schemas.microsoft.com/office/drawing/2014/main" id="{8B10268C-A2AE-583A-D060-2C4CB1944E5F}"/>
              </a:ext>
            </a:extLst>
          </p:cNvPr>
          <p:cNvPicPr>
            <a:picLocks noChangeAspect="1"/>
          </p:cNvPicPr>
          <p:nvPr/>
        </p:nvPicPr>
        <p:blipFill>
          <a:blip r:embed="rId3" cstate="screen">
            <a:alphaModFix/>
            <a:extLst>
              <a:ext uri="{28A0092B-C50C-407E-A947-70E740481C1C}">
                <a14:useLocalDpi xmlns:a14="http://schemas.microsoft.com/office/drawing/2010/main"/>
              </a:ext>
            </a:extLst>
          </a:blip>
          <a:srcRect l="26869" t="11212" r="26919" b="33939"/>
          <a:stretch>
            <a:fillRect/>
          </a:stretch>
        </p:blipFill>
        <p:spPr>
          <a:xfrm>
            <a:off x="4406530" y="1034707"/>
            <a:ext cx="3514816" cy="4171684"/>
          </a:xfrm>
          <a:prstGeom prst="rect">
            <a:avLst/>
          </a:prstGeom>
          <a:noFill/>
          <a:ln cap="flat">
            <a:noFill/>
          </a:ln>
        </p:spPr>
      </p:pic>
      <p:pic>
        <p:nvPicPr>
          <p:cNvPr id="6" name="Picture 8" descr="DAC Model">
            <a:extLst>
              <a:ext uri="{FF2B5EF4-FFF2-40B4-BE49-F238E27FC236}">
                <a16:creationId xmlns:a16="http://schemas.microsoft.com/office/drawing/2014/main" id="{48BEFC50-0EEB-921E-7B24-CB8741DF31C7}"/>
              </a:ext>
            </a:extLst>
          </p:cNvPr>
          <p:cNvPicPr>
            <a:picLocks noChangeAspect="1"/>
          </p:cNvPicPr>
          <p:nvPr/>
        </p:nvPicPr>
        <p:blipFill>
          <a:blip r:embed="rId4" cstate="screen">
            <a:extLst>
              <a:ext uri="{28A0092B-C50C-407E-A947-70E740481C1C}">
                <a14:useLocalDpi xmlns:a14="http://schemas.microsoft.com/office/drawing/2010/main"/>
              </a:ext>
            </a:extLst>
          </a:blip>
          <a:srcRect l="8975" t="11598" r="9924" b="14102"/>
          <a:stretch>
            <a:fillRect/>
          </a:stretch>
        </p:blipFill>
        <p:spPr>
          <a:xfrm>
            <a:off x="9910651" y="249585"/>
            <a:ext cx="1971931" cy="1806570"/>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F5EE8DB-E35B-033E-E47B-9751B4879ABB}"/>
              </a:ext>
            </a:extLst>
          </p:cNvPr>
          <p:cNvSpPr/>
          <p:nvPr/>
        </p:nvSpPr>
        <p:spPr>
          <a:xfrm>
            <a:off x="504565" y="365129"/>
            <a:ext cx="10515600" cy="1018833"/>
          </a:xfrm>
          <a:prstGeom prst="rect">
            <a:avLst/>
          </a:prstGeom>
          <a:noFill/>
          <a:ln cap="flat">
            <a:noFill/>
            <a:prstDash val="solid"/>
          </a:ln>
        </p:spPr>
        <p:txBody>
          <a:bodyPr vert="horz" wrap="square" lIns="91440" tIns="45720" rIns="91440" bIns="45720" anchor="ctr" anchorCtr="0" compatLnSpc="1">
            <a:normAutofit/>
          </a:bodyPr>
          <a:lstStyle/>
          <a:p>
            <a:pPr marL="0" marR="0" lvl="0" indent="0" algn="l"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4000" b="0" i="0" u="none" strike="noStrike" kern="1200" cap="none" spc="0" normalizeH="0" baseline="0" noProof="0" dirty="0">
                <a:ln>
                  <a:noFill/>
                </a:ln>
                <a:solidFill>
                  <a:srgbClr val="004978"/>
                </a:solidFill>
                <a:effectLst/>
                <a:uLnTx/>
                <a:uFillTx/>
                <a:latin typeface="Georgia Pro" pitchFamily="18"/>
                <a:ea typeface="GT Flexa Condensed Lazer" pitchFamily="2"/>
                <a:cs typeface="GT Flexa Condensed Lazer" pitchFamily="2"/>
              </a:rPr>
              <a:t>Leadership Outcomes</a:t>
            </a:r>
          </a:p>
        </p:txBody>
      </p:sp>
      <p:sp>
        <p:nvSpPr>
          <p:cNvPr id="4" name="TextBox 10">
            <a:extLst>
              <a:ext uri="{FF2B5EF4-FFF2-40B4-BE49-F238E27FC236}">
                <a16:creationId xmlns:a16="http://schemas.microsoft.com/office/drawing/2014/main" id="{AED20F79-0B99-E6A2-4FBA-42D0CD4BCE87}"/>
              </a:ext>
            </a:extLst>
          </p:cNvPr>
          <p:cNvSpPr txBox="1"/>
          <p:nvPr/>
        </p:nvSpPr>
        <p:spPr>
          <a:xfrm>
            <a:off x="837590" y="2004200"/>
            <a:ext cx="2385651" cy="206210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3200" b="1" i="0" u="none" strike="noStrike" kern="1200" cap="none" spc="0" normalizeH="0" baseline="0" noProof="0">
                <a:ln>
                  <a:noFill/>
                </a:ln>
                <a:solidFill>
                  <a:srgbClr val="1B1B1B"/>
                </a:solidFill>
                <a:effectLst/>
                <a:uLnTx/>
                <a:uFillTx/>
                <a:latin typeface="Trade Gothic Next"/>
                <a:ea typeface="Osaka"/>
                <a:cs typeface="Calibri"/>
              </a:rPr>
              <a:t>Alignment: </a:t>
            </a:r>
            <a:br>
              <a:rPr kumimoji="0" lang="en-US" sz="3200" b="1" i="0" u="none" strike="noStrike" kern="1200" cap="none" spc="0" normalizeH="0" baseline="0" noProof="0">
                <a:ln>
                  <a:noFill/>
                </a:ln>
                <a:solidFill>
                  <a:srgbClr val="1B1B1B"/>
                </a:solidFill>
                <a:effectLst/>
                <a:uLnTx/>
                <a:uFillTx/>
                <a:latin typeface="Trade Gothic Next"/>
                <a:ea typeface="Osaka"/>
                <a:cs typeface="Calibri"/>
              </a:rPr>
            </a:br>
            <a:r>
              <a:rPr kumimoji="0" lang="en-US" sz="3200" b="0" i="0" u="none" strike="noStrike" kern="1200" cap="none" spc="0" normalizeH="0" baseline="0" noProof="0">
                <a:ln>
                  <a:noFill/>
                </a:ln>
                <a:solidFill>
                  <a:srgbClr val="1B1B1B"/>
                </a:solidFill>
                <a:effectLst/>
                <a:uLnTx/>
                <a:uFillTx/>
                <a:latin typeface="Trade Gothic Next"/>
                <a:ea typeface="Osaka"/>
                <a:cs typeface="Calibri"/>
              </a:rPr>
              <a:t>Coordinated work within the group </a:t>
            </a:r>
          </a:p>
        </p:txBody>
      </p:sp>
      <p:pic>
        <p:nvPicPr>
          <p:cNvPr id="5" name="Picture 15" descr="Alignment piece of the DAC Model">
            <a:extLst>
              <a:ext uri="{FF2B5EF4-FFF2-40B4-BE49-F238E27FC236}">
                <a16:creationId xmlns:a16="http://schemas.microsoft.com/office/drawing/2014/main" id="{D5692BC0-A070-EFCA-D1B6-EBE87B1AB80E}"/>
              </a:ext>
            </a:extLst>
          </p:cNvPr>
          <p:cNvPicPr>
            <a:picLocks noChangeAspect="1"/>
          </p:cNvPicPr>
          <p:nvPr/>
        </p:nvPicPr>
        <p:blipFill>
          <a:blip r:embed="rId3" cstate="screen">
            <a:alphaModFix/>
            <a:extLst>
              <a:ext uri="{28A0092B-C50C-407E-A947-70E740481C1C}">
                <a14:useLocalDpi xmlns:a14="http://schemas.microsoft.com/office/drawing/2010/main"/>
              </a:ext>
            </a:extLst>
          </a:blip>
          <a:srcRect l="36666" t="37365" r="10494" b="16874"/>
          <a:stretch>
            <a:fillRect/>
          </a:stretch>
        </p:blipFill>
        <p:spPr>
          <a:xfrm>
            <a:off x="5159017" y="3009482"/>
            <a:ext cx="4015788" cy="3477847"/>
          </a:xfrm>
          <a:prstGeom prst="rect">
            <a:avLst/>
          </a:prstGeom>
          <a:noFill/>
          <a:ln cap="flat">
            <a:noFill/>
          </a:ln>
        </p:spPr>
      </p:pic>
      <p:pic>
        <p:nvPicPr>
          <p:cNvPr id="6" name="Picture 2" descr="DAC Model">
            <a:extLst>
              <a:ext uri="{FF2B5EF4-FFF2-40B4-BE49-F238E27FC236}">
                <a16:creationId xmlns:a16="http://schemas.microsoft.com/office/drawing/2014/main" id="{DB370D70-94B8-1476-7FD2-AEAD1E75B268}"/>
              </a:ext>
            </a:extLst>
          </p:cNvPr>
          <p:cNvPicPr>
            <a:picLocks noChangeAspect="1"/>
          </p:cNvPicPr>
          <p:nvPr/>
        </p:nvPicPr>
        <p:blipFill>
          <a:blip r:embed="rId4" cstate="screen">
            <a:extLst>
              <a:ext uri="{28A0092B-C50C-407E-A947-70E740481C1C}">
                <a14:useLocalDpi xmlns:a14="http://schemas.microsoft.com/office/drawing/2010/main"/>
              </a:ext>
            </a:extLst>
          </a:blip>
          <a:srcRect l="8975" t="11598" r="9924" b="14102"/>
          <a:stretch>
            <a:fillRect/>
          </a:stretch>
        </p:blipFill>
        <p:spPr>
          <a:xfrm>
            <a:off x="9910651" y="249585"/>
            <a:ext cx="1971931" cy="1806570"/>
          </a:xfrm>
          <a:prstGeom prst="rect">
            <a:avLst/>
          </a:prstGeom>
          <a:noFill/>
          <a:ln cap="flat">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2F110D0-48BA-5C6A-A74A-8812604CFA3C}"/>
              </a:ext>
            </a:extLst>
          </p:cNvPr>
          <p:cNvSpPr/>
          <p:nvPr/>
        </p:nvSpPr>
        <p:spPr>
          <a:xfrm>
            <a:off x="504565" y="365129"/>
            <a:ext cx="10515600" cy="1018833"/>
          </a:xfrm>
          <a:prstGeom prst="rect">
            <a:avLst/>
          </a:prstGeom>
          <a:noFill/>
          <a:ln cap="flat">
            <a:noFill/>
            <a:prstDash val="solid"/>
          </a:ln>
        </p:spPr>
        <p:txBody>
          <a:bodyPr vert="horz" wrap="square" lIns="91440" tIns="45720" rIns="91440" bIns="45720" anchor="ctr" anchorCtr="0" compatLnSpc="1">
            <a:normAutofit/>
          </a:bodyPr>
          <a:lstStyle/>
          <a:p>
            <a:pPr marL="0" marR="0" lvl="0" indent="0" algn="l"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4000" b="0" i="0" u="none" strike="noStrike" kern="1200" cap="none" spc="0" normalizeH="0" baseline="0" noProof="0" dirty="0">
                <a:ln>
                  <a:noFill/>
                </a:ln>
                <a:solidFill>
                  <a:srgbClr val="004978"/>
                </a:solidFill>
                <a:effectLst/>
                <a:uLnTx/>
                <a:uFillTx/>
                <a:latin typeface="Georgia Pro" pitchFamily="18"/>
                <a:ea typeface="GT Flexa Condensed Lazer" pitchFamily="2"/>
                <a:cs typeface="GT Flexa Condensed Lazer" pitchFamily="2"/>
              </a:rPr>
              <a:t>Leadership Outcomes</a:t>
            </a:r>
          </a:p>
        </p:txBody>
      </p:sp>
      <p:sp>
        <p:nvSpPr>
          <p:cNvPr id="4" name="TextBox 12">
            <a:extLst>
              <a:ext uri="{FF2B5EF4-FFF2-40B4-BE49-F238E27FC236}">
                <a16:creationId xmlns:a16="http://schemas.microsoft.com/office/drawing/2014/main" id="{05FDDF66-0F35-7E3A-19F6-DC11490A4116}"/>
              </a:ext>
            </a:extLst>
          </p:cNvPr>
          <p:cNvSpPr txBox="1"/>
          <p:nvPr/>
        </p:nvSpPr>
        <p:spPr>
          <a:xfrm>
            <a:off x="840644" y="2004200"/>
            <a:ext cx="3082652" cy="206210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3200" b="1" i="0" u="none" strike="noStrike" kern="1200" cap="none" spc="0" normalizeH="0" baseline="0" noProof="0">
                <a:ln>
                  <a:noFill/>
                </a:ln>
                <a:solidFill>
                  <a:srgbClr val="1B1B1B"/>
                </a:solidFill>
                <a:effectLst/>
                <a:uLnTx/>
                <a:uFillTx/>
                <a:latin typeface="Trade Gothic Next"/>
                <a:ea typeface="Osaka"/>
                <a:cs typeface="Calibri"/>
              </a:rPr>
              <a:t>Commitment: </a:t>
            </a:r>
            <a:br>
              <a:rPr kumimoji="0" lang="en-US" sz="3200" b="1" i="0" u="none" strike="noStrike" kern="1200" cap="none" spc="0" normalizeH="0" baseline="0" noProof="0">
                <a:ln>
                  <a:noFill/>
                </a:ln>
                <a:solidFill>
                  <a:srgbClr val="1B1B1B"/>
                </a:solidFill>
                <a:effectLst/>
                <a:uLnTx/>
                <a:uFillTx/>
                <a:latin typeface="Trade Gothic Next"/>
                <a:ea typeface="Osaka"/>
                <a:cs typeface="Calibri"/>
              </a:rPr>
            </a:br>
            <a:r>
              <a:rPr kumimoji="0" lang="en-US" sz="3200" b="0" i="0" u="none" strike="noStrike" kern="1200" cap="none" spc="0" normalizeH="0" baseline="0" noProof="0">
                <a:ln>
                  <a:noFill/>
                </a:ln>
                <a:solidFill>
                  <a:srgbClr val="1B1B1B"/>
                </a:solidFill>
                <a:effectLst/>
                <a:uLnTx/>
                <a:uFillTx/>
                <a:latin typeface="Trade Gothic Next"/>
                <a:ea typeface="Osaka"/>
                <a:cs typeface="Calibri"/>
              </a:rPr>
              <a:t>Mutual responsibility </a:t>
            </a:r>
            <a:br>
              <a:rPr kumimoji="0" lang="en-US" sz="3200" b="0" i="0" u="none" strike="noStrike" kern="1200" cap="none" spc="0" normalizeH="0" baseline="0" noProof="0">
                <a:ln>
                  <a:noFill/>
                </a:ln>
                <a:solidFill>
                  <a:srgbClr val="1B1B1B"/>
                </a:solidFill>
                <a:effectLst/>
                <a:uLnTx/>
                <a:uFillTx/>
                <a:latin typeface="Trade Gothic Next"/>
                <a:ea typeface="Osaka"/>
                <a:cs typeface="Calibri"/>
              </a:rPr>
            </a:br>
            <a:r>
              <a:rPr kumimoji="0" lang="en-US" sz="3200" b="0" i="0" u="none" strike="noStrike" kern="1200" cap="none" spc="0" normalizeH="0" baseline="0" noProof="0">
                <a:ln>
                  <a:noFill/>
                </a:ln>
                <a:solidFill>
                  <a:srgbClr val="1B1B1B"/>
                </a:solidFill>
                <a:effectLst/>
                <a:uLnTx/>
                <a:uFillTx/>
                <a:latin typeface="Trade Gothic Next"/>
                <a:ea typeface="Osaka"/>
                <a:cs typeface="Calibri"/>
              </a:rPr>
              <a:t>for the group</a:t>
            </a:r>
          </a:p>
        </p:txBody>
      </p:sp>
      <p:pic>
        <p:nvPicPr>
          <p:cNvPr id="5" name="Picture 14" descr="Commitment piece of the DAC Model">
            <a:extLst>
              <a:ext uri="{FF2B5EF4-FFF2-40B4-BE49-F238E27FC236}">
                <a16:creationId xmlns:a16="http://schemas.microsoft.com/office/drawing/2014/main" id="{2249D458-09F4-5B41-5419-FD9F7864E39B}"/>
              </a:ext>
            </a:extLst>
          </p:cNvPr>
          <p:cNvPicPr>
            <a:picLocks noChangeAspect="1"/>
          </p:cNvPicPr>
          <p:nvPr/>
        </p:nvPicPr>
        <p:blipFill>
          <a:blip r:embed="rId3" cstate="screen">
            <a:alphaModFix/>
            <a:extLst>
              <a:ext uri="{28A0092B-C50C-407E-A947-70E740481C1C}">
                <a14:useLocalDpi xmlns:a14="http://schemas.microsoft.com/office/drawing/2010/main"/>
              </a:ext>
            </a:extLst>
          </a:blip>
          <a:srcRect l="10493" t="35225" r="36831" b="16708"/>
          <a:stretch>
            <a:fillRect/>
          </a:stretch>
        </p:blipFill>
        <p:spPr>
          <a:xfrm>
            <a:off x="3138312" y="2856576"/>
            <a:ext cx="4018842" cy="3667201"/>
          </a:xfrm>
          <a:prstGeom prst="rect">
            <a:avLst/>
          </a:prstGeom>
          <a:noFill/>
          <a:ln cap="flat">
            <a:noFill/>
          </a:ln>
        </p:spPr>
      </p:pic>
      <p:pic>
        <p:nvPicPr>
          <p:cNvPr id="6" name="Picture 2" descr="DAC Model">
            <a:extLst>
              <a:ext uri="{FF2B5EF4-FFF2-40B4-BE49-F238E27FC236}">
                <a16:creationId xmlns:a16="http://schemas.microsoft.com/office/drawing/2014/main" id="{86B52CBF-94CB-C59D-09A4-2373DE54FD3A}"/>
              </a:ext>
            </a:extLst>
          </p:cNvPr>
          <p:cNvPicPr>
            <a:picLocks noChangeAspect="1"/>
          </p:cNvPicPr>
          <p:nvPr/>
        </p:nvPicPr>
        <p:blipFill>
          <a:blip r:embed="rId4" cstate="screen">
            <a:extLst>
              <a:ext uri="{28A0092B-C50C-407E-A947-70E740481C1C}">
                <a14:useLocalDpi xmlns:a14="http://schemas.microsoft.com/office/drawing/2010/main"/>
              </a:ext>
            </a:extLst>
          </a:blip>
          <a:srcRect l="8975" t="11598" r="9924" b="14102"/>
          <a:stretch>
            <a:fillRect/>
          </a:stretch>
        </p:blipFill>
        <p:spPr>
          <a:xfrm>
            <a:off x="9910651" y="249585"/>
            <a:ext cx="1971931" cy="1806570"/>
          </a:xfrm>
          <a:prstGeom prst="rect">
            <a:avLst/>
          </a:prstGeom>
          <a:noFill/>
          <a:ln cap="flat">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830ED11-AEA1-BCF0-24EA-BEF049827C43}"/>
              </a:ext>
            </a:extLst>
          </p:cNvPr>
          <p:cNvSpPr/>
          <p:nvPr/>
        </p:nvSpPr>
        <p:spPr>
          <a:xfrm>
            <a:off x="504565" y="365129"/>
            <a:ext cx="10515600" cy="1018833"/>
          </a:xfrm>
          <a:prstGeom prst="rect">
            <a:avLst/>
          </a:prstGeom>
          <a:noFill/>
          <a:ln cap="flat">
            <a:noFill/>
            <a:prstDash val="solid"/>
          </a:ln>
        </p:spPr>
        <p:txBody>
          <a:bodyPr vert="horz" wrap="square" lIns="91440" tIns="45720" rIns="91440" bIns="45720" anchor="ctr" anchorCtr="0" compatLnSpc="1">
            <a:normAutofit/>
          </a:bodyPr>
          <a:lstStyle/>
          <a:p>
            <a:pPr marL="0" marR="0" lvl="0" indent="0" algn="l"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4000" b="0" i="0" u="none" strike="noStrike" kern="1200" cap="none" spc="0" normalizeH="0" baseline="0" noProof="0" dirty="0">
                <a:ln>
                  <a:noFill/>
                </a:ln>
                <a:solidFill>
                  <a:srgbClr val="004978"/>
                </a:solidFill>
                <a:effectLst/>
                <a:uLnTx/>
                <a:uFillTx/>
                <a:latin typeface="Georgia Pro" pitchFamily="18"/>
                <a:ea typeface="GT Flexa Condensed Lazer" pitchFamily="2"/>
                <a:cs typeface="GT Flexa Condensed Lazer" pitchFamily="2"/>
              </a:rPr>
              <a:t>Leadership</a:t>
            </a:r>
          </a:p>
        </p:txBody>
      </p:sp>
      <p:pic>
        <p:nvPicPr>
          <p:cNvPr id="4" name="Picture 2" descr="DAC model Venn diagram. The 3 ideas of Direction, Alignment, and commitment overlap to create Leadership in the center.">
            <a:extLst>
              <a:ext uri="{FF2B5EF4-FFF2-40B4-BE49-F238E27FC236}">
                <a16:creationId xmlns:a16="http://schemas.microsoft.com/office/drawing/2014/main" id="{3DF9B913-7E0A-505D-7EF4-A515069FB8A4}"/>
              </a:ext>
            </a:extLst>
          </p:cNvPr>
          <p:cNvPicPr>
            <a:picLocks noChangeAspect="1"/>
          </p:cNvPicPr>
          <p:nvPr/>
        </p:nvPicPr>
        <p:blipFill>
          <a:blip r:embed="rId3" cstate="screen">
            <a:extLst>
              <a:ext uri="{28A0092B-C50C-407E-A947-70E740481C1C}">
                <a14:useLocalDpi xmlns:a14="http://schemas.microsoft.com/office/drawing/2010/main"/>
              </a:ext>
            </a:extLst>
          </a:blip>
          <a:srcRect l="7940" t="12584" r="10080" b="15202"/>
          <a:stretch>
            <a:fillRect/>
          </a:stretch>
        </p:blipFill>
        <p:spPr>
          <a:xfrm>
            <a:off x="2984299" y="580232"/>
            <a:ext cx="6223406" cy="5481901"/>
          </a:xfrm>
          <a:prstGeom prst="rect">
            <a:avLst/>
          </a:prstGeom>
          <a:noFill/>
          <a:ln cap="flat">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F36B2-8D5C-F4C1-140D-D0B69C188E1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085008-76E7-2A38-2872-5F380C648946}"/>
              </a:ext>
            </a:extLst>
          </p:cNvPr>
          <p:cNvSpPr/>
          <p:nvPr/>
        </p:nvSpPr>
        <p:spPr>
          <a:xfrm>
            <a:off x="354787" y="-41453"/>
            <a:ext cx="5696074" cy="586587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A2B6E37-2D73-815D-F91B-A6C2AF8AEAAE}"/>
              </a:ext>
            </a:extLst>
          </p:cNvPr>
          <p:cNvPicPr>
            <a:picLocks noChangeAspect="1"/>
          </p:cNvPicPr>
          <p:nvPr/>
        </p:nvPicPr>
        <p:blipFill>
          <a:blip r:embed="rId4">
            <a:clrChange>
              <a:clrFrom>
                <a:srgbClr val="FEFEFE"/>
              </a:clrFrom>
              <a:clrTo>
                <a:srgbClr val="FEFEFE">
                  <a:alpha val="0"/>
                </a:srgbClr>
              </a:clrTo>
            </a:clrChange>
          </a:blip>
          <a:srcRect l="51177" r="20518" b="41796"/>
          <a:stretch>
            <a:fillRect/>
          </a:stretch>
        </p:blipFill>
        <p:spPr>
          <a:xfrm>
            <a:off x="10120777" y="2000136"/>
            <a:ext cx="1739937" cy="1742128"/>
          </a:xfrm>
          <a:prstGeom prst="rect">
            <a:avLst/>
          </a:prstGeom>
        </p:spPr>
      </p:pic>
      <p:pic>
        <p:nvPicPr>
          <p:cNvPr id="5" name="Picture 4">
            <a:extLst>
              <a:ext uri="{FF2B5EF4-FFF2-40B4-BE49-F238E27FC236}">
                <a16:creationId xmlns:a16="http://schemas.microsoft.com/office/drawing/2014/main" id="{6650F3E2-546B-70C0-04D6-11A07F3CA62F}"/>
              </a:ext>
            </a:extLst>
          </p:cNvPr>
          <p:cNvPicPr>
            <a:picLocks noChangeAspect="1"/>
          </p:cNvPicPr>
          <p:nvPr/>
        </p:nvPicPr>
        <p:blipFill>
          <a:blip r:embed="rId4">
            <a:clrChange>
              <a:clrFrom>
                <a:srgbClr val="FEFEFE"/>
              </a:clrFrom>
              <a:clrTo>
                <a:srgbClr val="FEFEFE">
                  <a:alpha val="0"/>
                </a:srgbClr>
              </a:clrTo>
            </a:clrChange>
          </a:blip>
          <a:srcRect l="20830" r="51939" b="41796"/>
          <a:stretch>
            <a:fillRect/>
          </a:stretch>
        </p:blipFill>
        <p:spPr>
          <a:xfrm>
            <a:off x="6499266" y="2000136"/>
            <a:ext cx="1673996" cy="1742128"/>
          </a:xfrm>
          <a:prstGeom prst="rect">
            <a:avLst/>
          </a:prstGeom>
        </p:spPr>
      </p:pic>
      <p:sp>
        <p:nvSpPr>
          <p:cNvPr id="27" name="TextBox 26">
            <a:extLst>
              <a:ext uri="{FF2B5EF4-FFF2-40B4-BE49-F238E27FC236}">
                <a16:creationId xmlns:a16="http://schemas.microsoft.com/office/drawing/2014/main" id="{7DF31E99-000A-9A40-D545-0C4B21FF8A6F}"/>
              </a:ext>
            </a:extLst>
          </p:cNvPr>
          <p:cNvSpPr txBox="1"/>
          <p:nvPr/>
        </p:nvSpPr>
        <p:spPr>
          <a:xfrm>
            <a:off x="8737446" y="5865873"/>
            <a:ext cx="332272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Trade Gothic Next"/>
                <a:ea typeface="+mn-ea"/>
                <a:cs typeface="Arial" pitchFamily="34" charset="0"/>
              </a:rPr>
              <a:t>Yip, J., Ernst, C., &amp; Campbell, M. (2009). </a:t>
            </a:r>
            <a:r>
              <a:rPr kumimoji="0" lang="en-US" sz="800" b="0" i="1" u="none" strike="noStrike" kern="1200" cap="none" spc="0" normalizeH="0" baseline="0" noProof="0" dirty="0">
                <a:ln>
                  <a:noFill/>
                </a:ln>
                <a:solidFill>
                  <a:srgbClr val="FFFFFF">
                    <a:lumMod val="50000"/>
                  </a:srgbClr>
                </a:solidFill>
                <a:effectLst/>
                <a:uLnTx/>
                <a:uFillTx/>
                <a:latin typeface="Trade Gothic Next"/>
                <a:ea typeface="+mn-ea"/>
                <a:cs typeface="Arial" pitchFamily="34" charset="0"/>
              </a:rPr>
              <a:t>Boundary Spanning Leadership: Mission critical perspectives from the executive suite.</a:t>
            </a:r>
            <a:r>
              <a:rPr kumimoji="0" lang="en-US" sz="800" b="0" i="0" u="none" strike="noStrike" kern="1200" cap="none" spc="0" normalizeH="0" baseline="0" noProof="0" dirty="0">
                <a:ln>
                  <a:noFill/>
                </a:ln>
                <a:solidFill>
                  <a:srgbClr val="FFFFFF">
                    <a:lumMod val="50000"/>
                  </a:srgbClr>
                </a:solidFill>
                <a:effectLst/>
                <a:uLnTx/>
                <a:uFillTx/>
                <a:latin typeface="Trade Gothic Next"/>
                <a:ea typeface="+mn-ea"/>
                <a:cs typeface="Arial" pitchFamily="34" charset="0"/>
              </a:rPr>
              <a:t> A Center for Creative Leadership Organizational Leadership White Paper.</a:t>
            </a:r>
          </a:p>
        </p:txBody>
      </p:sp>
      <p:sp>
        <p:nvSpPr>
          <p:cNvPr id="33" name="Title 32">
            <a:extLst>
              <a:ext uri="{FF2B5EF4-FFF2-40B4-BE49-F238E27FC236}">
                <a16:creationId xmlns:a16="http://schemas.microsoft.com/office/drawing/2014/main" id="{C64A000E-2D97-543D-D1EB-2EC37C1CBD76}"/>
              </a:ext>
            </a:extLst>
          </p:cNvPr>
          <p:cNvSpPr>
            <a:spLocks noGrp="1"/>
          </p:cNvSpPr>
          <p:nvPr>
            <p:ph type="title"/>
          </p:nvPr>
        </p:nvSpPr>
        <p:spPr>
          <a:xfrm>
            <a:off x="632806" y="332497"/>
            <a:ext cx="5840152" cy="1005840"/>
          </a:xfrm>
        </p:spPr>
        <p:txBody>
          <a:bodyPr>
            <a:normAutofit fontScale="90000"/>
          </a:bodyPr>
          <a:lstStyle/>
          <a:p>
            <a:r>
              <a:rPr lang="en-US" sz="4000" dirty="0"/>
              <a:t>Boundary Spanning Leadership</a:t>
            </a:r>
          </a:p>
        </p:txBody>
      </p:sp>
      <p:sp>
        <p:nvSpPr>
          <p:cNvPr id="2" name="TextBox 1">
            <a:extLst>
              <a:ext uri="{FF2B5EF4-FFF2-40B4-BE49-F238E27FC236}">
                <a16:creationId xmlns:a16="http://schemas.microsoft.com/office/drawing/2014/main" id="{10DF4FB3-0A1A-BD03-4E8C-8AA1BB0B3B1A}"/>
              </a:ext>
            </a:extLst>
          </p:cNvPr>
          <p:cNvSpPr txBox="1"/>
          <p:nvPr/>
        </p:nvSpPr>
        <p:spPr>
          <a:xfrm>
            <a:off x="487008" y="2126285"/>
            <a:ext cx="4572000"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a:ln>
                  <a:noFill/>
                </a:ln>
                <a:solidFill>
                  <a:srgbClr val="000000">
                    <a:lumMod val="25000"/>
                  </a:srgbClr>
                </a:solidFill>
                <a:effectLst/>
                <a:uLnTx/>
                <a:uFillTx/>
                <a:latin typeface="Trade Gothic Next"/>
                <a:ea typeface="+mn-ea"/>
                <a:cs typeface="Arial" pitchFamily="34" charset="0"/>
              </a:rPr>
              <a:t>is the capability to create </a:t>
            </a:r>
            <a:r>
              <a:rPr kumimoji="0" lang="nl-BE" sz="2800" b="1" i="0" u="none" strike="noStrike" kern="1200" cap="none" spc="0" normalizeH="0" baseline="0" noProof="0">
                <a:ln>
                  <a:noFill/>
                </a:ln>
                <a:solidFill>
                  <a:srgbClr val="348CA2"/>
                </a:solidFill>
                <a:effectLst/>
                <a:uLnTx/>
                <a:uFillTx/>
                <a:latin typeface="Trade Gothic Next"/>
                <a:ea typeface="+mn-ea"/>
                <a:cs typeface="Arial" pitchFamily="34" charset="0"/>
              </a:rPr>
              <a:t>direction, alignment, and commitment </a:t>
            </a:r>
            <a:r>
              <a:rPr kumimoji="0" lang="nl-BE" sz="2800" b="0" i="0" u="none" strike="noStrike" kern="1200" cap="none" spc="0" normalizeH="0" baseline="0" noProof="0">
                <a:ln>
                  <a:noFill/>
                </a:ln>
                <a:solidFill>
                  <a:srgbClr val="000000">
                    <a:lumMod val="25000"/>
                  </a:srgbClr>
                </a:solidFill>
                <a:effectLst/>
                <a:uLnTx/>
                <a:uFillTx/>
                <a:latin typeface="Trade Gothic Next"/>
                <a:ea typeface="+mn-ea"/>
                <a:cs typeface="Arial" pitchFamily="34" charset="0"/>
              </a:rPr>
              <a:t>across boundaries in service of a higher vision or goal.</a:t>
            </a:r>
            <a:endParaRPr kumimoji="0" lang="en-US" sz="2800" b="0" i="0" u="none" strike="noStrike" kern="1200" cap="none" spc="0" normalizeH="0" baseline="0" noProof="0">
              <a:ln>
                <a:noFill/>
              </a:ln>
              <a:solidFill>
                <a:srgbClr val="000000">
                  <a:lumMod val="25000"/>
                </a:srgbClr>
              </a:solidFill>
              <a:effectLst/>
              <a:uLnTx/>
              <a:uFillTx/>
              <a:latin typeface="Trade Gothic Next"/>
              <a:ea typeface="+mn-ea"/>
              <a:cs typeface="Arial" pitchFamily="34" charset="0"/>
            </a:endParaRPr>
          </a:p>
        </p:txBody>
      </p:sp>
      <p:pic>
        <p:nvPicPr>
          <p:cNvPr id="3" name="Picture 1040" descr="graph_4">
            <a:extLst>
              <a:ext uri="{FF2B5EF4-FFF2-40B4-BE49-F238E27FC236}">
                <a16:creationId xmlns:a16="http://schemas.microsoft.com/office/drawing/2014/main" id="{BC7BB0DB-5D2D-BE16-2121-93EBF22D5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2958" y="1281730"/>
            <a:ext cx="5354099" cy="307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38" descr="graph_3">
            <a:extLst>
              <a:ext uri="{FF2B5EF4-FFF2-40B4-BE49-F238E27FC236}">
                <a16:creationId xmlns:a16="http://schemas.microsoft.com/office/drawing/2014/main" id="{4E2B1492-91E6-1E75-D39F-31B00E9F18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7318" y="1391630"/>
            <a:ext cx="2143920" cy="164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39" descr="graph_3b">
            <a:extLst>
              <a:ext uri="{FF2B5EF4-FFF2-40B4-BE49-F238E27FC236}">
                <a16:creationId xmlns:a16="http://schemas.microsoft.com/office/drawing/2014/main" id="{4A208323-D79F-81E2-E96F-E0DE38149E2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483" r="1"/>
          <a:stretch>
            <a:fillRect/>
          </a:stretch>
        </p:blipFill>
        <p:spPr bwMode="auto">
          <a:xfrm>
            <a:off x="9181806" y="2816389"/>
            <a:ext cx="2090684" cy="207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41" descr="graph_4b">
            <a:extLst>
              <a:ext uri="{FF2B5EF4-FFF2-40B4-BE49-F238E27FC236}">
                <a16:creationId xmlns:a16="http://schemas.microsoft.com/office/drawing/2014/main" id="{FF1E914F-8877-A275-EEAF-D46AD08B9B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2539"/>
          <a:stretch>
            <a:fillRect/>
          </a:stretch>
        </p:blipFill>
        <p:spPr bwMode="auto">
          <a:xfrm>
            <a:off x="6675048" y="4292534"/>
            <a:ext cx="2996428" cy="95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Shape 26">
            <a:extLst>
              <a:ext uri="{FF2B5EF4-FFF2-40B4-BE49-F238E27FC236}">
                <a16:creationId xmlns:a16="http://schemas.microsoft.com/office/drawing/2014/main" id="{6238E750-EA06-2AAF-2709-75EF97C4BB26}"/>
              </a:ext>
            </a:extLst>
          </p:cNvPr>
          <p:cNvSpPr/>
          <p:nvPr/>
        </p:nvSpPr>
        <p:spPr>
          <a:xfrm rot="19517001">
            <a:off x="3742861" y="4935459"/>
            <a:ext cx="2599291" cy="1408679"/>
          </a:xfrm>
          <a:custGeom>
            <a:avLst/>
            <a:gdLst>
              <a:gd name="connsiteX0" fmla="*/ 1121003 w 1128693"/>
              <a:gd name="connsiteY0" fmla="*/ 420191 h 471946"/>
              <a:gd name="connsiteX1" fmla="*/ 1116621 w 1128693"/>
              <a:gd name="connsiteY1" fmla="*/ 419144 h 471946"/>
              <a:gd name="connsiteX2" fmla="*/ 17150 w 1128693"/>
              <a:gd name="connsiteY2" fmla="*/ 1568 h 471946"/>
              <a:gd name="connsiteX3" fmla="*/ 4292 w 1128693"/>
              <a:gd name="connsiteY3" fmla="*/ 20522 h 471946"/>
              <a:gd name="connsiteX4" fmla="*/ 443585 w 1128693"/>
              <a:gd name="connsiteY4" fmla="*/ 444861 h 471946"/>
              <a:gd name="connsiteX5" fmla="*/ 451681 w 1128693"/>
              <a:gd name="connsiteY5" fmla="*/ 449243 h 471946"/>
              <a:gd name="connsiteX6" fmla="*/ 1115955 w 1128693"/>
              <a:gd name="connsiteY6" fmla="*/ 444480 h 471946"/>
              <a:gd name="connsiteX7" fmla="*/ 1119765 w 1128693"/>
              <a:gd name="connsiteY7" fmla="*/ 443813 h 471946"/>
              <a:gd name="connsiteX8" fmla="*/ 1128527 w 1128693"/>
              <a:gd name="connsiteY8" fmla="*/ 433812 h 471946"/>
              <a:gd name="connsiteX9" fmla="*/ 1121098 w 1128693"/>
              <a:gd name="connsiteY9" fmla="*/ 420191 h 47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8693" h="471946">
                <a:moveTo>
                  <a:pt x="1121003" y="420191"/>
                </a:moveTo>
                <a:cubicBezTo>
                  <a:pt x="1119479" y="419810"/>
                  <a:pt x="1118050" y="419525"/>
                  <a:pt x="1116621" y="419144"/>
                </a:cubicBezTo>
                <a:cubicBezTo>
                  <a:pt x="604081" y="299700"/>
                  <a:pt x="215747" y="111581"/>
                  <a:pt x="17150" y="1568"/>
                </a:cubicBezTo>
                <a:cubicBezTo>
                  <a:pt x="4958" y="-5195"/>
                  <a:pt x="-6471" y="11569"/>
                  <a:pt x="4292" y="20522"/>
                </a:cubicBezTo>
                <a:cubicBezTo>
                  <a:pt x="168789" y="157111"/>
                  <a:pt x="314902" y="301034"/>
                  <a:pt x="443585" y="444861"/>
                </a:cubicBezTo>
                <a:cubicBezTo>
                  <a:pt x="445680" y="447243"/>
                  <a:pt x="448538" y="448766"/>
                  <a:pt x="451681" y="449243"/>
                </a:cubicBezTo>
                <a:cubicBezTo>
                  <a:pt x="677805" y="481628"/>
                  <a:pt x="901166" y="478770"/>
                  <a:pt x="1115955" y="444480"/>
                </a:cubicBezTo>
                <a:cubicBezTo>
                  <a:pt x="1117288" y="444290"/>
                  <a:pt x="1118431" y="444004"/>
                  <a:pt x="1119765" y="443813"/>
                </a:cubicBezTo>
                <a:cubicBezTo>
                  <a:pt x="1124241" y="442575"/>
                  <a:pt x="1127766" y="438670"/>
                  <a:pt x="1128527" y="433812"/>
                </a:cubicBezTo>
                <a:cubicBezTo>
                  <a:pt x="1129480" y="428002"/>
                  <a:pt x="1126242" y="422477"/>
                  <a:pt x="1121098" y="420191"/>
                </a:cubicBezTo>
              </a:path>
            </a:pathLst>
          </a:custGeom>
          <a:solidFill>
            <a:srgbClr val="34BCAA"/>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4978"/>
              </a:solidFill>
              <a:effectLst/>
              <a:uLnTx/>
              <a:uFillTx/>
              <a:latin typeface="Trade Gothic Next"/>
              <a:ea typeface="+mn-ea"/>
              <a:cs typeface="+mn-cs"/>
            </a:endParaRPr>
          </a:p>
        </p:txBody>
      </p:sp>
    </p:spTree>
    <p:extLst>
      <p:ext uri="{BB962C8B-B14F-4D97-AF65-F5344CB8AC3E}">
        <p14:creationId xmlns:p14="http://schemas.microsoft.com/office/powerpoint/2010/main" val="287287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screenshot of a phone&#10;&#10;AI-generated content may be incorrect.">
            <a:extLst>
              <a:ext uri="{FF2B5EF4-FFF2-40B4-BE49-F238E27FC236}">
                <a16:creationId xmlns:a16="http://schemas.microsoft.com/office/drawing/2014/main" id="{7D576877-C669-7A53-922E-D61D2D4DE800}"/>
              </a:ext>
            </a:extLst>
          </p:cNvPr>
          <p:cNvPicPr>
            <a:picLocks noChangeAspect="1"/>
          </p:cNvPicPr>
          <p:nvPr/>
        </p:nvPicPr>
        <p:blipFill>
          <a:blip r:embed="rId4">
            <a:extLst>
              <a:ext uri="{28A0092B-C50C-407E-A947-70E740481C1C}">
                <a14:useLocalDpi xmlns:a14="http://schemas.microsoft.com/office/drawing/2010/main" val="0"/>
              </a:ext>
            </a:extLst>
          </a:blip>
          <a:srcRect l="74024" t="43277" r="10865" b="43716"/>
          <a:stretch>
            <a:fillRect/>
          </a:stretch>
        </p:blipFill>
        <p:spPr>
          <a:xfrm>
            <a:off x="9860680" y="1746784"/>
            <a:ext cx="1216194" cy="1354812"/>
          </a:xfrm>
          <a:prstGeom prst="rect">
            <a:avLst/>
          </a:prstGeom>
        </p:spPr>
      </p:pic>
      <p:sp>
        <p:nvSpPr>
          <p:cNvPr id="32" name="Title 31">
            <a:extLst>
              <a:ext uri="{FF2B5EF4-FFF2-40B4-BE49-F238E27FC236}">
                <a16:creationId xmlns:a16="http://schemas.microsoft.com/office/drawing/2014/main" id="{94EA5156-9DDD-45AA-B73E-1033879D8158}"/>
              </a:ext>
            </a:extLst>
          </p:cNvPr>
          <p:cNvSpPr>
            <a:spLocks noGrp="1"/>
          </p:cNvSpPr>
          <p:nvPr>
            <p:ph type="title"/>
          </p:nvPr>
        </p:nvSpPr>
        <p:spPr>
          <a:xfrm>
            <a:off x="512523" y="365125"/>
            <a:ext cx="11048999" cy="1005840"/>
          </a:xfrm>
        </p:spPr>
        <p:txBody>
          <a:bodyPr anchor="ctr">
            <a:normAutofit/>
          </a:bodyPr>
          <a:lstStyle/>
          <a:p>
            <a:r>
              <a:rPr lang="en-US" dirty="0"/>
              <a:t>The Five Organizational Boundaries</a:t>
            </a:r>
          </a:p>
        </p:txBody>
      </p:sp>
      <p:sp>
        <p:nvSpPr>
          <p:cNvPr id="7" name="Rounded Rectangle 6">
            <a:extLst>
              <a:ext uri="{FF2B5EF4-FFF2-40B4-BE49-F238E27FC236}">
                <a16:creationId xmlns:a16="http://schemas.microsoft.com/office/drawing/2014/main" id="{EBC494D4-0ADA-5502-1C0F-296A6B2D339B}"/>
              </a:ext>
            </a:extLst>
          </p:cNvPr>
          <p:cNvSpPr/>
          <p:nvPr/>
        </p:nvSpPr>
        <p:spPr>
          <a:xfrm>
            <a:off x="620824" y="3681798"/>
            <a:ext cx="10977378" cy="1804422"/>
          </a:xfrm>
          <a:prstGeom prst="roundRect">
            <a:avLst>
              <a:gd name="adj" fmla="val 3150"/>
            </a:avLst>
          </a:prstGeom>
          <a:solidFill>
            <a:srgbClr val="003865"/>
          </a:solidFill>
          <a:ln w="12700" cap="flat" cmpd="sng" algn="ctr">
            <a:solidFill>
              <a:srgbClr val="348CA2">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4BCAA"/>
              </a:solidFill>
              <a:effectLst/>
              <a:uLnTx/>
              <a:uFillTx/>
              <a:latin typeface="Trade Gothic Next"/>
              <a:ea typeface="+mn-ea"/>
              <a:cs typeface="+mn-cs"/>
            </a:endParaRPr>
          </a:p>
        </p:txBody>
      </p:sp>
      <p:cxnSp>
        <p:nvCxnSpPr>
          <p:cNvPr id="8" name="Straight Connector 7">
            <a:extLst>
              <a:ext uri="{FF2B5EF4-FFF2-40B4-BE49-F238E27FC236}">
                <a16:creationId xmlns:a16="http://schemas.microsoft.com/office/drawing/2014/main" id="{5A22B415-84C8-511A-30FB-88FAE4BD9437}"/>
              </a:ext>
            </a:extLst>
          </p:cNvPr>
          <p:cNvCxnSpPr>
            <a:cxnSpLocks/>
          </p:cNvCxnSpPr>
          <p:nvPr/>
        </p:nvCxnSpPr>
        <p:spPr>
          <a:xfrm>
            <a:off x="2817219" y="3683185"/>
            <a:ext cx="0" cy="1803035"/>
          </a:xfrm>
          <a:prstGeom prst="line">
            <a:avLst/>
          </a:prstGeom>
          <a:noFill/>
          <a:ln w="6350" cap="flat" cmpd="sng" algn="ctr">
            <a:solidFill>
              <a:srgbClr val="003865">
                <a:lumMod val="20000"/>
                <a:lumOff val="80000"/>
              </a:srgbClr>
            </a:solidFill>
            <a:prstDash val="solid"/>
            <a:miter lim="800000"/>
          </a:ln>
          <a:effectLst/>
        </p:spPr>
      </p:cxnSp>
      <p:cxnSp>
        <p:nvCxnSpPr>
          <p:cNvPr id="9" name="Straight Connector 8">
            <a:extLst>
              <a:ext uri="{FF2B5EF4-FFF2-40B4-BE49-F238E27FC236}">
                <a16:creationId xmlns:a16="http://schemas.microsoft.com/office/drawing/2014/main" id="{52E62741-04D9-3C24-8301-CBE3B583D313}"/>
              </a:ext>
            </a:extLst>
          </p:cNvPr>
          <p:cNvCxnSpPr>
            <a:cxnSpLocks/>
          </p:cNvCxnSpPr>
          <p:nvPr/>
        </p:nvCxnSpPr>
        <p:spPr>
          <a:xfrm>
            <a:off x="5013614" y="3683185"/>
            <a:ext cx="0" cy="1803035"/>
          </a:xfrm>
          <a:prstGeom prst="line">
            <a:avLst/>
          </a:prstGeom>
          <a:noFill/>
          <a:ln w="6350" cap="flat" cmpd="sng" algn="ctr">
            <a:solidFill>
              <a:srgbClr val="003865">
                <a:lumMod val="20000"/>
                <a:lumOff val="80000"/>
              </a:srgbClr>
            </a:solidFill>
            <a:prstDash val="solid"/>
            <a:miter lim="800000"/>
          </a:ln>
          <a:effectLst/>
        </p:spPr>
      </p:cxnSp>
      <p:cxnSp>
        <p:nvCxnSpPr>
          <p:cNvPr id="10" name="Straight Connector 9">
            <a:extLst>
              <a:ext uri="{FF2B5EF4-FFF2-40B4-BE49-F238E27FC236}">
                <a16:creationId xmlns:a16="http://schemas.microsoft.com/office/drawing/2014/main" id="{A48C7B6D-60F1-28E1-AEBB-DB675C45E488}"/>
              </a:ext>
            </a:extLst>
          </p:cNvPr>
          <p:cNvCxnSpPr>
            <a:cxnSpLocks/>
          </p:cNvCxnSpPr>
          <p:nvPr/>
        </p:nvCxnSpPr>
        <p:spPr>
          <a:xfrm>
            <a:off x="7210009" y="3683185"/>
            <a:ext cx="0" cy="1803035"/>
          </a:xfrm>
          <a:prstGeom prst="line">
            <a:avLst/>
          </a:prstGeom>
          <a:noFill/>
          <a:ln w="6350" cap="flat" cmpd="sng" algn="ctr">
            <a:solidFill>
              <a:srgbClr val="003865">
                <a:lumMod val="20000"/>
                <a:lumOff val="80000"/>
              </a:srgbClr>
            </a:solidFill>
            <a:prstDash val="solid"/>
            <a:miter lim="800000"/>
          </a:ln>
          <a:effectLst/>
        </p:spPr>
      </p:cxnSp>
      <p:cxnSp>
        <p:nvCxnSpPr>
          <p:cNvPr id="11" name="Straight Connector 10">
            <a:extLst>
              <a:ext uri="{FF2B5EF4-FFF2-40B4-BE49-F238E27FC236}">
                <a16:creationId xmlns:a16="http://schemas.microsoft.com/office/drawing/2014/main" id="{D5CD3F72-23A7-AFE9-C668-8C33D6DAB0EC}"/>
              </a:ext>
            </a:extLst>
          </p:cNvPr>
          <p:cNvCxnSpPr>
            <a:cxnSpLocks/>
          </p:cNvCxnSpPr>
          <p:nvPr/>
        </p:nvCxnSpPr>
        <p:spPr>
          <a:xfrm>
            <a:off x="9406404" y="3683185"/>
            <a:ext cx="0" cy="1803035"/>
          </a:xfrm>
          <a:prstGeom prst="line">
            <a:avLst/>
          </a:prstGeom>
          <a:noFill/>
          <a:ln w="6350" cap="flat" cmpd="sng" algn="ctr">
            <a:solidFill>
              <a:srgbClr val="003865">
                <a:lumMod val="20000"/>
                <a:lumOff val="80000"/>
              </a:srgbClr>
            </a:solidFill>
            <a:prstDash val="solid"/>
            <a:miter lim="800000"/>
          </a:ln>
          <a:effectLst/>
        </p:spPr>
      </p:cxnSp>
      <p:cxnSp>
        <p:nvCxnSpPr>
          <p:cNvPr id="12" name="Straight Connector 11">
            <a:extLst>
              <a:ext uri="{FF2B5EF4-FFF2-40B4-BE49-F238E27FC236}">
                <a16:creationId xmlns:a16="http://schemas.microsoft.com/office/drawing/2014/main" id="{CF222E53-513D-D799-C126-4F5C43452715}"/>
              </a:ext>
            </a:extLst>
          </p:cNvPr>
          <p:cNvCxnSpPr>
            <a:cxnSpLocks/>
          </p:cNvCxnSpPr>
          <p:nvPr/>
        </p:nvCxnSpPr>
        <p:spPr>
          <a:xfrm>
            <a:off x="11602800" y="3683185"/>
            <a:ext cx="0" cy="1803035"/>
          </a:xfrm>
          <a:prstGeom prst="line">
            <a:avLst/>
          </a:prstGeom>
          <a:noFill/>
          <a:ln w="6350" cap="flat" cmpd="sng" algn="ctr">
            <a:solidFill>
              <a:srgbClr val="003865">
                <a:lumMod val="20000"/>
                <a:lumOff val="80000"/>
              </a:srgbClr>
            </a:solidFill>
            <a:prstDash val="solid"/>
            <a:miter lim="800000"/>
          </a:ln>
          <a:effectLst/>
        </p:spPr>
      </p:cxnSp>
      <p:sp>
        <p:nvSpPr>
          <p:cNvPr id="13" name="TextBox 29">
            <a:extLst>
              <a:ext uri="{FF2B5EF4-FFF2-40B4-BE49-F238E27FC236}">
                <a16:creationId xmlns:a16="http://schemas.microsoft.com/office/drawing/2014/main" id="{45416D55-1253-E869-FCF4-9446E5C554F9}"/>
              </a:ext>
            </a:extLst>
          </p:cNvPr>
          <p:cNvSpPr txBox="1">
            <a:spLocks noChangeArrowheads="1"/>
          </p:cNvSpPr>
          <p:nvPr/>
        </p:nvSpPr>
        <p:spPr bwMode="auto">
          <a:xfrm>
            <a:off x="830021" y="3839859"/>
            <a:ext cx="1819868" cy="707886"/>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across levels &amp;</a:t>
            </a:r>
            <a:b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b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authority</a:t>
            </a:r>
          </a:p>
        </p:txBody>
      </p:sp>
      <p:sp>
        <p:nvSpPr>
          <p:cNvPr id="14" name="TextBox 13">
            <a:extLst>
              <a:ext uri="{FF2B5EF4-FFF2-40B4-BE49-F238E27FC236}">
                <a16:creationId xmlns:a16="http://schemas.microsoft.com/office/drawing/2014/main" id="{F1B6D623-E377-1C49-9D21-60085A7C7365}"/>
              </a:ext>
            </a:extLst>
          </p:cNvPr>
          <p:cNvSpPr txBox="1"/>
          <p:nvPr/>
        </p:nvSpPr>
        <p:spPr>
          <a:xfrm>
            <a:off x="421995" y="3054144"/>
            <a:ext cx="2196396" cy="461665"/>
          </a:xfrm>
          <a:prstGeom prst="rect">
            <a:avLst/>
          </a:prstGeom>
          <a:noFill/>
        </p:spPr>
        <p:txBody>
          <a:bodyPr wrap="square">
            <a:spAutoFit/>
          </a:bodyPr>
          <a:lstStyle/>
          <a:p>
            <a:pPr marL="62230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3865"/>
                </a:solidFill>
                <a:effectLst/>
                <a:uLnTx/>
                <a:uFillTx/>
                <a:latin typeface="Georgia" panose="02040502050405020303" pitchFamily="18" charset="0"/>
                <a:ea typeface="MS PGothic" pitchFamily="34" charset="-128"/>
                <a:cs typeface="+mn-cs"/>
              </a:rPr>
              <a:t>Vertical </a:t>
            </a:r>
          </a:p>
        </p:txBody>
      </p:sp>
      <p:sp>
        <p:nvSpPr>
          <p:cNvPr id="15" name="TextBox 14">
            <a:extLst>
              <a:ext uri="{FF2B5EF4-FFF2-40B4-BE49-F238E27FC236}">
                <a16:creationId xmlns:a16="http://schemas.microsoft.com/office/drawing/2014/main" id="{75E07CA1-B662-319B-2520-8CC92F3C3CF8}"/>
              </a:ext>
            </a:extLst>
          </p:cNvPr>
          <p:cNvSpPr txBox="1"/>
          <p:nvPr/>
        </p:nvSpPr>
        <p:spPr>
          <a:xfrm>
            <a:off x="2484389" y="3054144"/>
            <a:ext cx="2906954" cy="461665"/>
          </a:xfrm>
          <a:prstGeom prst="rect">
            <a:avLst/>
          </a:prstGeom>
          <a:noFill/>
        </p:spPr>
        <p:txBody>
          <a:bodyPr wrap="square">
            <a:spAutoFit/>
          </a:bodyPr>
          <a:lstStyle/>
          <a:p>
            <a:pPr marL="62230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4978"/>
                </a:solidFill>
                <a:effectLst/>
                <a:uLnTx/>
                <a:uFillTx/>
                <a:latin typeface="Georgia" panose="02040502050405020303" pitchFamily="18" charset="0"/>
                <a:ea typeface="MS PGothic" pitchFamily="34" charset="-128"/>
                <a:cs typeface="+mn-cs"/>
              </a:rPr>
              <a:t>Horizontal </a:t>
            </a:r>
          </a:p>
        </p:txBody>
      </p:sp>
      <p:sp>
        <p:nvSpPr>
          <p:cNvPr id="16" name="TextBox 15">
            <a:extLst>
              <a:ext uri="{FF2B5EF4-FFF2-40B4-BE49-F238E27FC236}">
                <a16:creationId xmlns:a16="http://schemas.microsoft.com/office/drawing/2014/main" id="{47E90416-D5D6-9798-A566-B9C0C52EEC79}"/>
              </a:ext>
            </a:extLst>
          </p:cNvPr>
          <p:cNvSpPr txBox="1"/>
          <p:nvPr/>
        </p:nvSpPr>
        <p:spPr>
          <a:xfrm>
            <a:off x="4593406" y="3054144"/>
            <a:ext cx="2906954" cy="461665"/>
          </a:xfrm>
          <a:prstGeom prst="rect">
            <a:avLst/>
          </a:prstGeom>
          <a:noFill/>
        </p:spPr>
        <p:txBody>
          <a:bodyPr wrap="square">
            <a:spAutoFit/>
          </a:bodyPr>
          <a:lstStyle/>
          <a:p>
            <a:pPr marL="62230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4978"/>
                </a:solidFill>
                <a:effectLst/>
                <a:uLnTx/>
                <a:uFillTx/>
                <a:latin typeface="Georgia" panose="02040502050405020303" pitchFamily="18" charset="0"/>
                <a:ea typeface="MS PGothic" pitchFamily="34" charset="-128"/>
                <a:cs typeface="+mn-cs"/>
              </a:rPr>
              <a:t>Stakeholder</a:t>
            </a:r>
          </a:p>
        </p:txBody>
      </p:sp>
      <p:sp>
        <p:nvSpPr>
          <p:cNvPr id="17" name="TextBox 16">
            <a:extLst>
              <a:ext uri="{FF2B5EF4-FFF2-40B4-BE49-F238E27FC236}">
                <a16:creationId xmlns:a16="http://schemas.microsoft.com/office/drawing/2014/main" id="{45971E92-DDB5-6760-3CF3-1EE57DF96C3F}"/>
              </a:ext>
            </a:extLst>
          </p:cNvPr>
          <p:cNvSpPr txBox="1"/>
          <p:nvPr/>
        </p:nvSpPr>
        <p:spPr>
          <a:xfrm>
            <a:off x="7098420" y="3054144"/>
            <a:ext cx="3047991" cy="461665"/>
          </a:xfrm>
          <a:prstGeom prst="rect">
            <a:avLst/>
          </a:prstGeom>
          <a:noFill/>
        </p:spPr>
        <p:txBody>
          <a:bodyPr wrap="square">
            <a:spAutoFit/>
          </a:bodyPr>
          <a:lstStyle/>
          <a:p>
            <a:pPr marL="62230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4978"/>
                </a:solidFill>
                <a:effectLst/>
                <a:uLnTx/>
                <a:uFillTx/>
                <a:latin typeface="Georgia" panose="02040502050405020303" pitchFamily="18" charset="0"/>
                <a:ea typeface="MS PGothic" pitchFamily="34" charset="-128"/>
                <a:cs typeface="+mn-cs"/>
              </a:rPr>
              <a:t>Group</a:t>
            </a:r>
          </a:p>
        </p:txBody>
      </p:sp>
      <p:sp>
        <p:nvSpPr>
          <p:cNvPr id="18" name="TextBox 17">
            <a:extLst>
              <a:ext uri="{FF2B5EF4-FFF2-40B4-BE49-F238E27FC236}">
                <a16:creationId xmlns:a16="http://schemas.microsoft.com/office/drawing/2014/main" id="{5A60FCC7-827F-5FEC-866A-87F2EBCE1258}"/>
              </a:ext>
            </a:extLst>
          </p:cNvPr>
          <p:cNvSpPr txBox="1"/>
          <p:nvPr/>
        </p:nvSpPr>
        <p:spPr>
          <a:xfrm>
            <a:off x="8976023" y="3054144"/>
            <a:ext cx="2906954" cy="461665"/>
          </a:xfrm>
          <a:prstGeom prst="rect">
            <a:avLst/>
          </a:prstGeom>
          <a:noFill/>
        </p:spPr>
        <p:txBody>
          <a:bodyPr wrap="square">
            <a:spAutoFit/>
          </a:bodyPr>
          <a:lstStyle/>
          <a:p>
            <a:pPr marL="62230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004978"/>
                </a:solidFill>
                <a:effectLst/>
                <a:uLnTx/>
                <a:uFillTx/>
                <a:latin typeface="Georgia" panose="02040502050405020303" pitchFamily="18" charset="0"/>
                <a:ea typeface="MS PGothic" pitchFamily="34" charset="-128"/>
                <a:cs typeface="+mn-cs"/>
              </a:rPr>
              <a:t>Geographic </a:t>
            </a:r>
          </a:p>
        </p:txBody>
      </p:sp>
      <p:sp>
        <p:nvSpPr>
          <p:cNvPr id="19" name="TextBox 29">
            <a:extLst>
              <a:ext uri="{FF2B5EF4-FFF2-40B4-BE49-F238E27FC236}">
                <a16:creationId xmlns:a16="http://schemas.microsoft.com/office/drawing/2014/main" id="{8A9A7B15-2607-7EF0-974E-0C4A48BD2F29}"/>
              </a:ext>
            </a:extLst>
          </p:cNvPr>
          <p:cNvSpPr txBox="1">
            <a:spLocks noChangeArrowheads="1"/>
          </p:cNvSpPr>
          <p:nvPr/>
        </p:nvSpPr>
        <p:spPr bwMode="auto">
          <a:xfrm>
            <a:off x="3088029" y="3839859"/>
            <a:ext cx="1819868" cy="1323439"/>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across functions</a:t>
            </a:r>
            <a:b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b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&amp; expertise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p:txBody>
      </p:sp>
      <p:sp>
        <p:nvSpPr>
          <p:cNvPr id="20" name="TextBox 29">
            <a:extLst>
              <a:ext uri="{FF2B5EF4-FFF2-40B4-BE49-F238E27FC236}">
                <a16:creationId xmlns:a16="http://schemas.microsoft.com/office/drawing/2014/main" id="{241CCC75-AA96-790C-009C-3C56CA1442EE}"/>
              </a:ext>
            </a:extLst>
          </p:cNvPr>
          <p:cNvSpPr txBox="1">
            <a:spLocks noChangeArrowheads="1"/>
          </p:cNvSpPr>
          <p:nvPr/>
        </p:nvSpPr>
        <p:spPr bwMode="auto">
          <a:xfrm>
            <a:off x="5178086" y="3839859"/>
            <a:ext cx="1819868" cy="193899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across external</a:t>
            </a:r>
            <a:b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b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groups &amp; interests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p:txBody>
      </p:sp>
      <p:sp>
        <p:nvSpPr>
          <p:cNvPr id="21" name="TextBox 29">
            <a:extLst>
              <a:ext uri="{FF2B5EF4-FFF2-40B4-BE49-F238E27FC236}">
                <a16:creationId xmlns:a16="http://schemas.microsoft.com/office/drawing/2014/main" id="{8F7A0C7C-9598-8FBB-B6D1-398EA8218DB4}"/>
              </a:ext>
            </a:extLst>
          </p:cNvPr>
          <p:cNvSpPr txBox="1">
            <a:spLocks noChangeArrowheads="1"/>
          </p:cNvSpPr>
          <p:nvPr/>
        </p:nvSpPr>
        <p:spPr bwMode="auto">
          <a:xfrm>
            <a:off x="7417433" y="3839859"/>
            <a:ext cx="1819868" cy="1631216"/>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across diverse</a:t>
            </a:r>
            <a:b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b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groups &amp; differences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p:txBody>
      </p:sp>
      <p:sp>
        <p:nvSpPr>
          <p:cNvPr id="22" name="TextBox 29">
            <a:extLst>
              <a:ext uri="{FF2B5EF4-FFF2-40B4-BE49-F238E27FC236}">
                <a16:creationId xmlns:a16="http://schemas.microsoft.com/office/drawing/2014/main" id="{775CFF09-97C1-D3D1-0399-1455CEF534A8}"/>
              </a:ext>
            </a:extLst>
          </p:cNvPr>
          <p:cNvSpPr txBox="1">
            <a:spLocks noChangeArrowheads="1"/>
          </p:cNvSpPr>
          <p:nvPr/>
        </p:nvSpPr>
        <p:spPr bwMode="auto">
          <a:xfrm>
            <a:off x="9619458" y="3839859"/>
            <a:ext cx="1819868" cy="1631216"/>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across markets</a:t>
            </a:r>
            <a:b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br>
            <a:r>
              <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rPr>
              <a:t>&amp;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Trade Gothic Next"/>
              <a:ea typeface="Osaka" pitchFamily="127" charset="-128"/>
              <a:cs typeface="Osaka" pitchFamily="127" charset="-128"/>
            </a:endParaRPr>
          </a:p>
        </p:txBody>
      </p:sp>
      <p:pic>
        <p:nvPicPr>
          <p:cNvPr id="25" name="Picture 24" descr="A screenshot of a phone&#10;&#10;AI-generated content may be incorrect.">
            <a:extLst>
              <a:ext uri="{FF2B5EF4-FFF2-40B4-BE49-F238E27FC236}">
                <a16:creationId xmlns:a16="http://schemas.microsoft.com/office/drawing/2014/main" id="{2CB3764C-63C0-1FB0-D42D-3EF596582BA9}"/>
              </a:ext>
            </a:extLst>
          </p:cNvPr>
          <p:cNvPicPr>
            <a:picLocks noChangeAspect="1"/>
          </p:cNvPicPr>
          <p:nvPr/>
        </p:nvPicPr>
        <p:blipFill>
          <a:blip r:embed="rId4">
            <a:extLst>
              <a:ext uri="{28A0092B-C50C-407E-A947-70E740481C1C}">
                <a14:useLocalDpi xmlns:a14="http://schemas.microsoft.com/office/drawing/2010/main" val="0"/>
              </a:ext>
            </a:extLst>
          </a:blip>
          <a:srcRect l="58091" t="43277" r="26798" b="43716"/>
          <a:stretch>
            <a:fillRect/>
          </a:stretch>
        </p:blipFill>
        <p:spPr>
          <a:xfrm>
            <a:off x="7660775" y="1746784"/>
            <a:ext cx="1216194" cy="1354812"/>
          </a:xfrm>
          <a:prstGeom prst="rect">
            <a:avLst/>
          </a:prstGeom>
        </p:spPr>
      </p:pic>
      <p:pic>
        <p:nvPicPr>
          <p:cNvPr id="26" name="Picture 25" descr="A screenshot of a phone&#10;&#10;AI-generated content may be incorrect.">
            <a:extLst>
              <a:ext uri="{FF2B5EF4-FFF2-40B4-BE49-F238E27FC236}">
                <a16:creationId xmlns:a16="http://schemas.microsoft.com/office/drawing/2014/main" id="{344B17A3-C2C2-ED92-4164-01835F34F5D3}"/>
              </a:ext>
            </a:extLst>
          </p:cNvPr>
          <p:cNvPicPr>
            <a:picLocks noChangeAspect="1"/>
          </p:cNvPicPr>
          <p:nvPr/>
        </p:nvPicPr>
        <p:blipFill>
          <a:blip r:embed="rId4">
            <a:extLst>
              <a:ext uri="{28A0092B-C50C-407E-A947-70E740481C1C}">
                <a14:useLocalDpi xmlns:a14="http://schemas.microsoft.com/office/drawing/2010/main" val="0"/>
              </a:ext>
            </a:extLst>
          </a:blip>
          <a:srcRect l="42225" t="43277" r="42664" b="43716"/>
          <a:stretch>
            <a:fillRect/>
          </a:stretch>
        </p:blipFill>
        <p:spPr>
          <a:xfrm>
            <a:off x="5431289" y="1746784"/>
            <a:ext cx="1216194" cy="1354812"/>
          </a:xfrm>
          <a:prstGeom prst="rect">
            <a:avLst/>
          </a:prstGeom>
        </p:spPr>
      </p:pic>
      <p:pic>
        <p:nvPicPr>
          <p:cNvPr id="27" name="Picture 26" descr="A screenshot of a phone&#10;&#10;AI-generated content may be incorrect.">
            <a:extLst>
              <a:ext uri="{FF2B5EF4-FFF2-40B4-BE49-F238E27FC236}">
                <a16:creationId xmlns:a16="http://schemas.microsoft.com/office/drawing/2014/main" id="{4840206C-646F-8F98-4ADE-FDD8CD9500A8}"/>
              </a:ext>
            </a:extLst>
          </p:cNvPr>
          <p:cNvPicPr>
            <a:picLocks noChangeAspect="1"/>
          </p:cNvPicPr>
          <p:nvPr/>
        </p:nvPicPr>
        <p:blipFill>
          <a:blip r:embed="rId4">
            <a:extLst>
              <a:ext uri="{28A0092B-C50C-407E-A947-70E740481C1C}">
                <a14:useLocalDpi xmlns:a14="http://schemas.microsoft.com/office/drawing/2010/main" val="0"/>
              </a:ext>
            </a:extLst>
          </a:blip>
          <a:srcRect l="25817" t="43277" r="59072" b="43716"/>
          <a:stretch>
            <a:fillRect/>
          </a:stretch>
        </p:blipFill>
        <p:spPr>
          <a:xfrm>
            <a:off x="3277000" y="1746784"/>
            <a:ext cx="1216194" cy="1354812"/>
          </a:xfrm>
          <a:prstGeom prst="rect">
            <a:avLst/>
          </a:prstGeom>
        </p:spPr>
      </p:pic>
      <p:pic>
        <p:nvPicPr>
          <p:cNvPr id="28" name="Picture 27" descr="A screenshot of a phone&#10;&#10;AI-generated content may be incorrect.">
            <a:extLst>
              <a:ext uri="{FF2B5EF4-FFF2-40B4-BE49-F238E27FC236}">
                <a16:creationId xmlns:a16="http://schemas.microsoft.com/office/drawing/2014/main" id="{04690FF6-90DE-68BF-5E79-27483B84D20C}"/>
              </a:ext>
            </a:extLst>
          </p:cNvPr>
          <p:cNvPicPr>
            <a:picLocks noChangeAspect="1"/>
          </p:cNvPicPr>
          <p:nvPr/>
        </p:nvPicPr>
        <p:blipFill>
          <a:blip r:embed="rId4">
            <a:extLst>
              <a:ext uri="{28A0092B-C50C-407E-A947-70E740481C1C}">
                <a14:useLocalDpi xmlns:a14="http://schemas.microsoft.com/office/drawing/2010/main" val="0"/>
              </a:ext>
            </a:extLst>
          </a:blip>
          <a:srcRect l="9918" t="43277" r="74971" b="43716"/>
          <a:stretch>
            <a:fillRect/>
          </a:stretch>
        </p:blipFill>
        <p:spPr>
          <a:xfrm>
            <a:off x="1058056" y="1746784"/>
            <a:ext cx="1216194" cy="1354812"/>
          </a:xfrm>
          <a:prstGeom prst="rect">
            <a:avLst/>
          </a:prstGeom>
        </p:spPr>
      </p:pic>
    </p:spTree>
    <p:extLst>
      <p:ext uri="{BB962C8B-B14F-4D97-AF65-F5344CB8AC3E}">
        <p14:creationId xmlns:p14="http://schemas.microsoft.com/office/powerpoint/2010/main" val="1068642611"/>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1AB2B-BD4A-02E7-D3C6-1B888AD3C3B5}"/>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091CE917-5CA5-E0F4-478E-53900828EF8C}"/>
              </a:ext>
            </a:extLst>
          </p:cNvPr>
          <p:cNvPicPr>
            <a:picLocks noChangeAspect="1"/>
          </p:cNvPicPr>
          <p:nvPr/>
        </p:nvPicPr>
        <p:blipFill>
          <a:blip r:embed="rId3"/>
          <a:stretch>
            <a:fillRect/>
          </a:stretch>
        </p:blipFill>
        <p:spPr>
          <a:xfrm>
            <a:off x="-1" y="0"/>
            <a:ext cx="12308850" cy="6858000"/>
          </a:xfrm>
          <a:prstGeom prst="rect">
            <a:avLst/>
          </a:prstGeom>
        </p:spPr>
      </p:pic>
      <p:sp>
        <p:nvSpPr>
          <p:cNvPr id="8" name="Rectangle 7">
            <a:extLst>
              <a:ext uri="{FF2B5EF4-FFF2-40B4-BE49-F238E27FC236}">
                <a16:creationId xmlns:a16="http://schemas.microsoft.com/office/drawing/2014/main" id="{FF4818C6-7951-87DB-C53F-7E0041FEB982}"/>
              </a:ext>
            </a:extLst>
          </p:cNvPr>
          <p:cNvSpPr/>
          <p:nvPr/>
        </p:nvSpPr>
        <p:spPr>
          <a:xfrm>
            <a:off x="11911780" y="6503403"/>
            <a:ext cx="191729" cy="236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47667B-C466-D94B-6EB1-7659CE738AB8}"/>
              </a:ext>
            </a:extLst>
          </p:cNvPr>
          <p:cNvSpPr/>
          <p:nvPr/>
        </p:nvSpPr>
        <p:spPr>
          <a:xfrm>
            <a:off x="7654412" y="6507303"/>
            <a:ext cx="4257368" cy="232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5769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CDAF-BC73-4400-386E-935513E04991}"/>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E1FAF38-E472-0B67-1474-93D81D192D2A}"/>
              </a:ext>
            </a:extLst>
          </p:cNvPr>
          <p:cNvPicPr>
            <a:picLocks noChangeAspect="1"/>
          </p:cNvPicPr>
          <p:nvPr/>
        </p:nvPicPr>
        <p:blipFill>
          <a:blip r:embed="rId3"/>
          <a:stretch>
            <a:fillRect/>
          </a:stretch>
        </p:blipFill>
        <p:spPr>
          <a:xfrm>
            <a:off x="0" y="12031"/>
            <a:ext cx="12293600" cy="6869953"/>
          </a:xfrm>
          <a:prstGeom prst="rect">
            <a:avLst/>
          </a:prstGeom>
        </p:spPr>
      </p:pic>
      <p:sp>
        <p:nvSpPr>
          <p:cNvPr id="5" name="Rectangle 4">
            <a:extLst>
              <a:ext uri="{FF2B5EF4-FFF2-40B4-BE49-F238E27FC236}">
                <a16:creationId xmlns:a16="http://schemas.microsoft.com/office/drawing/2014/main" id="{CF1C0001-299E-BD61-D99F-CAEAFD16C112}"/>
              </a:ext>
            </a:extLst>
          </p:cNvPr>
          <p:cNvSpPr/>
          <p:nvPr/>
        </p:nvSpPr>
        <p:spPr>
          <a:xfrm>
            <a:off x="11911780" y="6473907"/>
            <a:ext cx="191729" cy="236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61AD8F-04D9-FC19-CF25-AF5BD56445B0}"/>
              </a:ext>
            </a:extLst>
          </p:cNvPr>
          <p:cNvSpPr/>
          <p:nvPr/>
        </p:nvSpPr>
        <p:spPr>
          <a:xfrm>
            <a:off x="7654412" y="6492555"/>
            <a:ext cx="4257368" cy="232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8F2D5B-9D35-6F62-0A4D-B9D400EEEB9D}"/>
              </a:ext>
            </a:extLst>
          </p:cNvPr>
          <p:cNvSpPr/>
          <p:nvPr/>
        </p:nvSpPr>
        <p:spPr>
          <a:xfrm>
            <a:off x="299881" y="897541"/>
            <a:ext cx="2443317" cy="5029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31">
            <a:extLst>
              <a:ext uri="{FF2B5EF4-FFF2-40B4-BE49-F238E27FC236}">
                <a16:creationId xmlns:a16="http://schemas.microsoft.com/office/drawing/2014/main" id="{69BAE8D4-940F-F8B2-26A7-AC03795967D6}"/>
              </a:ext>
            </a:extLst>
          </p:cNvPr>
          <p:cNvSpPr txBox="1">
            <a:spLocks/>
          </p:cNvSpPr>
          <p:nvPr/>
        </p:nvSpPr>
        <p:spPr>
          <a:xfrm>
            <a:off x="512523" y="256838"/>
            <a:ext cx="11048999" cy="100584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tx1"/>
                </a:solidFill>
                <a:latin typeface="Georgia" panose="02040502050405020303" pitchFamily="18" charset="0"/>
                <a:ea typeface="GT Flexa Condensed Lazer" pitchFamily="2" charset="77"/>
                <a:cs typeface="GT Flexa Condensed Lazer" pitchFamily="2" charset="77"/>
              </a:defRPr>
            </a:lvl1pPr>
          </a:lstStyle>
          <a:p>
            <a:r>
              <a:rPr lang="en-US" dirty="0"/>
              <a:t>Case Example: Partner Discussion</a:t>
            </a:r>
          </a:p>
        </p:txBody>
      </p:sp>
      <p:sp>
        <p:nvSpPr>
          <p:cNvPr id="6" name="TextBox 5">
            <a:extLst>
              <a:ext uri="{FF2B5EF4-FFF2-40B4-BE49-F238E27FC236}">
                <a16:creationId xmlns:a16="http://schemas.microsoft.com/office/drawing/2014/main" id="{FE3A81E7-DBCF-DA19-D046-1C18E597DE46}"/>
              </a:ext>
            </a:extLst>
          </p:cNvPr>
          <p:cNvSpPr txBox="1"/>
          <p:nvPr/>
        </p:nvSpPr>
        <p:spPr>
          <a:xfrm>
            <a:off x="974558" y="5089358"/>
            <a:ext cx="2294021" cy="523220"/>
          </a:xfrm>
          <a:prstGeom prst="rect">
            <a:avLst/>
          </a:prstGeom>
          <a:solidFill>
            <a:schemeClr val="bg1"/>
          </a:solidFill>
        </p:spPr>
        <p:txBody>
          <a:bodyPr wrap="square" rtlCol="0">
            <a:spAutoFit/>
          </a:bodyPr>
          <a:lstStyle/>
          <a:p>
            <a:r>
              <a:rPr lang="en-US" sz="2800" b="1" dirty="0"/>
              <a:t>8 minutes</a:t>
            </a:r>
          </a:p>
        </p:txBody>
      </p:sp>
      <p:sp>
        <p:nvSpPr>
          <p:cNvPr id="10" name="TextBox 9">
            <a:extLst>
              <a:ext uri="{FF2B5EF4-FFF2-40B4-BE49-F238E27FC236}">
                <a16:creationId xmlns:a16="http://schemas.microsoft.com/office/drawing/2014/main" id="{C0E1C75E-75AE-29C3-BB97-FC145445FAA4}"/>
              </a:ext>
            </a:extLst>
          </p:cNvPr>
          <p:cNvSpPr txBox="1"/>
          <p:nvPr/>
        </p:nvSpPr>
        <p:spPr>
          <a:xfrm>
            <a:off x="986590" y="3304926"/>
            <a:ext cx="5414211" cy="1384995"/>
          </a:xfrm>
          <a:prstGeom prst="rect">
            <a:avLst/>
          </a:prstGeom>
          <a:solidFill>
            <a:schemeClr val="bg1"/>
          </a:solidFill>
        </p:spPr>
        <p:txBody>
          <a:bodyPr wrap="square" rtlCol="0">
            <a:spAutoFit/>
          </a:bodyPr>
          <a:lstStyle/>
          <a:p>
            <a:r>
              <a:rPr lang="en-US" sz="2800" dirty="0">
                <a:solidFill>
                  <a:schemeClr val="bg2"/>
                </a:solidFill>
              </a:rPr>
              <a:t>From your point of view, which issues are highest priority? Where would you start? </a:t>
            </a:r>
          </a:p>
        </p:txBody>
      </p:sp>
      <p:sp>
        <p:nvSpPr>
          <p:cNvPr id="12" name="TextBox 11">
            <a:extLst>
              <a:ext uri="{FF2B5EF4-FFF2-40B4-BE49-F238E27FC236}">
                <a16:creationId xmlns:a16="http://schemas.microsoft.com/office/drawing/2014/main" id="{AD67506A-04E4-8F0C-3302-2AF8644CC50C}"/>
              </a:ext>
            </a:extLst>
          </p:cNvPr>
          <p:cNvSpPr txBox="1"/>
          <p:nvPr/>
        </p:nvSpPr>
        <p:spPr>
          <a:xfrm>
            <a:off x="1006642" y="1862896"/>
            <a:ext cx="5414211" cy="1384995"/>
          </a:xfrm>
          <a:prstGeom prst="rect">
            <a:avLst/>
          </a:prstGeom>
          <a:solidFill>
            <a:schemeClr val="bg1"/>
          </a:solidFill>
        </p:spPr>
        <p:txBody>
          <a:bodyPr wrap="square" rtlCol="0">
            <a:spAutoFit/>
          </a:bodyPr>
          <a:lstStyle/>
          <a:p>
            <a:r>
              <a:rPr lang="en-US" sz="2800" dirty="0">
                <a:solidFill>
                  <a:schemeClr val="bg2"/>
                </a:solidFill>
              </a:rPr>
              <a:t>Create a shared list of the boundaries and issues you noticed in this case. </a:t>
            </a:r>
          </a:p>
        </p:txBody>
      </p:sp>
    </p:spTree>
    <p:extLst>
      <p:ext uri="{BB962C8B-B14F-4D97-AF65-F5344CB8AC3E}">
        <p14:creationId xmlns:p14="http://schemas.microsoft.com/office/powerpoint/2010/main" val="2347682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F1B995-3B46-822C-E877-14423815C9F1}"/>
              </a:ext>
            </a:extLst>
          </p:cNvPr>
          <p:cNvSpPr>
            <a:spLocks noGrp="1"/>
          </p:cNvSpPr>
          <p:nvPr>
            <p:ph type="title"/>
          </p:nvPr>
        </p:nvSpPr>
        <p:spPr>
          <a:xfrm>
            <a:off x="5167086" y="627544"/>
            <a:ext cx="6032159" cy="2159199"/>
          </a:xfrm>
        </p:spPr>
        <p:txBody>
          <a:bodyPr/>
          <a:lstStyle/>
          <a:p>
            <a:r>
              <a:rPr lang="en-US" sz="4400" dirty="0"/>
              <a:t>How do we prioritize what should be most important?</a:t>
            </a:r>
          </a:p>
        </p:txBody>
      </p:sp>
    </p:spTree>
    <p:extLst>
      <p:ext uri="{BB962C8B-B14F-4D97-AF65-F5344CB8AC3E}">
        <p14:creationId xmlns:p14="http://schemas.microsoft.com/office/powerpoint/2010/main" val="1443925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836D6-C6BF-5891-6A2F-5E06E18EEFFC}"/>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26463321-274D-8945-96D9-8760ADC79454}"/>
              </a:ext>
            </a:extLst>
          </p:cNvPr>
          <p:cNvGrpSpPr/>
          <p:nvPr/>
        </p:nvGrpSpPr>
        <p:grpSpPr>
          <a:xfrm>
            <a:off x="4406263" y="1291958"/>
            <a:ext cx="3407470" cy="5188898"/>
            <a:chOff x="4406263" y="1291958"/>
            <a:chExt cx="3407470" cy="5188898"/>
          </a:xfrm>
        </p:grpSpPr>
        <p:sp>
          <p:nvSpPr>
            <p:cNvPr id="12" name="Rectangle 18">
              <a:extLst>
                <a:ext uri="{FF2B5EF4-FFF2-40B4-BE49-F238E27FC236}">
                  <a16:creationId xmlns:a16="http://schemas.microsoft.com/office/drawing/2014/main" id="{8E043B42-A011-1BAC-9A72-3DDB5018BBF2}"/>
                </a:ext>
              </a:extLst>
            </p:cNvPr>
            <p:cNvSpPr>
              <a:spLocks noChangeArrowheads="1"/>
            </p:cNvSpPr>
            <p:nvPr/>
          </p:nvSpPr>
          <p:spPr bwMode="auto">
            <a:xfrm>
              <a:off x="4839998" y="1291958"/>
              <a:ext cx="2540000" cy="830997"/>
            </a:xfrm>
            <a:prstGeom prst="rect">
              <a:avLst/>
            </a:prstGeom>
            <a:no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t>Forging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t>Common Ground</a:t>
              </a:r>
            </a:p>
          </p:txBody>
        </p:sp>
        <p:sp>
          <p:nvSpPr>
            <p:cNvPr id="15" name="Rectangle 18">
              <a:extLst>
                <a:ext uri="{FF2B5EF4-FFF2-40B4-BE49-F238E27FC236}">
                  <a16:creationId xmlns:a16="http://schemas.microsoft.com/office/drawing/2014/main" id="{D1C81EB7-A7DB-0A51-0158-9A465411A14D}"/>
                </a:ext>
              </a:extLst>
            </p:cNvPr>
            <p:cNvSpPr>
              <a:spLocks noChangeArrowheads="1"/>
            </p:cNvSpPr>
            <p:nvPr/>
          </p:nvSpPr>
          <p:spPr bwMode="auto">
            <a:xfrm>
              <a:off x="4406263" y="4418753"/>
              <a:ext cx="3407470" cy="2062103"/>
            </a:xfrm>
            <a:prstGeom prst="rect">
              <a:avLst/>
            </a:prstGeom>
            <a:no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Leverage the power of integration: Develop trust-worthy connections to find common ground and mobilize toward a common goal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Summary: Build a community committed to a common goal</a:t>
              </a:r>
            </a:p>
          </p:txBody>
        </p:sp>
        <p:pic>
          <p:nvPicPr>
            <p:cNvPr id="9" name="Picture 13" descr="round_2">
              <a:extLst>
                <a:ext uri="{FF2B5EF4-FFF2-40B4-BE49-F238E27FC236}">
                  <a16:creationId xmlns:a16="http://schemas.microsoft.com/office/drawing/2014/main" id="{9625133C-0F04-995D-8C75-B45ED3EF43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868" y="2270185"/>
              <a:ext cx="2126261" cy="212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Group 23">
            <a:extLst>
              <a:ext uri="{FF2B5EF4-FFF2-40B4-BE49-F238E27FC236}">
                <a16:creationId xmlns:a16="http://schemas.microsoft.com/office/drawing/2014/main" id="{971DE1F2-4185-9EC1-3AF5-54B6A2C908B0}"/>
              </a:ext>
            </a:extLst>
          </p:cNvPr>
          <p:cNvGrpSpPr/>
          <p:nvPr/>
        </p:nvGrpSpPr>
        <p:grpSpPr>
          <a:xfrm>
            <a:off x="8452396" y="1267594"/>
            <a:ext cx="3377833" cy="4967041"/>
            <a:chOff x="8452396" y="1267594"/>
            <a:chExt cx="3377833" cy="4967041"/>
          </a:xfrm>
        </p:grpSpPr>
        <p:sp>
          <p:nvSpPr>
            <p:cNvPr id="11" name="Rectangle 16">
              <a:extLst>
                <a:ext uri="{FF2B5EF4-FFF2-40B4-BE49-F238E27FC236}">
                  <a16:creationId xmlns:a16="http://schemas.microsoft.com/office/drawing/2014/main" id="{F5EDA7C2-032B-67C4-E674-7FAEF611C7D0}"/>
                </a:ext>
              </a:extLst>
            </p:cNvPr>
            <p:cNvSpPr>
              <a:spLocks noChangeArrowheads="1"/>
            </p:cNvSpPr>
            <p:nvPr/>
          </p:nvSpPr>
          <p:spPr bwMode="auto">
            <a:xfrm>
              <a:off x="8892631" y="1267594"/>
              <a:ext cx="2497362" cy="830997"/>
            </a:xfrm>
            <a:prstGeom prst="rect">
              <a:avLst/>
            </a:prstGeom>
            <a:no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t>Discovering</a:t>
              </a:r>
              <a:b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br>
              <a: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t>New Frontiers</a:t>
              </a:r>
            </a:p>
          </p:txBody>
        </p:sp>
        <p:sp>
          <p:nvSpPr>
            <p:cNvPr id="14" name="Rectangle 16">
              <a:extLst>
                <a:ext uri="{FF2B5EF4-FFF2-40B4-BE49-F238E27FC236}">
                  <a16:creationId xmlns:a16="http://schemas.microsoft.com/office/drawing/2014/main" id="{2F309837-9754-F157-4A63-60EBD3D88526}"/>
                </a:ext>
              </a:extLst>
            </p:cNvPr>
            <p:cNvSpPr>
              <a:spLocks noChangeArrowheads="1"/>
            </p:cNvSpPr>
            <p:nvPr/>
          </p:nvSpPr>
          <p:spPr bwMode="auto">
            <a:xfrm>
              <a:off x="8452396" y="4418753"/>
              <a:ext cx="3377833" cy="181588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Combine the capabilities of differentiation and integration: </a:t>
              </a: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Operate as a highly informed, opportunistic, and agile network that functions as a team of teams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Summary: Unlock new potential</a:t>
              </a:r>
            </a:p>
          </p:txBody>
        </p:sp>
        <p:pic>
          <p:nvPicPr>
            <p:cNvPr id="10" name="Picture 14" descr="round_3">
              <a:extLst>
                <a:ext uri="{FF2B5EF4-FFF2-40B4-BE49-F238E27FC236}">
                  <a16:creationId xmlns:a16="http://schemas.microsoft.com/office/drawing/2014/main" id="{0308F794-1C4E-E7DE-EEA4-66A75ABFC3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8315" y="2270185"/>
              <a:ext cx="2145995" cy="215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21">
            <a:extLst>
              <a:ext uri="{FF2B5EF4-FFF2-40B4-BE49-F238E27FC236}">
                <a16:creationId xmlns:a16="http://schemas.microsoft.com/office/drawing/2014/main" id="{B922E8EA-8DA5-978A-13E4-C62E36465436}"/>
              </a:ext>
            </a:extLst>
          </p:cNvPr>
          <p:cNvGrpSpPr/>
          <p:nvPr/>
        </p:nvGrpSpPr>
        <p:grpSpPr>
          <a:xfrm>
            <a:off x="361772" y="1448832"/>
            <a:ext cx="3476953" cy="4785803"/>
            <a:chOff x="361772" y="1448832"/>
            <a:chExt cx="3476953" cy="4785803"/>
          </a:xfrm>
        </p:grpSpPr>
        <p:sp>
          <p:nvSpPr>
            <p:cNvPr id="13" name="Rectangle 20">
              <a:extLst>
                <a:ext uri="{FF2B5EF4-FFF2-40B4-BE49-F238E27FC236}">
                  <a16:creationId xmlns:a16="http://schemas.microsoft.com/office/drawing/2014/main" id="{95E76E1D-FDBA-EF37-D3DF-524EB14410CB}"/>
                </a:ext>
              </a:extLst>
            </p:cNvPr>
            <p:cNvSpPr>
              <a:spLocks noChangeArrowheads="1"/>
            </p:cNvSpPr>
            <p:nvPr/>
          </p:nvSpPr>
          <p:spPr bwMode="auto">
            <a:xfrm>
              <a:off x="1192199" y="1448832"/>
              <a:ext cx="1816099" cy="830997"/>
            </a:xfrm>
            <a:prstGeom prst="rect">
              <a:avLst/>
            </a:prstGeom>
            <a:no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t>Managing</a:t>
              </a:r>
              <a:b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br>
              <a:r>
                <a:rPr kumimoji="0" lang="en-US" sz="2400" b="1" i="0" u="none" strike="noStrike" kern="1200" cap="none" spc="0" normalizeH="0" baseline="0" noProof="0" dirty="0">
                  <a:ln>
                    <a:noFill/>
                  </a:ln>
                  <a:solidFill>
                    <a:srgbClr val="203864"/>
                  </a:solidFill>
                  <a:effectLst/>
                  <a:uLnTx/>
                  <a:uFillTx/>
                  <a:latin typeface="Calibri"/>
                  <a:ea typeface="+mn-ea"/>
                  <a:cs typeface="Arial" panose="020B0604020202020204" pitchFamily="34" charset="0"/>
                </a:rPr>
                <a:t>Boundaries</a:t>
              </a:r>
            </a:p>
          </p:txBody>
        </p:sp>
        <p:sp>
          <p:nvSpPr>
            <p:cNvPr id="16" name="Rectangle 20">
              <a:extLst>
                <a:ext uri="{FF2B5EF4-FFF2-40B4-BE49-F238E27FC236}">
                  <a16:creationId xmlns:a16="http://schemas.microsoft.com/office/drawing/2014/main" id="{1063B442-B1BC-8718-A4B4-17C38FD7A3C1}"/>
                </a:ext>
              </a:extLst>
            </p:cNvPr>
            <p:cNvSpPr>
              <a:spLocks noChangeArrowheads="1"/>
            </p:cNvSpPr>
            <p:nvPr/>
          </p:nvSpPr>
          <p:spPr bwMode="auto">
            <a:xfrm>
              <a:off x="361772" y="4418753"/>
              <a:ext cx="3476953" cy="181588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Leverage the power of differentiation: Understand </a:t>
              </a: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the unique values, skills, and expectations members bring to the collaborative work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Summary: Facilitate Understanding</a:t>
              </a:r>
            </a:p>
          </p:txBody>
        </p:sp>
        <p:grpSp>
          <p:nvGrpSpPr>
            <p:cNvPr id="17" name="Group 16">
              <a:extLst>
                <a:ext uri="{FF2B5EF4-FFF2-40B4-BE49-F238E27FC236}">
                  <a16:creationId xmlns:a16="http://schemas.microsoft.com/office/drawing/2014/main" id="{5C3E7347-F318-31DC-8568-540778C9E01E}"/>
                </a:ext>
              </a:extLst>
            </p:cNvPr>
            <p:cNvGrpSpPr/>
            <p:nvPr/>
          </p:nvGrpSpPr>
          <p:grpSpPr>
            <a:xfrm>
              <a:off x="1042180" y="2270185"/>
              <a:ext cx="2116137" cy="2116137"/>
              <a:chOff x="999332" y="1913749"/>
              <a:chExt cx="2116137" cy="2116137"/>
            </a:xfrm>
          </p:grpSpPr>
          <p:pic>
            <p:nvPicPr>
              <p:cNvPr id="18" name="Picture 12" descr="round_1">
                <a:extLst>
                  <a:ext uri="{FF2B5EF4-FFF2-40B4-BE49-F238E27FC236}">
                    <a16:creationId xmlns:a16="http://schemas.microsoft.com/office/drawing/2014/main" id="{B9BC56BA-EF23-176C-CB7E-8834EB5BE6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9332" y="1913749"/>
                <a:ext cx="2116137" cy="211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8FD7C93F-55F7-0D42-A184-E527FECB566B}"/>
                  </a:ext>
                </a:extLst>
              </p:cNvPr>
              <p:cNvPicPr>
                <a:picLocks/>
              </p:cNvPicPr>
              <p:nvPr/>
            </p:nvPicPr>
            <p:blipFill>
              <a:blip r:embed="rId6"/>
              <a:stretch>
                <a:fillRect/>
              </a:stretch>
            </p:blipFill>
            <p:spPr>
              <a:xfrm>
                <a:off x="1040508" y="1990216"/>
                <a:ext cx="1920240" cy="1920240"/>
              </a:xfrm>
              <a:prstGeom prst="ellipse">
                <a:avLst/>
              </a:prstGeom>
            </p:spPr>
          </p:pic>
        </p:grpSp>
      </p:grpSp>
      <p:sp>
        <p:nvSpPr>
          <p:cNvPr id="6" name="Title 1">
            <a:extLst>
              <a:ext uri="{FF2B5EF4-FFF2-40B4-BE49-F238E27FC236}">
                <a16:creationId xmlns:a16="http://schemas.microsoft.com/office/drawing/2014/main" id="{2B80BA8E-142A-EDBF-C166-1DD7E0A691F2}"/>
              </a:ext>
            </a:extLst>
          </p:cNvPr>
          <p:cNvSpPr txBox="1">
            <a:spLocks/>
          </p:cNvSpPr>
          <p:nvPr/>
        </p:nvSpPr>
        <p:spPr>
          <a:xfrm>
            <a:off x="512522" y="139500"/>
            <a:ext cx="11155680" cy="1005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tx1"/>
                </a:solidFill>
                <a:latin typeface="Georgia" panose="02040502050405020303" pitchFamily="18" charset="0"/>
                <a:ea typeface="GT Flexa Condensed Lazer" pitchFamily="2" charset="77"/>
                <a:cs typeface="GT Flexa Condensed Lazer"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4978"/>
                </a:solidFill>
                <a:effectLst/>
                <a:uLnTx/>
                <a:uFillTx/>
                <a:latin typeface="Georgia" panose="02040502050405020303" pitchFamily="18" charset="0"/>
              </a:rPr>
              <a:t>Three Universal Boundary Spanning Strategies</a:t>
            </a:r>
            <a:endParaRPr kumimoji="0" lang="en-US" sz="4800" b="0" i="0" u="none" strike="noStrike" kern="1200" cap="none" spc="0" normalizeH="0" baseline="0" noProof="0" dirty="0">
              <a:ln>
                <a:noFill/>
              </a:ln>
              <a:solidFill>
                <a:srgbClr val="004978"/>
              </a:solidFill>
              <a:effectLst/>
              <a:uLnTx/>
              <a:uFillTx/>
              <a:latin typeface="Georgia" panose="02040502050405020303" pitchFamily="18" charset="0"/>
            </a:endParaRPr>
          </a:p>
        </p:txBody>
      </p:sp>
    </p:spTree>
    <p:extLst>
      <p:ext uri="{BB962C8B-B14F-4D97-AF65-F5344CB8AC3E}">
        <p14:creationId xmlns:p14="http://schemas.microsoft.com/office/powerpoint/2010/main" val="137051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3A7B6F-8DCF-525B-AC78-B00206B09D0B}"/>
              </a:ext>
            </a:extLst>
          </p:cNvPr>
          <p:cNvSpPr/>
          <p:nvPr/>
        </p:nvSpPr>
        <p:spPr>
          <a:xfrm>
            <a:off x="-12526" y="1227552"/>
            <a:ext cx="12217607" cy="5173249"/>
          </a:xfrm>
          <a:custGeom>
            <a:avLst/>
            <a:gdLst>
              <a:gd name="connsiteX0" fmla="*/ 0 w 12192000"/>
              <a:gd name="connsiteY0" fmla="*/ 0 h 3908121"/>
              <a:gd name="connsiteX1" fmla="*/ 12192000 w 12192000"/>
              <a:gd name="connsiteY1" fmla="*/ 0 h 3908121"/>
              <a:gd name="connsiteX2" fmla="*/ 12192000 w 12192000"/>
              <a:gd name="connsiteY2" fmla="*/ 3908121 h 3908121"/>
              <a:gd name="connsiteX3" fmla="*/ 0 w 12192000"/>
              <a:gd name="connsiteY3" fmla="*/ 3908121 h 3908121"/>
              <a:gd name="connsiteX4" fmla="*/ 0 w 12192000"/>
              <a:gd name="connsiteY4" fmla="*/ 0 h 3908121"/>
              <a:gd name="connsiteX0" fmla="*/ 0 w 12204526"/>
              <a:gd name="connsiteY0" fmla="*/ 0 h 4171167"/>
              <a:gd name="connsiteX1" fmla="*/ 12204526 w 12204526"/>
              <a:gd name="connsiteY1" fmla="*/ 263046 h 4171167"/>
              <a:gd name="connsiteX2" fmla="*/ 12204526 w 12204526"/>
              <a:gd name="connsiteY2" fmla="*/ 4171167 h 4171167"/>
              <a:gd name="connsiteX3" fmla="*/ 12526 w 12204526"/>
              <a:gd name="connsiteY3" fmla="*/ 4171167 h 4171167"/>
              <a:gd name="connsiteX4" fmla="*/ 0 w 12204526"/>
              <a:gd name="connsiteY4" fmla="*/ 0 h 4171167"/>
              <a:gd name="connsiteX0" fmla="*/ 1205 w 12205731"/>
              <a:gd name="connsiteY0" fmla="*/ 0 h 4171167"/>
              <a:gd name="connsiteX1" fmla="*/ 12205731 w 12205731"/>
              <a:gd name="connsiteY1" fmla="*/ 263046 h 4171167"/>
              <a:gd name="connsiteX2" fmla="*/ 12205731 w 12205731"/>
              <a:gd name="connsiteY2" fmla="*/ 4171167 h 4171167"/>
              <a:gd name="connsiteX3" fmla="*/ 1205 w 12205731"/>
              <a:gd name="connsiteY3" fmla="*/ 3695178 h 4171167"/>
              <a:gd name="connsiteX4" fmla="*/ 1205 w 12205731"/>
              <a:gd name="connsiteY4" fmla="*/ 0 h 4171167"/>
              <a:gd name="connsiteX0" fmla="*/ 1205 w 12205731"/>
              <a:gd name="connsiteY0" fmla="*/ 0 h 4784942"/>
              <a:gd name="connsiteX1" fmla="*/ 12205731 w 12205731"/>
              <a:gd name="connsiteY1" fmla="*/ 263046 h 4784942"/>
              <a:gd name="connsiteX2" fmla="*/ 12193205 w 12205731"/>
              <a:gd name="connsiteY2" fmla="*/ 4784942 h 4784942"/>
              <a:gd name="connsiteX3" fmla="*/ 1205 w 12205731"/>
              <a:gd name="connsiteY3" fmla="*/ 3695178 h 4784942"/>
              <a:gd name="connsiteX4" fmla="*/ 1205 w 12205731"/>
              <a:gd name="connsiteY4" fmla="*/ 0 h 4784942"/>
              <a:gd name="connsiteX0" fmla="*/ 1205 w 12205731"/>
              <a:gd name="connsiteY0" fmla="*/ 0 h 4784942"/>
              <a:gd name="connsiteX1" fmla="*/ 12205731 w 12205731"/>
              <a:gd name="connsiteY1" fmla="*/ 989556 h 4784942"/>
              <a:gd name="connsiteX2" fmla="*/ 12193205 w 12205731"/>
              <a:gd name="connsiteY2" fmla="*/ 4784942 h 4784942"/>
              <a:gd name="connsiteX3" fmla="*/ 1205 w 12205731"/>
              <a:gd name="connsiteY3" fmla="*/ 3695178 h 4784942"/>
              <a:gd name="connsiteX4" fmla="*/ 1205 w 12205731"/>
              <a:gd name="connsiteY4" fmla="*/ 0 h 4784942"/>
              <a:gd name="connsiteX0" fmla="*/ 1205 w 12206936"/>
              <a:gd name="connsiteY0" fmla="*/ 0 h 5098093"/>
              <a:gd name="connsiteX1" fmla="*/ 12205731 w 12206936"/>
              <a:gd name="connsiteY1" fmla="*/ 989556 h 5098093"/>
              <a:gd name="connsiteX2" fmla="*/ 12205731 w 12206936"/>
              <a:gd name="connsiteY2" fmla="*/ 5098093 h 5098093"/>
              <a:gd name="connsiteX3" fmla="*/ 1205 w 12206936"/>
              <a:gd name="connsiteY3" fmla="*/ 3695178 h 5098093"/>
              <a:gd name="connsiteX4" fmla="*/ 1205 w 12206936"/>
              <a:gd name="connsiteY4" fmla="*/ 0 h 5098093"/>
              <a:gd name="connsiteX0" fmla="*/ 1205 w 12218812"/>
              <a:gd name="connsiteY0" fmla="*/ 0 h 5173249"/>
              <a:gd name="connsiteX1" fmla="*/ 12205731 w 12218812"/>
              <a:gd name="connsiteY1" fmla="*/ 989556 h 5173249"/>
              <a:gd name="connsiteX2" fmla="*/ 12218257 w 12218812"/>
              <a:gd name="connsiteY2" fmla="*/ 5173249 h 5173249"/>
              <a:gd name="connsiteX3" fmla="*/ 1205 w 12218812"/>
              <a:gd name="connsiteY3" fmla="*/ 3695178 h 5173249"/>
              <a:gd name="connsiteX4" fmla="*/ 1205 w 12218812"/>
              <a:gd name="connsiteY4" fmla="*/ 0 h 5173249"/>
              <a:gd name="connsiteX0" fmla="*/ 0 w 12217607"/>
              <a:gd name="connsiteY0" fmla="*/ 0 h 5173249"/>
              <a:gd name="connsiteX1" fmla="*/ 12204526 w 12217607"/>
              <a:gd name="connsiteY1" fmla="*/ 989556 h 5173249"/>
              <a:gd name="connsiteX2" fmla="*/ 12217052 w 12217607"/>
              <a:gd name="connsiteY2" fmla="*/ 5173249 h 5173249"/>
              <a:gd name="connsiteX3" fmla="*/ 12526 w 12217607"/>
              <a:gd name="connsiteY3" fmla="*/ 3807912 h 5173249"/>
              <a:gd name="connsiteX4" fmla="*/ 0 w 12217607"/>
              <a:gd name="connsiteY4" fmla="*/ 0 h 5173249"/>
              <a:gd name="connsiteX0" fmla="*/ 0 w 12217607"/>
              <a:gd name="connsiteY0" fmla="*/ 0 h 5173249"/>
              <a:gd name="connsiteX1" fmla="*/ 12204526 w 12217607"/>
              <a:gd name="connsiteY1" fmla="*/ 688931 h 5173249"/>
              <a:gd name="connsiteX2" fmla="*/ 12217052 w 12217607"/>
              <a:gd name="connsiteY2" fmla="*/ 5173249 h 5173249"/>
              <a:gd name="connsiteX3" fmla="*/ 12526 w 12217607"/>
              <a:gd name="connsiteY3" fmla="*/ 3807912 h 5173249"/>
              <a:gd name="connsiteX4" fmla="*/ 0 w 12217607"/>
              <a:gd name="connsiteY4" fmla="*/ 0 h 5173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607" h="5173249">
                <a:moveTo>
                  <a:pt x="0" y="0"/>
                </a:moveTo>
                <a:lnTo>
                  <a:pt x="12204526" y="688931"/>
                </a:lnTo>
                <a:cubicBezTo>
                  <a:pt x="12200351" y="2196230"/>
                  <a:pt x="12221227" y="3665950"/>
                  <a:pt x="12217052" y="5173249"/>
                </a:cubicBezTo>
                <a:lnTo>
                  <a:pt x="12526" y="3807912"/>
                </a:lnTo>
                <a:cubicBezTo>
                  <a:pt x="8351" y="2417523"/>
                  <a:pt x="4175" y="1390389"/>
                  <a:pt x="0"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2" name="Title 1">
            <a:extLst>
              <a:ext uri="{FF2B5EF4-FFF2-40B4-BE49-F238E27FC236}">
                <a16:creationId xmlns:a16="http://schemas.microsoft.com/office/drawing/2014/main" id="{D2FD286F-A211-4BA3-B1ED-04F8EFB719EB}"/>
              </a:ext>
            </a:extLst>
          </p:cNvPr>
          <p:cNvSpPr>
            <a:spLocks noGrp="1"/>
          </p:cNvSpPr>
          <p:nvPr>
            <p:ph type="title"/>
          </p:nvPr>
        </p:nvSpPr>
        <p:spPr>
          <a:xfrm>
            <a:off x="512522" y="365125"/>
            <a:ext cx="11155680" cy="731520"/>
          </a:xfrm>
        </p:spPr>
        <p:txBody>
          <a:bodyPr anchor="t">
            <a:normAutofit/>
          </a:bodyPr>
          <a:lstStyle/>
          <a:p>
            <a:r>
              <a:rPr lang="en-US" sz="4000"/>
              <a:t>Interdependence of Strategies</a:t>
            </a:r>
            <a:endParaRPr lang="en-US" sz="4000" b="1">
              <a:solidFill>
                <a:srgbClr val="002060"/>
              </a:solidFill>
            </a:endParaRPr>
          </a:p>
        </p:txBody>
      </p:sp>
      <p:grpSp>
        <p:nvGrpSpPr>
          <p:cNvPr id="5" name="Group 4">
            <a:extLst>
              <a:ext uri="{FF2B5EF4-FFF2-40B4-BE49-F238E27FC236}">
                <a16:creationId xmlns:a16="http://schemas.microsoft.com/office/drawing/2014/main" id="{E2899C0F-10D2-997B-F8FC-192D4523D5D7}"/>
              </a:ext>
            </a:extLst>
          </p:cNvPr>
          <p:cNvGrpSpPr/>
          <p:nvPr/>
        </p:nvGrpSpPr>
        <p:grpSpPr>
          <a:xfrm>
            <a:off x="315663" y="1866379"/>
            <a:ext cx="2194560" cy="4217173"/>
            <a:chOff x="315663" y="1866379"/>
            <a:chExt cx="2194560" cy="4217173"/>
          </a:xfrm>
        </p:grpSpPr>
        <p:grpSp>
          <p:nvGrpSpPr>
            <p:cNvPr id="10" name="Group 9">
              <a:extLst>
                <a:ext uri="{FF2B5EF4-FFF2-40B4-BE49-F238E27FC236}">
                  <a16:creationId xmlns:a16="http://schemas.microsoft.com/office/drawing/2014/main" id="{8C6767DE-6D34-3754-295C-F2BC9F5BEBD8}"/>
                </a:ext>
              </a:extLst>
            </p:cNvPr>
            <p:cNvGrpSpPr>
              <a:grpSpLocks noChangeAspect="1"/>
            </p:cNvGrpSpPr>
            <p:nvPr/>
          </p:nvGrpSpPr>
          <p:grpSpPr>
            <a:xfrm>
              <a:off x="315663" y="1866379"/>
              <a:ext cx="2194560" cy="3820161"/>
              <a:chOff x="1138573" y="1515649"/>
              <a:chExt cx="2468880" cy="4297680"/>
            </a:xfrm>
          </p:grpSpPr>
          <p:sp>
            <p:nvSpPr>
              <p:cNvPr id="3" name="Rectangle: Rounded Corners 2">
                <a:extLst>
                  <a:ext uri="{FF2B5EF4-FFF2-40B4-BE49-F238E27FC236}">
                    <a16:creationId xmlns:a16="http://schemas.microsoft.com/office/drawing/2014/main" id="{C0F4791E-17F2-8CD4-0807-D93AAE971F19}"/>
                  </a:ext>
                </a:extLst>
              </p:cNvPr>
              <p:cNvSpPr/>
              <p:nvPr/>
            </p:nvSpPr>
            <p:spPr>
              <a:xfrm>
                <a:off x="1138573" y="1515649"/>
                <a:ext cx="2468880" cy="4297680"/>
              </a:xfrm>
              <a:prstGeom prst="roundRect">
                <a:avLst/>
              </a:prstGeom>
              <a:solidFill>
                <a:schemeClr val="bg1"/>
              </a:solid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4" name="TextBox 3">
                <a:extLst>
                  <a:ext uri="{FF2B5EF4-FFF2-40B4-BE49-F238E27FC236}">
                    <a16:creationId xmlns:a16="http://schemas.microsoft.com/office/drawing/2014/main" id="{CA4D181C-B9E3-EB46-E35E-B0D8796F23B1}"/>
                  </a:ext>
                </a:extLst>
              </p:cNvPr>
              <p:cNvSpPr txBox="1"/>
              <p:nvPr/>
            </p:nvSpPr>
            <p:spPr>
              <a:xfrm>
                <a:off x="1652872" y="1665343"/>
                <a:ext cx="1449051" cy="584775"/>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MANAGING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BOUNDARIES</a:t>
                </a:r>
              </a:p>
            </p:txBody>
          </p:sp>
          <p:sp>
            <p:nvSpPr>
              <p:cNvPr id="43" name="Rectangle 8">
                <a:extLst>
                  <a:ext uri="{FF2B5EF4-FFF2-40B4-BE49-F238E27FC236}">
                    <a16:creationId xmlns:a16="http://schemas.microsoft.com/office/drawing/2014/main" id="{73C4F665-AF25-DA62-567B-613A3A67F2C7}"/>
                  </a:ext>
                </a:extLst>
              </p:cNvPr>
              <p:cNvSpPr>
                <a:spLocks noChangeArrowheads="1"/>
              </p:cNvSpPr>
              <p:nvPr/>
            </p:nvSpPr>
            <p:spPr bwMode="auto">
              <a:xfrm>
                <a:off x="1189973" y="3331799"/>
                <a:ext cx="2379945"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44" name="TextBox 43">
                <a:extLst>
                  <a:ext uri="{FF2B5EF4-FFF2-40B4-BE49-F238E27FC236}">
                    <a16:creationId xmlns:a16="http://schemas.microsoft.com/office/drawing/2014/main" id="{096CF52A-9EF9-32A8-649E-4595A8E2BD6C}"/>
                  </a:ext>
                </a:extLst>
              </p:cNvPr>
              <p:cNvSpPr txBox="1"/>
              <p:nvPr/>
            </p:nvSpPr>
            <p:spPr>
              <a:xfrm>
                <a:off x="1405289" y="3529561"/>
                <a:ext cx="1944216" cy="307777"/>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Create Safety</a:t>
                </a:r>
              </a:p>
            </p:txBody>
          </p:sp>
          <p:sp>
            <p:nvSpPr>
              <p:cNvPr id="46" name="Rectangle 8">
                <a:extLst>
                  <a:ext uri="{FF2B5EF4-FFF2-40B4-BE49-F238E27FC236}">
                    <a16:creationId xmlns:a16="http://schemas.microsoft.com/office/drawing/2014/main" id="{E920D132-789A-6D8D-7A4B-68E96BB2641F}"/>
                  </a:ext>
                </a:extLst>
              </p:cNvPr>
              <p:cNvSpPr>
                <a:spLocks noChangeArrowheads="1"/>
              </p:cNvSpPr>
              <p:nvPr/>
            </p:nvSpPr>
            <p:spPr bwMode="auto">
              <a:xfrm>
                <a:off x="1202499" y="5138477"/>
                <a:ext cx="2342367"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47" name="TextBox 46">
                <a:extLst>
                  <a:ext uri="{FF2B5EF4-FFF2-40B4-BE49-F238E27FC236}">
                    <a16:creationId xmlns:a16="http://schemas.microsoft.com/office/drawing/2014/main" id="{EEA6AA14-C202-7CE6-9B93-940166AC6C2A}"/>
                  </a:ext>
                </a:extLst>
              </p:cNvPr>
              <p:cNvSpPr txBox="1"/>
              <p:nvPr/>
            </p:nvSpPr>
            <p:spPr>
              <a:xfrm>
                <a:off x="1706958" y="5353920"/>
                <a:ext cx="1340880"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Foster Respect</a:t>
                </a:r>
              </a:p>
            </p:txBody>
          </p:sp>
          <p:pic>
            <p:nvPicPr>
              <p:cNvPr id="60" name="Picture 59" descr="A diagram of a boundary spanning leadership&#10;&#10;AI-generated content may be incorrect.">
                <a:extLst>
                  <a:ext uri="{FF2B5EF4-FFF2-40B4-BE49-F238E27FC236}">
                    <a16:creationId xmlns:a16="http://schemas.microsoft.com/office/drawing/2014/main" id="{836F3968-5D92-C761-B5F1-9719E365531F}"/>
                  </a:ext>
                </a:extLst>
              </p:cNvPr>
              <p:cNvPicPr>
                <a:picLocks noChangeAspect="1"/>
              </p:cNvPicPr>
              <p:nvPr/>
            </p:nvPicPr>
            <p:blipFill>
              <a:blip r:embed="rId4">
                <a:extLst>
                  <a:ext uri="{28A0092B-C50C-407E-A947-70E740481C1C}">
                    <a14:useLocalDpi xmlns:a14="http://schemas.microsoft.com/office/drawing/2010/main" val="0"/>
                  </a:ext>
                </a:extLst>
              </a:blip>
              <a:srcRect l="13903" t="30684" r="64433" b="51643"/>
              <a:stretch/>
            </p:blipFill>
            <p:spPr>
              <a:xfrm>
                <a:off x="1520932" y="2414267"/>
                <a:ext cx="1712930" cy="786059"/>
              </a:xfrm>
              <a:prstGeom prst="rect">
                <a:avLst/>
              </a:prstGeom>
            </p:spPr>
          </p:pic>
          <p:pic>
            <p:nvPicPr>
              <p:cNvPr id="61" name="Picture 60" descr="A diagram of a boundary spanning leadership&#10;&#10;AI-generated content may be incorrect.">
                <a:extLst>
                  <a:ext uri="{FF2B5EF4-FFF2-40B4-BE49-F238E27FC236}">
                    <a16:creationId xmlns:a16="http://schemas.microsoft.com/office/drawing/2014/main" id="{211607AD-BA87-25CF-4AB1-2070AE3DE8EC}"/>
                  </a:ext>
                </a:extLst>
              </p:cNvPr>
              <p:cNvPicPr>
                <a:picLocks noChangeAspect="1"/>
              </p:cNvPicPr>
              <p:nvPr/>
            </p:nvPicPr>
            <p:blipFill>
              <a:blip r:embed="rId4">
                <a:extLst>
                  <a:ext uri="{28A0092B-C50C-407E-A947-70E740481C1C}">
                    <a14:useLocalDpi xmlns:a14="http://schemas.microsoft.com/office/drawing/2010/main" val="0"/>
                  </a:ext>
                </a:extLst>
              </a:blip>
              <a:srcRect l="13840" t="60939" r="64433" b="11942"/>
              <a:stretch/>
            </p:blipFill>
            <p:spPr>
              <a:xfrm>
                <a:off x="1574725" y="3937727"/>
                <a:ext cx="1605344" cy="1127132"/>
              </a:xfrm>
              <a:prstGeom prst="rect">
                <a:avLst/>
              </a:prstGeom>
            </p:spPr>
          </p:pic>
        </p:grpSp>
        <p:sp>
          <p:nvSpPr>
            <p:cNvPr id="6" name="TextBox 5">
              <a:extLst>
                <a:ext uri="{FF2B5EF4-FFF2-40B4-BE49-F238E27FC236}">
                  <a16:creationId xmlns:a16="http://schemas.microsoft.com/office/drawing/2014/main" id="{9138BAEC-A046-BC96-EA34-980A57BED253}"/>
                </a:ext>
              </a:extLst>
            </p:cNvPr>
            <p:cNvSpPr txBox="1"/>
            <p:nvPr/>
          </p:nvSpPr>
          <p:spPr>
            <a:xfrm>
              <a:off x="351001" y="5775775"/>
              <a:ext cx="2103589"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Facilitate Understanding</a:t>
              </a:r>
            </a:p>
          </p:txBody>
        </p:sp>
      </p:grpSp>
      <p:grpSp>
        <p:nvGrpSpPr>
          <p:cNvPr id="9" name="Group 8">
            <a:extLst>
              <a:ext uri="{FF2B5EF4-FFF2-40B4-BE49-F238E27FC236}">
                <a16:creationId xmlns:a16="http://schemas.microsoft.com/office/drawing/2014/main" id="{0801C20B-E191-602E-5100-9D4F556D5D13}"/>
              </a:ext>
            </a:extLst>
          </p:cNvPr>
          <p:cNvGrpSpPr/>
          <p:nvPr/>
        </p:nvGrpSpPr>
        <p:grpSpPr>
          <a:xfrm>
            <a:off x="4234573" y="1227552"/>
            <a:ext cx="2286000" cy="4658838"/>
            <a:chOff x="4234573" y="1227552"/>
            <a:chExt cx="2286000" cy="4658838"/>
          </a:xfrm>
        </p:grpSpPr>
        <p:grpSp>
          <p:nvGrpSpPr>
            <p:cNvPr id="14" name="Group 13">
              <a:extLst>
                <a:ext uri="{FF2B5EF4-FFF2-40B4-BE49-F238E27FC236}">
                  <a16:creationId xmlns:a16="http://schemas.microsoft.com/office/drawing/2014/main" id="{185033E4-3C4D-F107-2A4C-A7C931A82FDC}"/>
                </a:ext>
              </a:extLst>
            </p:cNvPr>
            <p:cNvGrpSpPr>
              <a:grpSpLocks noChangeAspect="1"/>
            </p:cNvGrpSpPr>
            <p:nvPr/>
          </p:nvGrpSpPr>
          <p:grpSpPr>
            <a:xfrm>
              <a:off x="4234573" y="1227552"/>
              <a:ext cx="2286000" cy="3879285"/>
              <a:chOff x="4716989" y="1515649"/>
              <a:chExt cx="2532554" cy="4297680"/>
            </a:xfrm>
          </p:grpSpPr>
          <p:sp>
            <p:nvSpPr>
              <p:cNvPr id="7" name="Rectangle: Rounded Corners 6">
                <a:extLst>
                  <a:ext uri="{FF2B5EF4-FFF2-40B4-BE49-F238E27FC236}">
                    <a16:creationId xmlns:a16="http://schemas.microsoft.com/office/drawing/2014/main" id="{F95487E2-B1F3-1ACE-8373-E948BF8AFD0F}"/>
                  </a:ext>
                </a:extLst>
              </p:cNvPr>
              <p:cNvSpPr/>
              <p:nvPr/>
            </p:nvSpPr>
            <p:spPr>
              <a:xfrm>
                <a:off x="4780663" y="1515649"/>
                <a:ext cx="2468880" cy="4297680"/>
              </a:xfrm>
              <a:prstGeom prst="roundRect">
                <a:avLst/>
              </a:prstGeom>
              <a:solidFill>
                <a:schemeClr val="bg1"/>
              </a:solid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49" name="Rectangle 8">
                <a:extLst>
                  <a:ext uri="{FF2B5EF4-FFF2-40B4-BE49-F238E27FC236}">
                    <a16:creationId xmlns:a16="http://schemas.microsoft.com/office/drawing/2014/main" id="{D2252633-C74A-3697-8427-E5C12F1BA40B}"/>
                  </a:ext>
                </a:extLst>
              </p:cNvPr>
              <p:cNvSpPr>
                <a:spLocks noChangeArrowheads="1"/>
              </p:cNvSpPr>
              <p:nvPr/>
            </p:nvSpPr>
            <p:spPr bwMode="auto">
              <a:xfrm>
                <a:off x="4716989" y="3331799"/>
                <a:ext cx="2492680"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50" name="TextBox 49">
                <a:extLst>
                  <a:ext uri="{FF2B5EF4-FFF2-40B4-BE49-F238E27FC236}">
                    <a16:creationId xmlns:a16="http://schemas.microsoft.com/office/drawing/2014/main" id="{CCBF7264-EA90-34D4-FB05-624418EE59AF}"/>
                  </a:ext>
                </a:extLst>
              </p:cNvPr>
              <p:cNvSpPr txBox="1"/>
              <p:nvPr/>
            </p:nvSpPr>
            <p:spPr>
              <a:xfrm>
                <a:off x="5492660" y="3529093"/>
                <a:ext cx="1025344"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Build Trust</a:t>
                </a:r>
              </a:p>
            </p:txBody>
          </p:sp>
          <p:sp>
            <p:nvSpPr>
              <p:cNvPr id="52" name="Rectangle 8">
                <a:extLst>
                  <a:ext uri="{FF2B5EF4-FFF2-40B4-BE49-F238E27FC236}">
                    <a16:creationId xmlns:a16="http://schemas.microsoft.com/office/drawing/2014/main" id="{9B6E5126-C1BF-F0AC-FC86-74D222DB7F57}"/>
                  </a:ext>
                </a:extLst>
              </p:cNvPr>
              <p:cNvSpPr>
                <a:spLocks noChangeArrowheads="1"/>
              </p:cNvSpPr>
              <p:nvPr/>
            </p:nvSpPr>
            <p:spPr bwMode="auto">
              <a:xfrm>
                <a:off x="4742041" y="5138477"/>
                <a:ext cx="2492680"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53" name="TextBox 52">
                <a:extLst>
                  <a:ext uri="{FF2B5EF4-FFF2-40B4-BE49-F238E27FC236}">
                    <a16:creationId xmlns:a16="http://schemas.microsoft.com/office/drawing/2014/main" id="{CB765D60-C4FB-D0CE-4E6A-A4650F018C13}"/>
                  </a:ext>
                </a:extLst>
              </p:cNvPr>
              <p:cNvSpPr txBox="1"/>
              <p:nvPr/>
            </p:nvSpPr>
            <p:spPr>
              <a:xfrm>
                <a:off x="5082933" y="5353920"/>
                <a:ext cx="1744388"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Develop Community</a:t>
                </a:r>
              </a:p>
            </p:txBody>
          </p:sp>
          <p:pic>
            <p:nvPicPr>
              <p:cNvPr id="62" name="Picture 61" descr="A diagram of a boundary spanning leadership&#10;&#10;AI-generated content may be incorrect.">
                <a:extLst>
                  <a:ext uri="{FF2B5EF4-FFF2-40B4-BE49-F238E27FC236}">
                    <a16:creationId xmlns:a16="http://schemas.microsoft.com/office/drawing/2014/main" id="{748ABFE1-5B22-38AF-11E1-503506F9EE0D}"/>
                  </a:ext>
                </a:extLst>
              </p:cNvPr>
              <p:cNvPicPr>
                <a:picLocks noChangeAspect="1"/>
              </p:cNvPicPr>
              <p:nvPr/>
            </p:nvPicPr>
            <p:blipFill>
              <a:blip r:embed="rId4">
                <a:extLst>
                  <a:ext uri="{28A0092B-C50C-407E-A947-70E740481C1C}">
                    <a14:useLocalDpi xmlns:a14="http://schemas.microsoft.com/office/drawing/2010/main" val="0"/>
                  </a:ext>
                </a:extLst>
              </a:blip>
              <a:srcRect l="39729" t="29335" r="39706" b="50735"/>
              <a:stretch/>
            </p:blipFill>
            <p:spPr>
              <a:xfrm>
                <a:off x="5025176" y="2260829"/>
                <a:ext cx="1960311" cy="1068634"/>
              </a:xfrm>
              <a:prstGeom prst="rect">
                <a:avLst/>
              </a:prstGeom>
            </p:spPr>
          </p:pic>
          <p:pic>
            <p:nvPicPr>
              <p:cNvPr id="63" name="Picture 62" descr="A diagram of a boundary spanning leadership&#10;&#10;AI-generated content may be incorrect.">
                <a:extLst>
                  <a:ext uri="{FF2B5EF4-FFF2-40B4-BE49-F238E27FC236}">
                    <a16:creationId xmlns:a16="http://schemas.microsoft.com/office/drawing/2014/main" id="{4A09373B-1CAE-3D2B-5AEE-602527C5805F}"/>
                  </a:ext>
                </a:extLst>
              </p:cNvPr>
              <p:cNvPicPr>
                <a:picLocks noChangeAspect="1"/>
              </p:cNvPicPr>
              <p:nvPr/>
            </p:nvPicPr>
            <p:blipFill>
              <a:blip r:embed="rId4">
                <a:extLst>
                  <a:ext uri="{28A0092B-C50C-407E-A947-70E740481C1C}">
                    <a14:useLocalDpi xmlns:a14="http://schemas.microsoft.com/office/drawing/2010/main" val="0"/>
                  </a:ext>
                </a:extLst>
              </a:blip>
              <a:srcRect l="41239" t="64918" r="40924" b="13672"/>
              <a:stretch/>
            </p:blipFill>
            <p:spPr>
              <a:xfrm>
                <a:off x="5229032" y="4011393"/>
                <a:ext cx="1602176" cy="1081785"/>
              </a:xfrm>
              <a:prstGeom prst="rect">
                <a:avLst/>
              </a:prstGeom>
            </p:spPr>
          </p:pic>
          <p:sp>
            <p:nvSpPr>
              <p:cNvPr id="38" name="TextBox 37">
                <a:extLst>
                  <a:ext uri="{FF2B5EF4-FFF2-40B4-BE49-F238E27FC236}">
                    <a16:creationId xmlns:a16="http://schemas.microsoft.com/office/drawing/2014/main" id="{2B89653F-B1CC-C099-77D0-C758C2AA1A93}"/>
                  </a:ext>
                </a:extLst>
              </p:cNvPr>
              <p:cNvSpPr txBox="1"/>
              <p:nvPr/>
            </p:nvSpPr>
            <p:spPr>
              <a:xfrm>
                <a:off x="4742040" y="1666699"/>
                <a:ext cx="2467629" cy="584775"/>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FORGING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COMMON GROUND</a:t>
                </a:r>
              </a:p>
            </p:txBody>
          </p:sp>
        </p:grpSp>
        <p:sp>
          <p:nvSpPr>
            <p:cNvPr id="11" name="TextBox 10">
              <a:extLst>
                <a:ext uri="{FF2B5EF4-FFF2-40B4-BE49-F238E27FC236}">
                  <a16:creationId xmlns:a16="http://schemas.microsoft.com/office/drawing/2014/main" id="{642FB1D7-D1E4-E9F9-D0BB-E28825E6B259}"/>
                </a:ext>
              </a:extLst>
            </p:cNvPr>
            <p:cNvSpPr txBox="1"/>
            <p:nvPr/>
          </p:nvSpPr>
          <p:spPr>
            <a:xfrm>
              <a:off x="4399386" y="5147726"/>
              <a:ext cx="2027139" cy="738664"/>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lang="en-US" sz="1400" b="1" dirty="0">
                  <a:solidFill>
                    <a:srgbClr val="000000">
                      <a:lumMod val="10000"/>
                    </a:srgbClr>
                  </a:solidFill>
                  <a:latin typeface="Trade Gothic Next"/>
                  <a:ea typeface="ＭＳ Ｐゴシック" pitchFamily="127" charset="-128"/>
                </a:rPr>
                <a:t>Build Collective Commitment to a Shared Outcome</a:t>
              </a:r>
              <a:endParaRPr kumimoji="0" lang="en-US" sz="1400" b="1"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endParaRPr>
            </a:p>
          </p:txBody>
        </p:sp>
      </p:grpSp>
      <p:grpSp>
        <p:nvGrpSpPr>
          <p:cNvPr id="12" name="Group 11">
            <a:extLst>
              <a:ext uri="{FF2B5EF4-FFF2-40B4-BE49-F238E27FC236}">
                <a16:creationId xmlns:a16="http://schemas.microsoft.com/office/drawing/2014/main" id="{EEAF89FB-5304-1C28-6FD9-7F9BECC975AC}"/>
              </a:ext>
            </a:extLst>
          </p:cNvPr>
          <p:cNvGrpSpPr/>
          <p:nvPr/>
        </p:nvGrpSpPr>
        <p:grpSpPr>
          <a:xfrm>
            <a:off x="8401150" y="638829"/>
            <a:ext cx="2286000" cy="4224556"/>
            <a:chOff x="8401150" y="638829"/>
            <a:chExt cx="2286000" cy="4224556"/>
          </a:xfrm>
        </p:grpSpPr>
        <p:grpSp>
          <p:nvGrpSpPr>
            <p:cNvPr id="15" name="Group 14">
              <a:extLst>
                <a:ext uri="{FF2B5EF4-FFF2-40B4-BE49-F238E27FC236}">
                  <a16:creationId xmlns:a16="http://schemas.microsoft.com/office/drawing/2014/main" id="{D64989B8-7D20-7EBD-E6D8-019389FE00AA}"/>
                </a:ext>
              </a:extLst>
            </p:cNvPr>
            <p:cNvGrpSpPr>
              <a:grpSpLocks noChangeAspect="1"/>
            </p:cNvGrpSpPr>
            <p:nvPr/>
          </p:nvGrpSpPr>
          <p:grpSpPr>
            <a:xfrm>
              <a:off x="8401150" y="638829"/>
              <a:ext cx="2286000" cy="3902123"/>
              <a:chOff x="8242126" y="638827"/>
              <a:chExt cx="2517731" cy="4297680"/>
            </a:xfrm>
          </p:grpSpPr>
          <p:sp>
            <p:nvSpPr>
              <p:cNvPr id="8" name="Rectangle: Rounded Corners 7">
                <a:extLst>
                  <a:ext uri="{FF2B5EF4-FFF2-40B4-BE49-F238E27FC236}">
                    <a16:creationId xmlns:a16="http://schemas.microsoft.com/office/drawing/2014/main" id="{05B326C3-1970-5D58-1263-20FFCC78A46B}"/>
                  </a:ext>
                </a:extLst>
              </p:cNvPr>
              <p:cNvSpPr/>
              <p:nvPr/>
            </p:nvSpPr>
            <p:spPr>
              <a:xfrm>
                <a:off x="8266134" y="638827"/>
                <a:ext cx="2468880" cy="4297680"/>
              </a:xfrm>
              <a:prstGeom prst="roundRect">
                <a:avLst/>
              </a:prstGeom>
              <a:solidFill>
                <a:schemeClr val="bg1"/>
              </a:solid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55" name="Rectangle 8">
                <a:extLst>
                  <a:ext uri="{FF2B5EF4-FFF2-40B4-BE49-F238E27FC236}">
                    <a16:creationId xmlns:a16="http://schemas.microsoft.com/office/drawing/2014/main" id="{7C53A332-AA2B-1CDD-07A9-89AB4AB002B0}"/>
                  </a:ext>
                </a:extLst>
              </p:cNvPr>
              <p:cNvSpPr>
                <a:spLocks noChangeArrowheads="1"/>
              </p:cNvSpPr>
              <p:nvPr/>
            </p:nvSpPr>
            <p:spPr bwMode="auto">
              <a:xfrm>
                <a:off x="8267178" y="2454977"/>
                <a:ext cx="2467627"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56" name="TextBox 55">
                <a:extLst>
                  <a:ext uri="{FF2B5EF4-FFF2-40B4-BE49-F238E27FC236}">
                    <a16:creationId xmlns:a16="http://schemas.microsoft.com/office/drawing/2014/main" id="{4A8AD1B7-C65F-18C8-43D5-9CBDC9A5A38D}"/>
                  </a:ext>
                </a:extLst>
              </p:cNvPr>
              <p:cNvSpPr txBox="1"/>
              <p:nvPr/>
            </p:nvSpPr>
            <p:spPr>
              <a:xfrm>
                <a:off x="8242126" y="2652272"/>
                <a:ext cx="2480153" cy="307777"/>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Advance Interdependence</a:t>
                </a:r>
              </a:p>
            </p:txBody>
          </p:sp>
          <p:sp>
            <p:nvSpPr>
              <p:cNvPr id="58" name="Rectangle 8">
                <a:extLst>
                  <a:ext uri="{FF2B5EF4-FFF2-40B4-BE49-F238E27FC236}">
                    <a16:creationId xmlns:a16="http://schemas.microsoft.com/office/drawing/2014/main" id="{D0916542-6A70-9778-6894-1D79347F720B}"/>
                  </a:ext>
                </a:extLst>
              </p:cNvPr>
              <p:cNvSpPr>
                <a:spLocks noChangeArrowheads="1"/>
              </p:cNvSpPr>
              <p:nvPr/>
            </p:nvSpPr>
            <p:spPr bwMode="auto">
              <a:xfrm>
                <a:off x="8254652" y="4261655"/>
                <a:ext cx="2505205"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59" name="TextBox 58">
                <a:extLst>
                  <a:ext uri="{FF2B5EF4-FFF2-40B4-BE49-F238E27FC236}">
                    <a16:creationId xmlns:a16="http://schemas.microsoft.com/office/drawing/2014/main" id="{3CAECC34-2558-373A-0E52-3138977FA83D}"/>
                  </a:ext>
                </a:extLst>
              </p:cNvPr>
              <p:cNvSpPr txBox="1"/>
              <p:nvPr/>
            </p:nvSpPr>
            <p:spPr>
              <a:xfrm>
                <a:off x="8703282" y="4477098"/>
                <a:ext cx="1681871"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Enable Reinvention</a:t>
                </a:r>
              </a:p>
            </p:txBody>
          </p:sp>
          <p:pic>
            <p:nvPicPr>
              <p:cNvPr id="64" name="Picture 63" descr="A diagram of a boundary spanning leadership&#10;&#10;AI-generated content may be incorrect.">
                <a:extLst>
                  <a:ext uri="{FF2B5EF4-FFF2-40B4-BE49-F238E27FC236}">
                    <a16:creationId xmlns:a16="http://schemas.microsoft.com/office/drawing/2014/main" id="{DCAF991F-4B7B-61DD-1E8F-0315F4C3BA4C}"/>
                  </a:ext>
                </a:extLst>
              </p:cNvPr>
              <p:cNvPicPr>
                <a:picLocks noChangeAspect="1"/>
              </p:cNvPicPr>
              <p:nvPr/>
            </p:nvPicPr>
            <p:blipFill>
              <a:blip r:embed="rId4">
                <a:extLst>
                  <a:ext uri="{28A0092B-C50C-407E-A947-70E740481C1C}">
                    <a14:useLocalDpi xmlns:a14="http://schemas.microsoft.com/office/drawing/2010/main" val="0"/>
                  </a:ext>
                </a:extLst>
              </a:blip>
              <a:srcRect l="66247" t="29064" r="15109" b="51153"/>
              <a:stretch/>
            </p:blipFill>
            <p:spPr>
              <a:xfrm>
                <a:off x="8689387" y="1380678"/>
                <a:ext cx="1739516" cy="1038281"/>
              </a:xfrm>
              <a:prstGeom prst="rect">
                <a:avLst/>
              </a:prstGeom>
            </p:spPr>
          </p:pic>
          <p:pic>
            <p:nvPicPr>
              <p:cNvPr id="65" name="Picture 64" descr="A diagram of a boundary spanning leadership&#10;&#10;AI-generated content may be incorrect.">
                <a:extLst>
                  <a:ext uri="{FF2B5EF4-FFF2-40B4-BE49-F238E27FC236}">
                    <a16:creationId xmlns:a16="http://schemas.microsoft.com/office/drawing/2014/main" id="{DE4F09EF-5AEE-ADCF-831F-76634A0024EF}"/>
                  </a:ext>
                </a:extLst>
              </p:cNvPr>
              <p:cNvPicPr>
                <a:picLocks noChangeAspect="1"/>
              </p:cNvPicPr>
              <p:nvPr/>
            </p:nvPicPr>
            <p:blipFill>
              <a:blip r:embed="rId4">
                <a:extLst>
                  <a:ext uri="{28A0092B-C50C-407E-A947-70E740481C1C}">
                    <a14:useLocalDpi xmlns:a14="http://schemas.microsoft.com/office/drawing/2010/main" val="0"/>
                  </a:ext>
                </a:extLst>
              </a:blip>
              <a:srcRect l="67125" t="60710" r="17006" b="12797"/>
              <a:stretch/>
            </p:blipFill>
            <p:spPr>
              <a:xfrm>
                <a:off x="8928676" y="3060905"/>
                <a:ext cx="1158888" cy="1088250"/>
              </a:xfrm>
              <a:prstGeom prst="rect">
                <a:avLst/>
              </a:prstGeom>
            </p:spPr>
          </p:pic>
          <p:sp>
            <p:nvSpPr>
              <p:cNvPr id="40" name="TextBox 39">
                <a:extLst>
                  <a:ext uri="{FF2B5EF4-FFF2-40B4-BE49-F238E27FC236}">
                    <a16:creationId xmlns:a16="http://schemas.microsoft.com/office/drawing/2014/main" id="{EBA62F7F-E9B8-FE78-6D9B-E0364E0669B0}"/>
                  </a:ext>
                </a:extLst>
              </p:cNvPr>
              <p:cNvSpPr txBox="1"/>
              <p:nvPr/>
            </p:nvSpPr>
            <p:spPr>
              <a:xfrm>
                <a:off x="8629886" y="802577"/>
                <a:ext cx="1747594" cy="584775"/>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DISCOVERING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NEW FRONTIERS</a:t>
                </a:r>
              </a:p>
            </p:txBody>
          </p:sp>
        </p:grpSp>
        <p:sp>
          <p:nvSpPr>
            <p:cNvPr id="16" name="TextBox 15">
              <a:extLst>
                <a:ext uri="{FF2B5EF4-FFF2-40B4-BE49-F238E27FC236}">
                  <a16:creationId xmlns:a16="http://schemas.microsoft.com/office/drawing/2014/main" id="{A91D7BF5-2F6F-9700-E0C6-B12EF50EEA75}"/>
                </a:ext>
              </a:extLst>
            </p:cNvPr>
            <p:cNvSpPr txBox="1"/>
            <p:nvPr/>
          </p:nvSpPr>
          <p:spPr>
            <a:xfrm>
              <a:off x="8514963" y="4555608"/>
              <a:ext cx="2027139" cy="307777"/>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Unlock New Potential</a:t>
              </a:r>
            </a:p>
          </p:txBody>
        </p:sp>
      </p:grpSp>
    </p:spTree>
    <p:extLst>
      <p:ext uri="{BB962C8B-B14F-4D97-AF65-F5344CB8AC3E}">
        <p14:creationId xmlns:p14="http://schemas.microsoft.com/office/powerpoint/2010/main" val="96787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61CC-89FF-7800-511C-EEA472EAE1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A6B2D11-98D5-EE0D-E053-49ECEA4AC0C2}"/>
              </a:ext>
            </a:extLst>
          </p:cNvPr>
          <p:cNvSpPr/>
          <p:nvPr/>
        </p:nvSpPr>
        <p:spPr>
          <a:xfrm>
            <a:off x="-12526" y="1227552"/>
            <a:ext cx="12217607" cy="5173249"/>
          </a:xfrm>
          <a:custGeom>
            <a:avLst/>
            <a:gdLst>
              <a:gd name="connsiteX0" fmla="*/ 0 w 12192000"/>
              <a:gd name="connsiteY0" fmla="*/ 0 h 3908121"/>
              <a:gd name="connsiteX1" fmla="*/ 12192000 w 12192000"/>
              <a:gd name="connsiteY1" fmla="*/ 0 h 3908121"/>
              <a:gd name="connsiteX2" fmla="*/ 12192000 w 12192000"/>
              <a:gd name="connsiteY2" fmla="*/ 3908121 h 3908121"/>
              <a:gd name="connsiteX3" fmla="*/ 0 w 12192000"/>
              <a:gd name="connsiteY3" fmla="*/ 3908121 h 3908121"/>
              <a:gd name="connsiteX4" fmla="*/ 0 w 12192000"/>
              <a:gd name="connsiteY4" fmla="*/ 0 h 3908121"/>
              <a:gd name="connsiteX0" fmla="*/ 0 w 12204526"/>
              <a:gd name="connsiteY0" fmla="*/ 0 h 4171167"/>
              <a:gd name="connsiteX1" fmla="*/ 12204526 w 12204526"/>
              <a:gd name="connsiteY1" fmla="*/ 263046 h 4171167"/>
              <a:gd name="connsiteX2" fmla="*/ 12204526 w 12204526"/>
              <a:gd name="connsiteY2" fmla="*/ 4171167 h 4171167"/>
              <a:gd name="connsiteX3" fmla="*/ 12526 w 12204526"/>
              <a:gd name="connsiteY3" fmla="*/ 4171167 h 4171167"/>
              <a:gd name="connsiteX4" fmla="*/ 0 w 12204526"/>
              <a:gd name="connsiteY4" fmla="*/ 0 h 4171167"/>
              <a:gd name="connsiteX0" fmla="*/ 1205 w 12205731"/>
              <a:gd name="connsiteY0" fmla="*/ 0 h 4171167"/>
              <a:gd name="connsiteX1" fmla="*/ 12205731 w 12205731"/>
              <a:gd name="connsiteY1" fmla="*/ 263046 h 4171167"/>
              <a:gd name="connsiteX2" fmla="*/ 12205731 w 12205731"/>
              <a:gd name="connsiteY2" fmla="*/ 4171167 h 4171167"/>
              <a:gd name="connsiteX3" fmla="*/ 1205 w 12205731"/>
              <a:gd name="connsiteY3" fmla="*/ 3695178 h 4171167"/>
              <a:gd name="connsiteX4" fmla="*/ 1205 w 12205731"/>
              <a:gd name="connsiteY4" fmla="*/ 0 h 4171167"/>
              <a:gd name="connsiteX0" fmla="*/ 1205 w 12205731"/>
              <a:gd name="connsiteY0" fmla="*/ 0 h 4784942"/>
              <a:gd name="connsiteX1" fmla="*/ 12205731 w 12205731"/>
              <a:gd name="connsiteY1" fmla="*/ 263046 h 4784942"/>
              <a:gd name="connsiteX2" fmla="*/ 12193205 w 12205731"/>
              <a:gd name="connsiteY2" fmla="*/ 4784942 h 4784942"/>
              <a:gd name="connsiteX3" fmla="*/ 1205 w 12205731"/>
              <a:gd name="connsiteY3" fmla="*/ 3695178 h 4784942"/>
              <a:gd name="connsiteX4" fmla="*/ 1205 w 12205731"/>
              <a:gd name="connsiteY4" fmla="*/ 0 h 4784942"/>
              <a:gd name="connsiteX0" fmla="*/ 1205 w 12205731"/>
              <a:gd name="connsiteY0" fmla="*/ 0 h 4784942"/>
              <a:gd name="connsiteX1" fmla="*/ 12205731 w 12205731"/>
              <a:gd name="connsiteY1" fmla="*/ 989556 h 4784942"/>
              <a:gd name="connsiteX2" fmla="*/ 12193205 w 12205731"/>
              <a:gd name="connsiteY2" fmla="*/ 4784942 h 4784942"/>
              <a:gd name="connsiteX3" fmla="*/ 1205 w 12205731"/>
              <a:gd name="connsiteY3" fmla="*/ 3695178 h 4784942"/>
              <a:gd name="connsiteX4" fmla="*/ 1205 w 12205731"/>
              <a:gd name="connsiteY4" fmla="*/ 0 h 4784942"/>
              <a:gd name="connsiteX0" fmla="*/ 1205 w 12206936"/>
              <a:gd name="connsiteY0" fmla="*/ 0 h 5098093"/>
              <a:gd name="connsiteX1" fmla="*/ 12205731 w 12206936"/>
              <a:gd name="connsiteY1" fmla="*/ 989556 h 5098093"/>
              <a:gd name="connsiteX2" fmla="*/ 12205731 w 12206936"/>
              <a:gd name="connsiteY2" fmla="*/ 5098093 h 5098093"/>
              <a:gd name="connsiteX3" fmla="*/ 1205 w 12206936"/>
              <a:gd name="connsiteY3" fmla="*/ 3695178 h 5098093"/>
              <a:gd name="connsiteX4" fmla="*/ 1205 w 12206936"/>
              <a:gd name="connsiteY4" fmla="*/ 0 h 5098093"/>
              <a:gd name="connsiteX0" fmla="*/ 1205 w 12218812"/>
              <a:gd name="connsiteY0" fmla="*/ 0 h 5173249"/>
              <a:gd name="connsiteX1" fmla="*/ 12205731 w 12218812"/>
              <a:gd name="connsiteY1" fmla="*/ 989556 h 5173249"/>
              <a:gd name="connsiteX2" fmla="*/ 12218257 w 12218812"/>
              <a:gd name="connsiteY2" fmla="*/ 5173249 h 5173249"/>
              <a:gd name="connsiteX3" fmla="*/ 1205 w 12218812"/>
              <a:gd name="connsiteY3" fmla="*/ 3695178 h 5173249"/>
              <a:gd name="connsiteX4" fmla="*/ 1205 w 12218812"/>
              <a:gd name="connsiteY4" fmla="*/ 0 h 5173249"/>
              <a:gd name="connsiteX0" fmla="*/ 0 w 12217607"/>
              <a:gd name="connsiteY0" fmla="*/ 0 h 5173249"/>
              <a:gd name="connsiteX1" fmla="*/ 12204526 w 12217607"/>
              <a:gd name="connsiteY1" fmla="*/ 989556 h 5173249"/>
              <a:gd name="connsiteX2" fmla="*/ 12217052 w 12217607"/>
              <a:gd name="connsiteY2" fmla="*/ 5173249 h 5173249"/>
              <a:gd name="connsiteX3" fmla="*/ 12526 w 12217607"/>
              <a:gd name="connsiteY3" fmla="*/ 3807912 h 5173249"/>
              <a:gd name="connsiteX4" fmla="*/ 0 w 12217607"/>
              <a:gd name="connsiteY4" fmla="*/ 0 h 5173249"/>
              <a:gd name="connsiteX0" fmla="*/ 0 w 12217607"/>
              <a:gd name="connsiteY0" fmla="*/ 0 h 5173249"/>
              <a:gd name="connsiteX1" fmla="*/ 12204526 w 12217607"/>
              <a:gd name="connsiteY1" fmla="*/ 688931 h 5173249"/>
              <a:gd name="connsiteX2" fmla="*/ 12217052 w 12217607"/>
              <a:gd name="connsiteY2" fmla="*/ 5173249 h 5173249"/>
              <a:gd name="connsiteX3" fmla="*/ 12526 w 12217607"/>
              <a:gd name="connsiteY3" fmla="*/ 3807912 h 5173249"/>
              <a:gd name="connsiteX4" fmla="*/ 0 w 12217607"/>
              <a:gd name="connsiteY4" fmla="*/ 0 h 5173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607" h="5173249">
                <a:moveTo>
                  <a:pt x="0" y="0"/>
                </a:moveTo>
                <a:lnTo>
                  <a:pt x="12204526" y="688931"/>
                </a:lnTo>
                <a:cubicBezTo>
                  <a:pt x="12200351" y="2196230"/>
                  <a:pt x="12221227" y="3665950"/>
                  <a:pt x="12217052" y="5173249"/>
                </a:cubicBezTo>
                <a:lnTo>
                  <a:pt x="12526" y="3807912"/>
                </a:lnTo>
                <a:cubicBezTo>
                  <a:pt x="8351" y="2417523"/>
                  <a:pt x="4175" y="1390389"/>
                  <a:pt x="0"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2" name="Title 1">
            <a:extLst>
              <a:ext uri="{FF2B5EF4-FFF2-40B4-BE49-F238E27FC236}">
                <a16:creationId xmlns:a16="http://schemas.microsoft.com/office/drawing/2014/main" id="{9E1D46EA-087D-320A-C3EB-FA82DF33C7E0}"/>
              </a:ext>
            </a:extLst>
          </p:cNvPr>
          <p:cNvSpPr>
            <a:spLocks noGrp="1"/>
          </p:cNvSpPr>
          <p:nvPr>
            <p:ph type="title"/>
          </p:nvPr>
        </p:nvSpPr>
        <p:spPr>
          <a:xfrm>
            <a:off x="512522" y="365125"/>
            <a:ext cx="11155680" cy="731520"/>
          </a:xfrm>
        </p:spPr>
        <p:txBody>
          <a:bodyPr anchor="t">
            <a:normAutofit/>
          </a:bodyPr>
          <a:lstStyle/>
          <a:p>
            <a:r>
              <a:rPr lang="en-US" sz="4000"/>
              <a:t>Diagnostic Check</a:t>
            </a:r>
            <a:endParaRPr lang="en-US" sz="4000" b="1">
              <a:solidFill>
                <a:srgbClr val="002060"/>
              </a:solidFill>
            </a:endParaRPr>
          </a:p>
        </p:txBody>
      </p:sp>
      <p:grpSp>
        <p:nvGrpSpPr>
          <p:cNvPr id="10" name="Group 9">
            <a:extLst>
              <a:ext uri="{FF2B5EF4-FFF2-40B4-BE49-F238E27FC236}">
                <a16:creationId xmlns:a16="http://schemas.microsoft.com/office/drawing/2014/main" id="{441E7A01-65C8-54CD-E62E-3D6828D5F5C3}"/>
              </a:ext>
            </a:extLst>
          </p:cNvPr>
          <p:cNvGrpSpPr/>
          <p:nvPr/>
        </p:nvGrpSpPr>
        <p:grpSpPr>
          <a:xfrm>
            <a:off x="1369065" y="1866377"/>
            <a:ext cx="2508935" cy="4297680"/>
            <a:chOff x="1118545" y="1515649"/>
            <a:chExt cx="2508935" cy="4297680"/>
          </a:xfrm>
        </p:grpSpPr>
        <p:sp>
          <p:nvSpPr>
            <p:cNvPr id="3" name="Rectangle: Rounded Corners 2">
              <a:extLst>
                <a:ext uri="{FF2B5EF4-FFF2-40B4-BE49-F238E27FC236}">
                  <a16:creationId xmlns:a16="http://schemas.microsoft.com/office/drawing/2014/main" id="{79D5D337-344B-5C99-3D12-1FEEAC9E4672}"/>
                </a:ext>
              </a:extLst>
            </p:cNvPr>
            <p:cNvSpPr/>
            <p:nvPr/>
          </p:nvSpPr>
          <p:spPr>
            <a:xfrm>
              <a:off x="1138573" y="1515649"/>
              <a:ext cx="2468880" cy="4297680"/>
            </a:xfrm>
            <a:prstGeom prst="roundRect">
              <a:avLst/>
            </a:prstGeom>
            <a:solidFill>
              <a:schemeClr val="bg1"/>
            </a:solid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4" name="TextBox 3">
              <a:extLst>
                <a:ext uri="{FF2B5EF4-FFF2-40B4-BE49-F238E27FC236}">
                  <a16:creationId xmlns:a16="http://schemas.microsoft.com/office/drawing/2014/main" id="{AFB30D5C-836A-1C1B-C748-D915684806E6}"/>
                </a:ext>
              </a:extLst>
            </p:cNvPr>
            <p:cNvSpPr txBox="1"/>
            <p:nvPr/>
          </p:nvSpPr>
          <p:spPr>
            <a:xfrm>
              <a:off x="1652872" y="1665343"/>
              <a:ext cx="1449051" cy="584775"/>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MANAGING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BOUNDARIES</a:t>
              </a:r>
            </a:p>
          </p:txBody>
        </p:sp>
        <p:sp>
          <p:nvSpPr>
            <p:cNvPr id="43" name="Rectangle 8">
              <a:extLst>
                <a:ext uri="{FF2B5EF4-FFF2-40B4-BE49-F238E27FC236}">
                  <a16:creationId xmlns:a16="http://schemas.microsoft.com/office/drawing/2014/main" id="{B471BDB6-4EA6-F669-754E-4A4F72D12E8B}"/>
                </a:ext>
              </a:extLst>
            </p:cNvPr>
            <p:cNvSpPr>
              <a:spLocks noChangeArrowheads="1"/>
            </p:cNvSpPr>
            <p:nvPr/>
          </p:nvSpPr>
          <p:spPr bwMode="auto">
            <a:xfrm>
              <a:off x="1118545" y="2936931"/>
              <a:ext cx="2508935" cy="1938992"/>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Are we having the conversations necessary to do difficult work together?</a:t>
              </a:r>
            </a:p>
          </p:txBody>
        </p:sp>
      </p:grpSp>
      <p:grpSp>
        <p:nvGrpSpPr>
          <p:cNvPr id="14" name="Group 13">
            <a:extLst>
              <a:ext uri="{FF2B5EF4-FFF2-40B4-BE49-F238E27FC236}">
                <a16:creationId xmlns:a16="http://schemas.microsoft.com/office/drawing/2014/main" id="{DB5C402F-2026-22E7-0364-ACDE880D0526}"/>
              </a:ext>
            </a:extLst>
          </p:cNvPr>
          <p:cNvGrpSpPr/>
          <p:nvPr/>
        </p:nvGrpSpPr>
        <p:grpSpPr>
          <a:xfrm>
            <a:off x="4779618" y="1252602"/>
            <a:ext cx="2507503" cy="4297680"/>
            <a:chOff x="4742040" y="1515649"/>
            <a:chExt cx="2507503" cy="4297680"/>
          </a:xfrm>
        </p:grpSpPr>
        <p:sp>
          <p:nvSpPr>
            <p:cNvPr id="7" name="Rectangle: Rounded Corners 6">
              <a:extLst>
                <a:ext uri="{FF2B5EF4-FFF2-40B4-BE49-F238E27FC236}">
                  <a16:creationId xmlns:a16="http://schemas.microsoft.com/office/drawing/2014/main" id="{615AF5DC-D4F4-0B01-C201-F6BADB2A6B72}"/>
                </a:ext>
              </a:extLst>
            </p:cNvPr>
            <p:cNvSpPr/>
            <p:nvPr/>
          </p:nvSpPr>
          <p:spPr>
            <a:xfrm>
              <a:off x="4780663" y="1515649"/>
              <a:ext cx="2468880" cy="4297680"/>
            </a:xfrm>
            <a:prstGeom prst="roundRect">
              <a:avLst/>
            </a:prstGeom>
            <a:solidFill>
              <a:schemeClr val="bg1"/>
            </a:solid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38" name="TextBox 37">
              <a:extLst>
                <a:ext uri="{FF2B5EF4-FFF2-40B4-BE49-F238E27FC236}">
                  <a16:creationId xmlns:a16="http://schemas.microsoft.com/office/drawing/2014/main" id="{A2EF451C-CA18-3E0D-0856-FC8690431B6A}"/>
                </a:ext>
              </a:extLst>
            </p:cNvPr>
            <p:cNvSpPr txBox="1"/>
            <p:nvPr/>
          </p:nvSpPr>
          <p:spPr>
            <a:xfrm>
              <a:off x="4742040" y="1666699"/>
              <a:ext cx="2467629" cy="584775"/>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FORGING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COMMON GROUND</a:t>
              </a:r>
            </a:p>
          </p:txBody>
        </p:sp>
      </p:grpSp>
      <p:grpSp>
        <p:nvGrpSpPr>
          <p:cNvPr id="15" name="Group 14">
            <a:extLst>
              <a:ext uri="{FF2B5EF4-FFF2-40B4-BE49-F238E27FC236}">
                <a16:creationId xmlns:a16="http://schemas.microsoft.com/office/drawing/2014/main" id="{79CB2949-D5C2-F004-E71B-F1AFA9AE264E}"/>
              </a:ext>
            </a:extLst>
          </p:cNvPr>
          <p:cNvGrpSpPr/>
          <p:nvPr/>
        </p:nvGrpSpPr>
        <p:grpSpPr>
          <a:xfrm>
            <a:off x="8266134" y="638827"/>
            <a:ext cx="2468880" cy="4297680"/>
            <a:chOff x="8266134" y="638827"/>
            <a:chExt cx="2468880" cy="4297680"/>
          </a:xfrm>
        </p:grpSpPr>
        <p:sp>
          <p:nvSpPr>
            <p:cNvPr id="8" name="Rectangle: Rounded Corners 7">
              <a:extLst>
                <a:ext uri="{FF2B5EF4-FFF2-40B4-BE49-F238E27FC236}">
                  <a16:creationId xmlns:a16="http://schemas.microsoft.com/office/drawing/2014/main" id="{21CE2A92-D1D5-5183-E437-1352023AE35C}"/>
                </a:ext>
              </a:extLst>
            </p:cNvPr>
            <p:cNvSpPr/>
            <p:nvPr/>
          </p:nvSpPr>
          <p:spPr>
            <a:xfrm>
              <a:off x="8266134" y="638827"/>
              <a:ext cx="2468880" cy="4297680"/>
            </a:xfrm>
            <a:prstGeom prst="roundRect">
              <a:avLst/>
            </a:prstGeom>
            <a:solidFill>
              <a:schemeClr val="bg1"/>
            </a:solidFill>
            <a:ln w="28575">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40" name="TextBox 39">
              <a:extLst>
                <a:ext uri="{FF2B5EF4-FFF2-40B4-BE49-F238E27FC236}">
                  <a16:creationId xmlns:a16="http://schemas.microsoft.com/office/drawing/2014/main" id="{022A3ECD-2343-3CF2-3847-1EDE27A3DB22}"/>
                </a:ext>
              </a:extLst>
            </p:cNvPr>
            <p:cNvSpPr txBox="1"/>
            <p:nvPr/>
          </p:nvSpPr>
          <p:spPr>
            <a:xfrm>
              <a:off x="8629886" y="802577"/>
              <a:ext cx="1747594" cy="584775"/>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DISCOVERING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NEW FRONTIERS</a:t>
              </a:r>
            </a:p>
          </p:txBody>
        </p:sp>
      </p:grpSp>
      <p:sp>
        <p:nvSpPr>
          <p:cNvPr id="6" name="TextBox 5">
            <a:extLst>
              <a:ext uri="{FF2B5EF4-FFF2-40B4-BE49-F238E27FC236}">
                <a16:creationId xmlns:a16="http://schemas.microsoft.com/office/drawing/2014/main" id="{8CA9FAD6-8188-4FD0-B3C3-5B68FAE2DC4C}"/>
              </a:ext>
            </a:extLst>
          </p:cNvPr>
          <p:cNvSpPr txBox="1"/>
          <p:nvPr/>
        </p:nvSpPr>
        <p:spPr>
          <a:xfrm>
            <a:off x="4866139" y="2600846"/>
            <a:ext cx="2373084" cy="1938992"/>
          </a:xfrm>
          <a:prstGeom prst="rect">
            <a:avLst/>
          </a:prstGeom>
          <a:noFill/>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Have we become a community built on trust and a shared goal?</a:t>
            </a:r>
          </a:p>
        </p:txBody>
      </p:sp>
      <p:sp>
        <p:nvSpPr>
          <p:cNvPr id="9" name="TextBox 8">
            <a:extLst>
              <a:ext uri="{FF2B5EF4-FFF2-40B4-BE49-F238E27FC236}">
                <a16:creationId xmlns:a16="http://schemas.microsoft.com/office/drawing/2014/main" id="{DE98D2B2-37E9-2FAC-32A2-66713418DF1E}"/>
              </a:ext>
            </a:extLst>
          </p:cNvPr>
          <p:cNvSpPr txBox="1"/>
          <p:nvPr/>
        </p:nvSpPr>
        <p:spPr>
          <a:xfrm>
            <a:off x="8314032" y="1866377"/>
            <a:ext cx="2373084" cy="1938992"/>
          </a:xfrm>
          <a:prstGeom prst="rect">
            <a:avLst/>
          </a:prstGeom>
          <a:noFill/>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Have we transformed into an agile network of collaborative partners?</a:t>
            </a:r>
          </a:p>
        </p:txBody>
      </p:sp>
      <p:sp>
        <p:nvSpPr>
          <p:cNvPr id="5" name="TextBox 4">
            <a:extLst>
              <a:ext uri="{FF2B5EF4-FFF2-40B4-BE49-F238E27FC236}">
                <a16:creationId xmlns:a16="http://schemas.microsoft.com/office/drawing/2014/main" id="{F0EE61FB-36A0-AB1D-246A-BD804B765FF5}"/>
              </a:ext>
            </a:extLst>
          </p:cNvPr>
          <p:cNvSpPr txBox="1"/>
          <p:nvPr/>
        </p:nvSpPr>
        <p:spPr>
          <a:xfrm>
            <a:off x="5045308" y="38662"/>
            <a:ext cx="3068177" cy="923330"/>
          </a:xfrm>
          <a:prstGeom prst="rect">
            <a:avLst/>
          </a:prstGeom>
          <a:noFill/>
        </p:spPr>
        <p:txBody>
          <a:bodyPr wrap="square" rtlCol="0">
            <a:spAutoFit/>
          </a:bodyPr>
          <a:lstStyle/>
          <a:p>
            <a:r>
              <a:rPr lang="en-US" dirty="0"/>
              <a:t>Research from Andy; tendencies and impacts—importance of MB strategy</a:t>
            </a:r>
          </a:p>
        </p:txBody>
      </p:sp>
    </p:spTree>
    <p:extLst>
      <p:ext uri="{BB962C8B-B14F-4D97-AF65-F5344CB8AC3E}">
        <p14:creationId xmlns:p14="http://schemas.microsoft.com/office/powerpoint/2010/main" val="238677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31E3-A729-6E04-B9CB-1D378FC0FE9F}"/>
              </a:ext>
            </a:extLst>
          </p:cNvPr>
          <p:cNvSpPr>
            <a:spLocks noGrp="1"/>
          </p:cNvSpPr>
          <p:nvPr>
            <p:ph type="title"/>
          </p:nvPr>
        </p:nvSpPr>
        <p:spPr/>
        <p:txBody>
          <a:bodyPr/>
          <a:lstStyle/>
          <a:p>
            <a:r>
              <a:rPr lang="en-US" dirty="0"/>
              <a:t>City of the Future</a:t>
            </a:r>
          </a:p>
        </p:txBody>
      </p:sp>
      <p:sp>
        <p:nvSpPr>
          <p:cNvPr id="39939" name="Content Placeholder 1"/>
          <p:cNvSpPr>
            <a:spLocks noGrp="1"/>
          </p:cNvSpPr>
          <p:nvPr>
            <p:ph idx="4294967295"/>
          </p:nvPr>
        </p:nvSpPr>
        <p:spPr>
          <a:xfrm>
            <a:off x="544010" y="1584747"/>
            <a:ext cx="3854450" cy="4572986"/>
          </a:xfrm>
          <a:prstGeom prst="rect">
            <a:avLst/>
          </a:prstGeom>
        </p:spPr>
        <p:txBody>
          <a:bodyPr/>
          <a:lstStyle/>
          <a:p>
            <a:r>
              <a:rPr lang="en-US" altLang="en-US" sz="2400" dirty="0"/>
              <a:t>Boundary Spanning challenges…</a:t>
            </a:r>
          </a:p>
          <a:p>
            <a:pPr>
              <a:spcBef>
                <a:spcPts val="600"/>
              </a:spcBef>
            </a:pPr>
            <a:endParaRPr lang="en-US" altLang="en-US" sz="2400" dirty="0"/>
          </a:p>
          <a:p>
            <a:pPr>
              <a:spcBef>
                <a:spcPts val="600"/>
              </a:spcBef>
            </a:pPr>
            <a:r>
              <a:rPr lang="en-US" altLang="en-US" sz="2400" dirty="0"/>
              <a:t>Underlying </a:t>
            </a:r>
            <a:r>
              <a:rPr lang="en-US" altLang="en-US" sz="2400"/>
              <a:t>issues that can contribute </a:t>
            </a:r>
            <a:r>
              <a:rPr lang="en-US" altLang="en-US" sz="2400" dirty="0"/>
              <a:t>to conflict? </a:t>
            </a:r>
          </a:p>
          <a:p>
            <a:pPr marL="342900" indent="-342900">
              <a:spcBef>
                <a:spcPts val="600"/>
              </a:spcBef>
              <a:buFont typeface="Arial" panose="020B0604020202020204" pitchFamily="34" charset="0"/>
              <a:buChar char="•"/>
            </a:pPr>
            <a:r>
              <a:rPr lang="en-US" altLang="en-US" sz="2400" dirty="0"/>
              <a:t>Timeframe  differences, </a:t>
            </a:r>
          </a:p>
          <a:p>
            <a:pPr marL="342900" indent="-342900">
              <a:spcBef>
                <a:spcPts val="600"/>
              </a:spcBef>
              <a:buFont typeface="Arial" panose="020B0604020202020204" pitchFamily="34" charset="0"/>
              <a:buChar char="•"/>
            </a:pPr>
            <a:r>
              <a:rPr lang="en-US" altLang="en-US" sz="2400" dirty="0"/>
              <a:t>Differences in values, </a:t>
            </a:r>
          </a:p>
          <a:p>
            <a:pPr marL="342900" indent="-342900">
              <a:spcBef>
                <a:spcPts val="600"/>
              </a:spcBef>
              <a:buFont typeface="Arial" panose="020B0604020202020204" pitchFamily="34" charset="0"/>
              <a:buChar char="•"/>
            </a:pPr>
            <a:r>
              <a:rPr lang="en-US" altLang="en-US" sz="2400" dirty="0"/>
              <a:t>Different ways of thinking and problem solving… </a:t>
            </a:r>
          </a:p>
        </p:txBody>
      </p:sp>
      <p:pic>
        <p:nvPicPr>
          <p:cNvPr id="3" name="Picture 2">
            <a:extLst>
              <a:ext uri="{FF2B5EF4-FFF2-40B4-BE49-F238E27FC236}">
                <a16:creationId xmlns:a16="http://schemas.microsoft.com/office/drawing/2014/main" id="{9949D044-5951-A42A-BF3C-FA1609573168}"/>
              </a:ext>
            </a:extLst>
          </p:cNvPr>
          <p:cNvPicPr>
            <a:picLocks noChangeAspect="1"/>
          </p:cNvPicPr>
          <p:nvPr/>
        </p:nvPicPr>
        <p:blipFill>
          <a:blip r:embed="rId3"/>
          <a:srcRect l="9420"/>
          <a:stretch>
            <a:fillRect/>
          </a:stretch>
        </p:blipFill>
        <p:spPr>
          <a:xfrm>
            <a:off x="5162452" y="1"/>
            <a:ext cx="7029548" cy="6157732"/>
          </a:xfrm>
          <a:prstGeom prst="rect">
            <a:avLst/>
          </a:prstGeom>
        </p:spPr>
      </p:pic>
    </p:spTree>
    <p:extLst>
      <p:ext uri="{BB962C8B-B14F-4D97-AF65-F5344CB8AC3E}">
        <p14:creationId xmlns:p14="http://schemas.microsoft.com/office/powerpoint/2010/main" val="380707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3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93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93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78FA8A-12BD-014B-870C-23BC1A4C2FA7}"/>
              </a:ext>
            </a:extLst>
          </p:cNvPr>
          <p:cNvSpPr/>
          <p:nvPr/>
        </p:nvSpPr>
        <p:spPr>
          <a:xfrm>
            <a:off x="6435434" y="5346701"/>
            <a:ext cx="5231846"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B8520C7-5B52-045B-9751-748DAEB007B1}"/>
              </a:ext>
            </a:extLst>
          </p:cNvPr>
          <p:cNvPicPr>
            <a:picLocks/>
          </p:cNvPicPr>
          <p:nvPr/>
        </p:nvPicPr>
        <p:blipFill rotWithShape="1">
          <a:blip r:embed="rId3"/>
          <a:srcRect l="14110" t="-1" r="28380" b="20153"/>
          <a:stretch>
            <a:fillRect/>
          </a:stretch>
        </p:blipFill>
        <p:spPr>
          <a:xfrm>
            <a:off x="6435434" y="497711"/>
            <a:ext cx="5231846" cy="4848990"/>
          </a:xfrm>
          <a:prstGeom prst="round1Rect">
            <a:avLst/>
          </a:prstGeom>
          <a:noFill/>
        </p:spPr>
      </p:pic>
      <p:sp>
        <p:nvSpPr>
          <p:cNvPr id="5" name="TextBox 4">
            <a:extLst>
              <a:ext uri="{FF2B5EF4-FFF2-40B4-BE49-F238E27FC236}">
                <a16:creationId xmlns:a16="http://schemas.microsoft.com/office/drawing/2014/main" id="{B97F9536-FA43-4453-BC2F-173E5766BE11}"/>
              </a:ext>
            </a:extLst>
          </p:cNvPr>
          <p:cNvSpPr txBox="1"/>
          <p:nvPr/>
        </p:nvSpPr>
        <p:spPr>
          <a:xfrm>
            <a:off x="544487" y="2066324"/>
            <a:ext cx="5212080" cy="4522807"/>
          </a:xfrm>
          <a:prstGeom prst="rect">
            <a:avLst/>
          </a:prstGeom>
        </p:spPr>
        <p:txBody>
          <a:bodyPr vert="horz" lIns="91440" tIns="45720" rIns="91440" bIns="45720" rtlCol="0" anchor="t">
            <a:normAutofit fontScale="85000" lnSpcReduction="10000"/>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rade Gothic Next"/>
                <a:ea typeface="+mn-ea"/>
                <a:cs typeface="+mn-cs"/>
              </a:rPr>
              <a:t>Why </a:t>
            </a:r>
            <a:r>
              <a:rPr lang="en-US" sz="2400" b="1" i="1" dirty="0">
                <a:solidFill>
                  <a:srgbClr val="000000"/>
                </a:solidFill>
                <a:latin typeface="Trade Gothic Next"/>
              </a:rPr>
              <a:t>Do</a:t>
            </a:r>
            <a:r>
              <a:rPr kumimoji="0" lang="en-US" sz="2400" b="1" i="1" u="none" strike="noStrike" kern="1200" cap="none" spc="0" normalizeH="0" baseline="0" noProof="0" dirty="0">
                <a:ln>
                  <a:noFill/>
                </a:ln>
                <a:solidFill>
                  <a:srgbClr val="000000"/>
                </a:solidFill>
                <a:effectLst/>
                <a:uLnTx/>
                <a:uFillTx/>
                <a:latin typeface="Trade Gothic Next"/>
                <a:ea typeface="+mn-ea"/>
                <a:cs typeface="+mn-cs"/>
              </a:rPr>
              <a:t> We Manage Boundaries? </a:t>
            </a:r>
          </a:p>
          <a:p>
            <a:pPr lvl="1">
              <a:spcBef>
                <a:spcPts val="1000"/>
              </a:spcBef>
              <a:defRPr/>
            </a:pPr>
            <a:r>
              <a:rPr kumimoji="0" lang="en-US" sz="2400" b="1" u="none" strike="noStrike" kern="1200" cap="none" spc="0" normalizeH="0" baseline="0" noProof="0" dirty="0">
                <a:ln>
                  <a:noFill/>
                </a:ln>
                <a:solidFill>
                  <a:srgbClr val="000000"/>
                </a:solidFill>
                <a:effectLst/>
                <a:uLnTx/>
                <a:uFillTx/>
                <a:latin typeface="Trade Gothic Next"/>
                <a:ea typeface="+mn-ea"/>
                <a:cs typeface="+mn-cs"/>
              </a:rPr>
              <a:t>To Facilitate Understanding.</a:t>
            </a:r>
          </a:p>
          <a:p>
            <a:pPr marL="685800" lvl="1" indent="-228600">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We </a:t>
            </a:r>
            <a:r>
              <a:rPr lang="en-US" sz="2400" dirty="0">
                <a:solidFill>
                  <a:srgbClr val="000000"/>
                </a:solidFill>
                <a:latin typeface="Trade Gothic Next"/>
              </a:rPr>
              <a:t>appreciate</a:t>
            </a: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 differences and similarities between “us” and “them”</a:t>
            </a:r>
            <a:endParaRPr kumimoji="0" lang="en-US" sz="2400" b="0" i="0" u="none" strike="noStrike" kern="1200" cap="none" spc="0" normalizeH="0" baseline="0" noProof="0" dirty="0">
              <a:ln>
                <a:noFill/>
              </a:ln>
              <a:solidFill>
                <a:srgbClr val="000000"/>
              </a:solidFill>
              <a:effectLst/>
              <a:uLnTx/>
              <a:uFillTx/>
              <a:latin typeface="Trade Gothic Next"/>
              <a:ea typeface="Calibri"/>
              <a:cs typeface="Calibri"/>
            </a:endParaRPr>
          </a:p>
          <a:p>
            <a:pPr marL="685800" lvl="1" indent="-228600">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We increase respect between “us” and “them”</a:t>
            </a:r>
            <a:endParaRPr kumimoji="0" lang="en-US" sz="2400" b="0" i="0" u="none" strike="noStrike" kern="1200" cap="none" spc="0" normalizeH="0" baseline="0" noProof="0" dirty="0">
              <a:ln>
                <a:noFill/>
              </a:ln>
              <a:solidFill>
                <a:srgbClr val="000000"/>
              </a:solidFill>
              <a:effectLst/>
              <a:uLnTx/>
              <a:uFillTx/>
              <a:latin typeface="Trade Gothic Next"/>
              <a:ea typeface="Calibri"/>
              <a:cs typeface="Calibri"/>
            </a:endParaRPr>
          </a:p>
          <a:p>
            <a:pPr marL="685800" lvl="1" indent="-228600">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We </a:t>
            </a:r>
            <a:r>
              <a:rPr lang="en-US" sz="2400" dirty="0">
                <a:solidFill>
                  <a:srgbClr val="000000"/>
                </a:solidFill>
                <a:latin typeface="Trade Gothic Next"/>
              </a:rPr>
              <a:t>f</a:t>
            </a: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lush assumptions from the system</a:t>
            </a:r>
            <a:endParaRPr kumimoji="0" lang="en-US" sz="2400" b="0" i="0" u="none" strike="noStrike" kern="1200" cap="none" spc="0" normalizeH="0" baseline="0" noProof="0" dirty="0">
              <a:ln>
                <a:noFill/>
              </a:ln>
              <a:solidFill>
                <a:srgbClr val="000000"/>
              </a:solidFill>
              <a:effectLst/>
              <a:uLnTx/>
              <a:uFillTx/>
              <a:latin typeface="Trade Gothic Next"/>
              <a:ea typeface="Calibri"/>
              <a:cs typeface="Calibri"/>
            </a:endParaRPr>
          </a:p>
          <a:p>
            <a:pPr marL="1005840" lvl="2" indent="-274320">
              <a:spcBef>
                <a:spcPts val="6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a:t>
            </a:r>
            <a:r>
              <a:rPr kumimoji="0" lang="en-US" sz="2400" b="1" i="0" u="none" strike="noStrike" kern="1200" cap="none" spc="0" normalizeH="0" baseline="0" noProof="0" dirty="0">
                <a:ln>
                  <a:noFill/>
                </a:ln>
                <a:solidFill>
                  <a:srgbClr val="000000"/>
                </a:solidFill>
                <a:effectLst/>
                <a:uLnTx/>
                <a:uFillTx/>
                <a:latin typeface="Trade Gothic Next"/>
                <a:ea typeface="+mn-ea"/>
                <a:cs typeface="+mn-cs"/>
              </a:rPr>
              <a:t>D</a:t>
            </a:r>
            <a:r>
              <a:rPr kumimoji="0" lang="en-US" sz="2400" b="0" i="0" u="none" strike="noStrike" kern="1200" cap="none" spc="0" normalizeH="0" baseline="0" noProof="0" dirty="0">
                <a:ln>
                  <a:noFill/>
                </a:ln>
                <a:solidFill>
                  <a:srgbClr val="000000"/>
                </a:solidFill>
                <a:effectLst/>
                <a:uLnTx/>
                <a:uFillTx/>
                <a:latin typeface="Trade Gothic Next"/>
                <a:ea typeface="+mn-ea"/>
                <a:cs typeface="+mn-cs"/>
              </a:rPr>
              <a:t>) Clarify shared purpose</a:t>
            </a:r>
            <a:endParaRPr kumimoji="0" lang="en-US" sz="2400" b="1" i="0" u="none" strike="noStrike" kern="1200" cap="none" spc="0" normalizeH="0" baseline="0" noProof="0" dirty="0">
              <a:ln>
                <a:noFill/>
              </a:ln>
              <a:solidFill>
                <a:srgbClr val="000000"/>
              </a:solidFill>
              <a:effectLst/>
              <a:uLnTx/>
              <a:uFillTx/>
              <a:latin typeface="Trade Gothic Next"/>
              <a:ea typeface="Calibri"/>
              <a:cs typeface="Calibri"/>
            </a:endParaRPr>
          </a:p>
          <a:p>
            <a:pPr marL="1005840" lvl="2" indent="-274320">
              <a:spcBef>
                <a:spcPts val="6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Calibri"/>
                <a:cs typeface="Calibri"/>
              </a:rPr>
              <a:t>(</a:t>
            </a:r>
            <a:r>
              <a:rPr kumimoji="0" lang="en-US" sz="2400" b="1" i="0" u="none" strike="noStrike" kern="1200" cap="none" spc="0" normalizeH="0" baseline="0" noProof="0" dirty="0">
                <a:ln>
                  <a:noFill/>
                </a:ln>
                <a:solidFill>
                  <a:srgbClr val="000000"/>
                </a:solidFill>
                <a:effectLst/>
                <a:uLnTx/>
                <a:uFillTx/>
                <a:latin typeface="Trade Gothic Next"/>
                <a:ea typeface="Calibri"/>
                <a:cs typeface="Calibri"/>
              </a:rPr>
              <a:t>A</a:t>
            </a:r>
            <a:r>
              <a:rPr kumimoji="0" lang="en-US" sz="2400" b="0" i="0" u="none" strike="noStrike" kern="1200" cap="none" spc="0" normalizeH="0" baseline="0" noProof="0" dirty="0">
                <a:ln>
                  <a:noFill/>
                </a:ln>
                <a:solidFill>
                  <a:srgbClr val="000000"/>
                </a:solidFill>
                <a:effectLst/>
                <a:uLnTx/>
                <a:uFillTx/>
                <a:latin typeface="Trade Gothic Next"/>
                <a:ea typeface="Calibri"/>
                <a:cs typeface="Calibri"/>
              </a:rPr>
              <a:t>) Clarify roles and responsibilities</a:t>
            </a:r>
          </a:p>
          <a:p>
            <a:pPr marL="1005840" lvl="2" indent="-274320">
              <a:spcBef>
                <a:spcPts val="6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Calibri"/>
                <a:cs typeface="Calibri"/>
              </a:rPr>
              <a:t>(</a:t>
            </a:r>
            <a:r>
              <a:rPr kumimoji="0" lang="en-US" sz="2400" b="1" i="0" u="none" strike="noStrike" kern="1200" cap="none" spc="0" normalizeH="0" baseline="0" noProof="0" dirty="0">
                <a:ln>
                  <a:noFill/>
                </a:ln>
                <a:solidFill>
                  <a:srgbClr val="000000"/>
                </a:solidFill>
                <a:effectLst/>
                <a:uLnTx/>
                <a:uFillTx/>
                <a:latin typeface="Trade Gothic Next"/>
                <a:ea typeface="Calibri"/>
                <a:cs typeface="Calibri"/>
              </a:rPr>
              <a:t>C</a:t>
            </a:r>
            <a:r>
              <a:rPr kumimoji="0" lang="en-US" sz="2400" b="0" i="0" u="none" strike="noStrike" kern="1200" cap="none" spc="0" normalizeH="0" baseline="0" noProof="0" dirty="0">
                <a:ln>
                  <a:noFill/>
                </a:ln>
                <a:solidFill>
                  <a:srgbClr val="000000"/>
                </a:solidFill>
                <a:effectLst/>
                <a:uLnTx/>
                <a:uFillTx/>
                <a:latin typeface="Trade Gothic Next"/>
                <a:ea typeface="Calibri"/>
                <a:cs typeface="Calibri"/>
              </a:rPr>
              <a:t>) Clarify behavioral expectations</a:t>
            </a:r>
          </a:p>
          <a:p>
            <a:pPr marL="1005840" lvl="2" indent="-274320">
              <a:spcBef>
                <a:spcPts val="600"/>
              </a:spcBef>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Trade Gothic Next"/>
                <a:ea typeface="Calibri"/>
                <a:cs typeface="Calibri"/>
              </a:rPr>
              <a:t>(</a:t>
            </a:r>
            <a:r>
              <a:rPr kumimoji="0" lang="en-US" sz="2400" b="1" i="0" u="none" strike="noStrike" kern="1200" cap="none" spc="0" normalizeH="0" baseline="0" noProof="0" dirty="0">
                <a:ln>
                  <a:noFill/>
                </a:ln>
                <a:solidFill>
                  <a:srgbClr val="000000"/>
                </a:solidFill>
                <a:effectLst/>
                <a:uLnTx/>
                <a:uFillTx/>
                <a:latin typeface="Trade Gothic Next"/>
                <a:ea typeface="Calibri"/>
                <a:cs typeface="Calibri"/>
              </a:rPr>
              <a:t>C</a:t>
            </a:r>
            <a:r>
              <a:rPr kumimoji="0" lang="en-US" sz="2400" b="0" i="0" u="none" strike="noStrike" kern="1200" cap="none" spc="0" normalizeH="0" baseline="0" noProof="0" dirty="0">
                <a:ln>
                  <a:noFill/>
                </a:ln>
                <a:solidFill>
                  <a:srgbClr val="000000"/>
                </a:solidFill>
                <a:effectLst/>
                <a:uLnTx/>
                <a:uFillTx/>
                <a:latin typeface="Trade Gothic Next"/>
                <a:ea typeface="Calibri"/>
                <a:cs typeface="Calibri"/>
              </a:rPr>
              <a:t>) Clarify collaboration guidelines     and non-negotiables</a:t>
            </a:r>
          </a:p>
        </p:txBody>
      </p:sp>
      <p:sp>
        <p:nvSpPr>
          <p:cNvPr id="2" name="Title 1">
            <a:extLst>
              <a:ext uri="{FF2B5EF4-FFF2-40B4-BE49-F238E27FC236}">
                <a16:creationId xmlns:a16="http://schemas.microsoft.com/office/drawing/2014/main" id="{1784DF21-AB76-A64E-CA79-D3E7EA36479A}"/>
              </a:ext>
            </a:extLst>
          </p:cNvPr>
          <p:cNvSpPr>
            <a:spLocks noGrp="1"/>
          </p:cNvSpPr>
          <p:nvPr>
            <p:ph type="title"/>
          </p:nvPr>
        </p:nvSpPr>
        <p:spPr/>
        <p:txBody>
          <a:bodyPr/>
          <a:lstStyle/>
          <a:p>
            <a:r>
              <a:rPr lang="en-US"/>
              <a:t>Managing Boundaries</a:t>
            </a:r>
          </a:p>
        </p:txBody>
      </p:sp>
      <p:sp>
        <p:nvSpPr>
          <p:cNvPr id="4" name="Rectangle 8">
            <a:extLst>
              <a:ext uri="{FF2B5EF4-FFF2-40B4-BE49-F238E27FC236}">
                <a16:creationId xmlns:a16="http://schemas.microsoft.com/office/drawing/2014/main" id="{4AC6F721-6DEB-7764-C351-3AFCE21CD897}"/>
              </a:ext>
            </a:extLst>
          </p:cNvPr>
          <p:cNvSpPr>
            <a:spLocks noChangeArrowheads="1"/>
          </p:cNvSpPr>
          <p:nvPr/>
        </p:nvSpPr>
        <p:spPr bwMode="auto">
          <a:xfrm>
            <a:off x="6573124" y="5479287"/>
            <a:ext cx="4956466" cy="646331"/>
          </a:xfrm>
          <a:prstGeom prst="rect">
            <a:avLst/>
          </a:prstGeom>
          <a:noFill/>
          <a:ln w="9525" algn="ctr">
            <a:noFill/>
            <a:miter lim="800000"/>
            <a:headEnd/>
            <a:tailEnd/>
          </a:ln>
        </p:spPr>
        <p:txBody>
          <a:bodyPr wrap="square">
            <a:spAutoFit/>
          </a:bodyPr>
          <a:lstStyle/>
          <a:p>
            <a:pPr marL="0" marR="0" lvl="0" indent="0" defTabSz="1219170" rtl="0" eaLnBrk="1" fontAlgn="base" latinLnBrk="0" hangingPunct="1">
              <a:lnSpc>
                <a:spcPct val="100000"/>
              </a:lnSpc>
              <a:spcBef>
                <a:spcPct val="0"/>
              </a:spcBef>
              <a:spcAft>
                <a:spcPct val="0"/>
              </a:spcAft>
              <a:buClrTx/>
              <a:buSzTx/>
              <a:buFontTx/>
              <a:buNone/>
              <a:tabLst/>
              <a:defRPr/>
            </a:pPr>
            <a:r>
              <a:rPr kumimoji="0" lang="en-US" b="1" i="1" u="none" strike="noStrike" kern="1200" cap="none" spc="0" normalizeH="0" baseline="0" noProof="0" dirty="0">
                <a:ln>
                  <a:noFill/>
                </a:ln>
                <a:solidFill>
                  <a:schemeClr val="bg1"/>
                </a:solidFill>
                <a:effectLst/>
                <a:uLnTx/>
                <a:uFillTx/>
                <a:latin typeface="Trade Gothic Next"/>
                <a:ea typeface="ＭＳ Ｐゴシック" pitchFamily="127" charset="-128"/>
                <a:cs typeface="+mn-cs"/>
              </a:rPr>
              <a:t>Diagnostic:  Are we having the conversations necessary to do difficult work together?</a:t>
            </a:r>
          </a:p>
        </p:txBody>
      </p:sp>
      <p:sp>
        <p:nvSpPr>
          <p:cNvPr id="3" name="TextBox 2">
            <a:extLst>
              <a:ext uri="{FF2B5EF4-FFF2-40B4-BE49-F238E27FC236}">
                <a16:creationId xmlns:a16="http://schemas.microsoft.com/office/drawing/2014/main" id="{B4B3A2E1-E4A5-E0B6-0B7C-91274F582AAE}"/>
              </a:ext>
            </a:extLst>
          </p:cNvPr>
          <p:cNvSpPr txBox="1"/>
          <p:nvPr/>
        </p:nvSpPr>
        <p:spPr>
          <a:xfrm>
            <a:off x="591398" y="1231006"/>
            <a:ext cx="5118257" cy="707886"/>
          </a:xfrm>
          <a:prstGeom prst="rect">
            <a:avLst/>
          </a:prstGeom>
          <a:noFill/>
        </p:spPr>
        <p:txBody>
          <a:bodyPr wrap="square" rtlCol="0">
            <a:spAutoFit/>
          </a:bodyPr>
          <a:lstStyle/>
          <a:p>
            <a:r>
              <a:rPr lang="en-US" sz="2000" b="1" dirty="0"/>
              <a:t>If we understood one another more clearly, what might that free us up to do?</a:t>
            </a:r>
          </a:p>
        </p:txBody>
      </p:sp>
    </p:spTree>
    <p:extLst>
      <p:ext uri="{BB962C8B-B14F-4D97-AF65-F5344CB8AC3E}">
        <p14:creationId xmlns:p14="http://schemas.microsoft.com/office/powerpoint/2010/main" val="140024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07ECA3-0175-EE94-DE93-BECBDD645790}"/>
              </a:ext>
            </a:extLst>
          </p:cNvPr>
          <p:cNvSpPr txBox="1"/>
          <p:nvPr/>
        </p:nvSpPr>
        <p:spPr>
          <a:xfrm>
            <a:off x="3846114" y="2044708"/>
            <a:ext cx="7093131" cy="40164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Powerful Questions to Manage Boundaries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Are we having the conversations (and understanding) necessary to do difficult work together?</a:t>
            </a:r>
          </a:p>
          <a:p>
            <a:pPr marL="274320" marR="0" lvl="0" indent="-27432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What assumptions do we need to examine?</a:t>
            </a:r>
          </a:p>
          <a:p>
            <a:pPr marL="274320" marR="0" lvl="0" indent="-27432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What conversations are we </a:t>
            </a:r>
            <a:r>
              <a:rPr kumimoji="0" lang="en-US" sz="2000" b="0" i="1"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not</a:t>
            </a: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 having? </a:t>
            </a:r>
          </a:p>
          <a:p>
            <a:pPr marL="274320" marR="0" lvl="0" indent="-27432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What conversations are we continually having but aren’t making progress? Why?</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If we understood one another more clearly, what might that free us up to do?</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What is our shared purpose? Why is it important to you?</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00" cap="none" spc="0" normalizeH="0" baseline="0" noProof="0" dirty="0">
                <a:ln>
                  <a:noFill/>
                </a:ln>
                <a:solidFill>
                  <a:prstClr val="black"/>
                </a:solidFill>
                <a:effectLst/>
                <a:uLnTx/>
                <a:uFillTx/>
                <a:latin typeface="Trade Gothic Next"/>
                <a:ea typeface="Aptos" panose="020B0004020202020204" pitchFamily="34" charset="0"/>
                <a:cs typeface="Calibri" panose="020F0502020204030204" pitchFamily="34" charset="0"/>
              </a:rPr>
              <a:t>Are we able to be vulnerable with one another?</a:t>
            </a:r>
          </a:p>
        </p:txBody>
      </p:sp>
      <p:sp>
        <p:nvSpPr>
          <p:cNvPr id="7" name="TextBox 6">
            <a:extLst>
              <a:ext uri="{FF2B5EF4-FFF2-40B4-BE49-F238E27FC236}">
                <a16:creationId xmlns:a16="http://schemas.microsoft.com/office/drawing/2014/main" id="{83120DCC-3BF3-5E49-582B-69DBF738663F}"/>
              </a:ext>
            </a:extLst>
          </p:cNvPr>
          <p:cNvSpPr txBox="1"/>
          <p:nvPr/>
        </p:nvSpPr>
        <p:spPr>
          <a:xfrm>
            <a:off x="3855308" y="1141257"/>
            <a:ext cx="751630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203864"/>
                </a:solidFill>
                <a:effectLst/>
                <a:uLnTx/>
                <a:uFillTx/>
                <a:latin typeface="Trade Gothic Next"/>
                <a:ea typeface="+mn-ea"/>
                <a:cs typeface="+mn-cs"/>
              </a:rPr>
              <a:t>Why we Manage Boundaries:  </a:t>
            </a:r>
            <a:r>
              <a:rPr kumimoji="0" lang="en-US" sz="2000" b="0" i="1" u="none" strike="noStrike" kern="1200" cap="none" spc="0" normalizeH="0" baseline="0" noProof="0" dirty="0">
                <a:ln>
                  <a:noFill/>
                </a:ln>
                <a:solidFill>
                  <a:srgbClr val="203864"/>
                </a:solidFill>
                <a:effectLst/>
                <a:uLnTx/>
                <a:uFillTx/>
                <a:latin typeface="Trade Gothic Next"/>
                <a:ea typeface="+mn-ea"/>
                <a:cs typeface="+mn-cs"/>
              </a:rPr>
              <a:t>To </a:t>
            </a:r>
            <a:r>
              <a:rPr kumimoji="0" lang="en-US" sz="2000" b="1" i="1" u="none" strike="noStrike" kern="1200" cap="none" spc="0" normalizeH="0" baseline="0" noProof="0" dirty="0">
                <a:ln>
                  <a:noFill/>
                </a:ln>
                <a:solidFill>
                  <a:srgbClr val="203864"/>
                </a:solidFill>
                <a:effectLst/>
                <a:uLnTx/>
                <a:uFillTx/>
                <a:latin typeface="Trade Gothic Next"/>
                <a:ea typeface="+mn-ea"/>
                <a:cs typeface="+mn-cs"/>
              </a:rPr>
              <a:t>understand</a:t>
            </a:r>
            <a:r>
              <a:rPr kumimoji="0" lang="en-US" sz="2000" b="0" i="1" u="none" strike="noStrike" kern="1200" cap="none" spc="0" normalizeH="0" baseline="0" noProof="0" dirty="0">
                <a:ln>
                  <a:noFill/>
                </a:ln>
                <a:solidFill>
                  <a:srgbClr val="203864"/>
                </a:solidFill>
                <a:effectLst/>
                <a:uLnTx/>
                <a:uFillTx/>
                <a:latin typeface="Trade Gothic Next"/>
                <a:ea typeface="+mn-ea"/>
                <a:cs typeface="+mn-cs"/>
              </a:rPr>
              <a:t> the unique values, skills and expectations members bring to the collaborative work.</a:t>
            </a:r>
          </a:p>
        </p:txBody>
      </p:sp>
      <p:sp>
        <p:nvSpPr>
          <p:cNvPr id="2" name="Title 1">
            <a:extLst>
              <a:ext uri="{FF2B5EF4-FFF2-40B4-BE49-F238E27FC236}">
                <a16:creationId xmlns:a16="http://schemas.microsoft.com/office/drawing/2014/main" id="{5D5DF0DE-FD37-8F0C-B70A-3AA7F3B82768}"/>
              </a:ext>
            </a:extLst>
          </p:cNvPr>
          <p:cNvSpPr>
            <a:spLocks noGrp="1"/>
          </p:cNvSpPr>
          <p:nvPr>
            <p:ph type="title"/>
          </p:nvPr>
        </p:nvSpPr>
        <p:spPr>
          <a:xfrm>
            <a:off x="518160" y="138632"/>
            <a:ext cx="11155680" cy="1005840"/>
          </a:xfrm>
        </p:spPr>
        <p:txBody>
          <a:bodyPr/>
          <a:lstStyle/>
          <a:p>
            <a:r>
              <a:rPr lang="en-US"/>
              <a:t>Powerful Questions for Managing Boundaries</a:t>
            </a:r>
          </a:p>
        </p:txBody>
      </p:sp>
      <p:sp>
        <p:nvSpPr>
          <p:cNvPr id="3" name="TextBox 2">
            <a:extLst>
              <a:ext uri="{FF2B5EF4-FFF2-40B4-BE49-F238E27FC236}">
                <a16:creationId xmlns:a16="http://schemas.microsoft.com/office/drawing/2014/main" id="{CFB2C59F-4EE1-E95A-2B7D-765A7657B781}"/>
              </a:ext>
            </a:extLst>
          </p:cNvPr>
          <p:cNvSpPr txBox="1"/>
          <p:nvPr/>
        </p:nvSpPr>
        <p:spPr>
          <a:xfrm>
            <a:off x="1023642" y="1240655"/>
            <a:ext cx="1449051" cy="584775"/>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MANAGING </a:t>
            </a:r>
          </a:p>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BOUNDARIES</a:t>
            </a:r>
          </a:p>
        </p:txBody>
      </p:sp>
      <p:grpSp>
        <p:nvGrpSpPr>
          <p:cNvPr id="8" name="Group 7">
            <a:extLst>
              <a:ext uri="{FF2B5EF4-FFF2-40B4-BE49-F238E27FC236}">
                <a16:creationId xmlns:a16="http://schemas.microsoft.com/office/drawing/2014/main" id="{292E2AB1-4F5F-02B9-32F5-DA164ECBF8C3}"/>
              </a:ext>
            </a:extLst>
          </p:cNvPr>
          <p:cNvGrpSpPr/>
          <p:nvPr/>
        </p:nvGrpSpPr>
        <p:grpSpPr>
          <a:xfrm>
            <a:off x="210843" y="2688603"/>
            <a:ext cx="3048000" cy="505539"/>
            <a:chOff x="1022094" y="3247028"/>
            <a:chExt cx="3048000" cy="505539"/>
          </a:xfrm>
        </p:grpSpPr>
        <p:sp>
          <p:nvSpPr>
            <p:cNvPr id="9" name="Rectangle 8">
              <a:extLst>
                <a:ext uri="{FF2B5EF4-FFF2-40B4-BE49-F238E27FC236}">
                  <a16:creationId xmlns:a16="http://schemas.microsoft.com/office/drawing/2014/main" id="{A0491826-1400-E43B-300A-C44327AE9FA7}"/>
                </a:ext>
              </a:extLst>
            </p:cNvPr>
            <p:cNvSpPr>
              <a:spLocks noChangeArrowheads="1"/>
            </p:cNvSpPr>
            <p:nvPr/>
          </p:nvSpPr>
          <p:spPr bwMode="auto">
            <a:xfrm>
              <a:off x="1022094" y="3247028"/>
              <a:ext cx="3048000"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lumMod val="75000"/>
                    </a:srgbClr>
                  </a:solidFill>
                  <a:effectLst/>
                  <a:uLnTx/>
                  <a:uFillTx/>
                  <a:latin typeface="Trade Gothic Next"/>
                  <a:ea typeface="ＭＳ Ｐゴシック" pitchFamily="127" charset="-128"/>
                  <a:cs typeface="+mn-cs"/>
                </a:rPr>
                <a:t>Objective:</a:t>
              </a:r>
            </a:p>
          </p:txBody>
        </p:sp>
        <p:sp>
          <p:nvSpPr>
            <p:cNvPr id="10" name="TextBox 9">
              <a:extLst>
                <a:ext uri="{FF2B5EF4-FFF2-40B4-BE49-F238E27FC236}">
                  <a16:creationId xmlns:a16="http://schemas.microsoft.com/office/drawing/2014/main" id="{36E943C0-B306-84D8-4687-FC06AF35449A}"/>
                </a:ext>
              </a:extLst>
            </p:cNvPr>
            <p:cNvSpPr txBox="1"/>
            <p:nvPr/>
          </p:nvSpPr>
          <p:spPr>
            <a:xfrm>
              <a:off x="1573986" y="3444790"/>
              <a:ext cx="1944216" cy="307777"/>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75000"/>
                    </a:srgbClr>
                  </a:solidFill>
                  <a:effectLst/>
                  <a:uLnTx/>
                  <a:uFillTx/>
                  <a:latin typeface="Trade Gothic Next"/>
                  <a:ea typeface="ＭＳ Ｐゴシック" pitchFamily="127" charset="-128"/>
                  <a:cs typeface="+mn-cs"/>
                </a:rPr>
                <a:t>Create Safety</a:t>
              </a:r>
            </a:p>
          </p:txBody>
        </p:sp>
      </p:grpSp>
      <p:grpSp>
        <p:nvGrpSpPr>
          <p:cNvPr id="11" name="Group 10">
            <a:extLst>
              <a:ext uri="{FF2B5EF4-FFF2-40B4-BE49-F238E27FC236}">
                <a16:creationId xmlns:a16="http://schemas.microsoft.com/office/drawing/2014/main" id="{0DEB688F-0410-FA4C-1DCD-7DA064DC419D}"/>
              </a:ext>
            </a:extLst>
          </p:cNvPr>
          <p:cNvGrpSpPr/>
          <p:nvPr/>
        </p:nvGrpSpPr>
        <p:grpSpPr>
          <a:xfrm>
            <a:off x="229893" y="4778420"/>
            <a:ext cx="3009900" cy="523220"/>
            <a:chOff x="1041144" y="5236439"/>
            <a:chExt cx="3009900" cy="523220"/>
          </a:xfrm>
        </p:grpSpPr>
        <p:sp>
          <p:nvSpPr>
            <p:cNvPr id="12" name="Rectangle 8">
              <a:extLst>
                <a:ext uri="{FF2B5EF4-FFF2-40B4-BE49-F238E27FC236}">
                  <a16:creationId xmlns:a16="http://schemas.microsoft.com/office/drawing/2014/main" id="{FA449BC6-2E6D-BBEA-1DD9-5F46C20FA593}"/>
                </a:ext>
              </a:extLst>
            </p:cNvPr>
            <p:cNvSpPr>
              <a:spLocks noChangeArrowheads="1"/>
            </p:cNvSpPr>
            <p:nvPr/>
          </p:nvSpPr>
          <p:spPr bwMode="auto">
            <a:xfrm>
              <a:off x="1041144" y="5236439"/>
              <a:ext cx="3009900" cy="307777"/>
            </a:xfrm>
            <a:prstGeom prst="rect">
              <a:avLst/>
            </a:prstGeom>
            <a:noFill/>
            <a:ln w="9525" algn="ctr">
              <a:noFill/>
              <a:miter lim="800000"/>
              <a:headEnd/>
              <a:tailEnd/>
            </a:ln>
          </p:spPr>
          <p:txBody>
            <a:bodyPr>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10000"/>
                    </a:srgbClr>
                  </a:solidFill>
                  <a:effectLst/>
                  <a:uLnTx/>
                  <a:uFillTx/>
                  <a:latin typeface="Trade Gothic Next"/>
                  <a:ea typeface="ＭＳ Ｐゴシック" pitchFamily="127" charset="-128"/>
                  <a:cs typeface="+mn-cs"/>
                </a:rPr>
                <a:t>Objective:</a:t>
              </a:r>
            </a:p>
          </p:txBody>
        </p:sp>
        <p:sp>
          <p:nvSpPr>
            <p:cNvPr id="13" name="TextBox 12">
              <a:extLst>
                <a:ext uri="{FF2B5EF4-FFF2-40B4-BE49-F238E27FC236}">
                  <a16:creationId xmlns:a16="http://schemas.microsoft.com/office/drawing/2014/main" id="{73B25622-88CD-E25E-11E6-983BC6298D9D}"/>
                </a:ext>
              </a:extLst>
            </p:cNvPr>
            <p:cNvSpPr txBox="1"/>
            <p:nvPr/>
          </p:nvSpPr>
          <p:spPr>
            <a:xfrm>
              <a:off x="1875655" y="5451882"/>
              <a:ext cx="1340880"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Foster Respect</a:t>
              </a:r>
            </a:p>
          </p:txBody>
        </p:sp>
      </p:grpSp>
      <p:pic>
        <p:nvPicPr>
          <p:cNvPr id="14" name="Picture 13" descr="A diagram of a boundary spanning leadership&#10;&#10;AI-generated content may be incorrect.">
            <a:extLst>
              <a:ext uri="{FF2B5EF4-FFF2-40B4-BE49-F238E27FC236}">
                <a16:creationId xmlns:a16="http://schemas.microsoft.com/office/drawing/2014/main" id="{174681C7-3A92-C3C1-A75E-8AEE1865D425}"/>
              </a:ext>
            </a:extLst>
          </p:cNvPr>
          <p:cNvPicPr>
            <a:picLocks noChangeAspect="1"/>
          </p:cNvPicPr>
          <p:nvPr/>
        </p:nvPicPr>
        <p:blipFill>
          <a:blip r:embed="rId4">
            <a:extLst>
              <a:ext uri="{28A0092B-C50C-407E-A947-70E740481C1C}">
                <a14:useLocalDpi xmlns:a14="http://schemas.microsoft.com/office/drawing/2010/main" val="0"/>
              </a:ext>
            </a:extLst>
          </a:blip>
          <a:srcRect l="13903" t="30684" r="64433" b="51643"/>
          <a:stretch/>
        </p:blipFill>
        <p:spPr>
          <a:xfrm>
            <a:off x="888883" y="1887189"/>
            <a:ext cx="1712930" cy="786059"/>
          </a:xfrm>
          <a:prstGeom prst="rect">
            <a:avLst/>
          </a:prstGeom>
        </p:spPr>
      </p:pic>
      <p:pic>
        <p:nvPicPr>
          <p:cNvPr id="15" name="Picture 14" descr="A diagram of a boundary spanning leadership&#10;&#10;AI-generated content may be incorrect.">
            <a:extLst>
              <a:ext uri="{FF2B5EF4-FFF2-40B4-BE49-F238E27FC236}">
                <a16:creationId xmlns:a16="http://schemas.microsoft.com/office/drawing/2014/main" id="{06F628D6-ED1B-466D-F9EE-86A597A24113}"/>
              </a:ext>
            </a:extLst>
          </p:cNvPr>
          <p:cNvPicPr>
            <a:picLocks noChangeAspect="1"/>
          </p:cNvPicPr>
          <p:nvPr/>
        </p:nvPicPr>
        <p:blipFill>
          <a:blip r:embed="rId4">
            <a:extLst>
              <a:ext uri="{28A0092B-C50C-407E-A947-70E740481C1C}">
                <a14:useLocalDpi xmlns:a14="http://schemas.microsoft.com/office/drawing/2010/main" val="0"/>
              </a:ext>
            </a:extLst>
          </a:blip>
          <a:srcRect l="13840" t="60939" r="64433" b="11942"/>
          <a:stretch/>
        </p:blipFill>
        <p:spPr>
          <a:xfrm>
            <a:off x="957407" y="3693777"/>
            <a:ext cx="1605344" cy="1127132"/>
          </a:xfrm>
          <a:prstGeom prst="rect">
            <a:avLst/>
          </a:prstGeom>
        </p:spPr>
      </p:pic>
      <p:cxnSp>
        <p:nvCxnSpPr>
          <p:cNvPr id="16" name="Straight Arrow Connector 15">
            <a:extLst>
              <a:ext uri="{FF2B5EF4-FFF2-40B4-BE49-F238E27FC236}">
                <a16:creationId xmlns:a16="http://schemas.microsoft.com/office/drawing/2014/main" id="{E3508187-F173-9E5C-3FBC-F5750BAB031A}"/>
              </a:ext>
            </a:extLst>
          </p:cNvPr>
          <p:cNvCxnSpPr/>
          <p:nvPr/>
        </p:nvCxnSpPr>
        <p:spPr>
          <a:xfrm rot="5400000">
            <a:off x="1507036" y="3429723"/>
            <a:ext cx="457200" cy="158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1E6472DC-1769-B372-B148-01AAAC4EC7AC}"/>
              </a:ext>
            </a:extLst>
          </p:cNvPr>
          <p:cNvCxnSpPr/>
          <p:nvPr/>
        </p:nvCxnSpPr>
        <p:spPr>
          <a:xfrm rot="5400000">
            <a:off x="1501439" y="5550955"/>
            <a:ext cx="457200" cy="158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AB3343A-89D2-1AA0-8A9C-D5828CDE96A8}"/>
              </a:ext>
            </a:extLst>
          </p:cNvPr>
          <p:cNvSpPr txBox="1"/>
          <p:nvPr/>
        </p:nvSpPr>
        <p:spPr>
          <a:xfrm>
            <a:off x="693558" y="5863063"/>
            <a:ext cx="2103589"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Facilitate Understanding</a:t>
            </a:r>
          </a:p>
        </p:txBody>
      </p:sp>
    </p:spTree>
    <p:extLst>
      <p:ext uri="{BB962C8B-B14F-4D97-AF65-F5344CB8AC3E}">
        <p14:creationId xmlns:p14="http://schemas.microsoft.com/office/powerpoint/2010/main" val="221493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C31D1-C607-30E9-442F-616D40DD93C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F4C95BA-5B3B-FFD8-527E-53662CE87982}"/>
              </a:ext>
            </a:extLst>
          </p:cNvPr>
          <p:cNvPicPr>
            <a:picLocks noChangeAspect="1"/>
          </p:cNvPicPr>
          <p:nvPr/>
        </p:nvPicPr>
        <p:blipFill rotWithShape="1">
          <a:blip r:embed="rId3">
            <a:alphaModFix/>
          </a:blip>
          <a:srcRect l="30199" t="7764" r="9606" b="15361"/>
          <a:stretch>
            <a:fillRect/>
          </a:stretch>
        </p:blipFill>
        <p:spPr>
          <a:xfrm>
            <a:off x="6265193" y="1370965"/>
            <a:ext cx="5322845" cy="4013836"/>
          </a:xfrm>
          <a:prstGeom prst="round1Rect">
            <a:avLst/>
          </a:prstGeom>
        </p:spPr>
      </p:pic>
      <p:sp>
        <p:nvSpPr>
          <p:cNvPr id="2" name="TextBox 1">
            <a:extLst>
              <a:ext uri="{FF2B5EF4-FFF2-40B4-BE49-F238E27FC236}">
                <a16:creationId xmlns:a16="http://schemas.microsoft.com/office/drawing/2014/main" id="{FB73C0EE-201F-3C3A-6EF3-C76E817D678C}"/>
              </a:ext>
            </a:extLst>
          </p:cNvPr>
          <p:cNvSpPr txBox="1"/>
          <p:nvPr/>
        </p:nvSpPr>
        <p:spPr>
          <a:xfrm>
            <a:off x="603962" y="1363957"/>
            <a:ext cx="5486400" cy="482285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200" b="1" i="1" u="none" strike="noStrike" kern="1200" cap="none" spc="0" normalizeH="0" baseline="0" noProof="0" dirty="0">
                <a:ln>
                  <a:noFill/>
                </a:ln>
                <a:solidFill>
                  <a:srgbClr val="000000"/>
                </a:solidFill>
                <a:effectLst/>
                <a:uLnTx/>
                <a:uFillTx/>
                <a:ea typeface="+mn-ea"/>
                <a:cs typeface="+mn-cs"/>
              </a:rPr>
              <a:t>Why Should We Forge Common Ground?</a:t>
            </a:r>
          </a:p>
          <a:p>
            <a:pPr lvl="1">
              <a:lnSpc>
                <a:spcPct val="90000"/>
              </a:lnSpc>
              <a:spcBef>
                <a:spcPts val="1000"/>
              </a:spcBef>
              <a:defRPr/>
            </a:pPr>
            <a:r>
              <a:rPr lang="en-US" sz="2200" b="1" dirty="0">
                <a:solidFill>
                  <a:srgbClr val="000000">
                    <a:lumMod val="10000"/>
                  </a:srgbClr>
                </a:solidFill>
                <a:ea typeface="ＭＳ Ｐゴシック" pitchFamily="127" charset="-128"/>
              </a:rPr>
              <a:t>To build collective commitment to a shared outcome.</a:t>
            </a:r>
            <a:endParaRPr kumimoji="0" lang="en-US" sz="2200" b="0" i="0" u="none" strike="noStrike" kern="1200" cap="none" spc="0" normalizeH="0" baseline="0" noProof="0" dirty="0">
              <a:ln>
                <a:noFill/>
              </a:ln>
              <a:solidFill>
                <a:srgbClr val="000000"/>
              </a:solidFill>
              <a:effectLst/>
              <a:uLnTx/>
              <a:uFillTx/>
              <a:ea typeface="+mn-ea"/>
              <a:cs typeface="+mn-cs"/>
            </a:endParaRPr>
          </a:p>
          <a:p>
            <a:pPr marL="742950" lvl="1" indent="-285750">
              <a:lnSpc>
                <a:spcPct val="90000"/>
              </a:lnSpc>
              <a:spcBef>
                <a:spcPts val="1000"/>
              </a:spcBef>
              <a:buFont typeface="Arial" panose="020B0604020202020204" pitchFamily="34" charset="0"/>
              <a:buChar char="•"/>
              <a:defRPr/>
            </a:pPr>
            <a:r>
              <a:rPr lang="en-US" sz="2000" dirty="0">
                <a:solidFill>
                  <a:srgbClr val="000000"/>
                </a:solidFill>
              </a:rPr>
              <a:t>We connect</a:t>
            </a:r>
            <a:r>
              <a:rPr kumimoji="0" lang="en-US" sz="2000" b="0" i="0" u="none" strike="noStrike" kern="1200" cap="none" spc="0" normalizeH="0" baseline="0" noProof="0" dirty="0">
                <a:ln>
                  <a:noFill/>
                </a:ln>
                <a:solidFill>
                  <a:srgbClr val="000000"/>
                </a:solidFill>
                <a:effectLst/>
                <a:uLnTx/>
                <a:uFillTx/>
                <a:ea typeface="+mn-ea"/>
                <a:cs typeface="+mn-cs"/>
              </a:rPr>
              <a:t> authentically with others</a:t>
            </a:r>
            <a:r>
              <a:rPr lang="en-US" sz="2000" dirty="0">
                <a:solidFill>
                  <a:srgbClr val="000000"/>
                </a:solidFill>
              </a:rPr>
              <a:t> and</a:t>
            </a:r>
            <a:r>
              <a:rPr kumimoji="0" lang="en-US" sz="2000" b="0" i="0" u="none" strike="noStrike" kern="1200" cap="none" spc="0" normalizeH="0" baseline="0" noProof="0" dirty="0">
                <a:ln>
                  <a:noFill/>
                </a:ln>
                <a:solidFill>
                  <a:srgbClr val="000000"/>
                </a:solidFill>
                <a:effectLst/>
                <a:uLnTx/>
                <a:uFillTx/>
                <a:ea typeface="+mn-ea"/>
                <a:cs typeface="+mn-cs"/>
              </a:rPr>
              <a:t> build trust</a:t>
            </a:r>
            <a:r>
              <a:rPr lang="en-US" sz="2000" dirty="0">
                <a:solidFill>
                  <a:srgbClr val="000000"/>
                </a:solidFill>
              </a:rPr>
              <a:t>—which</a:t>
            </a:r>
            <a:r>
              <a:rPr kumimoji="0" lang="en-US" sz="2000" b="0" i="0" u="none" strike="noStrike" kern="1200" cap="none" spc="0" normalizeH="0" baseline="0" noProof="0" dirty="0">
                <a:ln>
                  <a:noFill/>
                </a:ln>
                <a:solidFill>
                  <a:srgbClr val="000000"/>
                </a:solidFill>
                <a:effectLst/>
                <a:uLnTx/>
                <a:uFillTx/>
                <a:ea typeface="+mn-ea"/>
                <a:cs typeface="+mn-cs"/>
              </a:rPr>
              <a:t> enables candid communication about key values, perspectives, and challenges</a:t>
            </a:r>
          </a:p>
          <a:p>
            <a:pPr marL="742950" lvl="1" indent="-285750">
              <a:lnSpc>
                <a:spcPct val="90000"/>
              </a:lnSpc>
              <a:spcBef>
                <a:spcPts val="1000"/>
              </a:spcBef>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ea typeface="+mn-ea"/>
                <a:cs typeface="+mn-cs"/>
              </a:rPr>
              <a:t>We strive to link people and build bridges across groups </a:t>
            </a:r>
          </a:p>
          <a:p>
            <a:pPr marL="742950" lvl="1" indent="-285750">
              <a:lnSpc>
                <a:spcPct val="90000"/>
              </a:lnSpc>
              <a:spcBef>
                <a:spcPts val="1000"/>
              </a:spcBef>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ea typeface="+mn-ea"/>
                <a:cs typeface="+mn-cs"/>
              </a:rPr>
              <a:t>We assess how diverse and well-rounded our network of connections might be </a:t>
            </a:r>
          </a:p>
          <a:p>
            <a:pPr marL="742950" lvl="1" indent="-285750">
              <a:lnSpc>
                <a:spcPct val="90000"/>
              </a:lnSpc>
              <a:spcBef>
                <a:spcPts val="1000"/>
              </a:spcBef>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ea typeface="+mn-ea"/>
                <a:cs typeface="+mn-cs"/>
              </a:rPr>
              <a:t>We build a </a:t>
            </a:r>
            <a:r>
              <a:rPr kumimoji="0" lang="en-US" sz="2000" b="0" i="1" u="none" strike="noStrike" kern="1200" cap="none" spc="0" normalizeH="0" baseline="0" noProof="0" dirty="0">
                <a:ln>
                  <a:noFill/>
                </a:ln>
                <a:solidFill>
                  <a:srgbClr val="000000"/>
                </a:solidFill>
                <a:effectLst/>
                <a:uLnTx/>
                <a:uFillTx/>
                <a:ea typeface="+mn-ea"/>
                <a:cs typeface="+mn-cs"/>
              </a:rPr>
              <a:t>community</a:t>
            </a:r>
            <a:r>
              <a:rPr kumimoji="0" lang="en-US" sz="2000" b="0" i="0" u="none" strike="noStrike" kern="1200" cap="none" spc="0" normalizeH="0" baseline="0" noProof="0" dirty="0">
                <a:ln>
                  <a:noFill/>
                </a:ln>
                <a:solidFill>
                  <a:srgbClr val="000000"/>
                </a:solidFill>
                <a:effectLst/>
                <a:uLnTx/>
                <a:uFillTx/>
                <a:ea typeface="+mn-ea"/>
                <a:cs typeface="+mn-cs"/>
              </a:rPr>
              <a:t> who is collectively </a:t>
            </a:r>
            <a:r>
              <a:rPr lang="en-US" sz="2000" dirty="0">
                <a:solidFill>
                  <a:srgbClr val="000000"/>
                </a:solidFill>
              </a:rPr>
              <a:t>committed</a:t>
            </a:r>
            <a:r>
              <a:rPr kumimoji="0" lang="en-US" sz="2000" b="0" i="0" u="none" strike="noStrike" kern="1200" cap="none" spc="0" normalizeH="0" baseline="0" noProof="0" dirty="0">
                <a:ln>
                  <a:noFill/>
                </a:ln>
                <a:solidFill>
                  <a:srgbClr val="000000"/>
                </a:solidFill>
                <a:effectLst/>
                <a:uLnTx/>
                <a:uFillTx/>
                <a:ea typeface="+mn-ea"/>
                <a:cs typeface="+mn-cs"/>
              </a:rPr>
              <a:t> to the shared work and its outcomes.  </a:t>
            </a:r>
          </a:p>
        </p:txBody>
      </p:sp>
      <p:sp>
        <p:nvSpPr>
          <p:cNvPr id="3" name="Title 2">
            <a:extLst>
              <a:ext uri="{FF2B5EF4-FFF2-40B4-BE49-F238E27FC236}">
                <a16:creationId xmlns:a16="http://schemas.microsoft.com/office/drawing/2014/main" id="{0DF94578-B1A9-EE0B-491F-A564069FAD33}"/>
              </a:ext>
            </a:extLst>
          </p:cNvPr>
          <p:cNvSpPr>
            <a:spLocks noGrp="1"/>
          </p:cNvSpPr>
          <p:nvPr>
            <p:ph type="title"/>
          </p:nvPr>
        </p:nvSpPr>
        <p:spPr/>
        <p:txBody>
          <a:bodyPr/>
          <a:lstStyle/>
          <a:p>
            <a:r>
              <a:rPr lang="en-US" dirty="0"/>
              <a:t>Forging Common Ground</a:t>
            </a:r>
          </a:p>
        </p:txBody>
      </p:sp>
      <p:sp>
        <p:nvSpPr>
          <p:cNvPr id="5" name="Rectangle 4">
            <a:extLst>
              <a:ext uri="{FF2B5EF4-FFF2-40B4-BE49-F238E27FC236}">
                <a16:creationId xmlns:a16="http://schemas.microsoft.com/office/drawing/2014/main" id="{7D8BDDA7-D76B-37AA-034E-358AA348748B}"/>
              </a:ext>
            </a:extLst>
          </p:cNvPr>
          <p:cNvSpPr/>
          <p:nvPr/>
        </p:nvSpPr>
        <p:spPr>
          <a:xfrm>
            <a:off x="6263358" y="5384801"/>
            <a:ext cx="5322845" cy="100584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8">
            <a:extLst>
              <a:ext uri="{FF2B5EF4-FFF2-40B4-BE49-F238E27FC236}">
                <a16:creationId xmlns:a16="http://schemas.microsoft.com/office/drawing/2014/main" id="{90A9CE1C-4AEB-46C2-0BB6-A5A47AC4EF88}"/>
              </a:ext>
            </a:extLst>
          </p:cNvPr>
          <p:cNvSpPr>
            <a:spLocks noChangeArrowheads="1"/>
          </p:cNvSpPr>
          <p:nvPr/>
        </p:nvSpPr>
        <p:spPr bwMode="auto">
          <a:xfrm>
            <a:off x="6401049" y="5517387"/>
            <a:ext cx="4956466" cy="646331"/>
          </a:xfrm>
          <a:prstGeom prst="rect">
            <a:avLst/>
          </a:prstGeom>
          <a:noFill/>
          <a:ln w="9525" algn="ctr">
            <a:noFill/>
            <a:miter lim="800000"/>
            <a:headEnd/>
            <a:tailEnd/>
          </a:ln>
        </p:spPr>
        <p:txBody>
          <a:bodyPr wrap="square">
            <a:spAutoFit/>
          </a:bodyPr>
          <a:lstStyle/>
          <a:p>
            <a:pPr marL="0" marR="0" lvl="0" indent="0" defTabSz="1219170" rtl="0" eaLnBrk="1" fontAlgn="base" latinLnBrk="0" hangingPunct="1">
              <a:lnSpc>
                <a:spcPct val="100000"/>
              </a:lnSpc>
              <a:spcBef>
                <a:spcPct val="0"/>
              </a:spcBef>
              <a:spcAft>
                <a:spcPct val="0"/>
              </a:spcAft>
              <a:buClrTx/>
              <a:buSzTx/>
              <a:buFontTx/>
              <a:buNone/>
              <a:tabLst/>
              <a:defRPr/>
            </a:pPr>
            <a:r>
              <a:rPr kumimoji="0" lang="en-US" b="1" i="1" u="none" strike="noStrike" kern="1200" cap="none" spc="0" normalizeH="0" baseline="0" noProof="0" dirty="0">
                <a:ln>
                  <a:noFill/>
                </a:ln>
                <a:solidFill>
                  <a:schemeClr val="bg1"/>
                </a:solidFill>
                <a:effectLst/>
                <a:uLnTx/>
                <a:uFillTx/>
                <a:latin typeface="Trade Gothic Next"/>
                <a:ea typeface="ＭＳ Ｐゴシック" pitchFamily="127" charset="-128"/>
                <a:cs typeface="+mn-cs"/>
              </a:rPr>
              <a:t>Diagnostic:  Have we become a community built on trust and a shared goal?</a:t>
            </a:r>
          </a:p>
        </p:txBody>
      </p:sp>
    </p:spTree>
    <p:extLst>
      <p:ext uri="{BB962C8B-B14F-4D97-AF65-F5344CB8AC3E}">
        <p14:creationId xmlns:p14="http://schemas.microsoft.com/office/powerpoint/2010/main" val="3231981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6A43EC-9285-E648-4F3B-E08DECE883B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014CAE-97C8-A377-56FA-D3696F555C9E}"/>
              </a:ext>
            </a:extLst>
          </p:cNvPr>
          <p:cNvSpPr txBox="1"/>
          <p:nvPr/>
        </p:nvSpPr>
        <p:spPr>
          <a:xfrm>
            <a:off x="3855308" y="2452143"/>
            <a:ext cx="7093131" cy="3554819"/>
          </a:xfrm>
          <a:prstGeom prst="rect">
            <a:avLst/>
          </a:prstGeom>
          <a:noFill/>
        </p:spPr>
        <p:txBody>
          <a:bodyPr wrap="square">
            <a:spAutoFit/>
          </a:bodyPr>
          <a:lstStyle/>
          <a:p>
            <a:pPr marL="0" marR="0" lvl="0" indent="0" defTabSz="914400" rtl="0" eaLnBrk="1" fontAlgn="auto" latinLnBrk="0" hangingPunct="1">
              <a:lnSpc>
                <a:spcPct val="100000"/>
              </a:lnSpc>
              <a:spcBef>
                <a:spcPts val="600"/>
              </a:spcBef>
              <a:spcAft>
                <a:spcPts val="0"/>
              </a:spcAft>
              <a:buClrTx/>
              <a:buSzTx/>
              <a:buFontTx/>
              <a:buNone/>
              <a:tabLst/>
              <a:defRPr/>
            </a:pPr>
            <a:r>
              <a:rPr kumimoji="0" lang="en-US" sz="2000" b="1" u="none" strike="noStrike" kern="100" cap="none" spc="0" normalizeH="0" baseline="0" noProof="0">
                <a:ln>
                  <a:noFill/>
                </a:ln>
                <a:solidFill>
                  <a:prstClr val="black"/>
                </a:solidFill>
                <a:effectLst/>
                <a:uLnTx/>
                <a:uFillTx/>
                <a:ea typeface="Aptos" panose="020B0004020202020204" pitchFamily="34" charset="0"/>
                <a:cs typeface="Calibri" panose="020F0502020204030204" pitchFamily="34" charset="0"/>
              </a:rPr>
              <a:t>Powerful Questions to </a:t>
            </a:r>
            <a:r>
              <a:rPr lang="en-US" sz="2000" b="1" kern="100">
                <a:solidFill>
                  <a:prstClr val="black"/>
                </a:solidFill>
                <a:ea typeface="Aptos" panose="020B0004020202020204" pitchFamily="34" charset="0"/>
                <a:cs typeface="Calibri" panose="020F0502020204030204" pitchFamily="34" charset="0"/>
              </a:rPr>
              <a:t>Forge Common Ground</a:t>
            </a:r>
            <a:endParaRPr kumimoji="0" lang="en-US" sz="2000" b="1" u="none" strike="noStrike" kern="100" cap="none" spc="0" normalizeH="0" baseline="0" noProof="0">
              <a:ln>
                <a:noFill/>
              </a:ln>
              <a:solidFill>
                <a:prstClr val="black"/>
              </a:solidFill>
              <a:effectLst/>
              <a:uLnTx/>
              <a:uFillTx/>
              <a:ea typeface="Aptos" panose="020B0004020202020204" pitchFamily="34" charset="0"/>
              <a:cs typeface="Calibri" panose="020F0502020204030204" pitchFamily="34" charset="0"/>
            </a:endParaRPr>
          </a:p>
          <a:p>
            <a:pPr lvl="0">
              <a:spcBef>
                <a:spcPts val="600"/>
              </a:spcBef>
              <a:defRPr/>
            </a:pPr>
            <a:r>
              <a:rPr lang="en-US" sz="2000" kern="100">
                <a:solidFill>
                  <a:prstClr val="black"/>
                </a:solidFill>
                <a:ea typeface="Aptos" panose="020B0004020202020204" pitchFamily="34" charset="0"/>
                <a:cs typeface="Calibri" panose="020F0502020204030204" pitchFamily="34" charset="0"/>
              </a:rPr>
              <a:t>To what degree do we feel mutual trust?</a:t>
            </a:r>
          </a:p>
          <a:p>
            <a:pPr lvl="0">
              <a:spcBef>
                <a:spcPts val="600"/>
              </a:spcBef>
              <a:defRPr/>
            </a:pPr>
            <a:r>
              <a:rPr lang="en-US" sz="2000" kern="100">
                <a:solidFill>
                  <a:prstClr val="black"/>
                </a:solidFill>
                <a:ea typeface="Aptos" panose="020B0004020202020204" pitchFamily="34" charset="0"/>
                <a:cs typeface="Calibri" panose="020F0502020204030204" pitchFamily="34" charset="0"/>
              </a:rPr>
              <a:t>To what extent have we developed a community who feels invested and responsible for shared outcomes?</a:t>
            </a:r>
          </a:p>
          <a:p>
            <a:pPr lvl="0">
              <a:spcBef>
                <a:spcPts val="600"/>
              </a:spcBef>
              <a:defRPr/>
            </a:pPr>
            <a:r>
              <a:rPr lang="en-US" sz="2000" kern="100">
                <a:solidFill>
                  <a:prstClr val="black"/>
                </a:solidFill>
                <a:ea typeface="Aptos" panose="020B0004020202020204" pitchFamily="34" charset="0"/>
                <a:cs typeface="Calibri" panose="020F0502020204030204" pitchFamily="34" charset="0"/>
              </a:rPr>
              <a:t>What capabilities or perspectives may be missing from our community?</a:t>
            </a:r>
          </a:p>
          <a:p>
            <a:pPr lvl="0">
              <a:spcBef>
                <a:spcPts val="600"/>
              </a:spcBef>
              <a:defRPr/>
            </a:pPr>
            <a:r>
              <a:rPr lang="en-US" sz="2000" kern="100">
                <a:solidFill>
                  <a:prstClr val="black"/>
                </a:solidFill>
                <a:ea typeface="Aptos" panose="020B0004020202020204" pitchFamily="34" charset="0"/>
                <a:cs typeface="Calibri" panose="020F0502020204030204" pitchFamily="34" charset="0"/>
              </a:rPr>
              <a:t>Is our community sufficiently diverse? Does it represent a range of constituents and span multiple boundaries?</a:t>
            </a:r>
          </a:p>
          <a:p>
            <a:pPr lvl="0">
              <a:spcBef>
                <a:spcPts val="600"/>
              </a:spcBef>
              <a:defRPr/>
            </a:pPr>
            <a:r>
              <a:rPr lang="en-US" sz="2000" kern="100">
                <a:solidFill>
                  <a:prstClr val="black"/>
                </a:solidFill>
                <a:ea typeface="Aptos" panose="020B0004020202020204" pitchFamily="34" charset="0"/>
                <a:cs typeface="Calibri" panose="020F0502020204030204" pitchFamily="34" charset="0"/>
              </a:rPr>
              <a:t>What can we learn from others that can help us accomplish our goal more effectively?</a:t>
            </a:r>
            <a:endParaRPr kumimoji="0" lang="en-US" sz="2000" b="0" i="0" u="none" strike="noStrike" kern="100" cap="none" spc="0" normalizeH="0" baseline="0" noProof="0">
              <a:ln>
                <a:noFill/>
              </a:ln>
              <a:solidFill>
                <a:prstClr val="black"/>
              </a:solidFill>
              <a:effectLst/>
              <a:uLnTx/>
              <a:uFillTx/>
              <a:ea typeface="Aptos" panose="020B000402020202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8474ABA-89DA-0EFE-C822-B7A043FFDE83}"/>
              </a:ext>
            </a:extLst>
          </p:cNvPr>
          <p:cNvSpPr txBox="1"/>
          <p:nvPr/>
        </p:nvSpPr>
        <p:spPr>
          <a:xfrm>
            <a:off x="3855308" y="1081623"/>
            <a:ext cx="7516308" cy="1015663"/>
          </a:xfrm>
          <a:prstGeom prst="rect">
            <a:avLst/>
          </a:prstGeom>
          <a:noFill/>
        </p:spPr>
        <p:txBody>
          <a:bodyPr wrap="square" rtlCol="0">
            <a:spAutoFit/>
          </a:bodyPr>
          <a:lstStyle/>
          <a:p>
            <a:pPr>
              <a:defRPr/>
            </a:pPr>
            <a:r>
              <a:rPr kumimoji="0" lang="en-US" sz="2000" b="1" i="1" u="none" strike="noStrike" kern="1200" cap="none" spc="0" normalizeH="0" baseline="0" noProof="0" dirty="0">
                <a:ln>
                  <a:noFill/>
                </a:ln>
                <a:solidFill>
                  <a:srgbClr val="203864"/>
                </a:solidFill>
                <a:effectLst/>
                <a:uLnTx/>
                <a:uFillTx/>
                <a:ea typeface="+mn-ea"/>
                <a:cs typeface="+mn-cs"/>
              </a:rPr>
              <a:t>Why we Forge Common Ground: </a:t>
            </a:r>
            <a:r>
              <a:rPr kumimoji="0" lang="en-US" sz="2000" i="1" u="none" strike="noStrike" kern="1200" cap="none" spc="0" normalizeH="0" baseline="0" noProof="0" dirty="0">
                <a:ln>
                  <a:noFill/>
                </a:ln>
                <a:solidFill>
                  <a:srgbClr val="002060"/>
                </a:solidFill>
                <a:effectLst/>
                <a:uLnTx/>
                <a:uFillTx/>
                <a:ea typeface="+mn-ea"/>
                <a:cs typeface="+mn-cs"/>
              </a:rPr>
              <a:t>To </a:t>
            </a:r>
            <a:r>
              <a:rPr kumimoji="0" lang="en-US" sz="2000" i="1" u="none" strike="noStrike" kern="1200" cap="none" spc="0" normalizeH="0" baseline="0" noProof="0" dirty="0">
                <a:ln>
                  <a:noFill/>
                </a:ln>
                <a:solidFill>
                  <a:srgbClr val="002060"/>
                </a:solidFill>
                <a:effectLst/>
                <a:uLnTx/>
                <a:uFillTx/>
                <a:ea typeface="Calibri Light"/>
                <a:cs typeface="Calibri Light"/>
              </a:rPr>
              <a:t>d</a:t>
            </a:r>
            <a:r>
              <a:rPr lang="en-US" sz="2000" i="1" dirty="0" err="1">
                <a:solidFill>
                  <a:srgbClr val="002060"/>
                </a:solidFill>
                <a:ea typeface="Calibri Light"/>
                <a:cs typeface="Calibri Light"/>
              </a:rPr>
              <a:t>evelop</a:t>
            </a:r>
            <a:r>
              <a:rPr lang="en-US" sz="2000" i="1" dirty="0">
                <a:solidFill>
                  <a:srgbClr val="002060"/>
                </a:solidFill>
                <a:ea typeface="Calibri Light"/>
                <a:cs typeface="Calibri Light"/>
              </a:rPr>
              <a:t> trustworthy connections to find common ground and mobilize toward a common goal.</a:t>
            </a:r>
          </a:p>
        </p:txBody>
      </p:sp>
      <p:sp>
        <p:nvSpPr>
          <p:cNvPr id="2" name="Title 1">
            <a:extLst>
              <a:ext uri="{FF2B5EF4-FFF2-40B4-BE49-F238E27FC236}">
                <a16:creationId xmlns:a16="http://schemas.microsoft.com/office/drawing/2014/main" id="{ED651B1A-2C34-80B4-45A2-9AC2B086416F}"/>
              </a:ext>
            </a:extLst>
          </p:cNvPr>
          <p:cNvSpPr>
            <a:spLocks noGrp="1"/>
          </p:cNvSpPr>
          <p:nvPr>
            <p:ph type="title"/>
          </p:nvPr>
        </p:nvSpPr>
        <p:spPr>
          <a:xfrm>
            <a:off x="518159" y="138631"/>
            <a:ext cx="11673841" cy="1144719"/>
          </a:xfrm>
        </p:spPr>
        <p:txBody>
          <a:bodyPr/>
          <a:lstStyle/>
          <a:p>
            <a:r>
              <a:rPr lang="en-US"/>
              <a:t>Powerful Questions for Forging Common Ground</a:t>
            </a:r>
          </a:p>
        </p:txBody>
      </p:sp>
      <p:sp>
        <p:nvSpPr>
          <p:cNvPr id="3" name="TextBox 2">
            <a:extLst>
              <a:ext uri="{FF2B5EF4-FFF2-40B4-BE49-F238E27FC236}">
                <a16:creationId xmlns:a16="http://schemas.microsoft.com/office/drawing/2014/main" id="{04DA1781-982F-B2BB-9932-0B551BF67E82}"/>
              </a:ext>
            </a:extLst>
          </p:cNvPr>
          <p:cNvSpPr txBox="1"/>
          <p:nvPr/>
        </p:nvSpPr>
        <p:spPr>
          <a:xfrm>
            <a:off x="759756" y="1156409"/>
            <a:ext cx="1976823" cy="584775"/>
          </a:xfrm>
          <a:prstGeom prst="rect">
            <a:avLst/>
          </a:prstGeom>
          <a:noFill/>
        </p:spPr>
        <p:txBody>
          <a:bodyPr wrap="none" rtlCol="0">
            <a:spAutoFit/>
          </a:bodyPr>
          <a:lstStyle/>
          <a:p>
            <a:pPr lvl="0" algn="ctr" defTabSz="1219170" fontAlgn="base">
              <a:spcBef>
                <a:spcPct val="0"/>
              </a:spcBef>
              <a:spcAft>
                <a:spcPct val="0"/>
              </a:spcAft>
              <a:defRPr/>
            </a:pPr>
            <a:r>
              <a:rPr lang="en-US" sz="1600" dirty="0">
                <a:solidFill>
                  <a:schemeClr val="bg2">
                    <a:lumMod val="10000"/>
                  </a:schemeClr>
                </a:solidFill>
                <a:ea typeface="ＭＳ Ｐゴシック" pitchFamily="127" charset="-128"/>
              </a:rPr>
              <a:t>FORGING </a:t>
            </a:r>
          </a:p>
          <a:p>
            <a:pPr lvl="0" algn="ctr" defTabSz="1219170" fontAlgn="base">
              <a:spcBef>
                <a:spcPct val="0"/>
              </a:spcBef>
              <a:spcAft>
                <a:spcPct val="0"/>
              </a:spcAft>
              <a:defRPr/>
            </a:pPr>
            <a:r>
              <a:rPr lang="en-US" sz="1600" dirty="0">
                <a:solidFill>
                  <a:schemeClr val="bg2">
                    <a:lumMod val="10000"/>
                  </a:schemeClr>
                </a:solidFill>
                <a:ea typeface="ＭＳ Ｐゴシック" pitchFamily="127" charset="-128"/>
              </a:rPr>
              <a:t>COMMON GROUND</a:t>
            </a:r>
          </a:p>
        </p:txBody>
      </p:sp>
      <p:grpSp>
        <p:nvGrpSpPr>
          <p:cNvPr id="8" name="Group 7">
            <a:extLst>
              <a:ext uri="{FF2B5EF4-FFF2-40B4-BE49-F238E27FC236}">
                <a16:creationId xmlns:a16="http://schemas.microsoft.com/office/drawing/2014/main" id="{10131B7D-1757-762C-7AA5-1EBF831FD313}"/>
              </a:ext>
            </a:extLst>
          </p:cNvPr>
          <p:cNvGrpSpPr/>
          <p:nvPr/>
        </p:nvGrpSpPr>
        <p:grpSpPr>
          <a:xfrm>
            <a:off x="210843" y="2732458"/>
            <a:ext cx="3048000" cy="505539"/>
            <a:chOff x="1022094" y="3247028"/>
            <a:chExt cx="3048000" cy="505539"/>
          </a:xfrm>
        </p:grpSpPr>
        <p:sp>
          <p:nvSpPr>
            <p:cNvPr id="9" name="Rectangle 8">
              <a:extLst>
                <a:ext uri="{FF2B5EF4-FFF2-40B4-BE49-F238E27FC236}">
                  <a16:creationId xmlns:a16="http://schemas.microsoft.com/office/drawing/2014/main" id="{69CC20EB-F6E8-8451-7A03-74E290EAD01F}"/>
                </a:ext>
              </a:extLst>
            </p:cNvPr>
            <p:cNvSpPr>
              <a:spLocks noChangeArrowheads="1"/>
            </p:cNvSpPr>
            <p:nvPr/>
          </p:nvSpPr>
          <p:spPr bwMode="auto">
            <a:xfrm>
              <a:off x="1022094" y="3247028"/>
              <a:ext cx="3048000" cy="307777"/>
            </a:xfrm>
            <a:prstGeom prst="rect">
              <a:avLst/>
            </a:prstGeom>
            <a:noFill/>
            <a:ln w="9525" algn="ctr">
              <a:noFill/>
              <a:miter lim="800000"/>
              <a:headEnd/>
              <a:tailEnd/>
            </a:ln>
          </p:spPr>
          <p:txBody>
            <a:bodyPr wrap="square">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lang="en-US" sz="1400">
                  <a:solidFill>
                    <a:schemeClr val="bg2">
                      <a:lumMod val="75000"/>
                    </a:schemeClr>
                  </a:solidFill>
                  <a:ea typeface="ＭＳ Ｐゴシック" pitchFamily="127" charset="-128"/>
                </a:rPr>
                <a:t>Objective:</a:t>
              </a:r>
              <a:endParaRPr kumimoji="0" lang="en-US" sz="1400" i="0" u="none" strike="noStrike" kern="1200" cap="none" spc="0" normalizeH="0" baseline="0" noProof="0">
                <a:ln>
                  <a:noFill/>
                </a:ln>
                <a:solidFill>
                  <a:schemeClr val="bg2">
                    <a:lumMod val="75000"/>
                  </a:schemeClr>
                </a:solidFill>
                <a:effectLst/>
                <a:uLnTx/>
                <a:uFillTx/>
                <a:ea typeface="ＭＳ Ｐゴシック" pitchFamily="127" charset="-128"/>
              </a:endParaRPr>
            </a:p>
          </p:txBody>
        </p:sp>
        <p:sp>
          <p:nvSpPr>
            <p:cNvPr id="10" name="TextBox 9">
              <a:extLst>
                <a:ext uri="{FF2B5EF4-FFF2-40B4-BE49-F238E27FC236}">
                  <a16:creationId xmlns:a16="http://schemas.microsoft.com/office/drawing/2014/main" id="{65F38E27-1176-2E15-D219-CC25B9A48962}"/>
                </a:ext>
              </a:extLst>
            </p:cNvPr>
            <p:cNvSpPr txBox="1"/>
            <p:nvPr/>
          </p:nvSpPr>
          <p:spPr>
            <a:xfrm>
              <a:off x="1573986" y="3444790"/>
              <a:ext cx="1944216" cy="307777"/>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lang="en-US" sz="1400" dirty="0">
                  <a:solidFill>
                    <a:schemeClr val="bg2">
                      <a:lumMod val="75000"/>
                    </a:schemeClr>
                  </a:solidFill>
                  <a:ea typeface="ＭＳ Ｐゴシック" pitchFamily="127" charset="-128"/>
                </a:rPr>
                <a:t>Build Trust</a:t>
              </a:r>
              <a:endParaRPr kumimoji="0" lang="en-US" sz="1400" b="0" u="none" strike="noStrike" kern="1200" cap="none" spc="0" normalizeH="0" baseline="0" noProof="0" dirty="0">
                <a:ln>
                  <a:noFill/>
                </a:ln>
                <a:solidFill>
                  <a:schemeClr val="bg2">
                    <a:lumMod val="75000"/>
                  </a:schemeClr>
                </a:solidFill>
                <a:effectLst/>
                <a:uLnTx/>
                <a:uFillTx/>
                <a:ea typeface="ＭＳ Ｐゴシック" pitchFamily="127" charset="-128"/>
              </a:endParaRPr>
            </a:p>
          </p:txBody>
        </p:sp>
      </p:grpSp>
      <p:grpSp>
        <p:nvGrpSpPr>
          <p:cNvPr id="11" name="Group 10">
            <a:extLst>
              <a:ext uri="{FF2B5EF4-FFF2-40B4-BE49-F238E27FC236}">
                <a16:creationId xmlns:a16="http://schemas.microsoft.com/office/drawing/2014/main" id="{89B02628-B0F8-3CC9-2D7C-A1D0088EA118}"/>
              </a:ext>
            </a:extLst>
          </p:cNvPr>
          <p:cNvGrpSpPr/>
          <p:nvPr/>
        </p:nvGrpSpPr>
        <p:grpSpPr>
          <a:xfrm>
            <a:off x="229893" y="4806812"/>
            <a:ext cx="3009900" cy="523220"/>
            <a:chOff x="1041144" y="5236439"/>
            <a:chExt cx="3009900" cy="523220"/>
          </a:xfrm>
        </p:grpSpPr>
        <p:sp>
          <p:nvSpPr>
            <p:cNvPr id="12" name="Rectangle 8">
              <a:extLst>
                <a:ext uri="{FF2B5EF4-FFF2-40B4-BE49-F238E27FC236}">
                  <a16:creationId xmlns:a16="http://schemas.microsoft.com/office/drawing/2014/main" id="{A657BFB4-27AE-B5DA-EB93-9F37C8FE2A74}"/>
                </a:ext>
              </a:extLst>
            </p:cNvPr>
            <p:cNvSpPr>
              <a:spLocks noChangeArrowheads="1"/>
            </p:cNvSpPr>
            <p:nvPr/>
          </p:nvSpPr>
          <p:spPr bwMode="auto">
            <a:xfrm>
              <a:off x="1041144" y="5236439"/>
              <a:ext cx="3009900" cy="307777"/>
            </a:xfrm>
            <a:prstGeom prst="rect">
              <a:avLst/>
            </a:prstGeom>
            <a:noFill/>
            <a:ln w="9525" algn="ctr">
              <a:noFill/>
              <a:miter lim="800000"/>
              <a:headEnd/>
              <a:tailEnd/>
            </a:ln>
          </p:spPr>
          <p:txBody>
            <a:bodyPr>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lang="en-US" sz="1400">
                  <a:solidFill>
                    <a:schemeClr val="bg2">
                      <a:lumMod val="10000"/>
                    </a:schemeClr>
                  </a:solidFill>
                  <a:ea typeface="ＭＳ Ｐゴシック" pitchFamily="127" charset="-128"/>
                </a:rPr>
                <a:t>Objective:</a:t>
              </a:r>
              <a:endParaRPr kumimoji="0" lang="en-US" sz="1400" i="0" u="none" strike="noStrike" kern="1200" cap="none" spc="0" normalizeH="0" baseline="0" noProof="0">
                <a:ln>
                  <a:noFill/>
                </a:ln>
                <a:solidFill>
                  <a:schemeClr val="bg2">
                    <a:lumMod val="10000"/>
                  </a:schemeClr>
                </a:solidFill>
                <a:effectLst/>
                <a:uLnTx/>
                <a:uFillTx/>
                <a:ea typeface="ＭＳ Ｐゴシック" pitchFamily="127" charset="-128"/>
              </a:endParaRPr>
            </a:p>
          </p:txBody>
        </p:sp>
        <p:sp>
          <p:nvSpPr>
            <p:cNvPr id="13" name="TextBox 12">
              <a:extLst>
                <a:ext uri="{FF2B5EF4-FFF2-40B4-BE49-F238E27FC236}">
                  <a16:creationId xmlns:a16="http://schemas.microsoft.com/office/drawing/2014/main" id="{79565150-77A8-7991-AB8A-3F3F8C25EDAD}"/>
                </a:ext>
              </a:extLst>
            </p:cNvPr>
            <p:cNvSpPr txBox="1"/>
            <p:nvPr/>
          </p:nvSpPr>
          <p:spPr>
            <a:xfrm>
              <a:off x="1731607" y="5451882"/>
              <a:ext cx="1628972" cy="307777"/>
            </a:xfrm>
            <a:prstGeom prst="rect">
              <a:avLst/>
            </a:prstGeom>
            <a:noFill/>
          </p:spPr>
          <p:txBody>
            <a:bodyPr wrap="non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lang="en-US" sz="1400" dirty="0">
                  <a:solidFill>
                    <a:schemeClr val="bg2">
                      <a:lumMod val="10000"/>
                    </a:schemeClr>
                  </a:solidFill>
                  <a:ea typeface="ＭＳ Ｐゴシック" pitchFamily="127" charset="-128"/>
                </a:rPr>
                <a:t>Create Community</a:t>
              </a:r>
              <a:endParaRPr kumimoji="0" lang="en-US" sz="1400" b="0" u="none" strike="noStrike" kern="1200" cap="none" spc="0" normalizeH="0" baseline="0" noProof="0" dirty="0">
                <a:ln>
                  <a:noFill/>
                </a:ln>
                <a:solidFill>
                  <a:schemeClr val="bg2">
                    <a:lumMod val="10000"/>
                  </a:schemeClr>
                </a:solidFill>
                <a:effectLst/>
                <a:uLnTx/>
                <a:uFillTx/>
                <a:ea typeface="ＭＳ Ｐゴシック" pitchFamily="127" charset="-128"/>
              </a:endParaRPr>
            </a:p>
          </p:txBody>
        </p:sp>
      </p:grpSp>
      <p:cxnSp>
        <p:nvCxnSpPr>
          <p:cNvPr id="16" name="Straight Arrow Connector 15">
            <a:extLst>
              <a:ext uri="{FF2B5EF4-FFF2-40B4-BE49-F238E27FC236}">
                <a16:creationId xmlns:a16="http://schemas.microsoft.com/office/drawing/2014/main" id="{FDC9C63E-46A2-FF49-19F4-F2FDB0B557C9}"/>
              </a:ext>
            </a:extLst>
          </p:cNvPr>
          <p:cNvCxnSpPr/>
          <p:nvPr/>
        </p:nvCxnSpPr>
        <p:spPr>
          <a:xfrm rot="5400000">
            <a:off x="1507036" y="3488094"/>
            <a:ext cx="457200" cy="158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pic>
        <p:nvPicPr>
          <p:cNvPr id="5" name="Picture 4" descr="A diagram of a boundary spanning leadership&#10;&#10;AI-generated content may be incorrect.">
            <a:extLst>
              <a:ext uri="{FF2B5EF4-FFF2-40B4-BE49-F238E27FC236}">
                <a16:creationId xmlns:a16="http://schemas.microsoft.com/office/drawing/2014/main" id="{F60E0296-FDB5-64BA-A7AE-3DC057A536AF}"/>
              </a:ext>
            </a:extLst>
          </p:cNvPr>
          <p:cNvPicPr>
            <a:picLocks noChangeAspect="1"/>
          </p:cNvPicPr>
          <p:nvPr/>
        </p:nvPicPr>
        <p:blipFill>
          <a:blip r:embed="rId3">
            <a:extLst>
              <a:ext uri="{28A0092B-C50C-407E-A947-70E740481C1C}">
                <a14:useLocalDpi xmlns:a14="http://schemas.microsoft.com/office/drawing/2010/main" val="0"/>
              </a:ext>
            </a:extLst>
          </a:blip>
          <a:srcRect l="39729" t="29335" r="39706" b="50735"/>
          <a:stretch/>
        </p:blipFill>
        <p:spPr>
          <a:xfrm>
            <a:off x="741128" y="1679734"/>
            <a:ext cx="1960311" cy="1068634"/>
          </a:xfrm>
          <a:prstGeom prst="rect">
            <a:avLst/>
          </a:prstGeom>
        </p:spPr>
      </p:pic>
      <p:pic>
        <p:nvPicPr>
          <p:cNvPr id="6" name="Picture 5" descr="A diagram of a boundary spanning leadership&#10;&#10;AI-generated content may be incorrect.">
            <a:extLst>
              <a:ext uri="{FF2B5EF4-FFF2-40B4-BE49-F238E27FC236}">
                <a16:creationId xmlns:a16="http://schemas.microsoft.com/office/drawing/2014/main" id="{67DEE438-F362-0B32-0EDB-3795D292EC90}"/>
              </a:ext>
            </a:extLst>
          </p:cNvPr>
          <p:cNvPicPr>
            <a:picLocks noChangeAspect="1"/>
          </p:cNvPicPr>
          <p:nvPr/>
        </p:nvPicPr>
        <p:blipFill>
          <a:blip r:embed="rId3">
            <a:extLst>
              <a:ext uri="{28A0092B-C50C-407E-A947-70E740481C1C}">
                <a14:useLocalDpi xmlns:a14="http://schemas.microsoft.com/office/drawing/2010/main" val="0"/>
              </a:ext>
            </a:extLst>
          </a:blip>
          <a:srcRect l="41239" t="64918" r="40924" b="13672"/>
          <a:stretch/>
        </p:blipFill>
        <p:spPr>
          <a:xfrm>
            <a:off x="944984" y="3747873"/>
            <a:ext cx="1602176" cy="1081785"/>
          </a:xfrm>
          <a:prstGeom prst="rect">
            <a:avLst/>
          </a:prstGeom>
        </p:spPr>
      </p:pic>
      <p:cxnSp>
        <p:nvCxnSpPr>
          <p:cNvPr id="14" name="Straight Arrow Connector 13">
            <a:extLst>
              <a:ext uri="{FF2B5EF4-FFF2-40B4-BE49-F238E27FC236}">
                <a16:creationId xmlns:a16="http://schemas.microsoft.com/office/drawing/2014/main" id="{20D6ED09-C44B-A273-168C-348E44B85E83}"/>
              </a:ext>
            </a:extLst>
          </p:cNvPr>
          <p:cNvCxnSpPr/>
          <p:nvPr/>
        </p:nvCxnSpPr>
        <p:spPr>
          <a:xfrm rot="5400000">
            <a:off x="1491889" y="5571842"/>
            <a:ext cx="457200" cy="158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1560809-0B8D-66A5-10CD-A1060D114E98}"/>
              </a:ext>
            </a:extLst>
          </p:cNvPr>
          <p:cNvSpPr txBox="1"/>
          <p:nvPr/>
        </p:nvSpPr>
        <p:spPr>
          <a:xfrm>
            <a:off x="724554" y="5803429"/>
            <a:ext cx="2027139" cy="523220"/>
          </a:xfrm>
          <a:prstGeom prst="rect">
            <a:avLst/>
          </a:prstGeom>
          <a:noFill/>
        </p:spPr>
        <p:txBody>
          <a:bodyPr wrap="square" rtlCol="0">
            <a:spAutoFit/>
          </a:body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rPr>
              <a:t>Collective </a:t>
            </a:r>
            <a:r>
              <a:rPr lang="en-US" sz="1400" b="1" dirty="0">
                <a:solidFill>
                  <a:srgbClr val="000000">
                    <a:lumMod val="10000"/>
                  </a:srgbClr>
                </a:solidFill>
                <a:latin typeface="Trade Gothic Next"/>
                <a:ea typeface="ＭＳ Ｐゴシック" pitchFamily="127" charset="-128"/>
              </a:rPr>
              <a:t>Commitment to a Shared Outcome</a:t>
            </a:r>
            <a:endParaRPr kumimoji="0" lang="en-US" sz="1400" b="1" i="0" u="none" strike="noStrike" kern="1200" cap="none" spc="0" normalizeH="0" baseline="0" noProof="0" dirty="0">
              <a:ln>
                <a:noFill/>
              </a:ln>
              <a:solidFill>
                <a:srgbClr val="000000">
                  <a:lumMod val="10000"/>
                </a:srgbClr>
              </a:solidFill>
              <a:effectLst/>
              <a:uLnTx/>
              <a:uFillTx/>
              <a:latin typeface="Trade Gothic Next"/>
              <a:ea typeface="ＭＳ Ｐゴシック" pitchFamily="127" charset="-128"/>
              <a:cs typeface="+mn-cs"/>
            </a:endParaRPr>
          </a:p>
        </p:txBody>
      </p:sp>
    </p:spTree>
    <p:extLst>
      <p:ext uri="{BB962C8B-B14F-4D97-AF65-F5344CB8AC3E}">
        <p14:creationId xmlns:p14="http://schemas.microsoft.com/office/powerpoint/2010/main" val="1370791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FFFB90-6F90-A3D9-E99E-DC93FCE96A14}"/>
              </a:ext>
            </a:extLst>
          </p:cNvPr>
          <p:cNvPicPr>
            <a:picLocks noChangeAspect="1"/>
          </p:cNvPicPr>
          <p:nvPr/>
        </p:nvPicPr>
        <p:blipFill rotWithShape="1">
          <a:blip r:embed="rId4"/>
          <a:srcRect l="29406" t="1701" r="25619" b="19176"/>
          <a:stretch>
            <a:fillRect/>
          </a:stretch>
        </p:blipFill>
        <p:spPr>
          <a:xfrm>
            <a:off x="7356143" y="1346483"/>
            <a:ext cx="4217158" cy="3962117"/>
          </a:xfrm>
          <a:prstGeom prst="round1Rect">
            <a:avLst/>
          </a:prstGeom>
        </p:spPr>
      </p:pic>
      <p:sp>
        <p:nvSpPr>
          <p:cNvPr id="2" name="TextBox 1">
            <a:extLst>
              <a:ext uri="{FF2B5EF4-FFF2-40B4-BE49-F238E27FC236}">
                <a16:creationId xmlns:a16="http://schemas.microsoft.com/office/drawing/2014/main" id="{6FA1CD1A-6C4C-130A-C84B-344426049C17}"/>
              </a:ext>
            </a:extLst>
          </p:cNvPr>
          <p:cNvSpPr txBox="1"/>
          <p:nvPr/>
        </p:nvSpPr>
        <p:spPr>
          <a:xfrm>
            <a:off x="370715" y="1152556"/>
            <a:ext cx="6817360" cy="4905344"/>
          </a:xfrm>
          <a:prstGeom prst="rect">
            <a:avLst/>
          </a:prstGeom>
          <a:noFill/>
        </p:spPr>
        <p:txBody>
          <a:bodyPr wrap="square">
            <a:noAutofit/>
          </a:bodyPr>
          <a:lstStyle/>
          <a:p>
            <a:pPr marL="0" marR="0" lvl="0" indent="0" algn="l" defTabSz="914400" rtl="0" eaLnBrk="0" fontAlgn="base" latinLnBrk="0" hangingPunct="0">
              <a:lnSpc>
                <a:spcPct val="100000"/>
              </a:lnSpc>
              <a:spcBef>
                <a:spcPts val="1200"/>
              </a:spcBef>
              <a:spcAft>
                <a:spcPct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Why Should We Discover New Frontiers?</a:t>
            </a:r>
          </a:p>
          <a:p>
            <a:pPr lvl="1" eaLnBrk="0" fontAlgn="base" hangingPunct="0">
              <a:spcBef>
                <a:spcPts val="1200"/>
              </a:spcBef>
              <a:spcAft>
                <a:spcPct val="0"/>
              </a:spcAft>
              <a:defRPr/>
            </a:pPr>
            <a:r>
              <a:rPr kumimoji="0" lang="en-US" sz="2000" b="1" i="1"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To unlock new potential.</a:t>
            </a:r>
          </a:p>
          <a:p>
            <a:pPr marL="742950" lvl="1" indent="-285750" eaLnBrk="0" fontAlgn="base" hangingPunct="0">
              <a:spcBef>
                <a:spcPts val="1200"/>
              </a:spcBef>
              <a:spcAft>
                <a:spcPct val="0"/>
              </a:spcAft>
              <a:buFont typeface="Arial" panose="020B0604020202020204" pitchFamily="34" charset="0"/>
              <a:buChar char="•"/>
              <a:defRPr/>
            </a:pPr>
            <a:r>
              <a:rPr kumimoji="0" lang="en-US" b="0" i="0"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Each group recognizes its unique roles or contributions that weave with others in service of a larger, collective objective.</a:t>
            </a:r>
          </a:p>
          <a:p>
            <a:pPr marL="742950" lvl="1" indent="-285750" eaLnBrk="0" fontAlgn="base" hangingPunct="0">
              <a:spcBef>
                <a:spcPts val="1200"/>
              </a:spcBef>
              <a:spcAft>
                <a:spcPct val="0"/>
              </a:spcAft>
              <a:buFont typeface="Arial" panose="020B0604020202020204" pitchFamily="34" charset="0"/>
              <a:buChar char="•"/>
              <a:defRPr/>
            </a:pPr>
            <a:r>
              <a:rPr kumimoji="0" lang="en-US" b="0" i="0"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Stakeholder groups co-create and manage DAC together; they align and re-align resources as requirements change; </a:t>
            </a:r>
            <a:r>
              <a:rPr lang="en-US" dirty="0">
                <a:solidFill>
                  <a:srgbClr val="000000"/>
                </a:solidFill>
                <a:latin typeface="Trade Gothic Next"/>
                <a:cs typeface="Arial" panose="020B0604020202020204" pitchFamily="34" charset="0"/>
              </a:rPr>
              <a:t>stakeholders</a:t>
            </a:r>
            <a:r>
              <a:rPr kumimoji="0" lang="en-US" b="0" i="0"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 refine their ability to learn with and from one another. </a:t>
            </a:r>
          </a:p>
          <a:p>
            <a:pPr marL="742950" lvl="1" indent="-285750" eaLnBrk="0" fontAlgn="base" hangingPunct="0">
              <a:spcBef>
                <a:spcPts val="1200"/>
              </a:spcBef>
              <a:spcAft>
                <a:spcPct val="0"/>
              </a:spcAft>
              <a:buFont typeface="Arial" panose="020B0604020202020204" pitchFamily="34" charset="0"/>
              <a:buChar char="•"/>
              <a:defRPr/>
            </a:pPr>
            <a:r>
              <a:rPr kumimoji="0" lang="en-US" b="0" i="0"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Sustained weaving of capabilities, and the learning generated therein, helps the organization to understand itself, its people, and its environment in new ways. </a:t>
            </a:r>
          </a:p>
          <a:p>
            <a:pPr marL="742950" lvl="1" indent="-285750" eaLnBrk="0" fontAlgn="base" hangingPunct="0">
              <a:spcBef>
                <a:spcPts val="1200"/>
              </a:spcBef>
              <a:spcAft>
                <a:spcPct val="0"/>
              </a:spcAft>
              <a:buFont typeface="Arial" panose="020B0604020202020204" pitchFamily="34" charset="0"/>
              <a:buChar char="•"/>
              <a:defRPr/>
            </a:pPr>
            <a:r>
              <a:rPr kumimoji="0" lang="en-US" b="0" i="0"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Insights help catalyze </a:t>
            </a:r>
            <a:r>
              <a:rPr lang="en-US" dirty="0">
                <a:solidFill>
                  <a:srgbClr val="000000"/>
                </a:solidFill>
                <a:latin typeface="Trade Gothic Next"/>
                <a:cs typeface="Arial" panose="020B0604020202020204" pitchFamily="34" charset="0"/>
              </a:rPr>
              <a:t>transformation, enabling</a:t>
            </a:r>
            <a:r>
              <a:rPr kumimoji="0" lang="en-US" b="0" i="0" u="none" strike="noStrike" kern="1200" cap="none" spc="0" normalizeH="0" baseline="0" noProof="0" dirty="0">
                <a:ln>
                  <a:noFill/>
                </a:ln>
                <a:solidFill>
                  <a:srgbClr val="000000"/>
                </a:solidFill>
                <a:effectLst/>
                <a:uLnTx/>
                <a:uFillTx/>
                <a:latin typeface="Trade Gothic Next"/>
                <a:ea typeface="+mn-ea"/>
                <a:cs typeface="Arial" panose="020B0604020202020204" pitchFamily="34" charset="0"/>
              </a:rPr>
              <a:t> the organization to lean into future challenges and opportunities. </a:t>
            </a:r>
          </a:p>
        </p:txBody>
      </p:sp>
      <p:sp>
        <p:nvSpPr>
          <p:cNvPr id="3" name="TextBox 2">
            <a:extLst>
              <a:ext uri="{FF2B5EF4-FFF2-40B4-BE49-F238E27FC236}">
                <a16:creationId xmlns:a16="http://schemas.microsoft.com/office/drawing/2014/main" id="{8F5CDFD0-566D-96F2-A023-12336F745BF8}"/>
              </a:ext>
            </a:extLst>
          </p:cNvPr>
          <p:cNvSpPr txBox="1"/>
          <p:nvPr/>
        </p:nvSpPr>
        <p:spPr>
          <a:xfrm>
            <a:off x="421515" y="421036"/>
            <a:ext cx="6766560" cy="73152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000" b="0" i="0" u="none" strike="noStrike" kern="1200" cap="none" spc="0" normalizeH="0" baseline="0" noProof="0">
                <a:ln>
                  <a:noFill/>
                </a:ln>
                <a:solidFill>
                  <a:srgbClr val="004978"/>
                </a:solidFill>
                <a:effectLst/>
                <a:uLnTx/>
                <a:uFillTx/>
                <a:latin typeface="Georgia" panose="02040502050405020303" pitchFamily="18" charset="0"/>
                <a:ea typeface="+mn-ea"/>
                <a:cs typeface="Arial" panose="020B0604020202020204" pitchFamily="34" charset="0"/>
              </a:rPr>
              <a:t>Discovering New Frontiers</a:t>
            </a:r>
          </a:p>
        </p:txBody>
      </p:sp>
      <p:sp>
        <p:nvSpPr>
          <p:cNvPr id="6" name="Rectangle 5">
            <a:extLst>
              <a:ext uri="{FF2B5EF4-FFF2-40B4-BE49-F238E27FC236}">
                <a16:creationId xmlns:a16="http://schemas.microsoft.com/office/drawing/2014/main" id="{20E4F1AD-CB95-EE56-ADEC-534ECF64A90C}"/>
              </a:ext>
            </a:extLst>
          </p:cNvPr>
          <p:cNvSpPr/>
          <p:nvPr/>
        </p:nvSpPr>
        <p:spPr>
          <a:xfrm>
            <a:off x="7356143" y="5308601"/>
            <a:ext cx="4217158" cy="1005840"/>
          </a:xfrm>
          <a:prstGeom prst="rect">
            <a:avLst/>
          </a:prstGeom>
          <a:solidFill>
            <a:schemeClr val="bg2">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8">
            <a:extLst>
              <a:ext uri="{FF2B5EF4-FFF2-40B4-BE49-F238E27FC236}">
                <a16:creationId xmlns:a16="http://schemas.microsoft.com/office/drawing/2014/main" id="{A75F1D69-277B-36A1-292F-0C9ABF583995}"/>
              </a:ext>
            </a:extLst>
          </p:cNvPr>
          <p:cNvSpPr>
            <a:spLocks noChangeArrowheads="1"/>
          </p:cNvSpPr>
          <p:nvPr/>
        </p:nvSpPr>
        <p:spPr bwMode="auto">
          <a:xfrm>
            <a:off x="7368843" y="5479287"/>
            <a:ext cx="4230060" cy="923330"/>
          </a:xfrm>
          <a:prstGeom prst="rect">
            <a:avLst/>
          </a:prstGeom>
          <a:noFill/>
          <a:ln w="9525" algn="ctr">
            <a:noFill/>
            <a:miter lim="800000"/>
            <a:headEnd/>
            <a:tailEnd/>
          </a:ln>
        </p:spPr>
        <p:txBody>
          <a:bodyPr wrap="square">
            <a:spAutoFit/>
          </a:bodyPr>
          <a:lstStyle/>
          <a:p>
            <a:pPr marL="0" marR="0" lvl="0" indent="0" defTabSz="1219170" rtl="0" eaLnBrk="1" fontAlgn="base" latinLnBrk="0" hangingPunct="1">
              <a:lnSpc>
                <a:spcPct val="100000"/>
              </a:lnSpc>
              <a:spcBef>
                <a:spcPct val="0"/>
              </a:spcBef>
              <a:spcAft>
                <a:spcPct val="0"/>
              </a:spcAft>
              <a:buClrTx/>
              <a:buSzTx/>
              <a:buFontTx/>
              <a:buNone/>
              <a:tabLst/>
              <a:defRPr/>
            </a:pPr>
            <a:r>
              <a:rPr kumimoji="0" lang="en-US" b="1" i="1" u="none" strike="noStrike" kern="1200" cap="none" spc="0" normalizeH="0" baseline="0" noProof="0" dirty="0">
                <a:ln>
                  <a:noFill/>
                </a:ln>
                <a:solidFill>
                  <a:schemeClr val="bg1"/>
                </a:solidFill>
                <a:effectLst/>
                <a:uLnTx/>
                <a:uFillTx/>
                <a:latin typeface="Trade Gothic Next"/>
                <a:ea typeface="ＭＳ Ｐゴシック" pitchFamily="127" charset="-128"/>
                <a:cs typeface="+mn-cs"/>
              </a:rPr>
              <a:t>Diagnostic: Have we transformed into an agile network of collaborative partners?</a:t>
            </a:r>
          </a:p>
          <a:p>
            <a:pPr marL="0" marR="0" lvl="0" indent="0" defTabSz="1219170" rtl="0" eaLnBrk="1" fontAlgn="base" latinLnBrk="0" hangingPunct="1">
              <a:lnSpc>
                <a:spcPct val="100000"/>
              </a:lnSpc>
              <a:spcBef>
                <a:spcPct val="0"/>
              </a:spcBef>
              <a:spcAft>
                <a:spcPct val="0"/>
              </a:spcAft>
              <a:buClrTx/>
              <a:buSzTx/>
              <a:buFontTx/>
              <a:buNone/>
              <a:tabLst/>
              <a:defRPr/>
            </a:pPr>
            <a:endParaRPr kumimoji="0" lang="en-US" b="1" i="1" u="none" strike="noStrike" kern="1200" cap="none" spc="0" normalizeH="0" baseline="0" noProof="0" dirty="0">
              <a:ln>
                <a:noFill/>
              </a:ln>
              <a:solidFill>
                <a:schemeClr val="bg1"/>
              </a:solidFill>
              <a:effectLst/>
              <a:uLnTx/>
              <a:uFillTx/>
              <a:latin typeface="Trade Gothic Next"/>
              <a:ea typeface="ＭＳ Ｐゴシック" pitchFamily="127" charset="-128"/>
              <a:cs typeface="+mn-cs"/>
            </a:endParaRPr>
          </a:p>
        </p:txBody>
      </p:sp>
    </p:spTree>
    <p:extLst>
      <p:ext uri="{BB962C8B-B14F-4D97-AF65-F5344CB8AC3E}">
        <p14:creationId xmlns:p14="http://schemas.microsoft.com/office/powerpoint/2010/main" val="1755727848"/>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505B29-F4C2-5B74-E4A4-4E593D5F8C06}"/>
              </a:ext>
            </a:extLst>
          </p:cNvPr>
          <p:cNvSpPr>
            <a:spLocks noGrp="1"/>
          </p:cNvSpPr>
          <p:nvPr>
            <p:ph type="title"/>
          </p:nvPr>
        </p:nvSpPr>
        <p:spPr>
          <a:xfrm>
            <a:off x="512522" y="532391"/>
            <a:ext cx="7345737" cy="1005840"/>
          </a:xfrm>
        </p:spPr>
        <p:txBody>
          <a:bodyPr/>
          <a:lstStyle/>
          <a:p>
            <a:r>
              <a:rPr lang="en-US" dirty="0"/>
              <a:t>Reflect on Your Boundary Spanning Challenge </a:t>
            </a:r>
            <a:br>
              <a:rPr lang="en-US" dirty="0"/>
            </a:br>
            <a:r>
              <a:rPr lang="en-US" sz="2800" dirty="0"/>
              <a:t>(Page 7 of handout)</a:t>
            </a:r>
            <a:endParaRPr lang="en-EG" sz="2800" dirty="0"/>
          </a:p>
        </p:txBody>
      </p:sp>
      <p:sp>
        <p:nvSpPr>
          <p:cNvPr id="7" name="Rounded Rectangle 6">
            <a:extLst>
              <a:ext uri="{FF2B5EF4-FFF2-40B4-BE49-F238E27FC236}">
                <a16:creationId xmlns:a16="http://schemas.microsoft.com/office/drawing/2014/main" id="{C3F0A1EE-0DD6-12E6-5707-21D5C59B2536}"/>
              </a:ext>
            </a:extLst>
          </p:cNvPr>
          <p:cNvSpPr/>
          <p:nvPr/>
        </p:nvSpPr>
        <p:spPr>
          <a:xfrm>
            <a:off x="594001" y="2020647"/>
            <a:ext cx="5316144" cy="856750"/>
          </a:xfrm>
          <a:prstGeom prst="roundRect">
            <a:avLst>
              <a:gd name="adj" fmla="val 8853"/>
            </a:avLst>
          </a:prstGeom>
          <a:solidFill>
            <a:schemeClr val="accent6">
              <a:alpha val="12000"/>
            </a:schemeClr>
          </a:solidFill>
          <a:ln>
            <a:noFill/>
          </a:ln>
        </p:spPr>
        <p:style>
          <a:lnRef idx="2">
            <a:schemeClr val="dk1">
              <a:shade val="15000"/>
            </a:schemeClr>
          </a:lnRef>
          <a:fillRef idx="1">
            <a:schemeClr val="dk1"/>
          </a:fillRef>
          <a:effectRef idx="0">
            <a:schemeClr val="dk1"/>
          </a:effectRef>
          <a:fontRef idx="minor">
            <a:schemeClr val="lt1"/>
          </a:fontRef>
        </p:style>
        <p:txBody>
          <a:bodyPr lIns="827999" tIns="180000" rIns="180000" bIns="180000" rtlCol="0" anchor="ctr" anchorCtr="0"/>
          <a:lstStyle/>
          <a:p>
            <a:pPr>
              <a:lnSpc>
                <a:spcPct val="110000"/>
              </a:lnSpc>
              <a:spcBef>
                <a:spcPts val="300"/>
              </a:spcBef>
            </a:pPr>
            <a:r>
              <a:rPr lang="en-US" dirty="0">
                <a:solidFill>
                  <a:schemeClr val="tx1"/>
                </a:solidFill>
              </a:rPr>
              <a:t>Reflect on what you’ve learned about boundary spanning and a current challenge you face.</a:t>
            </a:r>
          </a:p>
        </p:txBody>
      </p:sp>
      <p:pic>
        <p:nvPicPr>
          <p:cNvPr id="17" name="Picture 16">
            <a:extLst>
              <a:ext uri="{FF2B5EF4-FFF2-40B4-BE49-F238E27FC236}">
                <a16:creationId xmlns:a16="http://schemas.microsoft.com/office/drawing/2014/main" id="{22EF6823-0071-191D-3D5D-DE6BB9E69BE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62510" y="2233798"/>
            <a:ext cx="439450" cy="439450"/>
          </a:xfrm>
          <a:prstGeom prst="rect">
            <a:avLst/>
          </a:prstGeom>
        </p:spPr>
      </p:pic>
      <p:sp>
        <p:nvSpPr>
          <p:cNvPr id="22" name="Rounded Rectangle 21">
            <a:extLst>
              <a:ext uri="{FF2B5EF4-FFF2-40B4-BE49-F238E27FC236}">
                <a16:creationId xmlns:a16="http://schemas.microsoft.com/office/drawing/2014/main" id="{95E5E84A-6DB0-D97B-44CF-554348796693}"/>
              </a:ext>
            </a:extLst>
          </p:cNvPr>
          <p:cNvSpPr/>
          <p:nvPr/>
        </p:nvSpPr>
        <p:spPr>
          <a:xfrm>
            <a:off x="594001" y="3487973"/>
            <a:ext cx="5316144" cy="856750"/>
          </a:xfrm>
          <a:prstGeom prst="roundRect">
            <a:avLst>
              <a:gd name="adj" fmla="val 8853"/>
            </a:avLst>
          </a:prstGeom>
          <a:solidFill>
            <a:schemeClr val="accent6">
              <a:alpha val="12000"/>
            </a:schemeClr>
          </a:solidFill>
          <a:ln>
            <a:noFill/>
          </a:ln>
        </p:spPr>
        <p:style>
          <a:lnRef idx="2">
            <a:schemeClr val="dk1">
              <a:shade val="15000"/>
            </a:schemeClr>
          </a:lnRef>
          <a:fillRef idx="1">
            <a:schemeClr val="dk1"/>
          </a:fillRef>
          <a:effectRef idx="0">
            <a:schemeClr val="dk1"/>
          </a:effectRef>
          <a:fontRef idx="minor">
            <a:schemeClr val="lt1"/>
          </a:fontRef>
        </p:style>
        <p:txBody>
          <a:bodyPr lIns="827999" tIns="180000" rIns="180000" bIns="180000" rtlCol="0" anchor="ctr" anchorCtr="0"/>
          <a:lstStyle/>
          <a:p>
            <a:r>
              <a:rPr lang="en-US">
                <a:solidFill>
                  <a:schemeClr val="tx1"/>
                </a:solidFill>
              </a:rPr>
              <a:t>What specific actions might you take to span boundaries more effectively?</a:t>
            </a:r>
          </a:p>
        </p:txBody>
      </p:sp>
      <p:pic>
        <p:nvPicPr>
          <p:cNvPr id="19" name="Picture 18">
            <a:extLst>
              <a:ext uri="{FF2B5EF4-FFF2-40B4-BE49-F238E27FC236}">
                <a16:creationId xmlns:a16="http://schemas.microsoft.com/office/drawing/2014/main" id="{DA2C1AC2-0013-2D47-A756-32684547458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9781" y="3571209"/>
            <a:ext cx="584909" cy="643393"/>
          </a:xfrm>
          <a:prstGeom prst="rect">
            <a:avLst/>
          </a:prstGeom>
        </p:spPr>
      </p:pic>
      <p:sp>
        <p:nvSpPr>
          <p:cNvPr id="24" name="Rounded Rectangle 23">
            <a:extLst>
              <a:ext uri="{FF2B5EF4-FFF2-40B4-BE49-F238E27FC236}">
                <a16:creationId xmlns:a16="http://schemas.microsoft.com/office/drawing/2014/main" id="{41737079-605A-6F5D-0264-2DE8404BD127}"/>
              </a:ext>
            </a:extLst>
          </p:cNvPr>
          <p:cNvSpPr/>
          <p:nvPr/>
        </p:nvSpPr>
        <p:spPr>
          <a:xfrm>
            <a:off x="594001" y="4853298"/>
            <a:ext cx="5316144" cy="856750"/>
          </a:xfrm>
          <a:prstGeom prst="roundRect">
            <a:avLst>
              <a:gd name="adj" fmla="val 8853"/>
            </a:avLst>
          </a:prstGeom>
          <a:solidFill>
            <a:schemeClr val="accent6">
              <a:alpha val="12000"/>
            </a:schemeClr>
          </a:solidFill>
          <a:ln>
            <a:noFill/>
          </a:ln>
        </p:spPr>
        <p:style>
          <a:lnRef idx="2">
            <a:schemeClr val="dk1">
              <a:shade val="15000"/>
            </a:schemeClr>
          </a:lnRef>
          <a:fillRef idx="1">
            <a:schemeClr val="dk1"/>
          </a:fillRef>
          <a:effectRef idx="0">
            <a:schemeClr val="dk1"/>
          </a:effectRef>
          <a:fontRef idx="minor">
            <a:schemeClr val="lt1"/>
          </a:fontRef>
        </p:style>
        <p:txBody>
          <a:bodyPr lIns="827999" tIns="180000" rIns="180000" bIns="180000" rtlCol="0" anchor="ctr" anchorCtr="0"/>
          <a:lstStyle/>
          <a:p>
            <a:r>
              <a:rPr lang="en-US">
                <a:solidFill>
                  <a:schemeClr val="tx1"/>
                </a:solidFill>
              </a:rPr>
              <a:t>Pair up with a partner to share your reflections and provide each other with suggestions. </a:t>
            </a:r>
          </a:p>
        </p:txBody>
      </p:sp>
      <p:pic>
        <p:nvPicPr>
          <p:cNvPr id="20" name="Picture 19">
            <a:extLst>
              <a:ext uri="{FF2B5EF4-FFF2-40B4-BE49-F238E27FC236}">
                <a16:creationId xmlns:a16="http://schemas.microsoft.com/office/drawing/2014/main" id="{55F7F275-B3DC-3C9D-4542-38A76CE193FA}"/>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9782" y="4989219"/>
            <a:ext cx="584907" cy="584907"/>
          </a:xfrm>
          <a:prstGeom prst="rect">
            <a:avLst/>
          </a:prstGeom>
        </p:spPr>
      </p:pic>
      <p:sp>
        <p:nvSpPr>
          <p:cNvPr id="8" name="TextBox 7">
            <a:extLst>
              <a:ext uri="{FF2B5EF4-FFF2-40B4-BE49-F238E27FC236}">
                <a16:creationId xmlns:a16="http://schemas.microsoft.com/office/drawing/2014/main" id="{ADAE5FF9-46E3-1F4C-5E95-80633933C1E6}"/>
              </a:ext>
            </a:extLst>
          </p:cNvPr>
          <p:cNvSpPr txBox="1"/>
          <p:nvPr/>
        </p:nvSpPr>
        <p:spPr>
          <a:xfrm>
            <a:off x="7858259" y="7007599"/>
            <a:ext cx="4892541" cy="369332"/>
          </a:xfrm>
          <a:prstGeom prst="rect">
            <a:avLst/>
          </a:prstGeom>
          <a:noFill/>
        </p:spPr>
        <p:txBody>
          <a:bodyPr wrap="square">
            <a:spAutoFit/>
          </a:bodyPr>
          <a:lstStyle/>
          <a:p>
            <a:pPr algn="r"/>
            <a:r>
              <a:rPr lang="en-US" b="0" i="0" u="none" strike="noStrike">
                <a:solidFill>
                  <a:srgbClr val="080808"/>
                </a:solidFill>
                <a:effectLst/>
                <a:highlight>
                  <a:srgbClr val="FFFF00"/>
                </a:highlight>
                <a:latin typeface="+mj-lt"/>
              </a:rPr>
              <a:t>Creative #: 567697695</a:t>
            </a:r>
          </a:p>
        </p:txBody>
      </p:sp>
      <p:pic>
        <p:nvPicPr>
          <p:cNvPr id="5" name="Picture 4">
            <a:extLst>
              <a:ext uri="{FF2B5EF4-FFF2-40B4-BE49-F238E27FC236}">
                <a16:creationId xmlns:a16="http://schemas.microsoft.com/office/drawing/2014/main" id="{DB314CDF-73F9-2969-590C-6C8666C68C21}"/>
              </a:ext>
            </a:extLst>
          </p:cNvPr>
          <p:cNvPicPr>
            <a:picLocks noChangeAspect="1"/>
          </p:cNvPicPr>
          <p:nvPr/>
        </p:nvPicPr>
        <p:blipFill>
          <a:blip r:embed="rId6">
            <a:extLst>
              <a:ext uri="{28A0092B-C50C-407E-A947-70E740481C1C}">
                <a14:useLocalDpi xmlns:a14="http://schemas.microsoft.com/office/drawing/2010/main" val="0"/>
              </a:ext>
            </a:extLst>
          </a:blip>
          <a:srcRect l="1917" r="1917"/>
          <a:stretch/>
        </p:blipFill>
        <p:spPr>
          <a:xfrm>
            <a:off x="7308417" y="519541"/>
            <a:ext cx="4543570" cy="5818917"/>
          </a:xfrm>
          <a:prstGeom prst="round1Rect">
            <a:avLst/>
          </a:prstGeom>
        </p:spPr>
      </p:pic>
      <p:pic>
        <p:nvPicPr>
          <p:cNvPr id="6" name="Picture 5">
            <a:extLst>
              <a:ext uri="{FF2B5EF4-FFF2-40B4-BE49-F238E27FC236}">
                <a16:creationId xmlns:a16="http://schemas.microsoft.com/office/drawing/2014/main" id="{A9E34B2F-1F58-5503-210B-3E4CEF8DAC60}"/>
              </a:ext>
              <a:ext uri="{C183D7F6-B498-43B3-948B-1728B52AA6E4}">
                <adec:decorative xmlns:adec="http://schemas.microsoft.com/office/drawing/2017/decorative" val="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6434" t="22057" r="4771" b="25751"/>
          <a:stretch/>
        </p:blipFill>
        <p:spPr>
          <a:xfrm rot="13901097">
            <a:off x="6193422" y="4665915"/>
            <a:ext cx="2400372" cy="1410917"/>
          </a:xfrm>
          <a:prstGeom prst="rect">
            <a:avLst/>
          </a:prstGeom>
        </p:spPr>
      </p:pic>
    </p:spTree>
    <p:extLst>
      <p:ext uri="{BB962C8B-B14F-4D97-AF65-F5344CB8AC3E}">
        <p14:creationId xmlns:p14="http://schemas.microsoft.com/office/powerpoint/2010/main" val="2993859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8F553F9-003C-6F2D-5255-BD418D0A0986}"/>
              </a:ext>
            </a:extLst>
          </p:cNvPr>
          <p:cNvSpPr/>
          <p:nvPr/>
        </p:nvSpPr>
        <p:spPr>
          <a:xfrm>
            <a:off x="0" y="1350282"/>
            <a:ext cx="12192000" cy="4832155"/>
          </a:xfrm>
          <a:prstGeom prst="rect">
            <a:avLst/>
          </a:prstGeom>
          <a:solidFill>
            <a:schemeClr val="accent3">
              <a:lumMod val="20000"/>
              <a:lumOff val="8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ade Gothic Next"/>
              <a:ea typeface="+mn-ea"/>
              <a:cs typeface="+mn-cs"/>
            </a:endParaRPr>
          </a:p>
        </p:txBody>
      </p:sp>
      <p:sp>
        <p:nvSpPr>
          <p:cNvPr id="4" name="Title 3">
            <a:extLst>
              <a:ext uri="{FF2B5EF4-FFF2-40B4-BE49-F238E27FC236}">
                <a16:creationId xmlns:a16="http://schemas.microsoft.com/office/drawing/2014/main" id="{36045BF8-DE51-3D91-B796-8075FAB5A16F}"/>
              </a:ext>
            </a:extLst>
          </p:cNvPr>
          <p:cNvSpPr>
            <a:spLocks noGrp="1"/>
          </p:cNvSpPr>
          <p:nvPr>
            <p:ph type="title" idx="4294967295"/>
          </p:nvPr>
        </p:nvSpPr>
        <p:spPr>
          <a:xfrm>
            <a:off x="662233" y="393509"/>
            <a:ext cx="3957638" cy="896937"/>
          </a:xfrm>
        </p:spPr>
        <p:txBody>
          <a:bodyPr/>
          <a:lstStyle/>
          <a:p>
            <a:r>
              <a:rPr lang="en-US">
                <a:solidFill>
                  <a:srgbClr val="003865"/>
                </a:solidFill>
              </a:rPr>
              <a:t>Takeaways</a:t>
            </a:r>
          </a:p>
        </p:txBody>
      </p:sp>
      <p:cxnSp>
        <p:nvCxnSpPr>
          <p:cNvPr id="29" name="Straight Connector 28">
            <a:extLst>
              <a:ext uri="{FF2B5EF4-FFF2-40B4-BE49-F238E27FC236}">
                <a16:creationId xmlns:a16="http://schemas.microsoft.com/office/drawing/2014/main" id="{B859569E-8ABC-9960-7EAC-2DF87BAB123D}"/>
              </a:ext>
            </a:extLst>
          </p:cNvPr>
          <p:cNvCxnSpPr>
            <a:cxnSpLocks/>
          </p:cNvCxnSpPr>
          <p:nvPr/>
        </p:nvCxnSpPr>
        <p:spPr>
          <a:xfrm flipH="1">
            <a:off x="1425775" y="3346411"/>
            <a:ext cx="21893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29F7C78-19F5-887A-4B93-EB516CEE5061}"/>
              </a:ext>
            </a:extLst>
          </p:cNvPr>
          <p:cNvSpPr txBox="1"/>
          <p:nvPr/>
        </p:nvSpPr>
        <p:spPr>
          <a:xfrm>
            <a:off x="1303632" y="3635463"/>
            <a:ext cx="2556073" cy="2063327"/>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000000"/>
                </a:solidFill>
                <a:effectLst/>
                <a:uLnTx/>
                <a:uFillTx/>
                <a:latin typeface="Trade Gothic Next"/>
                <a:ea typeface="+mn-ea"/>
                <a:cs typeface="+mn-cs"/>
              </a:rPr>
              <a:t>Accomplishing shared goals is challenging. Successful teaming requires spanning multiple organizational boundaries.</a:t>
            </a:r>
          </a:p>
        </p:txBody>
      </p:sp>
      <p:cxnSp>
        <p:nvCxnSpPr>
          <p:cNvPr id="16" name="Straight Connector 15">
            <a:extLst>
              <a:ext uri="{FF2B5EF4-FFF2-40B4-BE49-F238E27FC236}">
                <a16:creationId xmlns:a16="http://schemas.microsoft.com/office/drawing/2014/main" id="{41CBF80B-21EE-09D6-8D68-AA45A8939DC6}"/>
              </a:ext>
            </a:extLst>
          </p:cNvPr>
          <p:cNvCxnSpPr>
            <a:cxnSpLocks/>
          </p:cNvCxnSpPr>
          <p:nvPr/>
        </p:nvCxnSpPr>
        <p:spPr>
          <a:xfrm flipH="1">
            <a:off x="4867430" y="3346411"/>
            <a:ext cx="223208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C1281DB-51D3-62D4-8432-22ED9058BA94}"/>
              </a:ext>
            </a:extLst>
          </p:cNvPr>
          <p:cNvSpPr txBox="1"/>
          <p:nvPr/>
        </p:nvSpPr>
        <p:spPr>
          <a:xfrm>
            <a:off x="4705433" y="3635463"/>
            <a:ext cx="2556073" cy="1221029"/>
          </a:xfrm>
          <a:prstGeom prst="rect">
            <a:avLst/>
          </a:prstGeom>
          <a:noFill/>
        </p:spPr>
        <p:txBody>
          <a:bodyPr wrap="square" rtlCol="0">
            <a:noAutofit/>
          </a:bodyPr>
          <a:lstStyle/>
          <a:p>
            <a:pPr>
              <a:defRPr/>
            </a:pPr>
            <a:r>
              <a:rPr lang="en-US" sz="2000">
                <a:solidFill>
                  <a:schemeClr val="tx2"/>
                </a:solidFill>
                <a:latin typeface="Calibri" panose="020F0502020204030204" pitchFamily="34" charset="0"/>
                <a:ea typeface="Calibri" panose="020F0502020204030204" pitchFamily="34" charset="0"/>
                <a:cs typeface="Times New Roman" panose="02020603050405020304" pitchFamily="18" charset="0"/>
              </a:rPr>
              <a:t>Leaders can use three universal strategies to effectively span boundaries: Managing Boundaries, Forging Common Ground,  and Discovering New Frontiers.</a:t>
            </a:r>
          </a:p>
        </p:txBody>
      </p:sp>
      <p:cxnSp>
        <p:nvCxnSpPr>
          <p:cNvPr id="21" name="Straight Connector 20">
            <a:extLst>
              <a:ext uri="{FF2B5EF4-FFF2-40B4-BE49-F238E27FC236}">
                <a16:creationId xmlns:a16="http://schemas.microsoft.com/office/drawing/2014/main" id="{02BD79BE-D5D1-FEB8-6A2F-E89049B6CE3B}"/>
              </a:ext>
            </a:extLst>
          </p:cNvPr>
          <p:cNvCxnSpPr>
            <a:cxnSpLocks/>
          </p:cNvCxnSpPr>
          <p:nvPr/>
        </p:nvCxnSpPr>
        <p:spPr>
          <a:xfrm flipH="1">
            <a:off x="8405800" y="3346411"/>
            <a:ext cx="208239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B779A3D-535B-D3A3-7539-97C7E1E759D6}"/>
              </a:ext>
            </a:extLst>
          </p:cNvPr>
          <p:cNvSpPr txBox="1"/>
          <p:nvPr/>
        </p:nvSpPr>
        <p:spPr>
          <a:xfrm>
            <a:off x="8168959" y="3635463"/>
            <a:ext cx="2719409" cy="159079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000000"/>
                </a:solidFill>
                <a:effectLst/>
                <a:uLnTx/>
                <a:uFillTx/>
                <a:latin typeface="Trade Gothic Next"/>
                <a:ea typeface="+mn-ea"/>
                <a:cs typeface="+mn-cs"/>
              </a:rPr>
              <a:t>The strategies have distinct objectives, but </a:t>
            </a:r>
            <a:r>
              <a:rPr lang="en-US" sz="1900">
                <a:solidFill>
                  <a:srgbClr val="000000"/>
                </a:solidFill>
                <a:latin typeface="Trade Gothic Next"/>
              </a:rPr>
              <a:t>work interdependently. Boundary spanning is a dynamic process – diagnose where you are to know which strategy to emphasize.</a:t>
            </a:r>
            <a:endParaRPr kumimoji="0" lang="en-US" sz="1900" b="0" i="0" u="none" strike="noStrike" kern="1200" cap="none" spc="0" normalizeH="0" baseline="0" noProof="0">
              <a:ln>
                <a:noFill/>
              </a:ln>
              <a:solidFill>
                <a:srgbClr val="000000"/>
              </a:solidFill>
              <a:effectLst/>
              <a:uLnTx/>
              <a:uFillTx/>
              <a:latin typeface="Trade Gothic Next"/>
              <a:ea typeface="+mn-ea"/>
              <a:cs typeface="+mn-cs"/>
            </a:endParaRPr>
          </a:p>
        </p:txBody>
      </p:sp>
      <p:pic>
        <p:nvPicPr>
          <p:cNvPr id="14" name="Graphic 13" descr="Clock outline">
            <a:extLst>
              <a:ext uri="{FF2B5EF4-FFF2-40B4-BE49-F238E27FC236}">
                <a16:creationId xmlns:a16="http://schemas.microsoft.com/office/drawing/2014/main" id="{CB7D4C73-D4DE-04E1-801D-E4A3117AF3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40055" y="1407583"/>
            <a:ext cx="1878992" cy="1878992"/>
          </a:xfrm>
          <a:prstGeom prst="rect">
            <a:avLst/>
          </a:prstGeom>
        </p:spPr>
      </p:pic>
      <p:pic>
        <p:nvPicPr>
          <p:cNvPr id="22" name="Graphic 21" descr="Door Open outline">
            <a:extLst>
              <a:ext uri="{FF2B5EF4-FFF2-40B4-BE49-F238E27FC236}">
                <a16:creationId xmlns:a16="http://schemas.microsoft.com/office/drawing/2014/main" id="{50B88AFC-CFBB-8236-C096-CCD52E7EBE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43974" y="1407583"/>
            <a:ext cx="1878992" cy="1878992"/>
          </a:xfrm>
          <a:prstGeom prst="rect">
            <a:avLst/>
          </a:prstGeom>
        </p:spPr>
      </p:pic>
      <p:pic>
        <p:nvPicPr>
          <p:cNvPr id="24" name="Graphic 23" descr="Dance steps outline">
            <a:extLst>
              <a:ext uri="{FF2B5EF4-FFF2-40B4-BE49-F238E27FC236}">
                <a16:creationId xmlns:a16="http://schemas.microsoft.com/office/drawing/2014/main" id="{22AD3F82-0A5F-9B8E-DE06-E206B650DE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54587" y="1492138"/>
            <a:ext cx="1709882" cy="1709882"/>
          </a:xfrm>
          <a:prstGeom prst="rect">
            <a:avLst/>
          </a:prstGeom>
        </p:spPr>
      </p:pic>
    </p:spTree>
    <p:extLst>
      <p:ext uri="{BB962C8B-B14F-4D97-AF65-F5344CB8AC3E}">
        <p14:creationId xmlns:p14="http://schemas.microsoft.com/office/powerpoint/2010/main" val="3947196430"/>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0DBE2-4C9D-D212-C683-1BAEB4DB664B}"/>
              </a:ext>
            </a:extLst>
          </p:cNvPr>
          <p:cNvSpPr>
            <a:spLocks noGrp="1"/>
          </p:cNvSpPr>
          <p:nvPr>
            <p:ph type="title"/>
          </p:nvPr>
        </p:nvSpPr>
        <p:spPr>
          <a:xfrm>
            <a:off x="472440" y="230000"/>
            <a:ext cx="11328400" cy="700000"/>
          </a:xfrm>
        </p:spPr>
        <p:txBody>
          <a:bodyPr>
            <a:normAutofit/>
          </a:bodyPr>
          <a:lstStyle/>
          <a:p>
            <a:r>
              <a:rPr lang="en-US" dirty="0"/>
              <a:t>The Y &amp; CCL Partnership: Learning Content Library</a:t>
            </a:r>
          </a:p>
        </p:txBody>
      </p:sp>
      <p:sp>
        <p:nvSpPr>
          <p:cNvPr id="5" name="Text Placeholder 4">
            <a:extLst>
              <a:ext uri="{FF2B5EF4-FFF2-40B4-BE49-F238E27FC236}">
                <a16:creationId xmlns:a16="http://schemas.microsoft.com/office/drawing/2014/main" id="{C3A768C9-5277-C278-163A-A2A744343D0C}"/>
              </a:ext>
            </a:extLst>
          </p:cNvPr>
          <p:cNvSpPr>
            <a:spLocks noGrp="1"/>
          </p:cNvSpPr>
          <p:nvPr>
            <p:ph type="body" sz="quarter" idx="3"/>
          </p:nvPr>
        </p:nvSpPr>
        <p:spPr>
          <a:xfrm>
            <a:off x="1058334" y="3998346"/>
            <a:ext cx="10075200" cy="460000"/>
          </a:xfrm>
        </p:spPr>
        <p:txBody>
          <a:bodyPr/>
          <a:lstStyle/>
          <a:p>
            <a:pPr algn="ctr"/>
            <a:r>
              <a:rPr lang="en-US" dirty="0"/>
              <a:t>Coming Next</a:t>
            </a:r>
          </a:p>
        </p:txBody>
      </p:sp>
      <p:sp>
        <p:nvSpPr>
          <p:cNvPr id="30" name="Card 1"/>
          <p:cNvSpPr/>
          <p:nvPr/>
        </p:nvSpPr>
        <p:spPr>
          <a:xfrm>
            <a:off x="472440" y="4560000"/>
            <a:ext cx="3549040" cy="1700000"/>
          </a:xfrm>
          <a:prstGeom prst="roundRect">
            <a:avLst>
              <a:gd name="adj" fmla="val 8000"/>
            </a:avLst>
          </a:prstGeom>
          <a:solidFill>
            <a:srgbClr val="F5EDF8"/>
          </a:solidFill>
          <a:ln w="12700">
            <a:solidFill>
              <a:srgbClr val="7B2D8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31" name="Card 1 Text"/>
          <p:cNvSpPr txBox="1"/>
          <p:nvPr/>
        </p:nvSpPr>
        <p:spPr>
          <a:xfrm>
            <a:off x="1422440" y="4740000"/>
            <a:ext cx="2449040" cy="1340000"/>
          </a:xfrm>
          <a:prstGeom prst="rect">
            <a:avLst/>
          </a:prstGeom>
          <a:noFill/>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B2D8B"/>
                </a:solidFill>
                <a:effectLst/>
                <a:uLnTx/>
                <a:uFillTx/>
                <a:latin typeface="Verdana"/>
                <a:ea typeface="+mn-ea"/>
                <a:cs typeface="+mn-cs"/>
              </a:rPr>
              <a:t>Digital Courses</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1500" b="0" i="0" u="none" strike="noStrike" kern="1200" cap="none" spc="0" normalizeH="0" baseline="0" noProof="0" dirty="0">
                <a:ln>
                  <a:noFill/>
                </a:ln>
                <a:solidFill>
                  <a:srgbClr val="464847"/>
                </a:solidFill>
                <a:effectLst/>
                <a:uLnTx/>
                <a:uFillTx/>
                <a:latin typeface="Verdana"/>
                <a:ea typeface="+mn-ea"/>
                <a:cs typeface="+mn-cs"/>
              </a:rPr>
              <a:t>Deeper, multi-lesson courses launching November 2026</a:t>
            </a:r>
          </a:p>
        </p:txBody>
      </p:sp>
      <p:sp>
        <p:nvSpPr>
          <p:cNvPr id="32" name="Card 2"/>
          <p:cNvSpPr/>
          <p:nvPr/>
        </p:nvSpPr>
        <p:spPr>
          <a:xfrm>
            <a:off x="4321480" y="4560000"/>
            <a:ext cx="3549040" cy="1700000"/>
          </a:xfrm>
          <a:prstGeom prst="roundRect">
            <a:avLst>
              <a:gd name="adj" fmla="val 8000"/>
            </a:avLst>
          </a:prstGeom>
          <a:solidFill>
            <a:srgbClr val="F5EDF8"/>
          </a:solidFill>
          <a:ln w="12700">
            <a:solidFill>
              <a:srgbClr val="7B2D8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33" name="Card 2 Text"/>
          <p:cNvSpPr txBox="1"/>
          <p:nvPr/>
        </p:nvSpPr>
        <p:spPr>
          <a:xfrm>
            <a:off x="5271480" y="4740000"/>
            <a:ext cx="2449040" cy="1340000"/>
          </a:xfrm>
          <a:prstGeom prst="rect">
            <a:avLst/>
          </a:prstGeom>
          <a:noFill/>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B2D8B"/>
                </a:solidFill>
                <a:effectLst/>
                <a:uLnTx/>
                <a:uFillTx/>
                <a:latin typeface="Verdana"/>
                <a:ea typeface="+mn-ea"/>
                <a:cs typeface="+mn-cs"/>
              </a:rPr>
              <a:t>Workshop Kits</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1500" b="0" i="0" u="none" strike="noStrike" kern="1200" cap="none" spc="0" normalizeH="0" baseline="0" noProof="0" dirty="0">
                <a:ln>
                  <a:noFill/>
                </a:ln>
                <a:solidFill>
                  <a:srgbClr val="464847"/>
                </a:solidFill>
                <a:effectLst/>
                <a:uLnTx/>
                <a:uFillTx/>
                <a:latin typeface="Verdana"/>
                <a:ea typeface="+mn-ea"/>
                <a:cs typeface="+mn-cs"/>
              </a:rPr>
              <a:t>Facilitator-ready materials for in-person team sessions</a:t>
            </a:r>
          </a:p>
        </p:txBody>
      </p:sp>
      <p:sp>
        <p:nvSpPr>
          <p:cNvPr id="34" name="Card 3"/>
          <p:cNvSpPr/>
          <p:nvPr/>
        </p:nvSpPr>
        <p:spPr>
          <a:xfrm>
            <a:off x="8170520" y="4560000"/>
            <a:ext cx="3549040" cy="1700000"/>
          </a:xfrm>
          <a:prstGeom prst="roundRect">
            <a:avLst>
              <a:gd name="adj" fmla="val 8000"/>
            </a:avLst>
          </a:prstGeom>
          <a:solidFill>
            <a:srgbClr val="F5EDF8"/>
          </a:solidFill>
          <a:ln w="12700">
            <a:solidFill>
              <a:srgbClr val="7B2D8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Verdana"/>
              <a:ea typeface="+mn-ea"/>
              <a:cs typeface="+mn-cs"/>
            </a:endParaRPr>
          </a:p>
        </p:txBody>
      </p:sp>
      <p:sp>
        <p:nvSpPr>
          <p:cNvPr id="35" name="Card 3 Text"/>
          <p:cNvSpPr txBox="1"/>
          <p:nvPr/>
        </p:nvSpPr>
        <p:spPr>
          <a:xfrm>
            <a:off x="9120520" y="4740000"/>
            <a:ext cx="2449040" cy="1340000"/>
          </a:xfrm>
          <a:prstGeom prst="rect">
            <a:avLst/>
          </a:prstGeom>
          <a:noFill/>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B2D8B"/>
                </a:solidFill>
                <a:effectLst/>
                <a:uLnTx/>
                <a:uFillTx/>
                <a:latin typeface="Verdana"/>
                <a:ea typeface="+mn-ea"/>
                <a:cs typeface="+mn-cs"/>
              </a:rPr>
              <a:t>Role-Based Pathways</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1500" b="0" i="0" u="none" strike="noStrike" kern="1200" cap="none" spc="0" normalizeH="0" baseline="0" noProof="0" dirty="0">
                <a:ln>
                  <a:noFill/>
                </a:ln>
                <a:solidFill>
                  <a:srgbClr val="464847"/>
                </a:solidFill>
                <a:effectLst/>
                <a:uLnTx/>
                <a:uFillTx/>
                <a:latin typeface="Verdana"/>
                <a:ea typeface="+mn-ea"/>
                <a:cs typeface="+mn-cs"/>
              </a:rPr>
              <a:t>Curated CCL content mapped to key roles across the Y</a:t>
            </a:r>
          </a:p>
        </p:txBody>
      </p:sp>
      <p:sp>
        <p:nvSpPr>
          <p:cNvPr id="7" name="Slide Number Placeholder 6">
            <a:extLst>
              <a:ext uri="{FF2B5EF4-FFF2-40B4-BE49-F238E27FC236}">
                <a16:creationId xmlns:a16="http://schemas.microsoft.com/office/drawing/2014/main" id="{DA03DD69-F929-BF8B-ED8C-D949A01B337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39F491E-278F-4842-9DD3-1ED96C0B2DBF}" type="slidenum">
              <a:rPr kumimoji="0" lang="en-US" sz="800" b="0" i="0" u="none" strike="noStrike" kern="1200" cap="none" spc="0" normalizeH="0" baseline="0" noProof="0" smtClean="0">
                <a:ln>
                  <a:noFill/>
                </a:ln>
                <a:solidFill>
                  <a:srgbClr val="464847"/>
                </a:solidFill>
                <a:effectLst/>
                <a:uLnTx/>
                <a:uFillTx/>
                <a:latin typeface="Verdana" pitchFamily="64" charset="0"/>
                <a:ea typeface="ＭＳ Ｐゴシック" pitchFamily="64" charset="-128"/>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a:ln>
                <a:noFill/>
              </a:ln>
              <a:solidFill>
                <a:srgbClr val="464847"/>
              </a:solidFill>
              <a:effectLst/>
              <a:uLnTx/>
              <a:uFillTx/>
              <a:latin typeface="Verdana" pitchFamily="64" charset="0"/>
              <a:ea typeface="ＭＳ Ｐゴシック" pitchFamily="64" charset="-128"/>
            </a:endParaRPr>
          </a:p>
        </p:txBody>
      </p:sp>
      <p:sp>
        <p:nvSpPr>
          <p:cNvPr id="3" name="Text Placeholder 2">
            <a:extLst>
              <a:ext uri="{FF2B5EF4-FFF2-40B4-BE49-F238E27FC236}">
                <a16:creationId xmlns:a16="http://schemas.microsoft.com/office/drawing/2014/main" id="{7B301335-31C2-6ED7-92AC-5C91FFDF4572}"/>
              </a:ext>
            </a:extLst>
          </p:cNvPr>
          <p:cNvSpPr>
            <a:spLocks noGrp="1"/>
          </p:cNvSpPr>
          <p:nvPr>
            <p:ph type="body" idx="1"/>
          </p:nvPr>
        </p:nvSpPr>
        <p:spPr>
          <a:xfrm>
            <a:off x="502512" y="961705"/>
            <a:ext cx="11197587" cy="498295"/>
          </a:xfrm>
        </p:spPr>
        <p:txBody>
          <a:bodyPr>
            <a:normAutofit/>
          </a:bodyPr>
          <a:lstStyle/>
          <a:p>
            <a:pPr algn="ctr"/>
            <a:r>
              <a:rPr lang="en-US" dirty="0"/>
              <a:t>Available Now – 25+ Digital Lessons in the YMCA Learning Hub</a:t>
            </a:r>
          </a:p>
        </p:txBody>
      </p:sp>
      <p:sp>
        <p:nvSpPr>
          <p:cNvPr id="4" name="Content Placeholder 3">
            <a:extLst>
              <a:ext uri="{FF2B5EF4-FFF2-40B4-BE49-F238E27FC236}">
                <a16:creationId xmlns:a16="http://schemas.microsoft.com/office/drawing/2014/main" id="{353354FD-F9E9-D957-8847-8A8022099345}"/>
              </a:ext>
            </a:extLst>
          </p:cNvPr>
          <p:cNvSpPr>
            <a:spLocks noGrp="1"/>
          </p:cNvSpPr>
          <p:nvPr>
            <p:ph sz="half" idx="2"/>
          </p:nvPr>
        </p:nvSpPr>
        <p:spPr>
          <a:xfrm>
            <a:off x="601882" y="1600275"/>
            <a:ext cx="9302165" cy="1980000"/>
          </a:xfrm>
        </p:spPr>
        <p:txBody>
          <a:bodyPr numCol="3">
            <a:noAutofit/>
          </a:bodyPr>
          <a:lstStyle/>
          <a:p>
            <a:pPr marL="342900" indent="-342900">
              <a:buFont typeface="Arial"/>
              <a:buChar char="•"/>
            </a:pPr>
            <a:r>
              <a:rPr lang="en-US" sz="1500" dirty="0">
                <a:ea typeface="Verdana"/>
              </a:rPr>
              <a:t>Agency</a:t>
            </a:r>
          </a:p>
          <a:p>
            <a:pPr marL="342900" indent="-342900">
              <a:buFont typeface="Arial"/>
              <a:buChar char="•"/>
            </a:pPr>
            <a:r>
              <a:rPr lang="en-US" sz="1500" dirty="0">
                <a:ea typeface="Verdana"/>
              </a:rPr>
              <a:t>Active Listening</a:t>
            </a:r>
          </a:p>
          <a:p>
            <a:pPr marL="342900" indent="-342900">
              <a:buFont typeface="Arial"/>
              <a:buChar char="•"/>
            </a:pPr>
            <a:r>
              <a:rPr lang="en-US" sz="1500" dirty="0">
                <a:ea typeface="Verdana"/>
              </a:rPr>
              <a:t>Asking Powerful Questions</a:t>
            </a:r>
          </a:p>
          <a:p>
            <a:pPr marL="342900" indent="-342900">
              <a:buFont typeface="Arial"/>
              <a:buChar char="•"/>
            </a:pPr>
            <a:r>
              <a:rPr lang="en-US" sz="1500" dirty="0">
                <a:ea typeface="Verdana"/>
              </a:rPr>
              <a:t>Boundary Spanning</a:t>
            </a:r>
          </a:p>
          <a:p>
            <a:pPr marL="342900" indent="-342900">
              <a:buFont typeface="Arial"/>
              <a:buChar char="•"/>
            </a:pPr>
            <a:r>
              <a:rPr lang="en-US" sz="1500" dirty="0">
                <a:ea typeface="Verdana"/>
              </a:rPr>
              <a:t>Creating Accountability</a:t>
            </a:r>
          </a:p>
          <a:p>
            <a:pPr marL="342900" indent="-342900">
              <a:buFont typeface="Arial"/>
              <a:buChar char="•"/>
            </a:pPr>
            <a:r>
              <a:rPr lang="en-US" sz="1500" dirty="0">
                <a:ea typeface="Verdana"/>
              </a:rPr>
              <a:t>Delegating Effectively</a:t>
            </a:r>
          </a:p>
          <a:p>
            <a:pPr marL="342900" indent="-342900">
              <a:buFont typeface="Arial"/>
              <a:buChar char="•"/>
            </a:pPr>
            <a:r>
              <a:rPr lang="en-US" sz="1500" dirty="0">
                <a:ea typeface="Verdana"/>
              </a:rPr>
              <a:t>Emotional Intelligence</a:t>
            </a:r>
          </a:p>
          <a:p>
            <a:pPr marL="342900" indent="-342900">
              <a:buFont typeface="Arial"/>
              <a:buChar char="•"/>
            </a:pPr>
            <a:r>
              <a:rPr lang="en-US" sz="1500" dirty="0">
                <a:ea typeface="Verdana"/>
              </a:rPr>
              <a:t>Feedback That Works</a:t>
            </a:r>
          </a:p>
          <a:p>
            <a:pPr marL="342900" indent="-342900">
              <a:buFont typeface="Arial"/>
              <a:buChar char="•"/>
            </a:pPr>
            <a:r>
              <a:rPr lang="en-US" sz="1500" dirty="0">
                <a:ea typeface="Verdana"/>
              </a:rPr>
              <a:t>Influence</a:t>
            </a:r>
          </a:p>
          <a:p>
            <a:pPr marL="342900" indent="-342900">
              <a:buFont typeface="Arial"/>
              <a:buChar char="•"/>
            </a:pPr>
            <a:r>
              <a:rPr lang="en-US" sz="1500" dirty="0">
                <a:ea typeface="Verdana"/>
              </a:rPr>
              <a:t>Learning Agility</a:t>
            </a:r>
          </a:p>
          <a:p>
            <a:pPr marL="342900" indent="-342900">
              <a:buFont typeface="Arial"/>
              <a:buChar char="•"/>
            </a:pPr>
            <a:r>
              <a:rPr lang="en-US" sz="1500" dirty="0">
                <a:ea typeface="Verdana"/>
              </a:rPr>
              <a:t>Leadership Networks</a:t>
            </a:r>
          </a:p>
          <a:p>
            <a:pPr marL="342900" indent="-342900">
              <a:buFont typeface="Arial"/>
              <a:buChar char="•"/>
            </a:pPr>
            <a:r>
              <a:rPr lang="en-US" sz="1500" dirty="0">
                <a:ea typeface="Verdana"/>
              </a:rPr>
              <a:t>Managing Conflict</a:t>
            </a:r>
          </a:p>
          <a:p>
            <a:pPr marL="342900" indent="-342900">
              <a:buFont typeface="Arial"/>
              <a:buChar char="•"/>
            </a:pPr>
            <a:r>
              <a:rPr lang="en-US" sz="1500" dirty="0">
                <a:ea typeface="Verdana"/>
              </a:rPr>
              <a:t>Mindset Matters</a:t>
            </a:r>
          </a:p>
          <a:p>
            <a:pPr marL="342900" indent="-342900">
              <a:buFont typeface="Arial"/>
              <a:buChar char="•"/>
            </a:pPr>
            <a:r>
              <a:rPr lang="en-US" sz="1500" dirty="0">
                <a:ea typeface="Verdana"/>
              </a:rPr>
              <a:t>Psychological Safety </a:t>
            </a:r>
          </a:p>
          <a:p>
            <a:pPr marL="342900" indent="-342900">
              <a:buFont typeface="Arial"/>
              <a:buChar char="•"/>
            </a:pPr>
            <a:r>
              <a:rPr lang="en-US" sz="1500" dirty="0">
                <a:ea typeface="Verdana"/>
              </a:rPr>
              <a:t>Talent Conversations</a:t>
            </a:r>
          </a:p>
          <a:p>
            <a:pPr marL="342900" indent="-342900">
              <a:buFont typeface="Arial"/>
              <a:buChar char="•"/>
            </a:pPr>
            <a:r>
              <a:rPr lang="en-US" sz="1500" dirty="0">
                <a:ea typeface="Verdana"/>
              </a:rPr>
              <a:t>Trust</a:t>
            </a:r>
          </a:p>
          <a:p>
            <a:pPr marL="342900" indent="-342900">
              <a:buFont typeface="Arial"/>
              <a:buChar char="•"/>
            </a:pPr>
            <a:r>
              <a:rPr lang="en-US" sz="1500" dirty="0">
                <a:ea typeface="Verdana"/>
              </a:rPr>
              <a:t>Vision</a:t>
            </a:r>
          </a:p>
          <a:p>
            <a:pPr marL="342900" indent="-342900">
              <a:buFont typeface="Arial"/>
              <a:buChar char="•"/>
            </a:pPr>
            <a:r>
              <a:rPr lang="en-US" sz="1500" dirty="0">
                <a:ea typeface="Verdana"/>
              </a:rPr>
              <a:t>….and more</a:t>
            </a:r>
          </a:p>
        </p:txBody>
      </p:sp>
      <p:pic>
        <p:nvPicPr>
          <p:cNvPr id="9" name="Picture 8">
            <a:extLst>
              <a:ext uri="{FF2B5EF4-FFF2-40B4-BE49-F238E27FC236}">
                <a16:creationId xmlns:a16="http://schemas.microsoft.com/office/drawing/2014/main" id="{785AD876-C816-A501-8B2F-687BDBD5AE57}"/>
              </a:ext>
            </a:extLst>
          </p:cNvPr>
          <p:cNvPicPr>
            <a:picLocks noChangeAspect="1"/>
          </p:cNvPicPr>
          <p:nvPr/>
        </p:nvPicPr>
        <p:blipFill>
          <a:blip r:embed="rId3"/>
          <a:stretch>
            <a:fillRect/>
          </a:stretch>
        </p:blipFill>
        <p:spPr>
          <a:xfrm>
            <a:off x="9417909" y="1766432"/>
            <a:ext cx="1827035" cy="1827035"/>
          </a:xfrm>
          <a:prstGeom prst="rect">
            <a:avLst/>
          </a:prstGeom>
        </p:spPr>
      </p:pic>
      <p:sp>
        <p:nvSpPr>
          <p:cNvPr id="10" name="TextBox 9">
            <a:extLst>
              <a:ext uri="{FF2B5EF4-FFF2-40B4-BE49-F238E27FC236}">
                <a16:creationId xmlns:a16="http://schemas.microsoft.com/office/drawing/2014/main" id="{3B0A35EB-4BC3-7AF5-2B23-28821D8E2ABA}"/>
              </a:ext>
            </a:extLst>
          </p:cNvPr>
          <p:cNvSpPr txBox="1"/>
          <p:nvPr/>
        </p:nvSpPr>
        <p:spPr>
          <a:xfrm>
            <a:off x="8589895" y="3701135"/>
            <a:ext cx="3454015" cy="2655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Verdana"/>
                <a:ea typeface="+mn-ea"/>
                <a:cs typeface="+mn-cs"/>
              </a:rPr>
              <a:t>https://learn.ymca.org/learn/catalog/view/83</a:t>
            </a:r>
          </a:p>
        </p:txBody>
      </p:sp>
      <p:pic>
        <p:nvPicPr>
          <p:cNvPr id="60" name="Icon 1" descr="icon"/>
          <p:cNvPicPr>
            <a:picLocks noChangeAspect="1"/>
          </p:cNvPicPr>
          <p:nvPr/>
        </p:nvPicPr>
        <p:blipFill>
          <a:blip r:embed="rId4"/>
          <a:stretch>
            <a:fillRect/>
          </a:stretch>
        </p:blipFill>
        <p:spPr>
          <a:xfrm>
            <a:off x="642440" y="5186408"/>
            <a:ext cx="620000" cy="447183"/>
          </a:xfrm>
          <a:prstGeom prst="rect">
            <a:avLst/>
          </a:prstGeom>
        </p:spPr>
      </p:pic>
      <p:pic>
        <p:nvPicPr>
          <p:cNvPr id="61" name="Icon 2" descr="icon"/>
          <p:cNvPicPr>
            <a:picLocks noChangeAspect="1"/>
          </p:cNvPicPr>
          <p:nvPr/>
        </p:nvPicPr>
        <p:blipFill>
          <a:blip r:embed="rId5"/>
          <a:stretch>
            <a:fillRect/>
          </a:stretch>
        </p:blipFill>
        <p:spPr>
          <a:xfrm>
            <a:off x="4491480" y="5102925"/>
            <a:ext cx="620000" cy="614150"/>
          </a:xfrm>
          <a:prstGeom prst="rect">
            <a:avLst/>
          </a:prstGeom>
        </p:spPr>
      </p:pic>
      <p:pic>
        <p:nvPicPr>
          <p:cNvPr id="62" name="Icon 3" descr="icon"/>
          <p:cNvPicPr>
            <a:picLocks noChangeAspect="1"/>
          </p:cNvPicPr>
          <p:nvPr/>
        </p:nvPicPr>
        <p:blipFill>
          <a:blip r:embed="rId6"/>
          <a:stretch>
            <a:fillRect/>
          </a:stretch>
        </p:blipFill>
        <p:spPr>
          <a:xfrm>
            <a:off x="8340520" y="5197043"/>
            <a:ext cx="620000" cy="425913"/>
          </a:xfrm>
          <a:prstGeom prst="rect">
            <a:avLst/>
          </a:prstGeom>
        </p:spPr>
      </p:pic>
    </p:spTree>
    <p:extLst>
      <p:ext uri="{BB962C8B-B14F-4D97-AF65-F5344CB8AC3E}">
        <p14:creationId xmlns:p14="http://schemas.microsoft.com/office/powerpoint/2010/main" val="3675821517"/>
      </p:ext>
    </p:extLst>
  </p:cSld>
  <p:clrMapOvr>
    <a:masterClrMapping/>
  </p:clrMapOvr>
</p:sld>
</file>

<file path=ppt/theme/theme1.xml><?xml version="1.0" encoding="utf-8"?>
<a:theme xmlns:a="http://schemas.openxmlformats.org/drawingml/2006/main" name="TT_DecisionMaking">
  <a:themeElements>
    <a:clrScheme name="CCL 2023 Branding">
      <a:dk1>
        <a:srgbClr val="003864"/>
      </a:dk1>
      <a:lt1>
        <a:srgbClr val="FFFFFF"/>
      </a:lt1>
      <a:dk2>
        <a:srgbClr val="000000"/>
      </a:dk2>
      <a:lt2>
        <a:srgbClr val="E7E6E6"/>
      </a:lt2>
      <a:accent1>
        <a:srgbClr val="2F5F95"/>
      </a:accent1>
      <a:accent2>
        <a:srgbClr val="358CA1"/>
      </a:accent2>
      <a:accent3>
        <a:srgbClr val="33BCAA"/>
      </a:accent3>
      <a:accent4>
        <a:srgbClr val="A456A2"/>
      </a:accent4>
      <a:accent5>
        <a:srgbClr val="EE5E4A"/>
      </a:accent5>
      <a:accent6>
        <a:srgbClr val="FFBA14"/>
      </a:accent6>
      <a:hlink>
        <a:srgbClr val="2F5F95"/>
      </a:hlink>
      <a:folHlink>
        <a:srgbClr val="76787B"/>
      </a:folHlink>
    </a:clrScheme>
    <a:fontScheme name="Custom 1">
      <a:majorFont>
        <a:latin typeface="Georgia"/>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5">
      <a:dk1>
        <a:srgbClr val="004978"/>
      </a:dk1>
      <a:lt1>
        <a:srgbClr val="FFFFFF"/>
      </a:lt1>
      <a:dk2>
        <a:srgbClr val="2F5F95"/>
      </a:dk2>
      <a:lt2>
        <a:srgbClr val="000000"/>
      </a:lt2>
      <a:accent1>
        <a:srgbClr val="348CA2"/>
      </a:accent1>
      <a:accent2>
        <a:srgbClr val="34BCAA"/>
      </a:accent2>
      <a:accent3>
        <a:srgbClr val="A456A1"/>
      </a:accent3>
      <a:accent4>
        <a:srgbClr val="5E9C45"/>
      </a:accent4>
      <a:accent5>
        <a:srgbClr val="FFBA12"/>
      </a:accent5>
      <a:accent6>
        <a:srgbClr val="9BD6D0"/>
      </a:accent6>
      <a:hlink>
        <a:srgbClr val="348CA2"/>
      </a:hlink>
      <a:folHlink>
        <a:srgbClr val="9D9FA2"/>
      </a:folHlink>
    </a:clrScheme>
    <a:fontScheme name="Custom 2">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L_Classroom_Template_ShapeSystem_Copyright.potm" id="{18144D22-B2C6-45BA-9650-9822CA715360}" vid="{C79D0A62-7B75-4BEE-941C-837DBB688DCC}"/>
    </a:ext>
  </a:extLst>
</a:theme>
</file>

<file path=ppt/theme/theme3.xml><?xml version="1.0" encoding="utf-8"?>
<a:theme xmlns:a="http://schemas.openxmlformats.org/drawingml/2006/main" name="3_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CCL ColorBank">
      <a:dk1>
        <a:srgbClr val="004978"/>
      </a:dk1>
      <a:lt1>
        <a:srgbClr val="FFFFFF"/>
      </a:lt1>
      <a:dk2>
        <a:srgbClr val="2F5F95"/>
      </a:dk2>
      <a:lt2>
        <a:srgbClr val="E7E6E6"/>
      </a:lt2>
      <a:accent1>
        <a:srgbClr val="348CA2"/>
      </a:accent1>
      <a:accent2>
        <a:srgbClr val="34BCAA"/>
      </a:accent2>
      <a:accent3>
        <a:srgbClr val="9598C3"/>
      </a:accent3>
      <a:accent4>
        <a:srgbClr val="9BD6D1"/>
      </a:accent4>
      <a:accent5>
        <a:srgbClr val="CACBE0"/>
      </a:accent5>
      <a:accent6>
        <a:srgbClr val="CBD7E3"/>
      </a:accent6>
      <a:hlink>
        <a:srgbClr val="CDE9E6"/>
      </a:hlink>
      <a:folHlink>
        <a:srgbClr val="9D9FA2"/>
      </a:folHlink>
    </a:clrScheme>
    <a:fontScheme name="Custom 2">
      <a:majorFont>
        <a:latin typeface="Trade Gothic Nex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SP Template_March_28_24.potx  -  Read-Only" id="{9CE5FA45-901E-42A7-8BDD-604F3E255452}" vid="{BF8E6925-A46D-4D82-882C-4BCF1AC15B49}"/>
    </a:ext>
  </a:extLst>
</a:theme>
</file>

<file path=ppt/theme/theme5.xml><?xml version="1.0" encoding="utf-8"?>
<a:theme xmlns:a="http://schemas.openxmlformats.org/drawingml/2006/main" name="6_Office Theme">
  <a:themeElements>
    <a:clrScheme name="Custom 1">
      <a:dk1>
        <a:srgbClr val="000000"/>
      </a:dk1>
      <a:lt1>
        <a:srgbClr val="FFFFFF"/>
      </a:lt1>
      <a:dk2>
        <a:srgbClr val="44546A"/>
      </a:dk2>
      <a:lt2>
        <a:srgbClr val="E7E6E6"/>
      </a:lt2>
      <a:accent1>
        <a:srgbClr val="003865"/>
      </a:accent1>
      <a:accent2>
        <a:srgbClr val="2F5F95"/>
      </a:accent2>
      <a:accent3>
        <a:srgbClr val="348CA2"/>
      </a:accent3>
      <a:accent4>
        <a:srgbClr val="34BCAA"/>
      </a:accent4>
      <a:accent5>
        <a:srgbClr val="CCE2E7"/>
      </a:accent5>
      <a:accent6>
        <a:srgbClr val="A556A2"/>
      </a:accent6>
      <a:hlink>
        <a:srgbClr val="338CA2"/>
      </a:hlink>
      <a:folHlink>
        <a:srgbClr val="76777B"/>
      </a:folHlink>
    </a:clrScheme>
    <a:fontScheme name="CCL Trade Gothic">
      <a:majorFont>
        <a:latin typeface="Trade Gothic Next Light"/>
        <a:ea typeface=""/>
        <a:cs typeface=""/>
      </a:majorFont>
      <a:minorFont>
        <a:latin typeface="Trade Gothic N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dirty="0" smtClean="0"/>
        </a:defPPr>
      </a:lstStyle>
    </a:txDef>
  </a:objectDefaults>
  <a:extraClrSchemeLst/>
  <a:extLst>
    <a:ext uri="{05A4C25C-085E-4340-85A3-A5531E510DB2}">
      <thm15:themeFamily xmlns:thm15="http://schemas.microsoft.com/office/thememl/2012/main" name="CCL Powerpoint Template" id="{F9A8BBEA-10D2-43B5-8B1C-726C21F5EE91}" vid="{95C1679B-528C-4728-B262-06225A5BF34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AEC6F60B-D374-4680-9F26-FCC05403CF16}"/>
</file>

<file path=customXml/itemProps2.xml><?xml version="1.0" encoding="utf-8"?>
<ds:datastoreItem xmlns:ds="http://schemas.openxmlformats.org/officeDocument/2006/customXml" ds:itemID="{2D43E662-ACEB-4F0B-91BB-174DCF11197A}"/>
</file>

<file path=customXml/itemProps3.xml><?xml version="1.0" encoding="utf-8"?>
<ds:datastoreItem xmlns:ds="http://schemas.openxmlformats.org/officeDocument/2006/customXml" ds:itemID="{784CD31A-34A5-441E-8DB2-CEEE4950BC57}"/>
</file>

<file path=docProps/app.xml><?xml version="1.0" encoding="utf-8"?>
<Properties xmlns="http://schemas.openxmlformats.org/officeDocument/2006/extended-properties" xmlns:vt="http://schemas.openxmlformats.org/officeDocument/2006/docPropsVTypes">
  <TotalTime>9570</TotalTime>
  <Words>3383</Words>
  <Application>Microsoft Office PowerPoint</Application>
  <PresentationFormat>Widescreen</PresentationFormat>
  <Paragraphs>345</Paragraphs>
  <Slides>26</Slides>
  <Notes>26</Notes>
  <HiddenSlides>2</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26</vt:i4>
      </vt:variant>
    </vt:vector>
  </HeadingPairs>
  <TitlesOfParts>
    <vt:vector size="45" baseType="lpstr">
      <vt:lpstr>ＭＳ Ｐゴシック</vt:lpstr>
      <vt:lpstr>Aptos</vt:lpstr>
      <vt:lpstr>Arial</vt:lpstr>
      <vt:lpstr>Calibri</vt:lpstr>
      <vt:lpstr>Calibri Light</vt:lpstr>
      <vt:lpstr>Courier New</vt:lpstr>
      <vt:lpstr>Georgia</vt:lpstr>
      <vt:lpstr>Georgia Pro</vt:lpstr>
      <vt:lpstr>Lora Medium</vt:lpstr>
      <vt:lpstr>Symbol</vt:lpstr>
      <vt:lpstr>Trade Gothic Next</vt:lpstr>
      <vt:lpstr>Trade Gothic Next Cond</vt:lpstr>
      <vt:lpstr>Trade Gothic Next Light</vt:lpstr>
      <vt:lpstr>Verdana</vt:lpstr>
      <vt:lpstr>TT_DecisionMaking</vt:lpstr>
      <vt:lpstr>1_Office Theme</vt:lpstr>
      <vt:lpstr>3_YMCA-Purple</vt:lpstr>
      <vt:lpstr>Office Theme</vt:lpstr>
      <vt:lpstr>6_Office Theme</vt:lpstr>
      <vt:lpstr>PowerPoint Presentation</vt:lpstr>
      <vt:lpstr>Boundary Spanning Leadership </vt:lpstr>
      <vt:lpstr>What we will explore today…</vt:lpstr>
      <vt:lpstr>PowerPoint Presentation</vt:lpstr>
      <vt:lpstr>Boundary Spanning Leadership</vt:lpstr>
      <vt:lpstr>PowerPoint Presentation</vt:lpstr>
      <vt:lpstr>PowerPoint Presentation</vt:lpstr>
      <vt:lpstr>PowerPoint Presentation</vt:lpstr>
      <vt:lpstr>PowerPoint Presentation</vt:lpstr>
      <vt:lpstr>Boundary Spanning Leadership</vt:lpstr>
      <vt:lpstr>The Five Organizational Boundaries</vt:lpstr>
      <vt:lpstr>PowerPoint Presentation</vt:lpstr>
      <vt:lpstr>PowerPoint Presentation</vt:lpstr>
      <vt:lpstr>How do we prioritize what should be most important?</vt:lpstr>
      <vt:lpstr>PowerPoint Presentation</vt:lpstr>
      <vt:lpstr>Interdependence of Strategies</vt:lpstr>
      <vt:lpstr>Diagnostic Check</vt:lpstr>
      <vt:lpstr>City of the Future</vt:lpstr>
      <vt:lpstr>Managing Boundaries</vt:lpstr>
      <vt:lpstr>Powerful Questions for Managing Boundaries</vt:lpstr>
      <vt:lpstr>Forging Common Ground</vt:lpstr>
      <vt:lpstr>Powerful Questions for Forging Common Ground</vt:lpstr>
      <vt:lpstr>PowerPoint Presentation</vt:lpstr>
      <vt:lpstr>Reflect on Your Boundary Spanning Challenge  (Page 7 of handout)</vt:lpstr>
      <vt:lpstr>Takeaways</vt:lpstr>
      <vt:lpstr>The Y &amp; CCL Partnership: Learning Content Library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Yarborough, Preston</dc:creator>
  <cp:lastModifiedBy>Scott Fahrney</cp:lastModifiedBy>
  <cp:revision>2</cp:revision>
  <dcterms:created xsi:type="dcterms:W3CDTF">2026-07-17T12:39:23Z</dcterms:created>
  <dcterms:modified xsi:type="dcterms:W3CDTF">2026-09-15T13:58:51Z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