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991" r:id="rId4"/>
    <p:sldMasterId id="2147484017" r:id="rId5"/>
    <p:sldMasterId id="2147484030" r:id="rId6"/>
  </p:sldMasterIdLst>
  <p:notesMasterIdLst>
    <p:notesMasterId r:id="rId66"/>
  </p:notesMasterIdLst>
  <p:sldIdLst>
    <p:sldId id="327" r:id="rId7"/>
    <p:sldId id="6313" r:id="rId8"/>
    <p:sldId id="6312" r:id="rId9"/>
    <p:sldId id="353" r:id="rId10"/>
    <p:sldId id="300" r:id="rId11"/>
    <p:sldId id="293" r:id="rId12"/>
    <p:sldId id="328" r:id="rId13"/>
    <p:sldId id="329" r:id="rId14"/>
    <p:sldId id="330" r:id="rId15"/>
    <p:sldId id="354" r:id="rId16"/>
    <p:sldId id="335" r:id="rId17"/>
    <p:sldId id="270" r:id="rId18"/>
    <p:sldId id="336" r:id="rId19"/>
    <p:sldId id="310" r:id="rId20"/>
    <p:sldId id="338" r:id="rId21"/>
    <p:sldId id="339" r:id="rId22"/>
    <p:sldId id="340" r:id="rId23"/>
    <p:sldId id="342" r:id="rId24"/>
    <p:sldId id="6284" r:id="rId25"/>
    <p:sldId id="315" r:id="rId26"/>
    <p:sldId id="350" r:id="rId27"/>
    <p:sldId id="345" r:id="rId28"/>
    <p:sldId id="351" r:id="rId29"/>
    <p:sldId id="347" r:id="rId30"/>
    <p:sldId id="346" r:id="rId31"/>
    <p:sldId id="320" r:id="rId32"/>
    <p:sldId id="318" r:id="rId33"/>
    <p:sldId id="6286" r:id="rId34"/>
    <p:sldId id="352" r:id="rId35"/>
    <p:sldId id="6287" r:id="rId36"/>
    <p:sldId id="325" r:id="rId37"/>
    <p:sldId id="323" r:id="rId38"/>
    <p:sldId id="6311" r:id="rId39"/>
    <p:sldId id="264" r:id="rId40"/>
    <p:sldId id="261" r:id="rId41"/>
    <p:sldId id="262" r:id="rId42"/>
    <p:sldId id="355" r:id="rId43"/>
    <p:sldId id="258" r:id="rId44"/>
    <p:sldId id="260" r:id="rId45"/>
    <p:sldId id="6314" r:id="rId46"/>
    <p:sldId id="6299" r:id="rId47"/>
    <p:sldId id="6300" r:id="rId48"/>
    <p:sldId id="6289" r:id="rId49"/>
    <p:sldId id="6290" r:id="rId50"/>
    <p:sldId id="6296" r:id="rId51"/>
    <p:sldId id="6297" r:id="rId52"/>
    <p:sldId id="6291" r:id="rId53"/>
    <p:sldId id="6292" r:id="rId54"/>
    <p:sldId id="6301" r:id="rId55"/>
    <p:sldId id="6293" r:id="rId56"/>
    <p:sldId id="6294" r:id="rId57"/>
    <p:sldId id="6306" r:id="rId58"/>
    <p:sldId id="6307" r:id="rId59"/>
    <p:sldId id="6317" r:id="rId60"/>
    <p:sldId id="6315" r:id="rId61"/>
    <p:sldId id="6134" r:id="rId62"/>
    <p:sldId id="6319" r:id="rId63"/>
    <p:sldId id="6316" r:id="rId64"/>
    <p:sldId id="6310" r:id="rId65"/>
  </p:sldIdLst>
  <p:sldSz cx="9144000" cy="5143500" type="screen16x9"/>
  <p:notesSz cx="6858000" cy="9144000"/>
  <p:defaultTextStyle>
    <a:defPPr>
      <a:defRPr lang="en-US"/>
    </a:defPPr>
    <a:lvl1pPr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1pPr>
    <a:lvl2pPr marL="342839"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2pPr>
    <a:lvl3pPr marL="685681"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3pPr>
    <a:lvl4pPr marL="102852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4pPr>
    <a:lvl5pPr marL="1371362" algn="l" rtl="0" eaLnBrk="0" fontAlgn="base" hangingPunct="0">
      <a:spcBef>
        <a:spcPct val="0"/>
      </a:spcBef>
      <a:spcAft>
        <a:spcPct val="0"/>
      </a:spcAft>
      <a:defRPr sz="1800" kern="1200">
        <a:solidFill>
          <a:schemeClr val="tx1"/>
        </a:solidFill>
        <a:latin typeface="Verdana" pitchFamily="80" charset="0"/>
        <a:ea typeface="ＭＳ Ｐゴシック" pitchFamily="80" charset="-128"/>
        <a:cs typeface="ＭＳ Ｐゴシック" pitchFamily="80" charset="-128"/>
      </a:defRPr>
    </a:lvl5pPr>
    <a:lvl6pPr marL="1714205"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6pPr>
    <a:lvl7pPr marL="2057042"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7pPr>
    <a:lvl8pPr marL="2399880"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8pPr>
    <a:lvl9pPr marL="2742719" algn="l" defTabSz="342839" rtl="0" eaLnBrk="1" latinLnBrk="0" hangingPunct="1">
      <a:defRPr sz="1800" kern="1200">
        <a:solidFill>
          <a:schemeClr val="tx1"/>
        </a:solidFill>
        <a:latin typeface="Verdana" pitchFamily="80" charset="0"/>
        <a:ea typeface="ＭＳ Ｐゴシック" pitchFamily="80" charset="-128"/>
        <a:cs typeface="ＭＳ Ｐゴシック" pitchFamily="80" charset="-128"/>
      </a:defRPr>
    </a:lvl9pPr>
  </p:defaultTextStyle>
  <p:extLst>
    <p:ext uri="{EFAFB233-063F-42B5-8137-9DF3F51BA10A}">
      <p15:sldGuideLst xmlns:p15="http://schemas.microsoft.com/office/powerpoint/2012/main">
        <p15:guide id="1" orient="horz" pos="1620" userDrawn="1">
          <p15:clr>
            <a:srgbClr val="A4A3A4"/>
          </p15:clr>
        </p15:guide>
        <p15:guide id="2" orient="horz" pos="717" userDrawn="1">
          <p15:clr>
            <a:srgbClr val="A4A3A4"/>
          </p15:clr>
        </p15:guide>
        <p15:guide id="3" orient="horz" pos="3074" userDrawn="1">
          <p15:clr>
            <a:srgbClr val="A4A3A4"/>
          </p15:clr>
        </p15:guide>
        <p15:guide id="4" pos="2880" userDrawn="1">
          <p15:clr>
            <a:srgbClr val="A4A3A4"/>
          </p15:clr>
        </p15:guide>
        <p15:guide id="5" pos="4135" userDrawn="1">
          <p15:clr>
            <a:srgbClr val="A4A3A4"/>
          </p15:clr>
        </p15:guide>
        <p15:guide id="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87017C1-A030-DF74-41B5-9E5AE73BA23C}" name="George Zavala" initials="GZ" userId="S::George.Zavala@YMCA.NET::0c242baf-fbd5-4ce0-9797-89ccd9a7742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0AF"/>
    <a:srgbClr val="A92B31"/>
    <a:srgbClr val="92278F"/>
    <a:srgbClr val="DD5828"/>
    <a:srgbClr val="01A490"/>
    <a:srgbClr val="007D7E"/>
    <a:srgbClr val="FCAF17"/>
    <a:srgbClr val="C6168D"/>
    <a:srgbClr val="5C2E91"/>
    <a:srgbClr val="5858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FF080F-D5C8-1352-4B4A-ADFE760BF6C3}" v="68" dt="2026-09-14T15:49:29.750"/>
    <p1510:client id="{DE57348A-EDDA-5C36-5722-8D0E2D0F1495}" v="2" dt="2026-09-14T14:36:47.0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19" autoAdjust="0"/>
    <p:restoredTop sz="56432" autoAdjust="0"/>
  </p:normalViewPr>
  <p:slideViewPr>
    <p:cSldViewPr snapToGrid="0">
      <p:cViewPr varScale="1">
        <p:scale>
          <a:sx n="77" d="100"/>
          <a:sy n="77" d="100"/>
        </p:scale>
        <p:origin x="174" y="72"/>
      </p:cViewPr>
      <p:guideLst>
        <p:guide orient="horz" pos="1620"/>
        <p:guide orient="horz" pos="717"/>
        <p:guide orient="horz" pos="3074"/>
        <p:guide pos="2880"/>
        <p:guide pos="4135"/>
        <p:guide/>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72"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7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rge Zavala" userId="0c242baf-fbd5-4ce0-9797-89ccd9a7742c" providerId="ADAL" clId="{3F0C0AFB-45A3-42E4-A677-2158C169898F}"/>
    <pc:docChg chg="modSld">
      <pc:chgData name="George Zavala" userId="0c242baf-fbd5-4ce0-9797-89ccd9a7742c" providerId="ADAL" clId="{3F0C0AFB-45A3-42E4-A677-2158C169898F}" dt="2026-09-05T00:34:49.727" v="25" actId="20577"/>
      <pc:docMkLst>
        <pc:docMk/>
      </pc:docMkLst>
      <pc:sldChg chg="modSp mod">
        <pc:chgData name="George Zavala" userId="0c242baf-fbd5-4ce0-9797-89ccd9a7742c" providerId="ADAL" clId="{3F0C0AFB-45A3-42E4-A677-2158C169898F}" dt="2026-09-05T00:34:49.727" v="25" actId="20577"/>
        <pc:sldMkLst>
          <pc:docMk/>
          <pc:sldMk cId="2217232915" sldId="6306"/>
        </pc:sldMkLst>
        <pc:spChg chg="mod">
          <ac:chgData name="George Zavala" userId="0c242baf-fbd5-4ce0-9797-89ccd9a7742c" providerId="ADAL" clId="{3F0C0AFB-45A3-42E4-A677-2158C169898F}" dt="2026-09-05T00:34:49.727" v="25" actId="20577"/>
          <ac:spMkLst>
            <pc:docMk/>
            <pc:sldMk cId="2217232915" sldId="6306"/>
            <ac:spMk id="6" creationId="{2D876F73-2F86-7A76-048E-681E141F6F86}"/>
          </ac:spMkLst>
        </pc:spChg>
      </pc:sldChg>
    </pc:docChg>
  </pc:docChgLst>
  <pc:docChgLst>
    <pc:chgData name="George Zavala" userId="0c242baf-fbd5-4ce0-9797-89ccd9a7742c" providerId="ADAL" clId="{559AB2F9-A8F7-44F3-AA4C-618CB252A4B0}"/>
    <pc:docChg chg="undo redo custSel addSld delSld modSld sldOrd delMainMaster modMainMaster">
      <pc:chgData name="George Zavala" userId="0c242baf-fbd5-4ce0-9797-89ccd9a7742c" providerId="ADAL" clId="{559AB2F9-A8F7-44F3-AA4C-618CB252A4B0}" dt="2026-09-11T21:05:38.863" v="10805" actId="14826"/>
      <pc:docMkLst>
        <pc:docMk/>
      </pc:docMkLst>
      <pc:sldChg chg="addSp delSp modSp mod ord modNotesTx">
        <pc:chgData name="George Zavala" userId="0c242baf-fbd5-4ce0-9797-89ccd9a7742c" providerId="ADAL" clId="{559AB2F9-A8F7-44F3-AA4C-618CB252A4B0}" dt="2026-09-11T16:16:55.117" v="9142" actId="20577"/>
        <pc:sldMkLst>
          <pc:docMk/>
          <pc:sldMk cId="3996234749" sldId="258"/>
        </pc:sldMkLst>
        <pc:spChg chg="add mod">
          <ac:chgData name="George Zavala" userId="0c242baf-fbd5-4ce0-9797-89ccd9a7742c" providerId="ADAL" clId="{559AB2F9-A8F7-44F3-AA4C-618CB252A4B0}" dt="2026-09-04T18:41:58.708" v="4947" actId="20577"/>
          <ac:spMkLst>
            <pc:docMk/>
            <pc:sldMk cId="3996234749" sldId="258"/>
            <ac:spMk id="8" creationId="{BDFA902B-E3E8-942E-958C-E48260AA3676}"/>
          </ac:spMkLst>
        </pc:spChg>
        <pc:spChg chg="add mod">
          <ac:chgData name="George Zavala" userId="0c242baf-fbd5-4ce0-9797-89ccd9a7742c" providerId="ADAL" clId="{559AB2F9-A8F7-44F3-AA4C-618CB252A4B0}" dt="2026-09-04T18:47:05.571" v="5042" actId="20577"/>
          <ac:spMkLst>
            <pc:docMk/>
            <pc:sldMk cId="3996234749" sldId="258"/>
            <ac:spMk id="11" creationId="{E64EAF76-EA80-01F4-0938-16EAE4929526}"/>
          </ac:spMkLst>
        </pc:spChg>
        <pc:picChg chg="mod">
          <ac:chgData name="George Zavala" userId="0c242baf-fbd5-4ce0-9797-89ccd9a7742c" providerId="ADAL" clId="{559AB2F9-A8F7-44F3-AA4C-618CB252A4B0}" dt="2026-09-04T18:39:02.988" v="4840" actId="1076"/>
          <ac:picMkLst>
            <pc:docMk/>
            <pc:sldMk cId="3996234749" sldId="258"/>
            <ac:picMk id="9" creationId="{B2DEC052-9FB6-A553-E2E1-6AF544DD9246}"/>
          </ac:picMkLst>
        </pc:picChg>
      </pc:sldChg>
      <pc:sldChg chg="addSp delSp modSp mod ord modNotesTx">
        <pc:chgData name="George Zavala" userId="0c242baf-fbd5-4ce0-9797-89ccd9a7742c" providerId="ADAL" clId="{559AB2F9-A8F7-44F3-AA4C-618CB252A4B0}" dt="2026-09-11T16:17:16.514" v="9160" actId="15"/>
        <pc:sldMkLst>
          <pc:docMk/>
          <pc:sldMk cId="1729346548" sldId="260"/>
        </pc:sldMkLst>
        <pc:spChg chg="add mod">
          <ac:chgData name="George Zavala" userId="0c242baf-fbd5-4ce0-9797-89ccd9a7742c" providerId="ADAL" clId="{559AB2F9-A8F7-44F3-AA4C-618CB252A4B0}" dt="2026-09-04T18:42:03.171" v="4953" actId="20577"/>
          <ac:spMkLst>
            <pc:docMk/>
            <pc:sldMk cId="1729346548" sldId="260"/>
            <ac:spMk id="8" creationId="{96B3CCE4-45B0-B416-BDAE-1914B6B98227}"/>
          </ac:spMkLst>
        </pc:spChg>
        <pc:spChg chg="add mod">
          <ac:chgData name="George Zavala" userId="0c242baf-fbd5-4ce0-9797-89ccd9a7742c" providerId="ADAL" clId="{559AB2F9-A8F7-44F3-AA4C-618CB252A4B0}" dt="2026-09-04T18:47:08.832" v="5043" actId="20577"/>
          <ac:spMkLst>
            <pc:docMk/>
            <pc:sldMk cId="1729346548" sldId="260"/>
            <ac:spMk id="11" creationId="{6E06719C-9599-B445-DD0A-C060C8FBE968}"/>
          </ac:spMkLst>
        </pc:spChg>
        <pc:picChg chg="mod">
          <ac:chgData name="George Zavala" userId="0c242baf-fbd5-4ce0-9797-89ccd9a7742c" providerId="ADAL" clId="{559AB2F9-A8F7-44F3-AA4C-618CB252A4B0}" dt="2026-09-04T18:46:30.766" v="5029" actId="14861"/>
          <ac:picMkLst>
            <pc:docMk/>
            <pc:sldMk cId="1729346548" sldId="260"/>
            <ac:picMk id="9" creationId="{339974EB-E80B-C654-D7E2-A4FCF6DE6DB1}"/>
          </ac:picMkLst>
        </pc:picChg>
      </pc:sldChg>
      <pc:sldChg chg="addSp delSp modSp mod ord modNotesTx">
        <pc:chgData name="George Zavala" userId="0c242baf-fbd5-4ce0-9797-89ccd9a7742c" providerId="ADAL" clId="{559AB2F9-A8F7-44F3-AA4C-618CB252A4B0}" dt="2026-09-11T16:15:50.253" v="9089" actId="15"/>
        <pc:sldMkLst>
          <pc:docMk/>
          <pc:sldMk cId="3075676334" sldId="261"/>
        </pc:sldMkLst>
        <pc:spChg chg="add mod">
          <ac:chgData name="George Zavala" userId="0c242baf-fbd5-4ce0-9797-89ccd9a7742c" providerId="ADAL" clId="{559AB2F9-A8F7-44F3-AA4C-618CB252A4B0}" dt="2026-09-04T18:41:46.336" v="4934" actId="20577"/>
          <ac:spMkLst>
            <pc:docMk/>
            <pc:sldMk cId="3075676334" sldId="261"/>
            <ac:spMk id="8" creationId="{4D4B7EED-3AEE-E506-E4F0-B72994C31168}"/>
          </ac:spMkLst>
        </pc:spChg>
        <pc:spChg chg="add mod">
          <ac:chgData name="George Zavala" userId="0c242baf-fbd5-4ce0-9797-89ccd9a7742c" providerId="ADAL" clId="{559AB2F9-A8F7-44F3-AA4C-618CB252A4B0}" dt="2026-09-04T18:46:57.968" v="5040" actId="20577"/>
          <ac:spMkLst>
            <pc:docMk/>
            <pc:sldMk cId="3075676334" sldId="261"/>
            <ac:spMk id="11" creationId="{1AA3B489-8706-4F45-C6DE-47C9F1BA4EF8}"/>
          </ac:spMkLst>
        </pc:spChg>
        <pc:picChg chg="mod">
          <ac:chgData name="George Zavala" userId="0c242baf-fbd5-4ce0-9797-89ccd9a7742c" providerId="ADAL" clId="{559AB2F9-A8F7-44F3-AA4C-618CB252A4B0}" dt="2026-09-04T18:44:28.847" v="4995" actId="14861"/>
          <ac:picMkLst>
            <pc:docMk/>
            <pc:sldMk cId="3075676334" sldId="261"/>
            <ac:picMk id="9" creationId="{B900ACBD-C045-3D1D-61D9-74CB58C944AD}"/>
          </ac:picMkLst>
        </pc:picChg>
      </pc:sldChg>
      <pc:sldChg chg="addSp delSp modSp mod ord modNotesTx">
        <pc:chgData name="George Zavala" userId="0c242baf-fbd5-4ce0-9797-89ccd9a7742c" providerId="ADAL" clId="{559AB2F9-A8F7-44F3-AA4C-618CB252A4B0}" dt="2026-09-11T16:16:16.912" v="9107" actId="113"/>
        <pc:sldMkLst>
          <pc:docMk/>
          <pc:sldMk cId="29131482" sldId="262"/>
        </pc:sldMkLst>
        <pc:spChg chg="add mod">
          <ac:chgData name="George Zavala" userId="0c242baf-fbd5-4ce0-9797-89ccd9a7742c" providerId="ADAL" clId="{559AB2F9-A8F7-44F3-AA4C-618CB252A4B0}" dt="2026-09-04T18:41:24.536" v="4923" actId="20577"/>
          <ac:spMkLst>
            <pc:docMk/>
            <pc:sldMk cId="29131482" sldId="262"/>
            <ac:spMk id="4" creationId="{6A8F9CC0-04E5-0B86-3F6C-5FED6284DEEA}"/>
          </ac:spMkLst>
        </pc:spChg>
        <pc:spChg chg="add mod">
          <ac:chgData name="George Zavala" userId="0c242baf-fbd5-4ce0-9797-89ccd9a7742c" providerId="ADAL" clId="{559AB2F9-A8F7-44F3-AA4C-618CB252A4B0}" dt="2026-09-04T18:46:55.627" v="5039" actId="6549"/>
          <ac:spMkLst>
            <pc:docMk/>
            <pc:sldMk cId="29131482" sldId="262"/>
            <ac:spMk id="7" creationId="{85A86C69-D5BA-FA9D-F0D8-D218DD6E9B7D}"/>
          </ac:spMkLst>
        </pc:spChg>
        <pc:picChg chg="add mod">
          <ac:chgData name="George Zavala" userId="0c242baf-fbd5-4ce0-9797-89ccd9a7742c" providerId="ADAL" clId="{559AB2F9-A8F7-44F3-AA4C-618CB252A4B0}" dt="2026-09-04T18:44:47.849" v="5005" actId="14861"/>
          <ac:picMkLst>
            <pc:docMk/>
            <pc:sldMk cId="29131482" sldId="262"/>
            <ac:picMk id="12" creationId="{BB3D8BB6-F3B8-DF57-FD67-B535538A92E5}"/>
          </ac:picMkLst>
        </pc:picChg>
      </pc:sldChg>
      <pc:sldChg chg="addSp delSp modSp mod ord modNotesTx">
        <pc:chgData name="George Zavala" userId="0c242baf-fbd5-4ce0-9797-89ccd9a7742c" providerId="ADAL" clId="{559AB2F9-A8F7-44F3-AA4C-618CB252A4B0}" dt="2026-09-11T16:13:22.647" v="9069" actId="15"/>
        <pc:sldMkLst>
          <pc:docMk/>
          <pc:sldMk cId="413561905" sldId="264"/>
        </pc:sldMkLst>
        <pc:spChg chg="mod">
          <ac:chgData name="George Zavala" userId="0c242baf-fbd5-4ce0-9797-89ccd9a7742c" providerId="ADAL" clId="{559AB2F9-A8F7-44F3-AA4C-618CB252A4B0}" dt="2026-09-10T20:52:31.014" v="7219" actId="1076"/>
          <ac:spMkLst>
            <pc:docMk/>
            <pc:sldMk cId="413561905" sldId="264"/>
            <ac:spMk id="13" creationId="{E0326664-839A-EB99-C5A3-2826DC3E355A}"/>
          </ac:spMkLst>
        </pc:spChg>
        <pc:spChg chg="mod">
          <ac:chgData name="George Zavala" userId="0c242baf-fbd5-4ce0-9797-89ccd9a7742c" providerId="ADAL" clId="{559AB2F9-A8F7-44F3-AA4C-618CB252A4B0}" dt="2026-09-04T18:47:01.119" v="5041" actId="20577"/>
          <ac:spMkLst>
            <pc:docMk/>
            <pc:sldMk cId="413561905" sldId="264"/>
            <ac:spMk id="15" creationId="{8BF64E58-9F48-826F-4073-A2B051866202}"/>
          </ac:spMkLst>
        </pc:spChg>
        <pc:grpChg chg="mod">
          <ac:chgData name="George Zavala" userId="0c242baf-fbd5-4ce0-9797-89ccd9a7742c" providerId="ADAL" clId="{559AB2F9-A8F7-44F3-AA4C-618CB252A4B0}" dt="2026-09-04T18:31:42.040" v="4634"/>
          <ac:grpSpMkLst>
            <pc:docMk/>
            <pc:sldMk cId="413561905" sldId="264"/>
            <ac:grpSpMk id="11" creationId="{C1B7816A-CE74-75F6-D9C1-163290624439}"/>
          </ac:grpSpMkLst>
        </pc:grpChg>
        <pc:picChg chg="mod">
          <ac:chgData name="George Zavala" userId="0c242baf-fbd5-4ce0-9797-89ccd9a7742c" providerId="ADAL" clId="{559AB2F9-A8F7-44F3-AA4C-618CB252A4B0}" dt="2026-09-04T18:31:53.069" v="4640" actId="1076"/>
          <ac:picMkLst>
            <pc:docMk/>
            <pc:sldMk cId="413561905" sldId="264"/>
            <ac:picMk id="5" creationId="{45E2B08A-168A-F392-471F-DF05EF4DCE7F}"/>
          </ac:picMkLst>
        </pc:picChg>
        <pc:picChg chg="add mod">
          <ac:chgData name="George Zavala" userId="0c242baf-fbd5-4ce0-9797-89ccd9a7742c" providerId="ADAL" clId="{559AB2F9-A8F7-44F3-AA4C-618CB252A4B0}" dt="2026-09-04T18:44:06.349" v="4989" actId="14861"/>
          <ac:picMkLst>
            <pc:docMk/>
            <pc:sldMk cId="413561905" sldId="264"/>
            <ac:picMk id="10" creationId="{EAC81FE8-4DEC-AA42-E8CC-FAADDB42F0C2}"/>
          </ac:picMkLst>
        </pc:picChg>
      </pc:sldChg>
      <pc:sldChg chg="addSp delSp modSp add mod ord modNotesTx">
        <pc:chgData name="George Zavala" userId="0c242baf-fbd5-4ce0-9797-89ccd9a7742c" providerId="ADAL" clId="{559AB2F9-A8F7-44F3-AA4C-618CB252A4B0}" dt="2026-09-11T15:17:12.621" v="8234" actId="15"/>
        <pc:sldMkLst>
          <pc:docMk/>
          <pc:sldMk cId="2193993917" sldId="270"/>
        </pc:sldMkLst>
        <pc:spChg chg="add mod">
          <ac:chgData name="George Zavala" userId="0c242baf-fbd5-4ce0-9797-89ccd9a7742c" providerId="ADAL" clId="{559AB2F9-A8F7-44F3-AA4C-618CB252A4B0}" dt="2026-09-04T21:06:04.661" v="6193" actId="207"/>
          <ac:spMkLst>
            <pc:docMk/>
            <pc:sldMk cId="2193993917" sldId="270"/>
            <ac:spMk id="2" creationId="{2F0DC046-CD31-3533-972B-37B348B14A93}"/>
          </ac:spMkLst>
        </pc:spChg>
        <pc:spChg chg="mod">
          <ac:chgData name="George Zavala" userId="0c242baf-fbd5-4ce0-9797-89ccd9a7742c" providerId="ADAL" clId="{559AB2F9-A8F7-44F3-AA4C-618CB252A4B0}" dt="2026-09-04T21:24:10.427" v="6376" actId="404"/>
          <ac:spMkLst>
            <pc:docMk/>
            <pc:sldMk cId="2193993917" sldId="270"/>
            <ac:spMk id="6" creationId="{8A67F685-C689-3F50-CAD1-0948ABCFE42C}"/>
          </ac:spMkLst>
        </pc:spChg>
        <pc:spChg chg="topLvl">
          <ac:chgData name="George Zavala" userId="0c242baf-fbd5-4ce0-9797-89ccd9a7742c" providerId="ADAL" clId="{559AB2F9-A8F7-44F3-AA4C-618CB252A4B0}" dt="2026-09-04T14:49:40.708" v="2487" actId="478"/>
          <ac:spMkLst>
            <pc:docMk/>
            <pc:sldMk cId="2193993917" sldId="270"/>
            <ac:spMk id="12" creationId="{33D9D09B-9D3F-101A-4009-C7AE83FF63B7}"/>
          </ac:spMkLst>
        </pc:spChg>
        <pc:spChg chg="mod">
          <ac:chgData name="George Zavala" userId="0c242baf-fbd5-4ce0-9797-89ccd9a7742c" providerId="ADAL" clId="{559AB2F9-A8F7-44F3-AA4C-618CB252A4B0}" dt="2026-09-04T21:06:21.740" v="6194" actId="208"/>
          <ac:spMkLst>
            <pc:docMk/>
            <pc:sldMk cId="2193993917" sldId="270"/>
            <ac:spMk id="13" creationId="{20E3F8B2-79DD-DD2A-D83B-75EE3EBEEDEB}"/>
          </ac:spMkLst>
        </pc:spChg>
        <pc:spChg chg="mod">
          <ac:chgData name="George Zavala" userId="0c242baf-fbd5-4ce0-9797-89ccd9a7742c" providerId="ADAL" clId="{559AB2F9-A8F7-44F3-AA4C-618CB252A4B0}" dt="2026-09-04T21:06:26.551" v="6195" actId="208"/>
          <ac:spMkLst>
            <pc:docMk/>
            <pc:sldMk cId="2193993917" sldId="270"/>
            <ac:spMk id="17" creationId="{C3E16E5A-8F29-2645-4FD3-2531CC94E5A2}"/>
          </ac:spMkLst>
        </pc:spChg>
        <pc:spChg chg="mod">
          <ac:chgData name="George Zavala" userId="0c242baf-fbd5-4ce0-9797-89ccd9a7742c" providerId="ADAL" clId="{559AB2F9-A8F7-44F3-AA4C-618CB252A4B0}" dt="2026-09-04T21:06:33.221" v="6196" actId="208"/>
          <ac:spMkLst>
            <pc:docMk/>
            <pc:sldMk cId="2193993917" sldId="270"/>
            <ac:spMk id="19" creationId="{22F42286-B1BE-02D2-A1C3-1721ACEAF23F}"/>
          </ac:spMkLst>
        </pc:spChg>
        <pc:spChg chg="mod">
          <ac:chgData name="George Zavala" userId="0c242baf-fbd5-4ce0-9797-89ccd9a7742c" providerId="ADAL" clId="{559AB2F9-A8F7-44F3-AA4C-618CB252A4B0}" dt="2026-09-04T21:24:15.144" v="6381" actId="404"/>
          <ac:spMkLst>
            <pc:docMk/>
            <pc:sldMk cId="2193993917" sldId="270"/>
            <ac:spMk id="25" creationId="{CC63EC0E-78FD-57D7-84C9-80D2892DD8AF}"/>
          </ac:spMkLst>
        </pc:spChg>
        <pc:spChg chg="mod">
          <ac:chgData name="George Zavala" userId="0c242baf-fbd5-4ce0-9797-89ccd9a7742c" providerId="ADAL" clId="{559AB2F9-A8F7-44F3-AA4C-618CB252A4B0}" dt="2026-09-04T21:24:18.264" v="6386" actId="404"/>
          <ac:spMkLst>
            <pc:docMk/>
            <pc:sldMk cId="2193993917" sldId="270"/>
            <ac:spMk id="27" creationId="{47D36856-AF15-A9CF-B84C-A7DE151226AE}"/>
          </ac:spMkLst>
        </pc:spChg>
        <pc:spChg chg="mod">
          <ac:chgData name="George Zavala" userId="0c242baf-fbd5-4ce0-9797-89ccd9a7742c" providerId="ADAL" clId="{559AB2F9-A8F7-44F3-AA4C-618CB252A4B0}" dt="2026-09-04T21:24:05.156" v="6371" actId="404"/>
          <ac:spMkLst>
            <pc:docMk/>
            <pc:sldMk cId="2193993917" sldId="270"/>
            <ac:spMk id="29" creationId="{33E8E8FE-8FA3-F3C5-7BC7-3ECE1666C464}"/>
          </ac:spMkLst>
        </pc:spChg>
        <pc:picChg chg="mod">
          <ac:chgData name="George Zavala" userId="0c242baf-fbd5-4ce0-9797-89ccd9a7742c" providerId="ADAL" clId="{559AB2F9-A8F7-44F3-AA4C-618CB252A4B0}" dt="2026-09-04T21:19:59.108" v="6333" actId="1076"/>
          <ac:picMkLst>
            <pc:docMk/>
            <pc:sldMk cId="2193993917" sldId="270"/>
            <ac:picMk id="35" creationId="{8D1176E2-3C81-656C-6627-E421715B5013}"/>
          </ac:picMkLst>
        </pc:picChg>
        <pc:picChg chg="mod">
          <ac:chgData name="George Zavala" userId="0c242baf-fbd5-4ce0-9797-89ccd9a7742c" providerId="ADAL" clId="{559AB2F9-A8F7-44F3-AA4C-618CB252A4B0}" dt="2026-09-04T15:23:08.757" v="2904" actId="1076"/>
          <ac:picMkLst>
            <pc:docMk/>
            <pc:sldMk cId="2193993917" sldId="270"/>
            <ac:picMk id="38" creationId="{1A824200-1995-E820-594A-51BEEC1DA621}"/>
          </ac:picMkLst>
        </pc:picChg>
      </pc:sldChg>
      <pc:sldChg chg="delSp modSp mod ord modNotesTx">
        <pc:chgData name="George Zavala" userId="0c242baf-fbd5-4ce0-9797-89ccd9a7742c" providerId="ADAL" clId="{559AB2F9-A8F7-44F3-AA4C-618CB252A4B0}" dt="2026-09-11T15:10:47.616" v="7732" actId="113"/>
        <pc:sldMkLst>
          <pc:docMk/>
          <pc:sldMk cId="0" sldId="293"/>
        </pc:sldMkLst>
        <pc:spChg chg="mod">
          <ac:chgData name="George Zavala" userId="0c242baf-fbd5-4ce0-9797-89ccd9a7742c" providerId="ADAL" clId="{559AB2F9-A8F7-44F3-AA4C-618CB252A4B0}" dt="2026-09-03T16:01:27.210" v="109" actId="20577"/>
          <ac:spMkLst>
            <pc:docMk/>
            <pc:sldMk cId="0" sldId="293"/>
            <ac:spMk id="6" creationId="{00000000-0000-0000-0000-000000000000}"/>
          </ac:spMkLst>
        </pc:spChg>
        <pc:spChg chg="mod">
          <ac:chgData name="George Zavala" userId="0c242baf-fbd5-4ce0-9797-89ccd9a7742c" providerId="ADAL" clId="{559AB2F9-A8F7-44F3-AA4C-618CB252A4B0}" dt="2026-09-04T21:21:09.843" v="6338" actId="207"/>
          <ac:spMkLst>
            <pc:docMk/>
            <pc:sldMk cId="0" sldId="293"/>
            <ac:spMk id="8" creationId="{AF62AFC1-3891-604B-B857-6FA3EB88DBE1}"/>
          </ac:spMkLst>
        </pc:spChg>
        <pc:picChg chg="mod">
          <ac:chgData name="George Zavala" userId="0c242baf-fbd5-4ce0-9797-89ccd9a7742c" providerId="ADAL" clId="{559AB2F9-A8F7-44F3-AA4C-618CB252A4B0}" dt="2026-09-03T16:02:35.183" v="130" actId="1076"/>
          <ac:picMkLst>
            <pc:docMk/>
            <pc:sldMk cId="0" sldId="293"/>
            <ac:picMk id="10" creationId="{D790FA11-6EB6-E419-0E78-01091C397255}"/>
          </ac:picMkLst>
        </pc:picChg>
      </pc:sldChg>
      <pc:sldChg chg="modSp add del mod ord modNotesTx">
        <pc:chgData name="George Zavala" userId="0c242baf-fbd5-4ce0-9797-89ccd9a7742c" providerId="ADAL" clId="{559AB2F9-A8F7-44F3-AA4C-618CB252A4B0}" dt="2026-09-11T15:10:50.100" v="7733" actId="113"/>
        <pc:sldMkLst>
          <pc:docMk/>
          <pc:sldMk cId="1371326178" sldId="300"/>
        </pc:sldMkLst>
        <pc:spChg chg="mod">
          <ac:chgData name="George Zavala" userId="0c242baf-fbd5-4ce0-9797-89ccd9a7742c" providerId="ADAL" clId="{559AB2F9-A8F7-44F3-AA4C-618CB252A4B0}" dt="2026-09-04T22:09:52.009" v="6931" actId="1076"/>
          <ac:spMkLst>
            <pc:docMk/>
            <pc:sldMk cId="1371326178" sldId="300"/>
            <ac:spMk id="7" creationId="{98759D88-26E9-B4D6-4504-594AABD6B1B2}"/>
          </ac:spMkLst>
        </pc:spChg>
      </pc:sldChg>
      <pc:sldChg chg="modSp mod ord modNotesTx">
        <pc:chgData name="George Zavala" userId="0c242baf-fbd5-4ce0-9797-89ccd9a7742c" providerId="ADAL" clId="{559AB2F9-A8F7-44F3-AA4C-618CB252A4B0}" dt="2026-09-11T20:11:31.600" v="10793" actId="113"/>
        <pc:sldMkLst>
          <pc:docMk/>
          <pc:sldMk cId="3906047965" sldId="310"/>
        </pc:sldMkLst>
        <pc:spChg chg="mod">
          <ac:chgData name="George Zavala" userId="0c242baf-fbd5-4ce0-9797-89ccd9a7742c" providerId="ADAL" clId="{559AB2F9-A8F7-44F3-AA4C-618CB252A4B0}" dt="2026-09-04T22:09:17.746" v="6924" actId="1076"/>
          <ac:spMkLst>
            <pc:docMk/>
            <pc:sldMk cId="3906047965" sldId="310"/>
            <ac:spMk id="7" creationId="{08D86D3F-950D-D212-B587-1FC2F7061002}"/>
          </ac:spMkLst>
        </pc:spChg>
        <pc:picChg chg="mod">
          <ac:chgData name="George Zavala" userId="0c242baf-fbd5-4ce0-9797-89ccd9a7742c" providerId="ADAL" clId="{559AB2F9-A8F7-44F3-AA4C-618CB252A4B0}" dt="2026-09-04T22:09:11.721" v="6923" actId="1076"/>
          <ac:picMkLst>
            <pc:docMk/>
            <pc:sldMk cId="3906047965" sldId="310"/>
            <ac:picMk id="2" creationId="{710E4D2B-0109-9A76-3469-E5FD715E8D92}"/>
          </ac:picMkLst>
        </pc:picChg>
      </pc:sldChg>
      <pc:sldChg chg="modSp mod ord modNotesTx">
        <pc:chgData name="George Zavala" userId="0c242baf-fbd5-4ce0-9797-89ccd9a7742c" providerId="ADAL" clId="{559AB2F9-A8F7-44F3-AA4C-618CB252A4B0}" dt="2026-09-11T20:12:02.422" v="10804" actId="6549"/>
        <pc:sldMkLst>
          <pc:docMk/>
          <pc:sldMk cId="1904091820" sldId="315"/>
        </pc:sldMkLst>
        <pc:spChg chg="mod">
          <ac:chgData name="George Zavala" userId="0c242baf-fbd5-4ce0-9797-89ccd9a7742c" providerId="ADAL" clId="{559AB2F9-A8F7-44F3-AA4C-618CB252A4B0}" dt="2026-09-04T22:10:27.848" v="6941" actId="1076"/>
          <ac:spMkLst>
            <pc:docMk/>
            <pc:sldMk cId="1904091820" sldId="315"/>
            <ac:spMk id="7" creationId="{7DB25991-96E9-95FB-5EED-45D21236C565}"/>
          </ac:spMkLst>
        </pc:spChg>
        <pc:picChg chg="mod">
          <ac:chgData name="George Zavala" userId="0c242baf-fbd5-4ce0-9797-89ccd9a7742c" providerId="ADAL" clId="{559AB2F9-A8F7-44F3-AA4C-618CB252A4B0}" dt="2026-09-04T22:10:13.394" v="6937" actId="1076"/>
          <ac:picMkLst>
            <pc:docMk/>
            <pc:sldMk cId="1904091820" sldId="315"/>
            <ac:picMk id="2" creationId="{F941AD25-2155-F792-656E-16E4CD84EFBF}"/>
          </ac:picMkLst>
        </pc:picChg>
      </pc:sldChg>
      <pc:sldChg chg="addSp delSp modSp mod modNotesTx">
        <pc:chgData name="George Zavala" userId="0c242baf-fbd5-4ce0-9797-89ccd9a7742c" providerId="ADAL" clId="{559AB2F9-A8F7-44F3-AA4C-618CB252A4B0}" dt="2026-09-11T16:03:28.075" v="8833" actId="15"/>
        <pc:sldMkLst>
          <pc:docMk/>
          <pc:sldMk cId="3433884832" sldId="318"/>
        </pc:sldMkLst>
        <pc:spChg chg="mod">
          <ac:chgData name="George Zavala" userId="0c242baf-fbd5-4ce0-9797-89ccd9a7742c" providerId="ADAL" clId="{559AB2F9-A8F7-44F3-AA4C-618CB252A4B0}" dt="2026-09-03T20:10:27.710" v="1644"/>
          <ac:spMkLst>
            <pc:docMk/>
            <pc:sldMk cId="3433884832" sldId="318"/>
            <ac:spMk id="6" creationId="{70EC2B5A-841B-4D2C-2960-5FF8A8F4D425}"/>
          </ac:spMkLst>
        </pc:spChg>
        <pc:spChg chg="mod">
          <ac:chgData name="George Zavala" userId="0c242baf-fbd5-4ce0-9797-89ccd9a7742c" providerId="ADAL" clId="{559AB2F9-A8F7-44F3-AA4C-618CB252A4B0}" dt="2026-09-04T21:34:21.557" v="6536" actId="403"/>
          <ac:spMkLst>
            <pc:docMk/>
            <pc:sldMk cId="3433884832" sldId="318"/>
            <ac:spMk id="8" creationId="{B27EC065-B86C-CE8E-F06C-47BFCBAD388B}"/>
          </ac:spMkLst>
        </pc:spChg>
      </pc:sldChg>
      <pc:sldChg chg="modSp mod ord modNotesTx">
        <pc:chgData name="George Zavala" userId="0c242baf-fbd5-4ce0-9797-89ccd9a7742c" providerId="ADAL" clId="{559AB2F9-A8F7-44F3-AA4C-618CB252A4B0}" dt="2026-09-11T16:02:57.495" v="8810" actId="20577"/>
        <pc:sldMkLst>
          <pc:docMk/>
          <pc:sldMk cId="2201786057" sldId="320"/>
        </pc:sldMkLst>
        <pc:spChg chg="mod">
          <ac:chgData name="George Zavala" userId="0c242baf-fbd5-4ce0-9797-89ccd9a7742c" providerId="ADAL" clId="{559AB2F9-A8F7-44F3-AA4C-618CB252A4B0}" dt="2026-09-04T22:12:17.501" v="6962" actId="20577"/>
          <ac:spMkLst>
            <pc:docMk/>
            <pc:sldMk cId="2201786057" sldId="320"/>
            <ac:spMk id="7" creationId="{5CF0374E-9E36-0BC9-5A81-FB73B1372D68}"/>
          </ac:spMkLst>
        </pc:spChg>
      </pc:sldChg>
      <pc:sldChg chg="delSp modSp mod modNotesTx">
        <pc:chgData name="George Zavala" userId="0c242baf-fbd5-4ce0-9797-89ccd9a7742c" providerId="ADAL" clId="{559AB2F9-A8F7-44F3-AA4C-618CB252A4B0}" dt="2026-09-11T16:12:42.083" v="9041" actId="113"/>
        <pc:sldMkLst>
          <pc:docMk/>
          <pc:sldMk cId="1761191471" sldId="323"/>
        </pc:sldMkLst>
        <pc:spChg chg="mod">
          <ac:chgData name="George Zavala" userId="0c242baf-fbd5-4ce0-9797-89ccd9a7742c" providerId="ADAL" clId="{559AB2F9-A8F7-44F3-AA4C-618CB252A4B0}" dt="2026-09-04T18:28:15.496" v="4549" actId="1076"/>
          <ac:spMkLst>
            <pc:docMk/>
            <pc:sldMk cId="1761191471" sldId="323"/>
            <ac:spMk id="6" creationId="{600F47C7-212B-40FB-DCF9-845DDAE38453}"/>
          </ac:spMkLst>
        </pc:spChg>
        <pc:spChg chg="mod">
          <ac:chgData name="George Zavala" userId="0c242baf-fbd5-4ce0-9797-89ccd9a7742c" providerId="ADAL" clId="{559AB2F9-A8F7-44F3-AA4C-618CB252A4B0}" dt="2026-09-10T20:52:12.649" v="7218" actId="20577"/>
          <ac:spMkLst>
            <pc:docMk/>
            <pc:sldMk cId="1761191471" sldId="323"/>
            <ac:spMk id="8" creationId="{5E523094-50AC-49BD-0315-C7E8ABEB9408}"/>
          </ac:spMkLst>
        </pc:spChg>
      </pc:sldChg>
      <pc:sldChg chg="modSp mod ord modNotesTx">
        <pc:chgData name="George Zavala" userId="0c242baf-fbd5-4ce0-9797-89ccd9a7742c" providerId="ADAL" clId="{559AB2F9-A8F7-44F3-AA4C-618CB252A4B0}" dt="2026-09-11T16:12:09.772" v="9003" actId="113"/>
        <pc:sldMkLst>
          <pc:docMk/>
          <pc:sldMk cId="794061799" sldId="325"/>
        </pc:sldMkLst>
        <pc:spChg chg="mod">
          <ac:chgData name="George Zavala" userId="0c242baf-fbd5-4ce0-9797-89ccd9a7742c" providerId="ADAL" clId="{559AB2F9-A8F7-44F3-AA4C-618CB252A4B0}" dt="2026-09-04T22:12:12.346" v="6961" actId="20577"/>
          <ac:spMkLst>
            <pc:docMk/>
            <pc:sldMk cId="794061799" sldId="325"/>
            <ac:spMk id="7" creationId="{4FDC0DD2-0381-14C1-2DD5-5F0DFF631D1B}"/>
          </ac:spMkLst>
        </pc:spChg>
      </pc:sldChg>
      <pc:sldChg chg="addSp delSp modSp add del mod">
        <pc:chgData name="George Zavala" userId="0c242baf-fbd5-4ce0-9797-89ccd9a7742c" providerId="ADAL" clId="{559AB2F9-A8F7-44F3-AA4C-618CB252A4B0}" dt="2026-09-04T19:31:53.928" v="6107" actId="1076"/>
        <pc:sldMkLst>
          <pc:docMk/>
          <pc:sldMk cId="1859363406" sldId="327"/>
        </pc:sldMkLst>
        <pc:spChg chg="add mod">
          <ac:chgData name="George Zavala" userId="0c242baf-fbd5-4ce0-9797-89ccd9a7742c" providerId="ADAL" clId="{559AB2F9-A8F7-44F3-AA4C-618CB252A4B0}" dt="2026-09-04T19:31:53.928" v="6107" actId="1076"/>
          <ac:spMkLst>
            <pc:docMk/>
            <pc:sldMk cId="1859363406" sldId="327"/>
            <ac:spMk id="6" creationId="{2D8770FA-A86D-E3A2-FBDF-35B974EDCAD6}"/>
          </ac:spMkLst>
        </pc:spChg>
      </pc:sldChg>
      <pc:sldChg chg="addSp delSp modSp add mod modNotesTx">
        <pc:chgData name="George Zavala" userId="0c242baf-fbd5-4ce0-9797-89ccd9a7742c" providerId="ADAL" clId="{559AB2F9-A8F7-44F3-AA4C-618CB252A4B0}" dt="2026-09-11T15:10:44.638" v="7731" actId="113"/>
        <pc:sldMkLst>
          <pc:docMk/>
          <pc:sldMk cId="916471253" sldId="328"/>
        </pc:sldMkLst>
        <pc:spChg chg="mod">
          <ac:chgData name="George Zavala" userId="0c242baf-fbd5-4ce0-9797-89ccd9a7742c" providerId="ADAL" clId="{559AB2F9-A8F7-44F3-AA4C-618CB252A4B0}" dt="2026-09-03T16:31:13.630" v="449" actId="207"/>
          <ac:spMkLst>
            <pc:docMk/>
            <pc:sldMk cId="916471253" sldId="328"/>
            <ac:spMk id="6" creationId="{E83A8156-B024-91F9-B4CD-D0FE76B0B398}"/>
          </ac:spMkLst>
        </pc:spChg>
        <pc:spChg chg="mod">
          <ac:chgData name="George Zavala" userId="0c242baf-fbd5-4ce0-9797-89ccd9a7742c" providerId="ADAL" clId="{559AB2F9-A8F7-44F3-AA4C-618CB252A4B0}" dt="2026-09-10T20:14:33.534" v="7003" actId="20577"/>
          <ac:spMkLst>
            <pc:docMk/>
            <pc:sldMk cId="916471253" sldId="328"/>
            <ac:spMk id="8" creationId="{4A4663B8-8787-7B54-603F-5CABA9EE7D4F}"/>
          </ac:spMkLst>
        </pc:spChg>
        <pc:picChg chg="add del">
          <ac:chgData name="George Zavala" userId="0c242baf-fbd5-4ce0-9797-89ccd9a7742c" providerId="ADAL" clId="{559AB2F9-A8F7-44F3-AA4C-618CB252A4B0}" dt="2026-09-03T16:10:55.240" v="155" actId="478"/>
          <ac:picMkLst>
            <pc:docMk/>
            <pc:sldMk cId="916471253" sldId="328"/>
            <ac:picMk id="10" creationId="{0A29AFA1-F128-02FC-A69D-EF9884FECCAC}"/>
          </ac:picMkLst>
        </pc:picChg>
      </pc:sldChg>
      <pc:sldChg chg="addSp delSp modSp add mod modNotesTx">
        <pc:chgData name="George Zavala" userId="0c242baf-fbd5-4ce0-9797-89ccd9a7742c" providerId="ADAL" clId="{559AB2F9-A8F7-44F3-AA4C-618CB252A4B0}" dt="2026-09-11T15:10:42.539" v="7730" actId="113"/>
        <pc:sldMkLst>
          <pc:docMk/>
          <pc:sldMk cId="1384588005" sldId="329"/>
        </pc:sldMkLst>
        <pc:spChg chg="mod">
          <ac:chgData name="George Zavala" userId="0c242baf-fbd5-4ce0-9797-89ccd9a7742c" providerId="ADAL" clId="{559AB2F9-A8F7-44F3-AA4C-618CB252A4B0}" dt="2026-09-10T20:15:38.694" v="7039" actId="6549"/>
          <ac:spMkLst>
            <pc:docMk/>
            <pc:sldMk cId="1384588005" sldId="329"/>
            <ac:spMk id="6" creationId="{F94F40A3-52CB-9D22-22CD-12967FC7525B}"/>
          </ac:spMkLst>
        </pc:spChg>
        <pc:spChg chg="mod">
          <ac:chgData name="George Zavala" userId="0c242baf-fbd5-4ce0-9797-89ccd9a7742c" providerId="ADAL" clId="{559AB2F9-A8F7-44F3-AA4C-618CB252A4B0}" dt="2026-09-04T15:08:33.255" v="2761" actId="6549"/>
          <ac:spMkLst>
            <pc:docMk/>
            <pc:sldMk cId="1384588005" sldId="329"/>
            <ac:spMk id="8" creationId="{45A809E1-BE54-FE4D-6EA3-2518896BA78F}"/>
          </ac:spMkLst>
        </pc:spChg>
      </pc:sldChg>
      <pc:sldChg chg="modSp add mod modNotesTx">
        <pc:chgData name="George Zavala" userId="0c242baf-fbd5-4ce0-9797-89ccd9a7742c" providerId="ADAL" clId="{559AB2F9-A8F7-44F3-AA4C-618CB252A4B0}" dt="2026-09-11T15:10:40.139" v="7729" actId="113"/>
        <pc:sldMkLst>
          <pc:docMk/>
          <pc:sldMk cId="3607479789" sldId="330"/>
        </pc:sldMkLst>
        <pc:spChg chg="mod">
          <ac:chgData name="George Zavala" userId="0c242baf-fbd5-4ce0-9797-89ccd9a7742c" providerId="ADAL" clId="{559AB2F9-A8F7-44F3-AA4C-618CB252A4B0}" dt="2026-09-04T21:05:28.995" v="6185" actId="20577"/>
          <ac:spMkLst>
            <pc:docMk/>
            <pc:sldMk cId="3607479789" sldId="330"/>
            <ac:spMk id="6" creationId="{5B569DE0-6596-91BE-3868-0CB64160C95B}"/>
          </ac:spMkLst>
        </pc:spChg>
        <pc:spChg chg="mod">
          <ac:chgData name="George Zavala" userId="0c242baf-fbd5-4ce0-9797-89ccd9a7742c" providerId="ADAL" clId="{559AB2F9-A8F7-44F3-AA4C-618CB252A4B0}" dt="2026-09-10T20:15:09.139" v="7023" actId="1076"/>
          <ac:spMkLst>
            <pc:docMk/>
            <pc:sldMk cId="3607479789" sldId="330"/>
            <ac:spMk id="8" creationId="{DA0AEA83-B525-1E05-99C7-B351BA3063B3}"/>
          </ac:spMkLst>
        </pc:spChg>
      </pc:sldChg>
      <pc:sldChg chg="addSp delSp modSp add mod ord modShow modNotesTx">
        <pc:chgData name="George Zavala" userId="0c242baf-fbd5-4ce0-9797-89ccd9a7742c" providerId="ADAL" clId="{559AB2F9-A8F7-44F3-AA4C-618CB252A4B0}" dt="2026-09-11T15:16:02.994" v="8173" actId="113"/>
        <pc:sldMkLst>
          <pc:docMk/>
          <pc:sldMk cId="746624975" sldId="335"/>
        </pc:sldMkLst>
        <pc:spChg chg="add mod">
          <ac:chgData name="George Zavala" userId="0c242baf-fbd5-4ce0-9797-89ccd9a7742c" providerId="ADAL" clId="{559AB2F9-A8F7-44F3-AA4C-618CB252A4B0}" dt="2026-09-10T20:13:41.761" v="7000" actId="114"/>
          <ac:spMkLst>
            <pc:docMk/>
            <pc:sldMk cId="746624975" sldId="335"/>
            <ac:spMk id="3" creationId="{299A2B1C-3927-824A-AF02-2181484E6089}"/>
          </ac:spMkLst>
        </pc:spChg>
        <pc:spChg chg="mod">
          <ac:chgData name="George Zavala" userId="0c242baf-fbd5-4ce0-9797-89ccd9a7742c" providerId="ADAL" clId="{559AB2F9-A8F7-44F3-AA4C-618CB252A4B0}" dt="2026-09-04T21:05:57.688" v="6192" actId="207"/>
          <ac:spMkLst>
            <pc:docMk/>
            <pc:sldMk cId="746624975" sldId="335"/>
            <ac:spMk id="6" creationId="{9CCD665E-60DB-378B-4577-621AA4B77E46}"/>
          </ac:spMkLst>
        </pc:spChg>
        <pc:spChg chg="mod">
          <ac:chgData name="George Zavala" userId="0c242baf-fbd5-4ce0-9797-89ccd9a7742c" providerId="ADAL" clId="{559AB2F9-A8F7-44F3-AA4C-618CB252A4B0}" dt="2026-09-10T20:13:40.300" v="6999" actId="114"/>
          <ac:spMkLst>
            <pc:docMk/>
            <pc:sldMk cId="746624975" sldId="335"/>
            <ac:spMk id="8" creationId="{B2657F87-1C9C-7C5E-8927-81AC6218774F}"/>
          </ac:spMkLst>
        </pc:spChg>
      </pc:sldChg>
      <pc:sldChg chg="modSp add mod modNotesTx">
        <pc:chgData name="George Zavala" userId="0c242baf-fbd5-4ce0-9797-89ccd9a7742c" providerId="ADAL" clId="{559AB2F9-A8F7-44F3-AA4C-618CB252A4B0}" dt="2026-09-11T20:11:33.910" v="10794" actId="113"/>
        <pc:sldMkLst>
          <pc:docMk/>
          <pc:sldMk cId="409527157" sldId="336"/>
        </pc:sldMkLst>
        <pc:spChg chg="mod">
          <ac:chgData name="George Zavala" userId="0c242baf-fbd5-4ce0-9797-89ccd9a7742c" providerId="ADAL" clId="{559AB2F9-A8F7-44F3-AA4C-618CB252A4B0}" dt="2026-09-03T16:31:29.331" v="453" actId="207"/>
          <ac:spMkLst>
            <pc:docMk/>
            <pc:sldMk cId="409527157" sldId="336"/>
            <ac:spMk id="6" creationId="{87863EAB-B5AF-9A36-084F-E15D68639480}"/>
          </ac:spMkLst>
        </pc:spChg>
        <pc:spChg chg="mod">
          <ac:chgData name="George Zavala" userId="0c242baf-fbd5-4ce0-9797-89ccd9a7742c" providerId="ADAL" clId="{559AB2F9-A8F7-44F3-AA4C-618CB252A4B0}" dt="2026-09-10T20:17:54.270" v="7045" actId="14100"/>
          <ac:spMkLst>
            <pc:docMk/>
            <pc:sldMk cId="409527157" sldId="336"/>
            <ac:spMk id="8" creationId="{CED0BC92-0217-45D2-39CC-32E46E16D632}"/>
          </ac:spMkLst>
        </pc:spChg>
      </pc:sldChg>
      <pc:sldChg chg="modSp add mod modNotesTx">
        <pc:chgData name="George Zavala" userId="0c242baf-fbd5-4ce0-9797-89ccd9a7742c" providerId="ADAL" clId="{559AB2F9-A8F7-44F3-AA4C-618CB252A4B0}" dt="2026-09-11T15:30:33.876" v="8398" actId="113"/>
        <pc:sldMkLst>
          <pc:docMk/>
          <pc:sldMk cId="1680705383" sldId="338"/>
        </pc:sldMkLst>
        <pc:spChg chg="mod">
          <ac:chgData name="George Zavala" userId="0c242baf-fbd5-4ce0-9797-89ccd9a7742c" providerId="ADAL" clId="{559AB2F9-A8F7-44F3-AA4C-618CB252A4B0}" dt="2026-09-03T17:32:44.680" v="576"/>
          <ac:spMkLst>
            <pc:docMk/>
            <pc:sldMk cId="1680705383" sldId="338"/>
            <ac:spMk id="6" creationId="{ECE66CC9-DD9F-030A-4E0B-422C4B68F6E2}"/>
          </ac:spMkLst>
        </pc:spChg>
        <pc:spChg chg="mod">
          <ac:chgData name="George Zavala" userId="0c242baf-fbd5-4ce0-9797-89ccd9a7742c" providerId="ADAL" clId="{559AB2F9-A8F7-44F3-AA4C-618CB252A4B0}" dt="2026-09-11T15:22:06.681" v="8307" actId="20577"/>
          <ac:spMkLst>
            <pc:docMk/>
            <pc:sldMk cId="1680705383" sldId="338"/>
            <ac:spMk id="8" creationId="{62A72CCB-5577-054F-6212-6AAF58E9CDA4}"/>
          </ac:spMkLst>
        </pc:spChg>
      </pc:sldChg>
      <pc:sldChg chg="modSp add mod modNotesTx">
        <pc:chgData name="George Zavala" userId="0c242baf-fbd5-4ce0-9797-89ccd9a7742c" providerId="ADAL" clId="{559AB2F9-A8F7-44F3-AA4C-618CB252A4B0}" dt="2026-09-11T15:31:21.001" v="8434" actId="113"/>
        <pc:sldMkLst>
          <pc:docMk/>
          <pc:sldMk cId="246275199" sldId="339"/>
        </pc:sldMkLst>
        <pc:spChg chg="mod">
          <ac:chgData name="George Zavala" userId="0c242baf-fbd5-4ce0-9797-89ccd9a7742c" providerId="ADAL" clId="{559AB2F9-A8F7-44F3-AA4C-618CB252A4B0}" dt="2026-09-04T21:20:16.313" v="6335" actId="207"/>
          <ac:spMkLst>
            <pc:docMk/>
            <pc:sldMk cId="246275199" sldId="339"/>
            <ac:spMk id="6" creationId="{679EDD29-7456-D5E9-4D05-062E1E9EB348}"/>
          </ac:spMkLst>
        </pc:spChg>
        <pc:spChg chg="mod">
          <ac:chgData name="George Zavala" userId="0c242baf-fbd5-4ce0-9797-89ccd9a7742c" providerId="ADAL" clId="{559AB2F9-A8F7-44F3-AA4C-618CB252A4B0}" dt="2026-09-04T21:24:45.340" v="6389" actId="207"/>
          <ac:spMkLst>
            <pc:docMk/>
            <pc:sldMk cId="246275199" sldId="339"/>
            <ac:spMk id="8" creationId="{DF48F6DA-C7C5-E8C4-0498-9CB4A0BC05EE}"/>
          </ac:spMkLst>
        </pc:spChg>
      </pc:sldChg>
      <pc:sldChg chg="modSp add mod modNotesTx">
        <pc:chgData name="George Zavala" userId="0c242baf-fbd5-4ce0-9797-89ccd9a7742c" providerId="ADAL" clId="{559AB2F9-A8F7-44F3-AA4C-618CB252A4B0}" dt="2026-09-11T20:11:39.896" v="10795" actId="113"/>
        <pc:sldMkLst>
          <pc:docMk/>
          <pc:sldMk cId="566448257" sldId="340"/>
        </pc:sldMkLst>
        <pc:spChg chg="mod">
          <ac:chgData name="George Zavala" userId="0c242baf-fbd5-4ce0-9797-89ccd9a7742c" providerId="ADAL" clId="{559AB2F9-A8F7-44F3-AA4C-618CB252A4B0}" dt="2026-09-03T17:37:39.125" v="625"/>
          <ac:spMkLst>
            <pc:docMk/>
            <pc:sldMk cId="566448257" sldId="340"/>
            <ac:spMk id="6" creationId="{6141D3E9-E04C-020F-BD00-3D22F1D9CD16}"/>
          </ac:spMkLst>
        </pc:spChg>
        <pc:spChg chg="mod">
          <ac:chgData name="George Zavala" userId="0c242baf-fbd5-4ce0-9797-89ccd9a7742c" providerId="ADAL" clId="{559AB2F9-A8F7-44F3-AA4C-618CB252A4B0}" dt="2026-09-10T20:26:20.317" v="7103" actId="20577"/>
          <ac:spMkLst>
            <pc:docMk/>
            <pc:sldMk cId="566448257" sldId="340"/>
            <ac:spMk id="8" creationId="{F7DE91F6-89D7-EC95-E5F9-DE9CC41DAFA5}"/>
          </ac:spMkLst>
        </pc:spChg>
      </pc:sldChg>
      <pc:sldChg chg="addSp modSp add mod modNotesTx">
        <pc:chgData name="George Zavala" userId="0c242baf-fbd5-4ce0-9797-89ccd9a7742c" providerId="ADAL" clId="{559AB2F9-A8F7-44F3-AA4C-618CB252A4B0}" dt="2026-09-11T15:36:29.657" v="8555" actId="20577"/>
        <pc:sldMkLst>
          <pc:docMk/>
          <pc:sldMk cId="3120197543" sldId="342"/>
        </pc:sldMkLst>
        <pc:spChg chg="mod">
          <ac:chgData name="George Zavala" userId="0c242baf-fbd5-4ce0-9797-89ccd9a7742c" providerId="ADAL" clId="{559AB2F9-A8F7-44F3-AA4C-618CB252A4B0}" dt="2026-09-03T17:53:37.223" v="726"/>
          <ac:spMkLst>
            <pc:docMk/>
            <pc:sldMk cId="3120197543" sldId="342"/>
            <ac:spMk id="6" creationId="{0248D9DE-5DAB-A595-D0C9-FDC6BC20E0D8}"/>
          </ac:spMkLst>
        </pc:spChg>
        <pc:spChg chg="mod">
          <ac:chgData name="George Zavala" userId="0c242baf-fbd5-4ce0-9797-89ccd9a7742c" providerId="ADAL" clId="{559AB2F9-A8F7-44F3-AA4C-618CB252A4B0}" dt="2026-09-03T18:18:43.744" v="1172" actId="6549"/>
          <ac:spMkLst>
            <pc:docMk/>
            <pc:sldMk cId="3120197543" sldId="342"/>
            <ac:spMk id="8" creationId="{20C4EDBB-87AA-C325-DBF3-9E2B51C8CAB6}"/>
          </ac:spMkLst>
        </pc:spChg>
        <pc:graphicFrameChg chg="add mod modGraphic">
          <ac:chgData name="George Zavala" userId="0c242baf-fbd5-4ce0-9797-89ccd9a7742c" providerId="ADAL" clId="{559AB2F9-A8F7-44F3-AA4C-618CB252A4B0}" dt="2026-09-04T21:27:29.419" v="6421" actId="207"/>
          <ac:graphicFrameMkLst>
            <pc:docMk/>
            <pc:sldMk cId="3120197543" sldId="342"/>
            <ac:graphicFrameMk id="2" creationId="{67AD9D1E-CF78-03F9-03BF-7E32CF5DD647}"/>
          </ac:graphicFrameMkLst>
        </pc:graphicFrameChg>
      </pc:sldChg>
      <pc:sldChg chg="addSp modSp add mod modNotesTx">
        <pc:chgData name="George Zavala" userId="0c242baf-fbd5-4ce0-9797-89ccd9a7742c" providerId="ADAL" clId="{559AB2F9-A8F7-44F3-AA4C-618CB252A4B0}" dt="2026-09-11T15:43:24.839" v="8667" actId="113"/>
        <pc:sldMkLst>
          <pc:docMk/>
          <pc:sldMk cId="33359663" sldId="345"/>
        </pc:sldMkLst>
        <pc:spChg chg="add mod">
          <ac:chgData name="George Zavala" userId="0c242baf-fbd5-4ce0-9797-89ccd9a7742c" providerId="ADAL" clId="{559AB2F9-A8F7-44F3-AA4C-618CB252A4B0}" dt="2026-09-10T20:34:29.455" v="7142" actId="1076"/>
          <ac:spMkLst>
            <pc:docMk/>
            <pc:sldMk cId="33359663" sldId="345"/>
            <ac:spMk id="4" creationId="{AA73F05C-F3D8-7836-EF74-22998E9711C2}"/>
          </ac:spMkLst>
        </pc:spChg>
        <pc:spChg chg="add mod">
          <ac:chgData name="George Zavala" userId="0c242baf-fbd5-4ce0-9797-89ccd9a7742c" providerId="ADAL" clId="{559AB2F9-A8F7-44F3-AA4C-618CB252A4B0}" dt="2026-09-04T21:32:02.223" v="6496" actId="1076"/>
          <ac:spMkLst>
            <pc:docMk/>
            <pc:sldMk cId="33359663" sldId="345"/>
            <ac:spMk id="5" creationId="{1BBF71BB-81A7-C7BE-D253-750FFFCB40F5}"/>
          </ac:spMkLst>
        </pc:spChg>
        <pc:spChg chg="mod">
          <ac:chgData name="George Zavala" userId="0c242baf-fbd5-4ce0-9797-89ccd9a7742c" providerId="ADAL" clId="{559AB2F9-A8F7-44F3-AA4C-618CB252A4B0}" dt="2026-09-04T21:29:00.370" v="6437" actId="207"/>
          <ac:spMkLst>
            <pc:docMk/>
            <pc:sldMk cId="33359663" sldId="345"/>
            <ac:spMk id="6" creationId="{C1308232-4BDF-14EE-5953-41D4244040C0}"/>
          </ac:spMkLst>
        </pc:spChg>
        <pc:spChg chg="mod">
          <ac:chgData name="George Zavala" userId="0c242baf-fbd5-4ce0-9797-89ccd9a7742c" providerId="ADAL" clId="{559AB2F9-A8F7-44F3-AA4C-618CB252A4B0}" dt="2026-09-04T21:32:41.820" v="6514" actId="14100"/>
          <ac:spMkLst>
            <pc:docMk/>
            <pc:sldMk cId="33359663" sldId="345"/>
            <ac:spMk id="8" creationId="{7861F5F0-4FF0-708D-F248-2846BA8EC26A}"/>
          </ac:spMkLst>
        </pc:spChg>
        <pc:spChg chg="add mod">
          <ac:chgData name="George Zavala" userId="0c242baf-fbd5-4ce0-9797-89ccd9a7742c" providerId="ADAL" clId="{559AB2F9-A8F7-44F3-AA4C-618CB252A4B0}" dt="2026-09-10T20:34:36.913" v="7143" actId="1076"/>
          <ac:spMkLst>
            <pc:docMk/>
            <pc:sldMk cId="33359663" sldId="345"/>
            <ac:spMk id="12" creationId="{A0367AC8-CB9D-2849-FC36-90EA8B50CDF0}"/>
          </ac:spMkLst>
        </pc:spChg>
        <pc:picChg chg="add mod">
          <ac:chgData name="George Zavala" userId="0c242baf-fbd5-4ce0-9797-89ccd9a7742c" providerId="ADAL" clId="{559AB2F9-A8F7-44F3-AA4C-618CB252A4B0}" dt="2026-09-04T21:31:46.390" v="6489" actId="1076"/>
          <ac:picMkLst>
            <pc:docMk/>
            <pc:sldMk cId="33359663" sldId="345"/>
            <ac:picMk id="3" creationId="{356EE2D6-7EAF-7CC5-2AE0-8AA72719ADC3}"/>
          </ac:picMkLst>
        </pc:picChg>
        <pc:picChg chg="add mod">
          <ac:chgData name="George Zavala" userId="0c242baf-fbd5-4ce0-9797-89ccd9a7742c" providerId="ADAL" clId="{559AB2F9-A8F7-44F3-AA4C-618CB252A4B0}" dt="2026-09-10T20:34:39.573" v="7144" actId="1076"/>
          <ac:picMkLst>
            <pc:docMk/>
            <pc:sldMk cId="33359663" sldId="345"/>
            <ac:picMk id="9" creationId="{756AFA5B-7616-7B9D-1BDE-4C1A83AA3422}"/>
          </ac:picMkLst>
        </pc:picChg>
      </pc:sldChg>
      <pc:sldChg chg="modSp add mod modNotesTx">
        <pc:chgData name="George Zavala" userId="0c242baf-fbd5-4ce0-9797-89ccd9a7742c" providerId="ADAL" clId="{559AB2F9-A8F7-44F3-AA4C-618CB252A4B0}" dt="2026-09-11T15:57:35.538" v="8778" actId="20577"/>
        <pc:sldMkLst>
          <pc:docMk/>
          <pc:sldMk cId="359790105" sldId="346"/>
        </pc:sldMkLst>
        <pc:spChg chg="mod">
          <ac:chgData name="George Zavala" userId="0c242baf-fbd5-4ce0-9797-89ccd9a7742c" providerId="ADAL" clId="{559AB2F9-A8F7-44F3-AA4C-618CB252A4B0}" dt="2026-09-04T21:29:16.715" v="6441" actId="207"/>
          <ac:spMkLst>
            <pc:docMk/>
            <pc:sldMk cId="359790105" sldId="346"/>
            <ac:spMk id="6" creationId="{615F4AD8-904B-967B-B83A-EBBD780BB9ED}"/>
          </ac:spMkLst>
        </pc:spChg>
        <pc:spChg chg="mod">
          <ac:chgData name="George Zavala" userId="0c242baf-fbd5-4ce0-9797-89ccd9a7742c" providerId="ADAL" clId="{559AB2F9-A8F7-44F3-AA4C-618CB252A4B0}" dt="2026-09-04T15:59:08.775" v="3145" actId="1076"/>
          <ac:spMkLst>
            <pc:docMk/>
            <pc:sldMk cId="359790105" sldId="346"/>
            <ac:spMk id="8" creationId="{95E11665-6AF5-F6FD-B66B-09DC9290C71C}"/>
          </ac:spMkLst>
        </pc:spChg>
      </pc:sldChg>
      <pc:sldChg chg="addSp modSp add mod ord modNotesTx">
        <pc:chgData name="George Zavala" userId="0c242baf-fbd5-4ce0-9797-89ccd9a7742c" providerId="ADAL" clId="{559AB2F9-A8F7-44F3-AA4C-618CB252A4B0}" dt="2026-09-11T15:57:54.092" v="8792" actId="20577"/>
        <pc:sldMkLst>
          <pc:docMk/>
          <pc:sldMk cId="3926713032" sldId="347"/>
        </pc:sldMkLst>
        <pc:spChg chg="mod">
          <ac:chgData name="George Zavala" userId="0c242baf-fbd5-4ce0-9797-89ccd9a7742c" providerId="ADAL" clId="{559AB2F9-A8F7-44F3-AA4C-618CB252A4B0}" dt="2026-09-04T21:29:04.220" v="6438" actId="207"/>
          <ac:spMkLst>
            <pc:docMk/>
            <pc:sldMk cId="3926713032" sldId="347"/>
            <ac:spMk id="6" creationId="{59CFBFCE-48BD-B936-0674-167AEF72B691}"/>
          </ac:spMkLst>
        </pc:spChg>
        <pc:spChg chg="mod">
          <ac:chgData name="George Zavala" userId="0c242baf-fbd5-4ce0-9797-89ccd9a7742c" providerId="ADAL" clId="{559AB2F9-A8F7-44F3-AA4C-618CB252A4B0}" dt="2026-09-04T21:18:33.778" v="6316" actId="114"/>
          <ac:spMkLst>
            <pc:docMk/>
            <pc:sldMk cId="3926713032" sldId="347"/>
            <ac:spMk id="8" creationId="{75012109-BD35-BEB5-F0B2-8C637614E6F0}"/>
          </ac:spMkLst>
        </pc:spChg>
        <pc:picChg chg="add mod">
          <ac:chgData name="George Zavala" userId="0c242baf-fbd5-4ce0-9797-89ccd9a7742c" providerId="ADAL" clId="{559AB2F9-A8F7-44F3-AA4C-618CB252A4B0}" dt="2026-09-04T21:18:40.996" v="6318" actId="1076"/>
          <ac:picMkLst>
            <pc:docMk/>
            <pc:sldMk cId="3926713032" sldId="347"/>
            <ac:picMk id="3" creationId="{F4549CA9-8BEA-6DFF-06F2-9104EA3CE0DC}"/>
          </ac:picMkLst>
        </pc:picChg>
      </pc:sldChg>
      <pc:sldChg chg="modSp add mod ord modNotesTx">
        <pc:chgData name="George Zavala" userId="0c242baf-fbd5-4ce0-9797-89ccd9a7742c" providerId="ADAL" clId="{559AB2F9-A8F7-44F3-AA4C-618CB252A4B0}" dt="2026-09-11T15:39:00.923" v="8596" actId="15"/>
        <pc:sldMkLst>
          <pc:docMk/>
          <pc:sldMk cId="2904045285" sldId="350"/>
        </pc:sldMkLst>
        <pc:spChg chg="mod">
          <ac:chgData name="George Zavala" userId="0c242baf-fbd5-4ce0-9797-89ccd9a7742c" providerId="ADAL" clId="{559AB2F9-A8F7-44F3-AA4C-618CB252A4B0}" dt="2026-09-04T21:28:57.080" v="6436" actId="207"/>
          <ac:spMkLst>
            <pc:docMk/>
            <pc:sldMk cId="2904045285" sldId="350"/>
            <ac:spMk id="6" creationId="{56342DAB-DF06-4676-3333-7745C2191035}"/>
          </ac:spMkLst>
        </pc:spChg>
        <pc:spChg chg="mod">
          <ac:chgData name="George Zavala" userId="0c242baf-fbd5-4ce0-9797-89ccd9a7742c" providerId="ADAL" clId="{559AB2F9-A8F7-44F3-AA4C-618CB252A4B0}" dt="2026-09-04T21:28:11.308" v="6433" actId="207"/>
          <ac:spMkLst>
            <pc:docMk/>
            <pc:sldMk cId="2904045285" sldId="350"/>
            <ac:spMk id="8" creationId="{1E410DEA-7CDB-3C43-4BC6-EA37938C2C52}"/>
          </ac:spMkLst>
        </pc:spChg>
      </pc:sldChg>
      <pc:sldChg chg="addSp modSp add mod modNotesTx">
        <pc:chgData name="George Zavala" userId="0c242baf-fbd5-4ce0-9797-89ccd9a7742c" providerId="ADAL" clId="{559AB2F9-A8F7-44F3-AA4C-618CB252A4B0}" dt="2026-09-11T15:57:28.200" v="8768" actId="20577"/>
        <pc:sldMkLst>
          <pc:docMk/>
          <pc:sldMk cId="4143256169" sldId="351"/>
        </pc:sldMkLst>
        <pc:spChg chg="mod">
          <ac:chgData name="George Zavala" userId="0c242baf-fbd5-4ce0-9797-89ccd9a7742c" providerId="ADAL" clId="{559AB2F9-A8F7-44F3-AA4C-618CB252A4B0}" dt="2026-09-04T22:02:09.343" v="6884" actId="20577"/>
          <ac:spMkLst>
            <pc:docMk/>
            <pc:sldMk cId="4143256169" sldId="351"/>
            <ac:spMk id="6" creationId="{A04E8F52-03DE-5537-E236-05D09E28FEBF}"/>
          </ac:spMkLst>
        </pc:spChg>
        <pc:spChg chg="mod">
          <ac:chgData name="George Zavala" userId="0c242baf-fbd5-4ce0-9797-89ccd9a7742c" providerId="ADAL" clId="{559AB2F9-A8F7-44F3-AA4C-618CB252A4B0}" dt="2026-09-10T20:39:21.825" v="7173" actId="6549"/>
          <ac:spMkLst>
            <pc:docMk/>
            <pc:sldMk cId="4143256169" sldId="351"/>
            <ac:spMk id="8" creationId="{FB883F9D-B19A-FB60-8090-A2B13A3BDE7D}"/>
          </ac:spMkLst>
        </pc:spChg>
        <pc:picChg chg="add mod modCrop">
          <ac:chgData name="George Zavala" userId="0c242baf-fbd5-4ce0-9797-89ccd9a7742c" providerId="ADAL" clId="{559AB2F9-A8F7-44F3-AA4C-618CB252A4B0}" dt="2026-09-10T20:39:27.528" v="7175" actId="1076"/>
          <ac:picMkLst>
            <pc:docMk/>
            <pc:sldMk cId="4143256169" sldId="351"/>
            <ac:picMk id="3" creationId="{72D8A821-DDD6-4A8D-B304-C559B97580AE}"/>
          </ac:picMkLst>
        </pc:picChg>
      </pc:sldChg>
      <pc:sldChg chg="modSp add mod modNotesTx">
        <pc:chgData name="George Zavala" userId="0c242baf-fbd5-4ce0-9797-89ccd9a7742c" providerId="ADAL" clId="{559AB2F9-A8F7-44F3-AA4C-618CB252A4B0}" dt="2026-09-11T16:07:29.907" v="8943" actId="15"/>
        <pc:sldMkLst>
          <pc:docMk/>
          <pc:sldMk cId="4149595432" sldId="352"/>
        </pc:sldMkLst>
        <pc:spChg chg="mod">
          <ac:chgData name="George Zavala" userId="0c242baf-fbd5-4ce0-9797-89ccd9a7742c" providerId="ADAL" clId="{559AB2F9-A8F7-44F3-AA4C-618CB252A4B0}" dt="2026-09-04T21:33:04.298" v="6516" actId="207"/>
          <ac:spMkLst>
            <pc:docMk/>
            <pc:sldMk cId="4149595432" sldId="352"/>
            <ac:spMk id="6" creationId="{80964F11-6CC5-3752-3B60-C97341CB8599}"/>
          </ac:spMkLst>
        </pc:spChg>
        <pc:spChg chg="mod">
          <ac:chgData name="George Zavala" userId="0c242baf-fbd5-4ce0-9797-89ccd9a7742c" providerId="ADAL" clId="{559AB2F9-A8F7-44F3-AA4C-618CB252A4B0}" dt="2026-09-10T20:49:51.136" v="7208" actId="20577"/>
          <ac:spMkLst>
            <pc:docMk/>
            <pc:sldMk cId="4149595432" sldId="352"/>
            <ac:spMk id="8" creationId="{4F7E5C88-D169-C81B-E8A1-D714AD1F42DC}"/>
          </ac:spMkLst>
        </pc:spChg>
      </pc:sldChg>
      <pc:sldChg chg="addSp delSp modSp add mod ord modNotesTx">
        <pc:chgData name="George Zavala" userId="0c242baf-fbd5-4ce0-9797-89ccd9a7742c" providerId="ADAL" clId="{559AB2F9-A8F7-44F3-AA4C-618CB252A4B0}" dt="2026-09-11T15:10:52.139" v="7734" actId="113"/>
        <pc:sldMkLst>
          <pc:docMk/>
          <pc:sldMk cId="474960688" sldId="353"/>
        </pc:sldMkLst>
        <pc:spChg chg="add mod">
          <ac:chgData name="George Zavala" userId="0c242baf-fbd5-4ce0-9797-89ccd9a7742c" providerId="ADAL" clId="{559AB2F9-A8F7-44F3-AA4C-618CB252A4B0}" dt="2026-09-04T13:33:25.482" v="2372" actId="1076"/>
          <ac:spMkLst>
            <pc:docMk/>
            <pc:sldMk cId="474960688" sldId="353"/>
            <ac:spMk id="3" creationId="{69F099A6-F1A6-03D5-5BDB-74C44B5902FB}"/>
          </ac:spMkLst>
        </pc:spChg>
        <pc:spChg chg="add mod">
          <ac:chgData name="George Zavala" userId="0c242baf-fbd5-4ce0-9797-89ccd9a7742c" providerId="ADAL" clId="{559AB2F9-A8F7-44F3-AA4C-618CB252A4B0}" dt="2026-09-04T13:33:31.896" v="2374" actId="1076"/>
          <ac:spMkLst>
            <pc:docMk/>
            <pc:sldMk cId="474960688" sldId="353"/>
            <ac:spMk id="5" creationId="{A2EA5015-8CA9-008A-C90A-76343A74E668}"/>
          </ac:spMkLst>
        </pc:spChg>
        <pc:spChg chg="mod">
          <ac:chgData name="George Zavala" userId="0c242baf-fbd5-4ce0-9797-89ccd9a7742c" providerId="ADAL" clId="{559AB2F9-A8F7-44F3-AA4C-618CB252A4B0}" dt="2026-09-04T13:33:38.796" v="2375" actId="1076"/>
          <ac:spMkLst>
            <pc:docMk/>
            <pc:sldMk cId="474960688" sldId="353"/>
            <ac:spMk id="6" creationId="{9810290E-1FD2-C240-1D2D-0DAFD755BC62}"/>
          </ac:spMkLst>
        </pc:spChg>
        <pc:picChg chg="add mod">
          <ac:chgData name="George Zavala" userId="0c242baf-fbd5-4ce0-9797-89ccd9a7742c" providerId="ADAL" clId="{559AB2F9-A8F7-44F3-AA4C-618CB252A4B0}" dt="2026-09-04T13:33:16.648" v="2370" actId="1076"/>
          <ac:picMkLst>
            <pc:docMk/>
            <pc:sldMk cId="474960688" sldId="353"/>
            <ac:picMk id="8" creationId="{C4A604AA-51F2-880A-F9AB-F0C69F221A6A}"/>
          </ac:picMkLst>
        </pc:picChg>
        <pc:picChg chg="add mod">
          <ac:chgData name="George Zavala" userId="0c242baf-fbd5-4ce0-9797-89ccd9a7742c" providerId="ADAL" clId="{559AB2F9-A8F7-44F3-AA4C-618CB252A4B0}" dt="2026-09-04T13:33:16.648" v="2370" actId="1076"/>
          <ac:picMkLst>
            <pc:docMk/>
            <pc:sldMk cId="474960688" sldId="353"/>
            <ac:picMk id="11" creationId="{E456EB88-5956-3066-CAAE-6639C9F32642}"/>
          </ac:picMkLst>
        </pc:picChg>
      </pc:sldChg>
      <pc:sldChg chg="addSp modSp add mod ord modNotesTx">
        <pc:chgData name="George Zavala" userId="0c242baf-fbd5-4ce0-9797-89ccd9a7742c" providerId="ADAL" clId="{559AB2F9-A8F7-44F3-AA4C-618CB252A4B0}" dt="2026-09-11T15:10:37.897" v="7728" actId="113"/>
        <pc:sldMkLst>
          <pc:docMk/>
          <pc:sldMk cId="1173434819" sldId="354"/>
        </pc:sldMkLst>
        <pc:spChg chg="add mod">
          <ac:chgData name="George Zavala" userId="0c242baf-fbd5-4ce0-9797-89ccd9a7742c" providerId="ADAL" clId="{559AB2F9-A8F7-44F3-AA4C-618CB252A4B0}" dt="2026-09-10T20:21:15.259" v="7091" actId="1076"/>
          <ac:spMkLst>
            <pc:docMk/>
            <pc:sldMk cId="1173434819" sldId="354"/>
            <ac:spMk id="3" creationId="{230329C4-393B-7FE5-1091-8C8B26EA0A62}"/>
          </ac:spMkLst>
        </pc:spChg>
        <pc:spChg chg="mod">
          <ac:chgData name="George Zavala" userId="0c242baf-fbd5-4ce0-9797-89ccd9a7742c" providerId="ADAL" clId="{559AB2F9-A8F7-44F3-AA4C-618CB252A4B0}" dt="2026-09-10T20:20:14.414" v="7065" actId="20577"/>
          <ac:spMkLst>
            <pc:docMk/>
            <pc:sldMk cId="1173434819" sldId="354"/>
            <ac:spMk id="6" creationId="{14B83B22-0407-A94A-5A73-6E2D4AECE53A}"/>
          </ac:spMkLst>
        </pc:spChg>
        <pc:spChg chg="mod">
          <ac:chgData name="George Zavala" userId="0c242baf-fbd5-4ce0-9797-89ccd9a7742c" providerId="ADAL" clId="{559AB2F9-A8F7-44F3-AA4C-618CB252A4B0}" dt="2026-09-10T20:21:04.704" v="7087" actId="6549"/>
          <ac:spMkLst>
            <pc:docMk/>
            <pc:sldMk cId="1173434819" sldId="354"/>
            <ac:spMk id="8" creationId="{766D834C-3206-3E22-5463-3CD948E60468}"/>
          </ac:spMkLst>
        </pc:spChg>
      </pc:sldChg>
      <pc:sldChg chg="addSp delSp modSp add mod ord modNotesTx">
        <pc:chgData name="George Zavala" userId="0c242baf-fbd5-4ce0-9797-89ccd9a7742c" providerId="ADAL" clId="{559AB2F9-A8F7-44F3-AA4C-618CB252A4B0}" dt="2026-09-11T16:16:35.339" v="9125" actId="15"/>
        <pc:sldMkLst>
          <pc:docMk/>
          <pc:sldMk cId="3943682958" sldId="355"/>
        </pc:sldMkLst>
        <pc:spChg chg="add mod">
          <ac:chgData name="George Zavala" userId="0c242baf-fbd5-4ce0-9797-89ccd9a7742c" providerId="ADAL" clId="{559AB2F9-A8F7-44F3-AA4C-618CB252A4B0}" dt="2026-09-04T18:41:54.686" v="4939" actId="20577"/>
          <ac:spMkLst>
            <pc:docMk/>
            <pc:sldMk cId="3943682958" sldId="355"/>
            <ac:spMk id="8" creationId="{484ED16D-92A3-C6D0-C1C1-4C30111B33BA}"/>
          </ac:spMkLst>
        </pc:spChg>
        <pc:spChg chg="add mod">
          <ac:chgData name="George Zavala" userId="0c242baf-fbd5-4ce0-9797-89ccd9a7742c" providerId="ADAL" clId="{559AB2F9-A8F7-44F3-AA4C-618CB252A4B0}" dt="2026-09-04T18:46:52.863" v="5038" actId="6549"/>
          <ac:spMkLst>
            <pc:docMk/>
            <pc:sldMk cId="3943682958" sldId="355"/>
            <ac:spMk id="11" creationId="{7E5C99E3-A2E8-08B7-BA3E-B74F96D9978B}"/>
          </ac:spMkLst>
        </pc:spChg>
        <pc:picChg chg="mod">
          <ac:chgData name="George Zavala" userId="0c242baf-fbd5-4ce0-9797-89ccd9a7742c" providerId="ADAL" clId="{559AB2F9-A8F7-44F3-AA4C-618CB252A4B0}" dt="2026-09-04T18:45:52.715" v="5018" actId="14861"/>
          <ac:picMkLst>
            <pc:docMk/>
            <pc:sldMk cId="3943682958" sldId="355"/>
            <ac:picMk id="9" creationId="{AD2B9F14-B693-3C9D-A264-DE596665A6C7}"/>
          </ac:picMkLst>
        </pc:picChg>
      </pc:sldChg>
      <pc:sldChg chg="modSp add mod ord modNotesTx">
        <pc:chgData name="George Zavala" userId="0c242baf-fbd5-4ce0-9797-89ccd9a7742c" providerId="ADAL" clId="{559AB2F9-A8F7-44F3-AA4C-618CB252A4B0}" dt="2026-09-11T20:01:22.243" v="10600" actId="113"/>
        <pc:sldMkLst>
          <pc:docMk/>
          <pc:sldMk cId="2011877388" sldId="6134"/>
        </pc:sldMkLst>
        <pc:spChg chg="mod">
          <ac:chgData name="George Zavala" userId="0c242baf-fbd5-4ce0-9797-89ccd9a7742c" providerId="ADAL" clId="{559AB2F9-A8F7-44F3-AA4C-618CB252A4B0}" dt="2026-09-04T22:01:16.779" v="6855" actId="207"/>
          <ac:spMkLst>
            <pc:docMk/>
            <pc:sldMk cId="2011877388" sldId="6134"/>
            <ac:spMk id="4" creationId="{D3B6CDBF-33F7-2E38-ACB8-3C7FFB1DADBD}"/>
          </ac:spMkLst>
        </pc:spChg>
        <pc:spChg chg="mod">
          <ac:chgData name="George Zavala" userId="0c242baf-fbd5-4ce0-9797-89ccd9a7742c" providerId="ADAL" clId="{559AB2F9-A8F7-44F3-AA4C-618CB252A4B0}" dt="2026-09-04T22:01:19.612" v="6856" actId="207"/>
          <ac:spMkLst>
            <pc:docMk/>
            <pc:sldMk cId="2011877388" sldId="6134"/>
            <ac:spMk id="9" creationId="{D6623219-F5E4-9743-8F69-B9DE28670688}"/>
          </ac:spMkLst>
        </pc:spChg>
        <pc:picChg chg="mod">
          <ac:chgData name="George Zavala" userId="0c242baf-fbd5-4ce0-9797-89ccd9a7742c" providerId="ADAL" clId="{559AB2F9-A8F7-44F3-AA4C-618CB252A4B0}" dt="2026-09-04T19:15:49.704" v="5662" actId="14100"/>
          <ac:picMkLst>
            <pc:docMk/>
            <pc:sldMk cId="2011877388" sldId="6134"/>
            <ac:picMk id="5" creationId="{7149B375-2365-C261-9371-93973D0EDEFE}"/>
          </ac:picMkLst>
        </pc:picChg>
        <pc:picChg chg="mod">
          <ac:chgData name="George Zavala" userId="0c242baf-fbd5-4ce0-9797-89ccd9a7742c" providerId="ADAL" clId="{559AB2F9-A8F7-44F3-AA4C-618CB252A4B0}" dt="2026-09-04T19:13:23.088" v="5586" actId="1076"/>
          <ac:picMkLst>
            <pc:docMk/>
            <pc:sldMk cId="2011877388" sldId="6134"/>
            <ac:picMk id="6" creationId="{DDBA6F9F-BC2C-8302-B40C-60275531CEF5}"/>
          </ac:picMkLst>
        </pc:picChg>
      </pc:sldChg>
      <pc:sldChg chg="modSp add mod modNotesTx">
        <pc:chgData name="George Zavala" userId="0c242baf-fbd5-4ce0-9797-89ccd9a7742c" providerId="ADAL" clId="{559AB2F9-A8F7-44F3-AA4C-618CB252A4B0}" dt="2026-09-11T15:36:22.992" v="8554" actId="5793"/>
        <pc:sldMkLst>
          <pc:docMk/>
          <pc:sldMk cId="1608534379" sldId="6284"/>
        </pc:sldMkLst>
        <pc:spChg chg="mod">
          <ac:chgData name="George Zavala" userId="0c242baf-fbd5-4ce0-9797-89ccd9a7742c" providerId="ADAL" clId="{559AB2F9-A8F7-44F3-AA4C-618CB252A4B0}" dt="2026-09-04T21:20:28.111" v="6337" actId="207"/>
          <ac:spMkLst>
            <pc:docMk/>
            <pc:sldMk cId="1608534379" sldId="6284"/>
            <ac:spMk id="6" creationId="{9C126697-D6F7-046E-C8D5-18C7D322EA45}"/>
          </ac:spMkLst>
        </pc:spChg>
        <pc:spChg chg="mod">
          <ac:chgData name="George Zavala" userId="0c242baf-fbd5-4ce0-9797-89ccd9a7742c" providerId="ADAL" clId="{559AB2F9-A8F7-44F3-AA4C-618CB252A4B0}" dt="2026-09-04T21:57:09.197" v="6823" actId="20577"/>
          <ac:spMkLst>
            <pc:docMk/>
            <pc:sldMk cId="1608534379" sldId="6284"/>
            <ac:spMk id="8" creationId="{256E6B2E-8F18-63AD-6E23-D8224080A68D}"/>
          </ac:spMkLst>
        </pc:spChg>
      </pc:sldChg>
      <pc:sldChg chg="modSp add mod ord modNotesTx">
        <pc:chgData name="George Zavala" userId="0c242baf-fbd5-4ce0-9797-89ccd9a7742c" providerId="ADAL" clId="{559AB2F9-A8F7-44F3-AA4C-618CB252A4B0}" dt="2026-09-11T16:06:44.438" v="8907" actId="113"/>
        <pc:sldMkLst>
          <pc:docMk/>
          <pc:sldMk cId="2944527114" sldId="6286"/>
        </pc:sldMkLst>
        <pc:spChg chg="mod">
          <ac:chgData name="George Zavala" userId="0c242baf-fbd5-4ce0-9797-89ccd9a7742c" providerId="ADAL" clId="{559AB2F9-A8F7-44F3-AA4C-618CB252A4B0}" dt="2026-09-04T21:32:54.554" v="6515" actId="207"/>
          <ac:spMkLst>
            <pc:docMk/>
            <pc:sldMk cId="2944527114" sldId="6286"/>
            <ac:spMk id="6" creationId="{F1FF7288-B887-0051-5AA4-F412678EB981}"/>
          </ac:spMkLst>
        </pc:spChg>
        <pc:spChg chg="mod">
          <ac:chgData name="George Zavala" userId="0c242baf-fbd5-4ce0-9797-89ccd9a7742c" providerId="ADAL" clId="{559AB2F9-A8F7-44F3-AA4C-618CB252A4B0}" dt="2026-09-04T21:33:30.741" v="6519" actId="207"/>
          <ac:spMkLst>
            <pc:docMk/>
            <pc:sldMk cId="2944527114" sldId="6286"/>
            <ac:spMk id="8" creationId="{50C9F801-5E75-9FE7-10A2-4E04F64F0A4D}"/>
          </ac:spMkLst>
        </pc:spChg>
      </pc:sldChg>
      <pc:sldChg chg="modSp add mod modNotesTx">
        <pc:chgData name="George Zavala" userId="0c242baf-fbd5-4ce0-9797-89ccd9a7742c" providerId="ADAL" clId="{559AB2F9-A8F7-44F3-AA4C-618CB252A4B0}" dt="2026-09-11T16:08:37.905" v="8994" actId="113"/>
        <pc:sldMkLst>
          <pc:docMk/>
          <pc:sldMk cId="3842815744" sldId="6287"/>
        </pc:sldMkLst>
        <pc:spChg chg="mod">
          <ac:chgData name="George Zavala" userId="0c242baf-fbd5-4ce0-9797-89ccd9a7742c" providerId="ADAL" clId="{559AB2F9-A8F7-44F3-AA4C-618CB252A4B0}" dt="2026-09-04T16:50:37.060" v="3754" actId="20577"/>
          <ac:spMkLst>
            <pc:docMk/>
            <pc:sldMk cId="3842815744" sldId="6287"/>
            <ac:spMk id="6" creationId="{AD5E87EB-0562-F661-3C53-AF3DC54D2B18}"/>
          </ac:spMkLst>
        </pc:spChg>
        <pc:spChg chg="mod">
          <ac:chgData name="George Zavala" userId="0c242baf-fbd5-4ce0-9797-89ccd9a7742c" providerId="ADAL" clId="{559AB2F9-A8F7-44F3-AA4C-618CB252A4B0}" dt="2026-09-10T20:50:42.793" v="7216" actId="20577"/>
          <ac:spMkLst>
            <pc:docMk/>
            <pc:sldMk cId="3842815744" sldId="6287"/>
            <ac:spMk id="8" creationId="{B7D77DAB-D522-FB3E-8A69-60A102877BCA}"/>
          </ac:spMkLst>
        </pc:spChg>
      </pc:sldChg>
      <pc:sldChg chg="addSp delSp modSp add mod modNotesTx">
        <pc:chgData name="George Zavala" userId="0c242baf-fbd5-4ce0-9797-89ccd9a7742c" providerId="ADAL" clId="{559AB2F9-A8F7-44F3-AA4C-618CB252A4B0}" dt="2026-09-11T16:24:26.300" v="9281" actId="113"/>
        <pc:sldMkLst>
          <pc:docMk/>
          <pc:sldMk cId="2900275147" sldId="6289"/>
        </pc:sldMkLst>
        <pc:spChg chg="mod">
          <ac:chgData name="George Zavala" userId="0c242baf-fbd5-4ce0-9797-89ccd9a7742c" providerId="ADAL" clId="{559AB2F9-A8F7-44F3-AA4C-618CB252A4B0}" dt="2026-09-04T22:11:40.120" v="6954" actId="14100"/>
          <ac:spMkLst>
            <pc:docMk/>
            <pc:sldMk cId="2900275147" sldId="6289"/>
            <ac:spMk id="7" creationId="{89A25C0C-F5E2-F975-9538-F9F098910EE5}"/>
          </ac:spMkLst>
        </pc:spChg>
      </pc:sldChg>
      <pc:sldChg chg="modSp add mod modNotesTx">
        <pc:chgData name="George Zavala" userId="0c242baf-fbd5-4ce0-9797-89ccd9a7742c" providerId="ADAL" clId="{559AB2F9-A8F7-44F3-AA4C-618CB252A4B0}" dt="2026-09-11T16:26:40.581" v="9303" actId="20577"/>
        <pc:sldMkLst>
          <pc:docMk/>
          <pc:sldMk cId="2499322929" sldId="6290"/>
        </pc:sldMkLst>
        <pc:spChg chg="mod">
          <ac:chgData name="George Zavala" userId="0c242baf-fbd5-4ce0-9797-89ccd9a7742c" providerId="ADAL" clId="{559AB2F9-A8F7-44F3-AA4C-618CB252A4B0}" dt="2026-09-04T18:20:22.323" v="4276" actId="20577"/>
          <ac:spMkLst>
            <pc:docMk/>
            <pc:sldMk cId="2499322929" sldId="6290"/>
            <ac:spMk id="6" creationId="{999F160B-C304-AE56-482D-E89A5ADF8908}"/>
          </ac:spMkLst>
        </pc:spChg>
        <pc:spChg chg="mod">
          <ac:chgData name="George Zavala" userId="0c242baf-fbd5-4ce0-9797-89ccd9a7742c" providerId="ADAL" clId="{559AB2F9-A8F7-44F3-AA4C-618CB252A4B0}" dt="2026-09-11T16:26:40.581" v="9303" actId="20577"/>
          <ac:spMkLst>
            <pc:docMk/>
            <pc:sldMk cId="2499322929" sldId="6290"/>
            <ac:spMk id="8" creationId="{2FE922BD-CDC0-6EE2-9E08-533DD3E9A12D}"/>
          </ac:spMkLst>
        </pc:spChg>
      </pc:sldChg>
      <pc:sldChg chg="modSp add mod modNotesTx">
        <pc:chgData name="George Zavala" userId="0c242baf-fbd5-4ce0-9797-89ccd9a7742c" providerId="ADAL" clId="{559AB2F9-A8F7-44F3-AA4C-618CB252A4B0}" dt="2026-09-11T16:41:03.703" v="9428" actId="113"/>
        <pc:sldMkLst>
          <pc:docMk/>
          <pc:sldMk cId="1768029163" sldId="6291"/>
        </pc:sldMkLst>
        <pc:spChg chg="mod">
          <ac:chgData name="George Zavala" userId="0c242baf-fbd5-4ce0-9797-89ccd9a7742c" providerId="ADAL" clId="{559AB2F9-A8F7-44F3-AA4C-618CB252A4B0}" dt="2026-09-04T22:12:01.211" v="6960" actId="20577"/>
          <ac:spMkLst>
            <pc:docMk/>
            <pc:sldMk cId="1768029163" sldId="6291"/>
            <ac:spMk id="7" creationId="{0AF42092-4ADB-50D7-995E-5E344D58D4BC}"/>
          </ac:spMkLst>
        </pc:spChg>
      </pc:sldChg>
      <pc:sldChg chg="modSp add mod modNotesTx">
        <pc:chgData name="George Zavala" userId="0c242baf-fbd5-4ce0-9797-89ccd9a7742c" providerId="ADAL" clId="{559AB2F9-A8F7-44F3-AA4C-618CB252A4B0}" dt="2026-09-11T16:42:21.805" v="9455" actId="113"/>
        <pc:sldMkLst>
          <pc:docMk/>
          <pc:sldMk cId="3159509056" sldId="6292"/>
        </pc:sldMkLst>
        <pc:spChg chg="mod">
          <ac:chgData name="George Zavala" userId="0c242baf-fbd5-4ce0-9797-89ccd9a7742c" providerId="ADAL" clId="{559AB2F9-A8F7-44F3-AA4C-618CB252A4B0}" dt="2026-09-04T18:54:16.479" v="5202" actId="20577"/>
          <ac:spMkLst>
            <pc:docMk/>
            <pc:sldMk cId="3159509056" sldId="6292"/>
            <ac:spMk id="6" creationId="{502A5301-23B7-7EFE-14DB-22BCCDB10591}"/>
          </ac:spMkLst>
        </pc:spChg>
        <pc:spChg chg="mod">
          <ac:chgData name="George Zavala" userId="0c242baf-fbd5-4ce0-9797-89ccd9a7742c" providerId="ADAL" clId="{559AB2F9-A8F7-44F3-AA4C-618CB252A4B0}" dt="2026-09-04T21:48:36.999" v="6667" actId="207"/>
          <ac:spMkLst>
            <pc:docMk/>
            <pc:sldMk cId="3159509056" sldId="6292"/>
            <ac:spMk id="8" creationId="{72E439FF-9327-9022-D846-0DCBD644780E}"/>
          </ac:spMkLst>
        </pc:spChg>
      </pc:sldChg>
      <pc:sldChg chg="modSp add mod modNotesTx">
        <pc:chgData name="George Zavala" userId="0c242baf-fbd5-4ce0-9797-89ccd9a7742c" providerId="ADAL" clId="{559AB2F9-A8F7-44F3-AA4C-618CB252A4B0}" dt="2026-09-11T19:59:57.262" v="10532" actId="20577"/>
        <pc:sldMkLst>
          <pc:docMk/>
          <pc:sldMk cId="2951408350" sldId="6293"/>
        </pc:sldMkLst>
        <pc:spChg chg="mod">
          <ac:chgData name="George Zavala" userId="0c242baf-fbd5-4ce0-9797-89ccd9a7742c" providerId="ADAL" clId="{559AB2F9-A8F7-44F3-AA4C-618CB252A4B0}" dt="2026-09-11T19:38:34.643" v="9998" actId="14100"/>
          <ac:spMkLst>
            <pc:docMk/>
            <pc:sldMk cId="2951408350" sldId="6293"/>
            <ac:spMk id="7" creationId="{573E8F2D-6992-193F-2A34-C7ADB3F24086}"/>
          </ac:spMkLst>
        </pc:spChg>
      </pc:sldChg>
      <pc:sldChg chg="addSp delSp modSp add mod modNotesTx">
        <pc:chgData name="George Zavala" userId="0c242baf-fbd5-4ce0-9797-89ccd9a7742c" providerId="ADAL" clId="{559AB2F9-A8F7-44F3-AA4C-618CB252A4B0}" dt="2026-09-11T19:53:58.056" v="10391" actId="20577"/>
        <pc:sldMkLst>
          <pc:docMk/>
          <pc:sldMk cId="466592853" sldId="6294"/>
        </pc:sldMkLst>
        <pc:spChg chg="mod">
          <ac:chgData name="George Zavala" userId="0c242baf-fbd5-4ce0-9797-89ccd9a7742c" providerId="ADAL" clId="{559AB2F9-A8F7-44F3-AA4C-618CB252A4B0}" dt="2026-09-11T19:33:30.432" v="9876" actId="1076"/>
          <ac:spMkLst>
            <pc:docMk/>
            <pc:sldMk cId="466592853" sldId="6294"/>
            <ac:spMk id="6" creationId="{EB698604-E37A-3EFD-C961-DA7E65E54804}"/>
          </ac:spMkLst>
        </pc:spChg>
        <pc:spChg chg="mod">
          <ac:chgData name="George Zavala" userId="0c242baf-fbd5-4ce0-9797-89ccd9a7742c" providerId="ADAL" clId="{559AB2F9-A8F7-44F3-AA4C-618CB252A4B0}" dt="2026-09-11T19:33:38.699" v="9906" actId="20577"/>
          <ac:spMkLst>
            <pc:docMk/>
            <pc:sldMk cId="466592853" sldId="6294"/>
            <ac:spMk id="8" creationId="{71972104-439E-BC00-012E-19BE9C121508}"/>
          </ac:spMkLst>
        </pc:spChg>
      </pc:sldChg>
      <pc:sldChg chg="modSp add mod modNotesTx">
        <pc:chgData name="George Zavala" userId="0c242baf-fbd5-4ce0-9797-89ccd9a7742c" providerId="ADAL" clId="{559AB2F9-A8F7-44F3-AA4C-618CB252A4B0}" dt="2026-09-11T16:37:41.628" v="9350" actId="113"/>
        <pc:sldMkLst>
          <pc:docMk/>
          <pc:sldMk cId="246503060" sldId="6296"/>
        </pc:sldMkLst>
        <pc:spChg chg="mod">
          <ac:chgData name="George Zavala" userId="0c242baf-fbd5-4ce0-9797-89ccd9a7742c" providerId="ADAL" clId="{559AB2F9-A8F7-44F3-AA4C-618CB252A4B0}" dt="2026-09-10T20:59:41.278" v="7429" actId="20577"/>
          <ac:spMkLst>
            <pc:docMk/>
            <pc:sldMk cId="246503060" sldId="6296"/>
            <ac:spMk id="6" creationId="{55F07024-6DA6-4A8B-BDAD-C49BF797CC2C}"/>
          </ac:spMkLst>
        </pc:spChg>
        <pc:spChg chg="mod">
          <ac:chgData name="George Zavala" userId="0c242baf-fbd5-4ce0-9797-89ccd9a7742c" providerId="ADAL" clId="{559AB2F9-A8F7-44F3-AA4C-618CB252A4B0}" dt="2026-09-11T16:28:09.252" v="9308" actId="6549"/>
          <ac:spMkLst>
            <pc:docMk/>
            <pc:sldMk cId="246503060" sldId="6296"/>
            <ac:spMk id="8" creationId="{50466A03-FCC2-6722-49B6-1C1E92EBD3B4}"/>
          </ac:spMkLst>
        </pc:spChg>
      </pc:sldChg>
      <pc:sldChg chg="modSp add mod modNotesTx">
        <pc:chgData name="George Zavala" userId="0c242baf-fbd5-4ce0-9797-89ccd9a7742c" providerId="ADAL" clId="{559AB2F9-A8F7-44F3-AA4C-618CB252A4B0}" dt="2026-09-11T19:46:24.512" v="10194" actId="15"/>
        <pc:sldMkLst>
          <pc:docMk/>
          <pc:sldMk cId="2341148710" sldId="6297"/>
        </pc:sldMkLst>
        <pc:spChg chg="mod">
          <ac:chgData name="George Zavala" userId="0c242baf-fbd5-4ce0-9797-89ccd9a7742c" providerId="ADAL" clId="{559AB2F9-A8F7-44F3-AA4C-618CB252A4B0}" dt="2026-09-11T19:44:55.075" v="10115" actId="20577"/>
          <ac:spMkLst>
            <pc:docMk/>
            <pc:sldMk cId="2341148710" sldId="6297"/>
            <ac:spMk id="6" creationId="{82C44967-5A54-945A-97D5-BF7589AC0719}"/>
          </ac:spMkLst>
        </pc:spChg>
        <pc:spChg chg="mod">
          <ac:chgData name="George Zavala" userId="0c242baf-fbd5-4ce0-9797-89ccd9a7742c" providerId="ADAL" clId="{559AB2F9-A8F7-44F3-AA4C-618CB252A4B0}" dt="2026-09-11T19:45:34.409" v="10160" actId="20577"/>
          <ac:spMkLst>
            <pc:docMk/>
            <pc:sldMk cId="2341148710" sldId="6297"/>
            <ac:spMk id="8" creationId="{5709572D-CE1A-989E-BEB1-CB98A3E87A14}"/>
          </ac:spMkLst>
        </pc:spChg>
      </pc:sldChg>
      <pc:sldChg chg="addSp modSp add mod modNotesTx">
        <pc:chgData name="George Zavala" userId="0c242baf-fbd5-4ce0-9797-89ccd9a7742c" providerId="ADAL" clId="{559AB2F9-A8F7-44F3-AA4C-618CB252A4B0}" dt="2026-09-11T16:19:13.339" v="9235" actId="15"/>
        <pc:sldMkLst>
          <pc:docMk/>
          <pc:sldMk cId="959507326" sldId="6299"/>
        </pc:sldMkLst>
        <pc:spChg chg="mod">
          <ac:chgData name="George Zavala" userId="0c242baf-fbd5-4ce0-9797-89ccd9a7742c" providerId="ADAL" clId="{559AB2F9-A8F7-44F3-AA4C-618CB252A4B0}" dt="2026-09-10T20:55:27.445" v="7279" actId="20577"/>
          <ac:spMkLst>
            <pc:docMk/>
            <pc:sldMk cId="959507326" sldId="6299"/>
            <ac:spMk id="6" creationId="{15FBEB8A-463A-DDBD-B435-77BD42AD0E31}"/>
          </ac:spMkLst>
        </pc:spChg>
        <pc:spChg chg="mod">
          <ac:chgData name="George Zavala" userId="0c242baf-fbd5-4ce0-9797-89ccd9a7742c" providerId="ADAL" clId="{559AB2F9-A8F7-44F3-AA4C-618CB252A4B0}" dt="2026-09-10T20:55:10.100" v="7232" actId="20577"/>
          <ac:spMkLst>
            <pc:docMk/>
            <pc:sldMk cId="959507326" sldId="6299"/>
            <ac:spMk id="8" creationId="{A7931711-664F-6E8C-EE59-EF225FAE7C33}"/>
          </ac:spMkLst>
        </pc:spChg>
      </pc:sldChg>
      <pc:sldChg chg="modSp add mod modNotesTx">
        <pc:chgData name="George Zavala" userId="0c242baf-fbd5-4ce0-9797-89ccd9a7742c" providerId="ADAL" clId="{559AB2F9-A8F7-44F3-AA4C-618CB252A4B0}" dt="2026-09-11T16:20:21.921" v="9265" actId="20577"/>
        <pc:sldMkLst>
          <pc:docMk/>
          <pc:sldMk cId="2368019279" sldId="6300"/>
        </pc:sldMkLst>
        <pc:spChg chg="mod">
          <ac:chgData name="George Zavala" userId="0c242baf-fbd5-4ce0-9797-89ccd9a7742c" providerId="ADAL" clId="{559AB2F9-A8F7-44F3-AA4C-618CB252A4B0}" dt="2026-09-04T21:41:15.014" v="6610" actId="207"/>
          <ac:spMkLst>
            <pc:docMk/>
            <pc:sldMk cId="2368019279" sldId="6300"/>
            <ac:spMk id="6" creationId="{87CB1E4A-5F49-B6A0-52B1-58DDC5E9A689}"/>
          </ac:spMkLst>
        </pc:spChg>
        <pc:spChg chg="mod">
          <ac:chgData name="George Zavala" userId="0c242baf-fbd5-4ce0-9797-89ccd9a7742c" providerId="ADAL" clId="{559AB2F9-A8F7-44F3-AA4C-618CB252A4B0}" dt="2026-09-10T20:56:52.140" v="7368" actId="6549"/>
          <ac:spMkLst>
            <pc:docMk/>
            <pc:sldMk cId="2368019279" sldId="6300"/>
            <ac:spMk id="8" creationId="{C3E01DD1-8715-2C7F-24F0-B2F116E9CD24}"/>
          </ac:spMkLst>
        </pc:spChg>
      </pc:sldChg>
      <pc:sldChg chg="addSp delSp modSp add mod modNotesTx">
        <pc:chgData name="George Zavala" userId="0c242baf-fbd5-4ce0-9797-89ccd9a7742c" providerId="ADAL" clId="{559AB2F9-A8F7-44F3-AA4C-618CB252A4B0}" dt="2026-09-11T16:43:39.137" v="9488" actId="113"/>
        <pc:sldMkLst>
          <pc:docMk/>
          <pc:sldMk cId="773669151" sldId="6301"/>
        </pc:sldMkLst>
        <pc:spChg chg="add mod">
          <ac:chgData name="George Zavala" userId="0c242baf-fbd5-4ce0-9797-89ccd9a7742c" providerId="ADAL" clId="{559AB2F9-A8F7-44F3-AA4C-618CB252A4B0}" dt="2026-09-04T21:55:04.954" v="6797" actId="1076"/>
          <ac:spMkLst>
            <pc:docMk/>
            <pc:sldMk cId="773669151" sldId="6301"/>
            <ac:spMk id="3" creationId="{3D01533A-A965-48B2-046D-96C21764BF04}"/>
          </ac:spMkLst>
        </pc:spChg>
        <pc:spChg chg="add mod">
          <ac:chgData name="George Zavala" userId="0c242baf-fbd5-4ce0-9797-89ccd9a7742c" providerId="ADAL" clId="{559AB2F9-A8F7-44F3-AA4C-618CB252A4B0}" dt="2026-09-04T21:54:58.067" v="6796" actId="1076"/>
          <ac:spMkLst>
            <pc:docMk/>
            <pc:sldMk cId="773669151" sldId="6301"/>
            <ac:spMk id="5" creationId="{7467C479-7F9C-6D55-547B-DB1DBF4C54B1}"/>
          </ac:spMkLst>
        </pc:spChg>
        <pc:spChg chg="mod">
          <ac:chgData name="George Zavala" userId="0c242baf-fbd5-4ce0-9797-89ccd9a7742c" providerId="ADAL" clId="{559AB2F9-A8F7-44F3-AA4C-618CB252A4B0}" dt="2026-09-04T18:55:14.621" v="5252" actId="20577"/>
          <ac:spMkLst>
            <pc:docMk/>
            <pc:sldMk cId="773669151" sldId="6301"/>
            <ac:spMk id="6" creationId="{4B2FAC71-06FF-77BB-3905-5D5BC49B674B}"/>
          </ac:spMkLst>
        </pc:spChg>
        <pc:spChg chg="mod">
          <ac:chgData name="George Zavala" userId="0c242baf-fbd5-4ce0-9797-89ccd9a7742c" providerId="ADAL" clId="{559AB2F9-A8F7-44F3-AA4C-618CB252A4B0}" dt="2026-09-04T21:55:23.611" v="6800" actId="207"/>
          <ac:spMkLst>
            <pc:docMk/>
            <pc:sldMk cId="773669151" sldId="6301"/>
            <ac:spMk id="8" creationId="{42A96671-B324-4988-FC1B-C270E936E8A9}"/>
          </ac:spMkLst>
        </pc:spChg>
        <pc:picChg chg="mod">
          <ac:chgData name="George Zavala" userId="0c242baf-fbd5-4ce0-9797-89ccd9a7742c" providerId="ADAL" clId="{559AB2F9-A8F7-44F3-AA4C-618CB252A4B0}" dt="2026-09-04T21:52:28.405" v="6755" actId="1076"/>
          <ac:picMkLst>
            <pc:docMk/>
            <pc:sldMk cId="773669151" sldId="6301"/>
            <ac:picMk id="10" creationId="{276FD9D7-E4B5-BF3B-4802-C99497777CCF}"/>
          </ac:picMkLst>
        </pc:picChg>
        <pc:cxnChg chg="add mod">
          <ac:chgData name="George Zavala" userId="0c242baf-fbd5-4ce0-9797-89ccd9a7742c" providerId="ADAL" clId="{559AB2F9-A8F7-44F3-AA4C-618CB252A4B0}" dt="2026-09-04T21:55:07.140" v="6798" actId="1076"/>
          <ac:cxnSpMkLst>
            <pc:docMk/>
            <pc:sldMk cId="773669151" sldId="6301"/>
            <ac:cxnSpMk id="13" creationId="{CF69CC75-CAA3-3408-C6BE-091387045849}"/>
          </ac:cxnSpMkLst>
        </pc:cxnChg>
        <pc:cxnChg chg="add mod">
          <ac:chgData name="George Zavala" userId="0c242baf-fbd5-4ce0-9797-89ccd9a7742c" providerId="ADAL" clId="{559AB2F9-A8F7-44F3-AA4C-618CB252A4B0}" dt="2026-09-04T21:55:10.846" v="6799" actId="1076"/>
          <ac:cxnSpMkLst>
            <pc:docMk/>
            <pc:sldMk cId="773669151" sldId="6301"/>
            <ac:cxnSpMk id="14" creationId="{65DC2C08-3952-E9BB-90AB-39EA975E495D}"/>
          </ac:cxnSpMkLst>
        </pc:cxnChg>
      </pc:sldChg>
      <pc:sldChg chg="modSp add mod modNotesTx">
        <pc:chgData name="George Zavala" userId="0c242baf-fbd5-4ce0-9797-89ccd9a7742c" providerId="ADAL" clId="{559AB2F9-A8F7-44F3-AA4C-618CB252A4B0}" dt="2026-09-11T19:59:41.421" v="10526" actId="20577"/>
        <pc:sldMkLst>
          <pc:docMk/>
          <pc:sldMk cId="2217232915" sldId="6306"/>
        </pc:sldMkLst>
        <pc:spChg chg="mod">
          <ac:chgData name="George Zavala" userId="0c242baf-fbd5-4ce0-9797-89ccd9a7742c" providerId="ADAL" clId="{559AB2F9-A8F7-44F3-AA4C-618CB252A4B0}" dt="2026-09-11T19:34:32.311" v="9927" actId="20577"/>
          <ac:spMkLst>
            <pc:docMk/>
            <pc:sldMk cId="2217232915" sldId="6306"/>
            <ac:spMk id="6" creationId="{2D876F73-2F86-7A76-048E-681E141F6F86}"/>
          </ac:spMkLst>
        </pc:spChg>
        <pc:spChg chg="mod">
          <ac:chgData name="George Zavala" userId="0c242baf-fbd5-4ce0-9797-89ccd9a7742c" providerId="ADAL" clId="{559AB2F9-A8F7-44F3-AA4C-618CB252A4B0}" dt="2026-09-04T19:25:40.154" v="5921" actId="6549"/>
          <ac:spMkLst>
            <pc:docMk/>
            <pc:sldMk cId="2217232915" sldId="6306"/>
            <ac:spMk id="8" creationId="{95C9216A-8588-4DE5-FBD3-AF82C64E6AB6}"/>
          </ac:spMkLst>
        </pc:spChg>
      </pc:sldChg>
      <pc:sldChg chg="modSp add mod modNotesTx">
        <pc:chgData name="George Zavala" userId="0c242baf-fbd5-4ce0-9797-89ccd9a7742c" providerId="ADAL" clId="{559AB2F9-A8F7-44F3-AA4C-618CB252A4B0}" dt="2026-09-11T19:57:42.211" v="10521" actId="20577"/>
        <pc:sldMkLst>
          <pc:docMk/>
          <pc:sldMk cId="2825568069" sldId="6307"/>
        </pc:sldMkLst>
        <pc:spChg chg="mod">
          <ac:chgData name="George Zavala" userId="0c242baf-fbd5-4ce0-9797-89ccd9a7742c" providerId="ADAL" clId="{559AB2F9-A8F7-44F3-AA4C-618CB252A4B0}" dt="2026-09-11T19:35:25.217" v="9966" actId="14100"/>
          <ac:spMkLst>
            <pc:docMk/>
            <pc:sldMk cId="2825568069" sldId="6307"/>
            <ac:spMk id="6" creationId="{23EC4853-A0FC-4ECC-0A1C-46EFD4F43A79}"/>
          </ac:spMkLst>
        </pc:spChg>
        <pc:spChg chg="mod">
          <ac:chgData name="George Zavala" userId="0c242baf-fbd5-4ce0-9797-89ccd9a7742c" providerId="ADAL" clId="{559AB2F9-A8F7-44F3-AA4C-618CB252A4B0}" dt="2026-09-11T19:35:45.681" v="9967" actId="403"/>
          <ac:spMkLst>
            <pc:docMk/>
            <pc:sldMk cId="2825568069" sldId="6307"/>
            <ac:spMk id="8" creationId="{3AE591D1-C5A9-60B4-38E1-187ADFFB2BCC}"/>
          </ac:spMkLst>
        </pc:spChg>
      </pc:sldChg>
      <pc:sldChg chg="addSp delSp modSp add mod">
        <pc:chgData name="George Zavala" userId="0c242baf-fbd5-4ce0-9797-89ccd9a7742c" providerId="ADAL" clId="{559AB2F9-A8F7-44F3-AA4C-618CB252A4B0}" dt="2026-09-04T19:33:06.359" v="6163" actId="6549"/>
        <pc:sldMkLst>
          <pc:docMk/>
          <pc:sldMk cId="716572969" sldId="6310"/>
        </pc:sldMkLst>
        <pc:spChg chg="add">
          <ac:chgData name="George Zavala" userId="0c242baf-fbd5-4ce0-9797-89ccd9a7742c" providerId="ADAL" clId="{559AB2F9-A8F7-44F3-AA4C-618CB252A4B0}" dt="2026-09-04T19:32:47.270" v="6113" actId="22"/>
          <ac:spMkLst>
            <pc:docMk/>
            <pc:sldMk cId="716572969" sldId="6310"/>
            <ac:spMk id="4" creationId="{96375291-B0B5-27F1-D97D-E6FEF3204EBE}"/>
          </ac:spMkLst>
        </pc:spChg>
        <pc:spChg chg="add mod">
          <ac:chgData name="George Zavala" userId="0c242baf-fbd5-4ce0-9797-89ccd9a7742c" providerId="ADAL" clId="{559AB2F9-A8F7-44F3-AA4C-618CB252A4B0}" dt="2026-09-04T19:33:06.359" v="6163" actId="6549"/>
          <ac:spMkLst>
            <pc:docMk/>
            <pc:sldMk cId="716572969" sldId="6310"/>
            <ac:spMk id="7" creationId="{823457B9-8464-159A-D79F-0860745E2FB8}"/>
          </ac:spMkLst>
        </pc:spChg>
      </pc:sldChg>
      <pc:sldChg chg="addSp delSp modSp add mod modNotesTx">
        <pc:chgData name="George Zavala" userId="0c242baf-fbd5-4ce0-9797-89ccd9a7742c" providerId="ADAL" clId="{559AB2F9-A8F7-44F3-AA4C-618CB252A4B0}" dt="2026-09-11T16:12:56.513" v="9050" actId="113"/>
        <pc:sldMkLst>
          <pc:docMk/>
          <pc:sldMk cId="3131994704" sldId="6311"/>
        </pc:sldMkLst>
        <pc:spChg chg="mod">
          <ac:chgData name="George Zavala" userId="0c242baf-fbd5-4ce0-9797-89ccd9a7742c" providerId="ADAL" clId="{559AB2F9-A8F7-44F3-AA4C-618CB252A4B0}" dt="2026-09-04T21:38:12.696" v="6581" actId="207"/>
          <ac:spMkLst>
            <pc:docMk/>
            <pc:sldMk cId="3131994704" sldId="6311"/>
            <ac:spMk id="6" creationId="{32BDB4F3-9F92-D647-87CA-E751128C16F6}"/>
          </ac:spMkLst>
        </pc:spChg>
        <pc:spChg chg="add mod">
          <ac:chgData name="George Zavala" userId="0c242baf-fbd5-4ce0-9797-89ccd9a7742c" providerId="ADAL" clId="{559AB2F9-A8F7-44F3-AA4C-618CB252A4B0}" dt="2026-09-04T21:39:51.092" v="6596" actId="1076"/>
          <ac:spMkLst>
            <pc:docMk/>
            <pc:sldMk cId="3131994704" sldId="6311"/>
            <ac:spMk id="18" creationId="{5DA4F0C6-CC51-F0E0-C4A1-D140181D33DC}"/>
          </ac:spMkLst>
        </pc:spChg>
        <pc:spChg chg="add mod">
          <ac:chgData name="George Zavala" userId="0c242baf-fbd5-4ce0-9797-89ccd9a7742c" providerId="ADAL" clId="{559AB2F9-A8F7-44F3-AA4C-618CB252A4B0}" dt="2026-09-04T21:40:22.025" v="6603" actId="1076"/>
          <ac:spMkLst>
            <pc:docMk/>
            <pc:sldMk cId="3131994704" sldId="6311"/>
            <ac:spMk id="20" creationId="{D6745866-391F-C75D-B93B-465F04A7F260}"/>
          </ac:spMkLst>
        </pc:spChg>
        <pc:spChg chg="add mod">
          <ac:chgData name="George Zavala" userId="0c242baf-fbd5-4ce0-9797-89ccd9a7742c" providerId="ADAL" clId="{559AB2F9-A8F7-44F3-AA4C-618CB252A4B0}" dt="2026-09-04T21:40:43.017" v="6609" actId="1076"/>
          <ac:spMkLst>
            <pc:docMk/>
            <pc:sldMk cId="3131994704" sldId="6311"/>
            <ac:spMk id="22" creationId="{F8B8A0D1-AC31-03B4-62F5-CDBAA5BC5730}"/>
          </ac:spMkLst>
        </pc:spChg>
        <pc:spChg chg="add mod">
          <ac:chgData name="George Zavala" userId="0c242baf-fbd5-4ce0-9797-89ccd9a7742c" providerId="ADAL" clId="{559AB2F9-A8F7-44F3-AA4C-618CB252A4B0}" dt="2026-09-04T21:40:03.769" v="6599" actId="1076"/>
          <ac:spMkLst>
            <pc:docMk/>
            <pc:sldMk cId="3131994704" sldId="6311"/>
            <ac:spMk id="24" creationId="{22A22B3F-39D6-84FB-5D67-DAA2A27670AE}"/>
          </ac:spMkLst>
        </pc:spChg>
        <pc:spChg chg="add mod">
          <ac:chgData name="George Zavala" userId="0c242baf-fbd5-4ce0-9797-89ccd9a7742c" providerId="ADAL" clId="{559AB2F9-A8F7-44F3-AA4C-618CB252A4B0}" dt="2026-09-04T21:40:35.612" v="6608" actId="1076"/>
          <ac:spMkLst>
            <pc:docMk/>
            <pc:sldMk cId="3131994704" sldId="6311"/>
            <ac:spMk id="26" creationId="{D8D8D890-74D4-A6A9-3434-8AC6C6A5FFF8}"/>
          </ac:spMkLst>
        </pc:spChg>
        <pc:spChg chg="add mod">
          <ac:chgData name="George Zavala" userId="0c242baf-fbd5-4ce0-9797-89ccd9a7742c" providerId="ADAL" clId="{559AB2F9-A8F7-44F3-AA4C-618CB252A4B0}" dt="2026-09-04T21:40:11.084" v="6601" actId="1076"/>
          <ac:spMkLst>
            <pc:docMk/>
            <pc:sldMk cId="3131994704" sldId="6311"/>
            <ac:spMk id="50" creationId="{4A01A5A5-D6CB-49DF-FD31-281978A39B72}"/>
          </ac:spMkLst>
        </pc:spChg>
        <pc:picChg chg="add mod">
          <ac:chgData name="George Zavala" userId="0c242baf-fbd5-4ce0-9797-89ccd9a7742c" providerId="ADAL" clId="{559AB2F9-A8F7-44F3-AA4C-618CB252A4B0}" dt="2026-09-04T21:40:22.025" v="6603" actId="1076"/>
          <ac:picMkLst>
            <pc:docMk/>
            <pc:sldMk cId="3131994704" sldId="6311"/>
            <ac:picMk id="3" creationId="{A5D0928D-E054-333C-57E1-1516D16751AA}"/>
          </ac:picMkLst>
        </pc:picChg>
        <pc:picChg chg="add mod">
          <ac:chgData name="George Zavala" userId="0c242baf-fbd5-4ce0-9797-89ccd9a7742c" providerId="ADAL" clId="{559AB2F9-A8F7-44F3-AA4C-618CB252A4B0}" dt="2026-09-04T21:40:43.017" v="6609" actId="1076"/>
          <ac:picMkLst>
            <pc:docMk/>
            <pc:sldMk cId="3131994704" sldId="6311"/>
            <ac:picMk id="5" creationId="{FBA6FD38-E776-FBC2-A5FB-2D5B12924B62}"/>
          </ac:picMkLst>
        </pc:picChg>
        <pc:picChg chg="add mod">
          <ac:chgData name="George Zavala" userId="0c242baf-fbd5-4ce0-9797-89ccd9a7742c" providerId="ADAL" clId="{559AB2F9-A8F7-44F3-AA4C-618CB252A4B0}" dt="2026-09-04T21:40:03.769" v="6599" actId="1076"/>
          <ac:picMkLst>
            <pc:docMk/>
            <pc:sldMk cId="3131994704" sldId="6311"/>
            <ac:picMk id="9" creationId="{84EDA2AE-B863-4BEC-99D4-6CF44B19F5DC}"/>
          </ac:picMkLst>
        </pc:picChg>
        <pc:picChg chg="mod">
          <ac:chgData name="George Zavala" userId="0c242baf-fbd5-4ce0-9797-89ccd9a7742c" providerId="ADAL" clId="{559AB2F9-A8F7-44F3-AA4C-618CB252A4B0}" dt="2026-09-04T21:40:11.084" v="6601" actId="1076"/>
          <ac:picMkLst>
            <pc:docMk/>
            <pc:sldMk cId="3131994704" sldId="6311"/>
            <ac:picMk id="12" creationId="{DE38F6DE-CA46-C9F5-5D10-3523FADEE349}"/>
          </ac:picMkLst>
        </pc:picChg>
        <pc:picChg chg="add mod">
          <ac:chgData name="George Zavala" userId="0c242baf-fbd5-4ce0-9797-89ccd9a7742c" providerId="ADAL" clId="{559AB2F9-A8F7-44F3-AA4C-618CB252A4B0}" dt="2026-09-04T21:40:35.612" v="6608" actId="1076"/>
          <ac:picMkLst>
            <pc:docMk/>
            <pc:sldMk cId="3131994704" sldId="6311"/>
            <ac:picMk id="14" creationId="{77963904-C96C-253B-73E4-7C65728A1AD3}"/>
          </ac:picMkLst>
        </pc:picChg>
        <pc:picChg chg="add mod">
          <ac:chgData name="George Zavala" userId="0c242baf-fbd5-4ce0-9797-89ccd9a7742c" providerId="ADAL" clId="{559AB2F9-A8F7-44F3-AA4C-618CB252A4B0}" dt="2026-09-04T21:39:51.092" v="6596" actId="1076"/>
          <ac:picMkLst>
            <pc:docMk/>
            <pc:sldMk cId="3131994704" sldId="6311"/>
            <ac:picMk id="16" creationId="{47496E60-D38A-7A5C-0350-EC9A217C4220}"/>
          </ac:picMkLst>
        </pc:picChg>
      </pc:sldChg>
      <pc:sldChg chg="modSp add mod modNotesTx">
        <pc:chgData name="George Zavala" userId="0c242baf-fbd5-4ce0-9797-89ccd9a7742c" providerId="ADAL" clId="{559AB2F9-A8F7-44F3-AA4C-618CB252A4B0}" dt="2026-09-11T15:10:55.551" v="7735" actId="113"/>
        <pc:sldMkLst>
          <pc:docMk/>
          <pc:sldMk cId="3069649130" sldId="6312"/>
        </pc:sldMkLst>
        <pc:spChg chg="mod">
          <ac:chgData name="George Zavala" userId="0c242baf-fbd5-4ce0-9797-89ccd9a7742c" providerId="ADAL" clId="{559AB2F9-A8F7-44F3-AA4C-618CB252A4B0}" dt="2026-09-04T22:09:55.521" v="6932" actId="403"/>
          <ac:spMkLst>
            <pc:docMk/>
            <pc:sldMk cId="3069649130" sldId="6312"/>
            <ac:spMk id="7" creationId="{006AE2C5-C7DF-E9F5-3715-13912EBBE4B2}"/>
          </ac:spMkLst>
        </pc:spChg>
        <pc:picChg chg="mod">
          <ac:chgData name="George Zavala" userId="0c242baf-fbd5-4ce0-9797-89ccd9a7742c" providerId="ADAL" clId="{559AB2F9-A8F7-44F3-AA4C-618CB252A4B0}" dt="2026-09-04T22:09:28.819" v="6927" actId="1076"/>
          <ac:picMkLst>
            <pc:docMk/>
            <pc:sldMk cId="3069649130" sldId="6312"/>
            <ac:picMk id="2" creationId="{F6757676-87D5-9725-F65D-DF3F880E0A4F}"/>
          </ac:picMkLst>
        </pc:picChg>
      </pc:sldChg>
      <pc:sldChg chg="addSp delSp modSp add mod modNotesTx">
        <pc:chgData name="George Zavala" userId="0c242baf-fbd5-4ce0-9797-89ccd9a7742c" providerId="ADAL" clId="{559AB2F9-A8F7-44F3-AA4C-618CB252A4B0}" dt="2026-09-11T21:05:38.863" v="10805" actId="14826"/>
        <pc:sldMkLst>
          <pc:docMk/>
          <pc:sldMk cId="3093041480" sldId="6313"/>
        </pc:sldMkLst>
        <pc:spChg chg="add mod">
          <ac:chgData name="George Zavala" userId="0c242baf-fbd5-4ce0-9797-89ccd9a7742c" providerId="ADAL" clId="{559AB2F9-A8F7-44F3-AA4C-618CB252A4B0}" dt="2026-09-11T15:15:28.543" v="8149" actId="1076"/>
          <ac:spMkLst>
            <pc:docMk/>
            <pc:sldMk cId="3093041480" sldId="6313"/>
            <ac:spMk id="3" creationId="{A0008F33-E123-5D0F-0F8D-D2543645B0B9}"/>
          </ac:spMkLst>
        </pc:spChg>
        <pc:spChg chg="mod">
          <ac:chgData name="George Zavala" userId="0c242baf-fbd5-4ce0-9797-89ccd9a7742c" providerId="ADAL" clId="{559AB2F9-A8F7-44F3-AA4C-618CB252A4B0}" dt="2026-09-11T20:11:15.426" v="10791" actId="207"/>
          <ac:spMkLst>
            <pc:docMk/>
            <pc:sldMk cId="3093041480" sldId="6313"/>
            <ac:spMk id="6" creationId="{529438E5-B3D6-79C0-ED53-5D8054C01780}"/>
          </ac:spMkLst>
        </pc:spChg>
        <pc:picChg chg="add mod">
          <ac:chgData name="George Zavala" userId="0c242baf-fbd5-4ce0-9797-89ccd9a7742c" providerId="ADAL" clId="{559AB2F9-A8F7-44F3-AA4C-618CB252A4B0}" dt="2026-09-11T21:05:38.863" v="10805" actId="14826"/>
          <ac:picMkLst>
            <pc:docMk/>
            <pc:sldMk cId="3093041480" sldId="6313"/>
            <ac:picMk id="5" creationId="{EA11DCDA-1F70-8167-7350-5E5A14C800C4}"/>
          </ac:picMkLst>
        </pc:picChg>
      </pc:sldChg>
      <pc:sldChg chg="add modNotesTx">
        <pc:chgData name="George Zavala" userId="0c242baf-fbd5-4ce0-9797-89ccd9a7742c" providerId="ADAL" clId="{559AB2F9-A8F7-44F3-AA4C-618CB252A4B0}" dt="2026-09-11T16:18:25.123" v="9206" actId="20577"/>
        <pc:sldMkLst>
          <pc:docMk/>
          <pc:sldMk cId="1687385627" sldId="6314"/>
        </pc:sldMkLst>
      </pc:sldChg>
      <pc:sldChg chg="modSp add mod modNotesTx">
        <pc:chgData name="George Zavala" userId="0c242baf-fbd5-4ce0-9797-89ccd9a7742c" providerId="ADAL" clId="{559AB2F9-A8F7-44F3-AA4C-618CB252A4B0}" dt="2026-09-11T20:03:13.846" v="10725" actId="1076"/>
        <pc:sldMkLst>
          <pc:docMk/>
          <pc:sldMk cId="4280244939" sldId="6315"/>
        </pc:sldMkLst>
        <pc:spChg chg="mod">
          <ac:chgData name="George Zavala" userId="0c242baf-fbd5-4ce0-9797-89ccd9a7742c" providerId="ADAL" clId="{559AB2F9-A8F7-44F3-AA4C-618CB252A4B0}" dt="2026-09-11T20:03:13.846" v="10725" actId="1076"/>
          <ac:spMkLst>
            <pc:docMk/>
            <pc:sldMk cId="4280244939" sldId="6315"/>
            <ac:spMk id="7" creationId="{0C277C89-7C2D-FFB5-C975-BBF2C1AAC63A}"/>
          </ac:spMkLst>
        </pc:spChg>
      </pc:sldChg>
      <pc:sldChg chg="addSp modSp add mod modNotesTx">
        <pc:chgData name="George Zavala" userId="0c242baf-fbd5-4ce0-9797-89ccd9a7742c" providerId="ADAL" clId="{559AB2F9-A8F7-44F3-AA4C-618CB252A4B0}" dt="2026-09-11T20:06:45.206" v="10767" actId="15"/>
        <pc:sldMkLst>
          <pc:docMk/>
          <pc:sldMk cId="846557121" sldId="6316"/>
        </pc:sldMkLst>
        <pc:spChg chg="mod">
          <ac:chgData name="George Zavala" userId="0c242baf-fbd5-4ce0-9797-89ccd9a7742c" providerId="ADAL" clId="{559AB2F9-A8F7-44F3-AA4C-618CB252A4B0}" dt="2026-09-11T20:02:37.926" v="10717" actId="20577"/>
          <ac:spMkLst>
            <pc:docMk/>
            <pc:sldMk cId="846557121" sldId="6316"/>
            <ac:spMk id="6" creationId="{7241CE9E-31B9-4E4C-1206-A171AE4A62FE}"/>
          </ac:spMkLst>
        </pc:spChg>
        <pc:spChg chg="mod">
          <ac:chgData name="George Zavala" userId="0c242baf-fbd5-4ce0-9797-89ccd9a7742c" providerId="ADAL" clId="{559AB2F9-A8F7-44F3-AA4C-618CB252A4B0}" dt="2026-09-11T20:02:51.623" v="10719" actId="1076"/>
          <ac:spMkLst>
            <pc:docMk/>
            <pc:sldMk cId="846557121" sldId="6316"/>
            <ac:spMk id="8" creationId="{C8D5C7C0-B4C4-8D09-CE5D-402ACE59A2CE}"/>
          </ac:spMkLst>
        </pc:spChg>
        <pc:picChg chg="add mod">
          <ac:chgData name="George Zavala" userId="0c242baf-fbd5-4ce0-9797-89ccd9a7742c" providerId="ADAL" clId="{559AB2F9-A8F7-44F3-AA4C-618CB252A4B0}" dt="2026-09-11T20:02:57.288" v="10721" actId="1076"/>
          <ac:picMkLst>
            <pc:docMk/>
            <pc:sldMk cId="846557121" sldId="6316"/>
            <ac:picMk id="3" creationId="{99B17EB6-D6A0-A1A2-AADA-7E76ACA76C20}"/>
          </ac:picMkLst>
        </pc:picChg>
      </pc:sldChg>
      <pc:sldChg chg="addSp delSp modSp add mod modNotesTx">
        <pc:chgData name="George Zavala" userId="0c242baf-fbd5-4ce0-9797-89ccd9a7742c" providerId="ADAL" clId="{559AB2F9-A8F7-44F3-AA4C-618CB252A4B0}" dt="2026-09-11T19:59:50.262" v="10527" actId="113"/>
        <pc:sldMkLst>
          <pc:docMk/>
          <pc:sldMk cId="564473365" sldId="6317"/>
        </pc:sldMkLst>
        <pc:spChg chg="add mod">
          <ac:chgData name="George Zavala" userId="0c242baf-fbd5-4ce0-9797-89ccd9a7742c" providerId="ADAL" clId="{559AB2F9-A8F7-44F3-AA4C-618CB252A4B0}" dt="2026-09-11T19:55:58.633" v="10472" actId="207"/>
          <ac:spMkLst>
            <pc:docMk/>
            <pc:sldMk cId="564473365" sldId="6317"/>
            <ac:spMk id="3" creationId="{AA28AA1C-73F1-9844-B125-4A159708848A}"/>
          </ac:spMkLst>
        </pc:spChg>
        <pc:spChg chg="mod">
          <ac:chgData name="George Zavala" userId="0c242baf-fbd5-4ce0-9797-89ccd9a7742c" providerId="ADAL" clId="{559AB2F9-A8F7-44F3-AA4C-618CB252A4B0}" dt="2026-09-11T19:56:03.086" v="10473" actId="207"/>
          <ac:spMkLst>
            <pc:docMk/>
            <pc:sldMk cId="564473365" sldId="6317"/>
            <ac:spMk id="6" creationId="{745F926D-9F30-DEB6-DCD1-1DF204ECA544}"/>
          </ac:spMkLst>
        </pc:spChg>
      </pc:sldChg>
      <pc:sldChg chg="modSp add mod modNotesTx">
        <pc:chgData name="George Zavala" userId="0c242baf-fbd5-4ce0-9797-89ccd9a7742c" providerId="ADAL" clId="{559AB2F9-A8F7-44F3-AA4C-618CB252A4B0}" dt="2026-09-11T20:07:11.225" v="10790" actId="113"/>
        <pc:sldMkLst>
          <pc:docMk/>
          <pc:sldMk cId="3215361471" sldId="6319"/>
        </pc:sldMkLst>
        <pc:spChg chg="mod">
          <ac:chgData name="George Zavala" userId="0c242baf-fbd5-4ce0-9797-89ccd9a7742c" providerId="ADAL" clId="{559AB2F9-A8F7-44F3-AA4C-618CB252A4B0}" dt="2026-09-11T20:01:55.227" v="10612" actId="20577"/>
          <ac:spMkLst>
            <pc:docMk/>
            <pc:sldMk cId="3215361471" sldId="6319"/>
            <ac:spMk id="6" creationId="{98EB2E67-9BF6-D14F-5199-F10F73A4085A}"/>
          </ac:spMkLst>
        </pc:spChg>
        <pc:spChg chg="mod">
          <ac:chgData name="George Zavala" userId="0c242baf-fbd5-4ce0-9797-89ccd9a7742c" providerId="ADAL" clId="{559AB2F9-A8F7-44F3-AA4C-618CB252A4B0}" dt="2026-09-11T20:04:23.570" v="10727" actId="6549"/>
          <ac:spMkLst>
            <pc:docMk/>
            <pc:sldMk cId="3215361471" sldId="6319"/>
            <ac:spMk id="8" creationId="{7810157D-94D4-A1CF-887F-13FFE9B0373D}"/>
          </ac:spMkLst>
        </pc:spChg>
      </pc:sldChg>
      <pc:sldMasterChg chg="modSldLayout sldLayoutOrd">
        <pc:chgData name="George Zavala" userId="0c242baf-fbd5-4ce0-9797-89ccd9a7742c" providerId="ADAL" clId="{559AB2F9-A8F7-44F3-AA4C-618CB252A4B0}" dt="2026-09-04T13:25:35.771" v="2174"/>
        <pc:sldMasterMkLst>
          <pc:docMk/>
          <pc:sldMasterMk cId="0" sldId="2147484030"/>
        </pc:sldMasterMkLst>
        <pc:sldLayoutChg chg="modSp mod ord">
          <pc:chgData name="George Zavala" userId="0c242baf-fbd5-4ce0-9797-89ccd9a7742c" providerId="ADAL" clId="{559AB2F9-A8F7-44F3-AA4C-618CB252A4B0}" dt="2026-09-04T13:25:35.771" v="2174"/>
          <pc:sldLayoutMkLst>
            <pc:docMk/>
            <pc:sldMasterMk cId="0" sldId="2147484030"/>
            <pc:sldLayoutMk cId="395212280" sldId="2147484078"/>
          </pc:sldLayoutMkLst>
          <pc:spChg chg="mod">
            <ac:chgData name="George Zavala" userId="0c242baf-fbd5-4ce0-9797-89ccd9a7742c" providerId="ADAL" clId="{559AB2F9-A8F7-44F3-AA4C-618CB252A4B0}" dt="2026-09-04T13:25:35.771" v="2174"/>
            <ac:spMkLst>
              <pc:docMk/>
              <pc:sldMasterMk cId="0" sldId="2147484030"/>
              <pc:sldLayoutMk cId="395212280" sldId="2147484078"/>
              <ac:spMk id="12"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395212280" sldId="2147484078"/>
              <ac:spMk id="3074"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395212280" sldId="2147484078"/>
              <ac:spMk id="3075" creationId="{00000000-0000-0000-0000-000000000000}"/>
            </ac:spMkLst>
          </pc:spChg>
        </pc:sldLayoutChg>
        <pc:sldLayoutChg chg="modSp mod ord">
          <pc:chgData name="George Zavala" userId="0c242baf-fbd5-4ce0-9797-89ccd9a7742c" providerId="ADAL" clId="{559AB2F9-A8F7-44F3-AA4C-618CB252A4B0}" dt="2026-09-04T13:25:35.771" v="2174"/>
          <pc:sldLayoutMkLst>
            <pc:docMk/>
            <pc:sldMasterMk cId="0" sldId="2147484030"/>
            <pc:sldLayoutMk cId="985794383" sldId="2147484079"/>
          </pc:sldLayoutMkLst>
          <pc:spChg chg="mod">
            <ac:chgData name="George Zavala" userId="0c242baf-fbd5-4ce0-9797-89ccd9a7742c" providerId="ADAL" clId="{559AB2F9-A8F7-44F3-AA4C-618CB252A4B0}" dt="2026-09-04T13:25:35.771" v="2174"/>
            <ac:spMkLst>
              <pc:docMk/>
              <pc:sldMasterMk cId="0" sldId="2147484030"/>
              <pc:sldLayoutMk cId="985794383" sldId="2147484079"/>
              <ac:spMk id="2"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985794383" sldId="2147484079"/>
              <ac:spMk id="3"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985794383" sldId="2147484079"/>
              <ac:spMk id="4"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985794383" sldId="2147484079"/>
              <ac:spMk id="5" creationId="{00000000-0000-0000-0000-000000000000}"/>
            </ac:spMkLst>
          </pc:spChg>
        </pc:sldLayoutChg>
        <pc:sldLayoutChg chg="modSp mod ord">
          <pc:chgData name="George Zavala" userId="0c242baf-fbd5-4ce0-9797-89ccd9a7742c" providerId="ADAL" clId="{559AB2F9-A8F7-44F3-AA4C-618CB252A4B0}" dt="2026-09-04T13:25:35.771" v="2174"/>
          <pc:sldLayoutMkLst>
            <pc:docMk/>
            <pc:sldMasterMk cId="0" sldId="2147484030"/>
            <pc:sldLayoutMk cId="2531863285" sldId="2147484080"/>
          </pc:sldLayoutMkLst>
          <pc:spChg chg="mod">
            <ac:chgData name="George Zavala" userId="0c242baf-fbd5-4ce0-9797-89ccd9a7742c" providerId="ADAL" clId="{559AB2F9-A8F7-44F3-AA4C-618CB252A4B0}" dt="2026-09-04T13:25:35.771" v="2174"/>
            <ac:spMkLst>
              <pc:docMk/>
              <pc:sldMasterMk cId="0" sldId="2147484030"/>
              <pc:sldLayoutMk cId="2531863285" sldId="2147484080"/>
              <ac:spMk id="2"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2531863285" sldId="2147484080"/>
              <ac:spMk id="4"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2531863285" sldId="2147484080"/>
              <ac:spMk id="5"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2531863285" sldId="2147484080"/>
              <ac:spMk id="6" creationId="{00000000-0000-0000-0000-000000000000}"/>
            </ac:spMkLst>
          </pc:spChg>
        </pc:sldLayoutChg>
        <pc:sldLayoutChg chg="modSp mod ord">
          <pc:chgData name="George Zavala" userId="0c242baf-fbd5-4ce0-9797-89ccd9a7742c" providerId="ADAL" clId="{559AB2F9-A8F7-44F3-AA4C-618CB252A4B0}" dt="2026-09-04T13:25:35.771" v="2174"/>
          <pc:sldLayoutMkLst>
            <pc:docMk/>
            <pc:sldMasterMk cId="0" sldId="2147484030"/>
            <pc:sldLayoutMk cId="572235055" sldId="2147484081"/>
          </pc:sldLayoutMkLst>
          <pc:spChg chg="mod">
            <ac:chgData name="George Zavala" userId="0c242baf-fbd5-4ce0-9797-89ccd9a7742c" providerId="ADAL" clId="{559AB2F9-A8F7-44F3-AA4C-618CB252A4B0}" dt="2026-09-04T13:25:35.771" v="2174"/>
            <ac:spMkLst>
              <pc:docMk/>
              <pc:sldMasterMk cId="0" sldId="2147484030"/>
              <pc:sldLayoutMk cId="572235055" sldId="2147484081"/>
              <ac:spMk id="2" creationId="{00000000-0000-0000-0000-000000000000}"/>
            </ac:spMkLst>
          </pc:spChg>
        </pc:sldLayoutChg>
        <pc:sldLayoutChg chg="modSp mod ord">
          <pc:chgData name="George Zavala" userId="0c242baf-fbd5-4ce0-9797-89ccd9a7742c" providerId="ADAL" clId="{559AB2F9-A8F7-44F3-AA4C-618CB252A4B0}" dt="2026-09-04T13:25:35.771" v="2174"/>
          <pc:sldLayoutMkLst>
            <pc:docMk/>
            <pc:sldMasterMk cId="0" sldId="2147484030"/>
            <pc:sldLayoutMk cId="1501234804" sldId="2147484082"/>
          </pc:sldLayoutMkLst>
          <pc:spChg chg="mod">
            <ac:chgData name="George Zavala" userId="0c242baf-fbd5-4ce0-9797-89ccd9a7742c" providerId="ADAL" clId="{559AB2F9-A8F7-44F3-AA4C-618CB252A4B0}" dt="2026-09-04T13:25:35.771" v="2174"/>
            <ac:spMkLst>
              <pc:docMk/>
              <pc:sldMasterMk cId="0" sldId="2147484030"/>
              <pc:sldLayoutMk cId="1501234804" sldId="2147484082"/>
              <ac:spMk id="2"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1501234804" sldId="2147484082"/>
              <ac:spMk id="5" creationId="{00000000-0000-0000-0000-000000000000}"/>
            </ac:spMkLst>
          </pc:spChg>
        </pc:sldLayoutChg>
        <pc:sldLayoutChg chg="modSp mod ord">
          <pc:chgData name="George Zavala" userId="0c242baf-fbd5-4ce0-9797-89ccd9a7742c" providerId="ADAL" clId="{559AB2F9-A8F7-44F3-AA4C-618CB252A4B0}" dt="2026-09-04T13:25:35.771" v="2174"/>
          <pc:sldLayoutMkLst>
            <pc:docMk/>
            <pc:sldMasterMk cId="0" sldId="2147484030"/>
            <pc:sldLayoutMk cId="3610374336" sldId="2147484083"/>
          </pc:sldLayoutMkLst>
          <pc:spChg chg="mod">
            <ac:chgData name="George Zavala" userId="0c242baf-fbd5-4ce0-9797-89ccd9a7742c" providerId="ADAL" clId="{559AB2F9-A8F7-44F3-AA4C-618CB252A4B0}" dt="2026-09-04T13:25:35.771" v="2174"/>
            <ac:spMkLst>
              <pc:docMk/>
              <pc:sldMasterMk cId="0" sldId="2147484030"/>
              <pc:sldLayoutMk cId="3610374336" sldId="2147484083"/>
              <ac:spMk id="2"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3610374336" sldId="2147484083"/>
              <ac:spMk id="3"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3610374336" sldId="2147484083"/>
              <ac:spMk id="4"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3610374336" sldId="2147484083"/>
              <ac:spMk id="5"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3610374336" sldId="2147484083"/>
              <ac:spMk id="6" creationId="{00000000-0000-0000-0000-000000000000}"/>
            </ac:spMkLst>
          </pc:spChg>
        </pc:sldLayoutChg>
        <pc:sldLayoutChg chg="modSp mod ord">
          <pc:chgData name="George Zavala" userId="0c242baf-fbd5-4ce0-9797-89ccd9a7742c" providerId="ADAL" clId="{559AB2F9-A8F7-44F3-AA4C-618CB252A4B0}" dt="2026-09-04T13:25:35.771" v="2174"/>
          <pc:sldLayoutMkLst>
            <pc:docMk/>
            <pc:sldMasterMk cId="0" sldId="2147484030"/>
            <pc:sldLayoutMk cId="65017224" sldId="2147484084"/>
          </pc:sldLayoutMkLst>
          <pc:spChg chg="mod">
            <ac:chgData name="George Zavala" userId="0c242baf-fbd5-4ce0-9797-89ccd9a7742c" providerId="ADAL" clId="{559AB2F9-A8F7-44F3-AA4C-618CB252A4B0}" dt="2026-09-04T13:25:35.771" v="2174"/>
            <ac:spMkLst>
              <pc:docMk/>
              <pc:sldMasterMk cId="0" sldId="2147484030"/>
              <pc:sldLayoutMk cId="65017224" sldId="2147484084"/>
              <ac:spMk id="2"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65017224" sldId="2147484084"/>
              <ac:spMk id="3"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65017224" sldId="2147484084"/>
              <ac:spMk id="4"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65017224" sldId="2147484084"/>
              <ac:spMk id="5"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65017224" sldId="2147484084"/>
              <ac:spMk id="6"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65017224" sldId="2147484084"/>
              <ac:spMk id="7"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65017224" sldId="2147484084"/>
              <ac:spMk id="8" creationId="{00000000-0000-0000-0000-000000000000}"/>
            </ac:spMkLst>
          </pc:spChg>
        </pc:sldLayoutChg>
        <pc:sldLayoutChg chg="modSp mod ord">
          <pc:chgData name="George Zavala" userId="0c242baf-fbd5-4ce0-9797-89ccd9a7742c" providerId="ADAL" clId="{559AB2F9-A8F7-44F3-AA4C-618CB252A4B0}" dt="2026-09-04T13:25:35.771" v="2174"/>
          <pc:sldLayoutMkLst>
            <pc:docMk/>
            <pc:sldMasterMk cId="0" sldId="2147484030"/>
            <pc:sldLayoutMk cId="702327366" sldId="2147484085"/>
          </pc:sldLayoutMkLst>
          <pc:spChg chg="mod">
            <ac:chgData name="George Zavala" userId="0c242baf-fbd5-4ce0-9797-89ccd9a7742c" providerId="ADAL" clId="{559AB2F9-A8F7-44F3-AA4C-618CB252A4B0}" dt="2026-09-04T13:25:35.771" v="2174"/>
            <ac:spMkLst>
              <pc:docMk/>
              <pc:sldMasterMk cId="0" sldId="2147484030"/>
              <pc:sldLayoutMk cId="702327366" sldId="2147484085"/>
              <ac:spMk id="2"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702327366" sldId="2147484085"/>
              <ac:spMk id="3"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702327366" sldId="2147484085"/>
              <ac:spMk id="4" creationId="{00000000-0000-0000-0000-000000000000}"/>
            </ac:spMkLst>
          </pc:spChg>
        </pc:sldLayoutChg>
        <pc:sldLayoutChg chg="modSp mod ord">
          <pc:chgData name="George Zavala" userId="0c242baf-fbd5-4ce0-9797-89ccd9a7742c" providerId="ADAL" clId="{559AB2F9-A8F7-44F3-AA4C-618CB252A4B0}" dt="2026-09-04T13:25:35.771" v="2174"/>
          <pc:sldLayoutMkLst>
            <pc:docMk/>
            <pc:sldMasterMk cId="0" sldId="2147484030"/>
            <pc:sldLayoutMk cId="659823521" sldId="2147484086"/>
          </pc:sldLayoutMkLst>
          <pc:spChg chg="mod">
            <ac:chgData name="George Zavala" userId="0c242baf-fbd5-4ce0-9797-89ccd9a7742c" providerId="ADAL" clId="{559AB2F9-A8F7-44F3-AA4C-618CB252A4B0}" dt="2026-09-04T13:25:35.771" v="2174"/>
            <ac:spMkLst>
              <pc:docMk/>
              <pc:sldMasterMk cId="0" sldId="2147484030"/>
              <pc:sldLayoutMk cId="659823521" sldId="2147484086"/>
              <ac:spMk id="2"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659823521" sldId="2147484086"/>
              <ac:spMk id="3" creationId="{00000000-0000-0000-0000-000000000000}"/>
            </ac:spMkLst>
          </pc:spChg>
        </pc:sldLayoutChg>
        <pc:sldLayoutChg chg="modSp mod ord">
          <pc:chgData name="George Zavala" userId="0c242baf-fbd5-4ce0-9797-89ccd9a7742c" providerId="ADAL" clId="{559AB2F9-A8F7-44F3-AA4C-618CB252A4B0}" dt="2026-09-04T13:25:35.771" v="2174"/>
          <pc:sldLayoutMkLst>
            <pc:docMk/>
            <pc:sldMasterMk cId="0" sldId="2147484030"/>
            <pc:sldLayoutMk cId="4169444455" sldId="2147484087"/>
          </pc:sldLayoutMkLst>
          <pc:spChg chg="mod">
            <ac:chgData name="George Zavala" userId="0c242baf-fbd5-4ce0-9797-89ccd9a7742c" providerId="ADAL" clId="{559AB2F9-A8F7-44F3-AA4C-618CB252A4B0}" dt="2026-09-04T13:25:35.771" v="2174"/>
            <ac:spMkLst>
              <pc:docMk/>
              <pc:sldMasterMk cId="0" sldId="2147484030"/>
              <pc:sldLayoutMk cId="4169444455" sldId="2147484087"/>
              <ac:spMk id="2"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4169444455" sldId="2147484087"/>
              <ac:spMk id="3"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4169444455" sldId="2147484087"/>
              <ac:spMk id="4"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4169444455" sldId="2147484087"/>
              <ac:spMk id="5"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4169444455" sldId="2147484087"/>
              <ac:spMk id="6" creationId="{00000000-0000-0000-0000-000000000000}"/>
            </ac:spMkLst>
          </pc:spChg>
        </pc:sldLayoutChg>
        <pc:sldLayoutChg chg="modSp mod ord">
          <pc:chgData name="George Zavala" userId="0c242baf-fbd5-4ce0-9797-89ccd9a7742c" providerId="ADAL" clId="{559AB2F9-A8F7-44F3-AA4C-618CB252A4B0}" dt="2026-09-04T13:25:35.771" v="2174"/>
          <pc:sldLayoutMkLst>
            <pc:docMk/>
            <pc:sldMasterMk cId="0" sldId="2147484030"/>
            <pc:sldLayoutMk cId="1021660086" sldId="2147484088"/>
          </pc:sldLayoutMkLst>
          <pc:spChg chg="mod">
            <ac:chgData name="George Zavala" userId="0c242baf-fbd5-4ce0-9797-89ccd9a7742c" providerId="ADAL" clId="{559AB2F9-A8F7-44F3-AA4C-618CB252A4B0}" dt="2026-09-04T13:25:35.771" v="2174"/>
            <ac:spMkLst>
              <pc:docMk/>
              <pc:sldMasterMk cId="0" sldId="2147484030"/>
              <pc:sldLayoutMk cId="1021660086" sldId="2147484088"/>
              <ac:spMk id="2"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1021660086" sldId="2147484088"/>
              <ac:spMk id="3"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1021660086" sldId="2147484088"/>
              <ac:spMk id="4"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1021660086" sldId="2147484088"/>
              <ac:spMk id="5"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1021660086" sldId="2147484088"/>
              <ac:spMk id="6" creationId="{00000000-0000-0000-0000-000000000000}"/>
            </ac:spMkLst>
          </pc:spChg>
        </pc:sldLayoutChg>
        <pc:sldLayoutChg chg="modSp mod ord">
          <pc:chgData name="George Zavala" userId="0c242baf-fbd5-4ce0-9797-89ccd9a7742c" providerId="ADAL" clId="{559AB2F9-A8F7-44F3-AA4C-618CB252A4B0}" dt="2026-09-04T13:25:35.771" v="2174"/>
          <pc:sldLayoutMkLst>
            <pc:docMk/>
            <pc:sldMasterMk cId="0" sldId="2147484030"/>
            <pc:sldLayoutMk cId="3388242611" sldId="2147484089"/>
          </pc:sldLayoutMkLst>
          <pc:spChg chg="mod">
            <ac:chgData name="George Zavala" userId="0c242baf-fbd5-4ce0-9797-89ccd9a7742c" providerId="ADAL" clId="{559AB2F9-A8F7-44F3-AA4C-618CB252A4B0}" dt="2026-09-04T13:25:35.771" v="2174"/>
            <ac:spMkLst>
              <pc:docMk/>
              <pc:sldMasterMk cId="0" sldId="2147484030"/>
              <pc:sldLayoutMk cId="3388242611" sldId="2147484089"/>
              <ac:spMk id="2"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3388242611" sldId="2147484089"/>
              <ac:spMk id="3"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3388242611" sldId="2147484089"/>
              <ac:spMk id="4"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3388242611" sldId="2147484089"/>
              <ac:spMk id="5" creationId="{00000000-0000-0000-0000-000000000000}"/>
            </ac:spMkLst>
          </pc:spChg>
        </pc:sldLayoutChg>
        <pc:sldLayoutChg chg="modSp mod ord">
          <pc:chgData name="George Zavala" userId="0c242baf-fbd5-4ce0-9797-89ccd9a7742c" providerId="ADAL" clId="{559AB2F9-A8F7-44F3-AA4C-618CB252A4B0}" dt="2026-09-04T13:25:35.771" v="2174"/>
          <pc:sldLayoutMkLst>
            <pc:docMk/>
            <pc:sldMasterMk cId="0" sldId="2147484030"/>
            <pc:sldLayoutMk cId="1309707358" sldId="2147484090"/>
          </pc:sldLayoutMkLst>
          <pc:spChg chg="mod">
            <ac:chgData name="George Zavala" userId="0c242baf-fbd5-4ce0-9797-89ccd9a7742c" providerId="ADAL" clId="{559AB2F9-A8F7-44F3-AA4C-618CB252A4B0}" dt="2026-09-04T13:25:35.771" v="2174"/>
            <ac:spMkLst>
              <pc:docMk/>
              <pc:sldMasterMk cId="0" sldId="2147484030"/>
              <pc:sldLayoutMk cId="1309707358" sldId="2147484090"/>
              <ac:spMk id="2"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1309707358" sldId="2147484090"/>
              <ac:spMk id="3"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1309707358" sldId="2147484090"/>
              <ac:spMk id="4"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1309707358" sldId="2147484090"/>
              <ac:spMk id="5" creationId="{00000000-0000-0000-0000-000000000000}"/>
            </ac:spMkLst>
          </pc:spChg>
        </pc:sldLayoutChg>
        <pc:sldLayoutChg chg="modSp mod ord">
          <pc:chgData name="George Zavala" userId="0c242baf-fbd5-4ce0-9797-89ccd9a7742c" providerId="ADAL" clId="{559AB2F9-A8F7-44F3-AA4C-618CB252A4B0}" dt="2026-09-04T13:25:35.771" v="2174"/>
          <pc:sldLayoutMkLst>
            <pc:docMk/>
            <pc:sldMasterMk cId="0" sldId="2147484030"/>
            <pc:sldLayoutMk cId="568490250" sldId="2147484091"/>
          </pc:sldLayoutMkLst>
          <pc:spChg chg="mod">
            <ac:chgData name="George Zavala" userId="0c242baf-fbd5-4ce0-9797-89ccd9a7742c" providerId="ADAL" clId="{559AB2F9-A8F7-44F3-AA4C-618CB252A4B0}" dt="2026-09-04T13:25:35.771" v="2174"/>
            <ac:spMkLst>
              <pc:docMk/>
              <pc:sldMasterMk cId="0" sldId="2147484030"/>
              <pc:sldLayoutMk cId="568490250" sldId="2147484091"/>
              <ac:spMk id="12"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568490250" sldId="2147484091"/>
              <ac:spMk id="3074"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568490250" sldId="2147484091"/>
              <ac:spMk id="3075" creationId="{00000000-0000-0000-0000-000000000000}"/>
            </ac:spMkLst>
          </pc:spChg>
        </pc:sldLayoutChg>
        <pc:sldLayoutChg chg="modSp mod ord">
          <pc:chgData name="George Zavala" userId="0c242baf-fbd5-4ce0-9797-89ccd9a7742c" providerId="ADAL" clId="{559AB2F9-A8F7-44F3-AA4C-618CB252A4B0}" dt="2026-09-04T13:25:35.771" v="2174"/>
          <pc:sldLayoutMkLst>
            <pc:docMk/>
            <pc:sldMasterMk cId="0" sldId="2147484030"/>
            <pc:sldLayoutMk cId="4123217051" sldId="2147484092"/>
          </pc:sldLayoutMkLst>
          <pc:spChg chg="mod">
            <ac:chgData name="George Zavala" userId="0c242baf-fbd5-4ce0-9797-89ccd9a7742c" providerId="ADAL" clId="{559AB2F9-A8F7-44F3-AA4C-618CB252A4B0}" dt="2026-09-04T13:25:35.771" v="2174"/>
            <ac:spMkLst>
              <pc:docMk/>
              <pc:sldMasterMk cId="0" sldId="2147484030"/>
              <pc:sldLayoutMk cId="4123217051" sldId="2147484092"/>
              <ac:spMk id="12"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4123217051" sldId="2147484092"/>
              <ac:spMk id="3074"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4123217051" sldId="2147484092"/>
              <ac:spMk id="3075" creationId="{00000000-0000-0000-0000-000000000000}"/>
            </ac:spMkLst>
          </pc:spChg>
        </pc:sldLayoutChg>
        <pc:sldLayoutChg chg="modSp mod ord">
          <pc:chgData name="George Zavala" userId="0c242baf-fbd5-4ce0-9797-89ccd9a7742c" providerId="ADAL" clId="{559AB2F9-A8F7-44F3-AA4C-618CB252A4B0}" dt="2026-09-04T13:25:35.771" v="2174"/>
          <pc:sldLayoutMkLst>
            <pc:docMk/>
            <pc:sldMasterMk cId="0" sldId="2147484030"/>
            <pc:sldLayoutMk cId="1003831508" sldId="2147484093"/>
          </pc:sldLayoutMkLst>
          <pc:spChg chg="mod">
            <ac:chgData name="George Zavala" userId="0c242baf-fbd5-4ce0-9797-89ccd9a7742c" providerId="ADAL" clId="{559AB2F9-A8F7-44F3-AA4C-618CB252A4B0}" dt="2026-09-04T13:25:35.771" v="2174"/>
            <ac:spMkLst>
              <pc:docMk/>
              <pc:sldMasterMk cId="0" sldId="2147484030"/>
              <pc:sldLayoutMk cId="1003831508" sldId="2147484093"/>
              <ac:spMk id="12"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1003831508" sldId="2147484093"/>
              <ac:spMk id="3074" creationId="{00000000-0000-0000-0000-000000000000}"/>
            </ac:spMkLst>
          </pc:spChg>
          <pc:spChg chg="mod">
            <ac:chgData name="George Zavala" userId="0c242baf-fbd5-4ce0-9797-89ccd9a7742c" providerId="ADAL" clId="{559AB2F9-A8F7-44F3-AA4C-618CB252A4B0}" dt="2026-09-04T13:25:35.771" v="2174"/>
            <ac:spMkLst>
              <pc:docMk/>
              <pc:sldMasterMk cId="0" sldId="2147484030"/>
              <pc:sldLayoutMk cId="1003831508" sldId="2147484093"/>
              <ac:spMk id="3075" creationId="{00000000-0000-0000-0000-000000000000}"/>
            </ac:spMkLst>
          </pc:spChg>
        </pc:sldLayoutChg>
      </pc:sldMasterChg>
    </pc:docChg>
  </pc:docChgLst>
  <pc:docChgLst>
    <pc:chgData name="George Zavala" userId="S::george.zavala@ymca.net::0c242baf-fbd5-4ce0-9797-89ccd9a7742c" providerId="AD" clId="Web-{3FFF080F-D5C8-1352-4B4A-ADFE760BF6C3}"/>
    <pc:docChg chg="modSld">
      <pc:chgData name="George Zavala" userId="S::george.zavala@ymca.net::0c242baf-fbd5-4ce0-9797-89ccd9a7742c" providerId="AD" clId="Web-{3FFF080F-D5C8-1352-4B4A-ADFE760BF6C3}" dt="2026-09-14T15:49:29.157" v="65" actId="20577"/>
      <pc:docMkLst>
        <pc:docMk/>
      </pc:docMkLst>
      <pc:sldChg chg="addSp modSp">
        <pc:chgData name="George Zavala" userId="S::george.zavala@ymca.net::0c242baf-fbd5-4ce0-9797-89ccd9a7742c" providerId="AD" clId="Web-{3FFF080F-D5C8-1352-4B4A-ADFE760BF6C3}" dt="2026-09-14T15:49:29.157" v="65" actId="20577"/>
        <pc:sldMkLst>
          <pc:docMk/>
          <pc:sldMk cId="716572969" sldId="6310"/>
        </pc:sldMkLst>
        <pc:spChg chg="add mod">
          <ac:chgData name="George Zavala" userId="S::george.zavala@ymca.net::0c242baf-fbd5-4ce0-9797-89ccd9a7742c" providerId="AD" clId="Web-{3FFF080F-D5C8-1352-4B4A-ADFE760BF6C3}" dt="2026-09-14T15:49:24.688" v="64" actId="1076"/>
          <ac:spMkLst>
            <pc:docMk/>
            <pc:sldMk cId="716572969" sldId="6310"/>
            <ac:spMk id="2" creationId="{9A684FC2-96FD-44C3-8118-C6BB2427E94B}"/>
          </ac:spMkLst>
        </pc:spChg>
        <pc:spChg chg="mod">
          <ac:chgData name="George Zavala" userId="S::george.zavala@ymca.net::0c242baf-fbd5-4ce0-9797-89ccd9a7742c" providerId="AD" clId="Web-{3FFF080F-D5C8-1352-4B4A-ADFE760BF6C3}" dt="2026-09-14T15:49:29.157" v="65" actId="20577"/>
          <ac:spMkLst>
            <pc:docMk/>
            <pc:sldMk cId="716572969" sldId="6310"/>
            <ac:spMk id="7" creationId="{823457B9-8464-159A-D79F-0860745E2FB8}"/>
          </ac:spMkLst>
        </pc:spChg>
      </pc:sldChg>
    </pc:docChg>
  </pc:docChgLst>
  <pc:docChgLst>
    <pc:chgData name="Candace Murray" userId="S::candace.murray@ymca.net::1aa53221-dd4b-4b2f-bd73-93281f4f1735" providerId="AD" clId="Web-{DE57348A-EDDA-5C36-5722-8D0E2D0F1495}"/>
    <pc:docChg chg="modSld">
      <pc:chgData name="Candace Murray" userId="S::candace.murray@ymca.net::1aa53221-dd4b-4b2f-bd73-93281f4f1735" providerId="AD" clId="Web-{DE57348A-EDDA-5C36-5722-8D0E2D0F1495}" dt="2026-09-14T14:36:45.872" v="0" actId="20577"/>
      <pc:docMkLst>
        <pc:docMk/>
      </pc:docMkLst>
      <pc:sldChg chg="modSp">
        <pc:chgData name="Candace Murray" userId="S::candace.murray@ymca.net::1aa53221-dd4b-4b2f-bd73-93281f4f1735" providerId="AD" clId="Web-{DE57348A-EDDA-5C36-5722-8D0E2D0F1495}" dt="2026-09-14T14:36:45.872" v="0" actId="20577"/>
        <pc:sldMkLst>
          <pc:docMk/>
          <pc:sldMk cId="959507326" sldId="6299"/>
        </pc:sldMkLst>
        <pc:spChg chg="mod">
          <ac:chgData name="Candace Murray" userId="S::candace.murray@ymca.net::1aa53221-dd4b-4b2f-bd73-93281f4f1735" providerId="AD" clId="Web-{DE57348A-EDDA-5C36-5722-8D0E2D0F1495}" dt="2026-09-14T14:36:45.872" v="0" actId="20577"/>
          <ac:spMkLst>
            <pc:docMk/>
            <pc:sldMk cId="959507326" sldId="6299"/>
            <ac:spMk id="6" creationId="{15FBEB8A-463A-DDBD-B435-77BD42AD0E3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123908"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Verdana" pitchFamily="64" charset="0"/>
                <a:ea typeface="ＭＳ Ｐゴシック" pitchFamily="64" charset="-128"/>
                <a:cs typeface="ＭＳ Ｐゴシック" pitchFamily="64" charset="-128"/>
              </a:defRPr>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Verdana" pitchFamily="64" charset="0"/>
                <a:ea typeface="ＭＳ Ｐゴシック" pitchFamily="64" charset="-128"/>
                <a:cs typeface="ＭＳ Ｐゴシック" pitchFamily="64" charset="-128"/>
              </a:defRPr>
            </a:lvl1pPr>
          </a:lstStyle>
          <a:p>
            <a:pPr>
              <a:defRPr/>
            </a:pPr>
            <a:fld id="{F50C3D00-B2F6-4D83-A049-FE51B6E62AD3}" type="slidenum">
              <a:rPr lang="en-US"/>
              <a:pPr>
                <a:defRPr/>
              </a:pPr>
              <a:t>‹#›</a:t>
            </a:fld>
            <a:endParaRPr lang="en-US"/>
          </a:p>
        </p:txBody>
      </p:sp>
    </p:spTree>
    <p:extLst>
      <p:ext uri="{BB962C8B-B14F-4D97-AF65-F5344CB8AC3E}">
        <p14:creationId xmlns:p14="http://schemas.microsoft.com/office/powerpoint/2010/main" val="300658396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ＭＳ Ｐゴシック" pitchFamily="64" charset="-128"/>
      </a:defRPr>
    </a:lvl1pPr>
    <a:lvl2pPr marL="342839"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2pPr>
    <a:lvl3pPr marL="685681"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3pPr>
    <a:lvl4pPr marL="102852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4pPr>
    <a:lvl5pPr marL="1371362" algn="l" rtl="0" eaLnBrk="0" fontAlgn="base" hangingPunct="0">
      <a:spcBef>
        <a:spcPct val="30000"/>
      </a:spcBef>
      <a:spcAft>
        <a:spcPct val="0"/>
      </a:spcAft>
      <a:defRPr sz="900" kern="1200">
        <a:solidFill>
          <a:schemeClr val="tx1"/>
        </a:solidFill>
        <a:latin typeface="Verdana" pitchFamily="64" charset="0"/>
        <a:ea typeface="ＭＳ Ｐゴシック" pitchFamily="64" charset="-128"/>
        <a:cs typeface="+mn-cs"/>
      </a:defRPr>
    </a:lvl5pPr>
    <a:lvl6pPr marL="1714205" algn="l" defTabSz="342839" rtl="0" eaLnBrk="1" latinLnBrk="0" hangingPunct="1">
      <a:defRPr sz="900" kern="1200">
        <a:solidFill>
          <a:schemeClr val="tx1"/>
        </a:solidFill>
        <a:latin typeface="+mn-lt"/>
        <a:ea typeface="+mn-ea"/>
        <a:cs typeface="+mn-cs"/>
      </a:defRPr>
    </a:lvl6pPr>
    <a:lvl7pPr marL="2057042" algn="l" defTabSz="342839" rtl="0" eaLnBrk="1" latinLnBrk="0" hangingPunct="1">
      <a:defRPr sz="900" kern="1200">
        <a:solidFill>
          <a:schemeClr val="tx1"/>
        </a:solidFill>
        <a:latin typeface="+mn-lt"/>
        <a:ea typeface="+mn-ea"/>
        <a:cs typeface="+mn-cs"/>
      </a:defRPr>
    </a:lvl7pPr>
    <a:lvl8pPr marL="2399880" algn="l" defTabSz="342839" rtl="0" eaLnBrk="1" latinLnBrk="0" hangingPunct="1">
      <a:defRPr sz="900" kern="1200">
        <a:solidFill>
          <a:schemeClr val="tx1"/>
        </a:solidFill>
        <a:latin typeface="+mn-lt"/>
        <a:ea typeface="+mn-ea"/>
        <a:cs typeface="+mn-cs"/>
      </a:defRPr>
    </a:lvl8pPr>
    <a:lvl9pPr marL="2742719" algn="l" defTabSz="342839"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73076-3081-E7C6-0871-978C1657F0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6DD2E9-4E7E-459E-13AE-3DE492F72B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467209-B47B-38FA-F5E8-0BD8C4C2DAEC}"/>
              </a:ext>
            </a:extLst>
          </p:cNvPr>
          <p:cNvSpPr>
            <a:spLocks noGrp="1"/>
          </p:cNvSpPr>
          <p:nvPr>
            <p:ph type="body" idx="1"/>
          </p:nvPr>
        </p:nvSpPr>
        <p:spPr/>
        <p:txBody>
          <a:bodyPr/>
          <a:lstStyle/>
          <a:p>
            <a:r>
              <a:rPr lang="en-US" b="1" dirty="0"/>
              <a:t>GEORGE</a:t>
            </a:r>
          </a:p>
          <a:p>
            <a:endParaRPr lang="en-US" dirty="0"/>
          </a:p>
          <a:p>
            <a:r>
              <a:rPr lang="en-US" dirty="0"/>
              <a:t>Scan this QR code to access the Participant Guide for this session. </a:t>
            </a:r>
          </a:p>
          <a:p>
            <a:endParaRPr lang="en-US" dirty="0"/>
          </a:p>
          <a:p>
            <a:r>
              <a:rPr lang="en-US" dirty="0"/>
              <a:t>You can also access it in Cvent – it’s located in the session materials on the app</a:t>
            </a:r>
          </a:p>
        </p:txBody>
      </p:sp>
      <p:sp>
        <p:nvSpPr>
          <p:cNvPr id="4" name="Slide Number Placeholder 3">
            <a:extLst>
              <a:ext uri="{FF2B5EF4-FFF2-40B4-BE49-F238E27FC236}">
                <a16:creationId xmlns:a16="http://schemas.microsoft.com/office/drawing/2014/main" id="{E691952B-055F-9A18-A823-71C75A4915B2}"/>
              </a:ext>
            </a:extLst>
          </p:cNvPr>
          <p:cNvSpPr>
            <a:spLocks noGrp="1"/>
          </p:cNvSpPr>
          <p:nvPr>
            <p:ph type="sldNum" sz="quarter" idx="5"/>
          </p:nvPr>
        </p:nvSpPr>
        <p:spPr/>
        <p:txBody>
          <a:bodyPr/>
          <a:lstStyle/>
          <a:p>
            <a:pPr>
              <a:defRPr/>
            </a:pPr>
            <a:fld id="{F50C3D00-B2F6-4D83-A049-FE51B6E62AD3}" type="slidenum">
              <a:rPr lang="en-US" smtClean="0"/>
              <a:pPr>
                <a:defRPr/>
              </a:pPr>
              <a:t>2</a:t>
            </a:fld>
            <a:endParaRPr lang="en-US"/>
          </a:p>
        </p:txBody>
      </p:sp>
    </p:spTree>
    <p:extLst>
      <p:ext uri="{BB962C8B-B14F-4D97-AF65-F5344CB8AC3E}">
        <p14:creationId xmlns:p14="http://schemas.microsoft.com/office/powerpoint/2010/main" val="34794377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Welcome (GEORGE)</a:t>
            </a:r>
          </a:p>
          <a:p>
            <a:endParaRPr lang="en-US" sz="900" kern="1200" dirty="0">
              <a:solidFill>
                <a:schemeClr val="tx1"/>
              </a:solidFill>
              <a:effectLst/>
              <a:latin typeface="Verdana" pitchFamily="64" charset="0"/>
              <a:ea typeface="ＭＳ Ｐゴシック" pitchFamily="64" charset="-128"/>
              <a:cs typeface="+mn-cs"/>
            </a:endParaRPr>
          </a:p>
          <a:p>
            <a:r>
              <a:rPr lang="en-US" sz="900" kern="1200" dirty="0">
                <a:solidFill>
                  <a:schemeClr val="tx1"/>
                </a:solidFill>
                <a:effectLst/>
                <a:latin typeface="Verdana" pitchFamily="64" charset="0"/>
                <a:ea typeface="ＭＳ Ｐゴシック" pitchFamily="64" charset="-128"/>
                <a:cs typeface="+mn-cs"/>
              </a:rPr>
              <a:t>Hello everyone! Welcome to our session </a:t>
            </a:r>
            <a:r>
              <a:rPr lang="en-US" sz="900" i="1" kern="1200" dirty="0">
                <a:solidFill>
                  <a:schemeClr val="tx1"/>
                </a:solidFill>
                <a:effectLst/>
                <a:latin typeface="Verdana" pitchFamily="64" charset="0"/>
                <a:ea typeface="ＭＳ Ｐゴシック" pitchFamily="64" charset="-128"/>
                <a:cs typeface="+mn-cs"/>
              </a:rPr>
              <a:t>Building Skills through the YMCA’s Bridgebuilding Blueprint</a:t>
            </a:r>
            <a:r>
              <a:rPr lang="en-US" sz="900" kern="1200" dirty="0">
                <a:solidFill>
                  <a:schemeClr val="tx1"/>
                </a:solidFill>
                <a:effectLst/>
                <a:latin typeface="Verdana" pitchFamily="64" charset="0"/>
                <a:ea typeface="ＭＳ Ｐゴシック" pitchFamily="64" charset="-128"/>
                <a:cs typeface="+mn-cs"/>
              </a:rPr>
              <a:t> here at GA!</a:t>
            </a:r>
            <a:endParaRPr lang="en-US" sz="1050" kern="1200" dirty="0">
              <a:solidFill>
                <a:schemeClr val="tx1"/>
              </a:solidFill>
              <a:effectLst/>
              <a:latin typeface="Verdana" pitchFamily="64" charset="0"/>
              <a:ea typeface="ＭＳ Ｐゴシック" pitchFamily="64" charset="-128"/>
              <a:cs typeface="+mn-cs"/>
            </a:endParaRP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a:t>
            </a:fld>
            <a:endParaRPr lang="en-US"/>
          </a:p>
        </p:txBody>
      </p:sp>
    </p:spTree>
    <p:extLst>
      <p:ext uri="{BB962C8B-B14F-4D97-AF65-F5344CB8AC3E}">
        <p14:creationId xmlns:p14="http://schemas.microsoft.com/office/powerpoint/2010/main" val="370952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74718-CD0B-911D-DD11-B5B616FD5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634E9C-6A72-7F05-624A-CE2370A953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F193C1-7A61-6624-C2ED-E804EA3A10AB}"/>
              </a:ext>
            </a:extLst>
          </p:cNvPr>
          <p:cNvSpPr>
            <a:spLocks noGrp="1"/>
          </p:cNvSpPr>
          <p:nvPr>
            <p:ph type="body" idx="1"/>
          </p:nvPr>
        </p:nvSpPr>
        <p:spPr/>
        <p:txBody>
          <a:bodyPr/>
          <a:lstStyle/>
          <a:p>
            <a:r>
              <a:rPr lang="en-US" b="1" dirty="0"/>
              <a:t>GEORGE &amp; NICKY</a:t>
            </a:r>
          </a:p>
          <a:p>
            <a:endParaRPr lang="en-US" dirty="0"/>
          </a:p>
          <a:p>
            <a:r>
              <a:rPr lang="en-US" b="0" dirty="0"/>
              <a:t>“Hello, my name is Nicky Rosenbluth”</a:t>
            </a:r>
          </a:p>
          <a:p>
            <a:endParaRPr lang="en-US" dirty="0"/>
          </a:p>
          <a:p>
            <a:pPr marL="171450" indent="-171450">
              <a:buFont typeface="Arial" panose="020B0604020202020204" pitchFamily="34" charset="0"/>
              <a:buChar char="•"/>
            </a:pPr>
            <a:r>
              <a:rPr lang="en-US" dirty="0"/>
              <a:t>Intro of Nicky</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I’ll turn it over to George to introduce himself.</a:t>
            </a:r>
          </a:p>
          <a:p>
            <a:endParaRPr lang="en-US" dirty="0"/>
          </a:p>
          <a:p>
            <a:r>
              <a:rPr lang="en-US" dirty="0"/>
              <a:t>“Hi everyone, I’m George Zavala”</a:t>
            </a:r>
          </a:p>
          <a:p>
            <a:endParaRPr lang="en-US" dirty="0"/>
          </a:p>
          <a:p>
            <a:pPr marL="171450" indent="-171450">
              <a:buFont typeface="Arial" panose="020B0604020202020204" pitchFamily="34" charset="0"/>
              <a:buChar char="•"/>
            </a:pPr>
            <a:r>
              <a:rPr lang="en-US" dirty="0"/>
              <a:t>Hi, everyone. I’m George Zavala, Manager of Community Bridging &amp; Belonging at YMCA of the USA.</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My work focuses on helping Ys strengthen relationships, build belonging, and develop the skills and practices needed to work across differences.</a:t>
            </a:r>
          </a:p>
          <a:p>
            <a:endParaRPr lang="en-US" dirty="0"/>
          </a:p>
        </p:txBody>
      </p:sp>
      <p:sp>
        <p:nvSpPr>
          <p:cNvPr id="4" name="Slide Number Placeholder 3">
            <a:extLst>
              <a:ext uri="{FF2B5EF4-FFF2-40B4-BE49-F238E27FC236}">
                <a16:creationId xmlns:a16="http://schemas.microsoft.com/office/drawing/2014/main" id="{4DBDFF50-8B4B-FAFF-B3FB-F6BDC14C0B33}"/>
              </a:ext>
            </a:extLst>
          </p:cNvPr>
          <p:cNvSpPr>
            <a:spLocks noGrp="1"/>
          </p:cNvSpPr>
          <p:nvPr>
            <p:ph type="sldNum" sz="quarter" idx="5"/>
          </p:nvPr>
        </p:nvSpPr>
        <p:spPr/>
        <p:txBody>
          <a:bodyPr/>
          <a:lstStyle/>
          <a:p>
            <a:pPr>
              <a:defRPr/>
            </a:pPr>
            <a:fld id="{F50C3D00-B2F6-4D83-A049-FE51B6E62AD3}" type="slidenum">
              <a:rPr lang="en-US" smtClean="0"/>
              <a:pPr>
                <a:defRPr/>
              </a:pPr>
              <a:t>4</a:t>
            </a:fld>
            <a:endParaRPr lang="en-US"/>
          </a:p>
        </p:txBody>
      </p:sp>
    </p:spTree>
    <p:extLst>
      <p:ext uri="{BB962C8B-B14F-4D97-AF65-F5344CB8AC3E}">
        <p14:creationId xmlns:p14="http://schemas.microsoft.com/office/powerpoint/2010/main" val="3131384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NICKY</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5</a:t>
            </a:fld>
            <a:endParaRPr lang="en-US"/>
          </a:p>
        </p:txBody>
      </p:sp>
    </p:spTree>
    <p:extLst>
      <p:ext uri="{BB962C8B-B14F-4D97-AF65-F5344CB8AC3E}">
        <p14:creationId xmlns:p14="http://schemas.microsoft.com/office/powerpoint/2010/main" val="2409691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175 Years Later (NICKY)</a:t>
            </a:r>
          </a:p>
          <a:p>
            <a:endParaRPr lang="en-US" dirty="0"/>
          </a:p>
          <a:p>
            <a:r>
              <a:rPr lang="en-US" dirty="0"/>
              <a:t>Opening</a:t>
            </a:r>
          </a:p>
          <a:p>
            <a:endParaRPr lang="en-US" dirty="0"/>
          </a:p>
          <a:p>
            <a:pPr marL="171450" indent="-171450">
              <a:buFont typeface="Arial" panose="020B0604020202020204" pitchFamily="34" charset="0"/>
              <a:buChar char="•"/>
            </a:pPr>
            <a:r>
              <a:rPr lang="en-US" dirty="0"/>
              <a:t>This year marks 175 years of the YMCA in the United States.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Across that history, the YMCA has helped people learn, grow, belong, contribute, and build relationships.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People have formed lifelong friendships, met mentors, discovered new opportunities, found a sense of purpose, and experienced what it feels like to matter.</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This week, thousands of us have traveled from across the country to celebrate that legacy.</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6</a:t>
            </a:fld>
            <a:endParaRPr lang="en-US"/>
          </a:p>
        </p:txBody>
      </p:sp>
    </p:spTree>
    <p:extLst>
      <p:ext uri="{BB962C8B-B14F-4D97-AF65-F5344CB8AC3E}">
        <p14:creationId xmlns:p14="http://schemas.microsoft.com/office/powerpoint/2010/main" val="14864230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900" b="1" kern="1200" dirty="0">
                <a:solidFill>
                  <a:schemeClr val="tx1"/>
                </a:solidFill>
                <a:effectLst/>
                <a:latin typeface="Verdana" pitchFamily="64" charset="0"/>
                <a:ea typeface="ＭＳ Ｐゴシック" pitchFamily="64" charset="-128"/>
                <a:cs typeface="+mn-cs"/>
              </a:rPr>
              <a:t>Who’s in the Room (NICKY)</a:t>
            </a:r>
          </a:p>
          <a:p>
            <a:pPr lvl="0"/>
            <a:endParaRPr lang="en-US" sz="900" kern="1200" dirty="0">
              <a:solidFill>
                <a:schemeClr val="tx1"/>
              </a:solidFill>
              <a:effectLst/>
              <a:latin typeface="Verdana" pitchFamily="64" charset="0"/>
              <a:ea typeface="ＭＳ Ｐゴシック" pitchFamily="64" charset="-128"/>
              <a:cs typeface="+mn-cs"/>
            </a:endParaRPr>
          </a:p>
          <a:p>
            <a:pPr lvl="0"/>
            <a:r>
              <a:rPr lang="en-US" sz="900" kern="1200" dirty="0">
                <a:solidFill>
                  <a:schemeClr val="tx1"/>
                </a:solidFill>
                <a:effectLst/>
                <a:latin typeface="Verdana" pitchFamily="64" charset="0"/>
                <a:ea typeface="ＭＳ Ｐゴシック" pitchFamily="64" charset="-128"/>
                <a:cs typeface="+mn-cs"/>
              </a:rPr>
              <a:t>Let’s look around and get a sense of who is in the room.</a:t>
            </a:r>
          </a:p>
          <a:p>
            <a:pPr lvl="0"/>
            <a:endParaRPr lang="en-US" sz="900" kern="1200" dirty="0">
              <a:solidFill>
                <a:schemeClr val="tx1"/>
              </a:solidFill>
              <a:effectLst/>
              <a:latin typeface="Verdana" pitchFamily="64" charset="0"/>
              <a:ea typeface="ＭＳ Ｐゴシック" pitchFamily="64" charset="-128"/>
              <a:cs typeface="+mn-cs"/>
            </a:endParaRPr>
          </a:p>
          <a:p>
            <a:pPr lvl="0"/>
            <a:r>
              <a:rPr lang="en-US" sz="900" kern="1200" dirty="0">
                <a:solidFill>
                  <a:schemeClr val="tx1"/>
                </a:solidFill>
                <a:effectLst/>
                <a:latin typeface="Verdana" pitchFamily="64" charset="0"/>
                <a:ea typeface="ＭＳ Ｐゴシック" pitchFamily="64" charset="-128"/>
                <a:cs typeface="+mn-cs"/>
              </a:rPr>
              <a:t>Raise your hand if: </a:t>
            </a:r>
          </a:p>
          <a:p>
            <a:pPr lvl="0"/>
            <a:endParaRPr lang="en-US" sz="900" kern="1200" dirty="0">
              <a:solidFill>
                <a:schemeClr val="tx1"/>
              </a:solidFill>
              <a:effectLst/>
              <a:latin typeface="Verdana" pitchFamily="64" charset="0"/>
              <a:ea typeface="ＭＳ Ｐゴシック" pitchFamily="64" charset="-128"/>
              <a:cs typeface="+mn-cs"/>
            </a:endParaRPr>
          </a:p>
          <a:p>
            <a:pPr marL="171450" lvl="0" indent="-171450">
              <a:buFont typeface="Arial" panose="020B0604020202020204" pitchFamily="34" charset="0"/>
              <a:buChar char="•"/>
            </a:pPr>
            <a:r>
              <a:rPr lang="en-US" sz="900" kern="1200" dirty="0">
                <a:solidFill>
                  <a:schemeClr val="tx1"/>
                </a:solidFill>
                <a:effectLst/>
                <a:latin typeface="Verdana" pitchFamily="64" charset="0"/>
                <a:ea typeface="ＭＳ Ｐゴシック" pitchFamily="64" charset="-128"/>
                <a:cs typeface="+mn-cs"/>
              </a:rPr>
              <a:t>You’re new to the YMCA.</a:t>
            </a:r>
          </a:p>
          <a:p>
            <a:pPr marL="171450" lvl="0" indent="-171450">
              <a:buFont typeface="Arial" panose="020B0604020202020204" pitchFamily="34" charset="0"/>
              <a:buChar char="•"/>
            </a:pPr>
            <a:r>
              <a:rPr lang="en-US" sz="900" kern="1200" dirty="0">
                <a:solidFill>
                  <a:schemeClr val="tx1"/>
                </a:solidFill>
                <a:effectLst/>
                <a:latin typeface="Verdana" pitchFamily="64" charset="0"/>
                <a:ea typeface="ＭＳ Ｐゴシック" pitchFamily="64" charset="-128"/>
                <a:cs typeface="+mn-cs"/>
              </a:rPr>
              <a:t>This is your first General Assembly.</a:t>
            </a:r>
          </a:p>
          <a:p>
            <a:pPr marL="171450" lvl="0" indent="-171450">
              <a:buFont typeface="Arial" panose="020B0604020202020204" pitchFamily="34" charset="0"/>
              <a:buChar char="•"/>
            </a:pPr>
            <a:r>
              <a:rPr lang="en-US" sz="900" kern="1200" dirty="0">
                <a:solidFill>
                  <a:schemeClr val="tx1"/>
                </a:solidFill>
                <a:effectLst/>
                <a:latin typeface="Verdana" pitchFamily="64" charset="0"/>
                <a:ea typeface="ＭＳ Ｐゴシック" pitchFamily="64" charset="-128"/>
                <a:cs typeface="+mn-cs"/>
              </a:rPr>
              <a:t>Met someone new this week.</a:t>
            </a:r>
          </a:p>
          <a:p>
            <a:pPr marL="171450" lvl="0" indent="-171450">
              <a:buFont typeface="Arial" panose="020B0604020202020204" pitchFamily="34" charset="0"/>
              <a:buChar char="•"/>
            </a:pPr>
            <a:r>
              <a:rPr lang="en-US" sz="900" kern="1200" dirty="0">
                <a:solidFill>
                  <a:schemeClr val="tx1"/>
                </a:solidFill>
                <a:effectLst/>
                <a:latin typeface="Verdana" pitchFamily="64" charset="0"/>
                <a:ea typeface="ＭＳ Ｐゴシック" pitchFamily="64" charset="-128"/>
                <a:cs typeface="+mn-cs"/>
              </a:rPr>
              <a:t>Reconnected with someone you had not seen in a while.</a:t>
            </a:r>
          </a:p>
          <a:p>
            <a:pPr marL="171450" lvl="0" indent="-171450">
              <a:buFont typeface="Arial" panose="020B0604020202020204" pitchFamily="34" charset="0"/>
              <a:buChar char="•"/>
            </a:pPr>
            <a:r>
              <a:rPr lang="en-US" sz="900" kern="1200" dirty="0">
                <a:solidFill>
                  <a:schemeClr val="tx1"/>
                </a:solidFill>
                <a:effectLst/>
                <a:latin typeface="Verdana" pitchFamily="64" charset="0"/>
                <a:ea typeface="ＭＳ Ｐゴシック" pitchFamily="64" charset="-128"/>
                <a:cs typeface="+mn-cs"/>
              </a:rPr>
              <a:t>There is still someone you hope to meet or learn from before GA ends.</a:t>
            </a:r>
          </a:p>
          <a:p>
            <a:pPr lvl="0"/>
            <a:endParaRPr lang="en-US" sz="900" kern="1200" dirty="0">
              <a:solidFill>
                <a:schemeClr val="tx1"/>
              </a:solidFill>
              <a:effectLst/>
              <a:latin typeface="Verdana" pitchFamily="64" charset="0"/>
              <a:ea typeface="ＭＳ Ｐゴシック" pitchFamily="64" charset="-128"/>
              <a:cs typeface="+mn-cs"/>
            </a:endParaRPr>
          </a:p>
          <a:p>
            <a:pPr lvl="0"/>
            <a:r>
              <a:rPr lang="en-US" sz="900" kern="1200" dirty="0">
                <a:solidFill>
                  <a:schemeClr val="tx1"/>
                </a:solidFill>
                <a:effectLst/>
                <a:latin typeface="Verdana" pitchFamily="64" charset="0"/>
                <a:ea typeface="ＭＳ Ｐゴシック" pitchFamily="64" charset="-128"/>
                <a:cs typeface="+mn-cs"/>
              </a:rPr>
              <a:t>Take a look around the room. We may be having different experiences at General Assembly, but we are all participating in some way</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7</a:t>
            </a:fld>
            <a:endParaRPr lang="en-US"/>
          </a:p>
        </p:txBody>
      </p:sp>
    </p:spTree>
    <p:extLst>
      <p:ext uri="{BB962C8B-B14F-4D97-AF65-F5344CB8AC3E}">
        <p14:creationId xmlns:p14="http://schemas.microsoft.com/office/powerpoint/2010/main" val="920271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Should We Do at General Assembly (NICKY)</a:t>
            </a:r>
          </a:p>
          <a:p>
            <a:endParaRPr lang="en-US" dirty="0"/>
          </a:p>
          <a:p>
            <a:r>
              <a:rPr lang="en-US" dirty="0"/>
              <a:t>But regardless of how long we've been at the Y (or even at GA), every one of us is spending this week doing something remarkably similar. We’re:</a:t>
            </a:r>
          </a:p>
          <a:p>
            <a:endParaRPr lang="en-US" dirty="0"/>
          </a:p>
          <a:p>
            <a:pPr marL="171450" indent="-171450">
              <a:buFont typeface="Arial" panose="020B0604020202020204" pitchFamily="34" charset="0"/>
              <a:buChar char="•"/>
            </a:pPr>
            <a:r>
              <a:rPr lang="en-US" dirty="0"/>
              <a:t>Introducing ourselves.</a:t>
            </a:r>
          </a:p>
          <a:p>
            <a:pPr marL="171450" indent="-171450">
              <a:buFont typeface="Arial" panose="020B0604020202020204" pitchFamily="34" charset="0"/>
              <a:buChar char="•"/>
            </a:pPr>
            <a:r>
              <a:rPr lang="en-US" dirty="0"/>
              <a:t>Looking for new ideas.</a:t>
            </a:r>
          </a:p>
          <a:p>
            <a:pPr marL="171450" indent="-171450">
              <a:buFont typeface="Arial" panose="020B0604020202020204" pitchFamily="34" charset="0"/>
              <a:buChar char="•"/>
            </a:pPr>
            <a:r>
              <a:rPr lang="en-US" dirty="0"/>
              <a:t>Growing existing relationships.</a:t>
            </a:r>
          </a:p>
          <a:p>
            <a:pPr marL="171450" indent="-171450">
              <a:buFont typeface="Arial" panose="020B0604020202020204" pitchFamily="34" charset="0"/>
              <a:buChar char="•"/>
            </a:pPr>
            <a:r>
              <a:rPr lang="en-US" dirty="0"/>
              <a:t>Building new relationships.</a:t>
            </a:r>
          </a:p>
          <a:p>
            <a:pPr marL="171450" indent="-171450">
              <a:buFont typeface="Arial" panose="020B0604020202020204" pitchFamily="34" charset="0"/>
              <a:buChar char="•"/>
            </a:pPr>
            <a:r>
              <a:rPr lang="en-US" dirty="0"/>
              <a:t>Maybe even searching for inspiration, purpose, or clarity.</a:t>
            </a:r>
          </a:p>
          <a:p>
            <a:endParaRPr lang="en-US" dirty="0"/>
          </a:p>
          <a:p>
            <a:r>
              <a:rPr lang="en-US" dirty="0"/>
              <a:t>In other words, we're actively participating in the very thing we're talking about this week. Connection. </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8</a:t>
            </a:fld>
            <a:endParaRPr lang="en-US"/>
          </a:p>
        </p:txBody>
      </p:sp>
    </p:spTree>
    <p:extLst>
      <p:ext uri="{BB962C8B-B14F-4D97-AF65-F5344CB8AC3E}">
        <p14:creationId xmlns:p14="http://schemas.microsoft.com/office/powerpoint/2010/main" val="5952464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General Assembly Is Our Immediate Practice Space (NICKY)</a:t>
            </a:r>
          </a:p>
          <a:p>
            <a:endParaRPr lang="en-US" dirty="0"/>
          </a:p>
          <a:p>
            <a:r>
              <a:rPr lang="en-US" dirty="0"/>
              <a:t>General Assembly gives us an immediate place to notice how that connection happens. We can pay attention to what helps us engage, what causes us to step back, and what we contribute to the people around us.</a:t>
            </a:r>
          </a:p>
          <a:p>
            <a:endParaRPr lang="en-US" dirty="0"/>
          </a:p>
          <a:p>
            <a:r>
              <a:rPr lang="en-US" dirty="0"/>
              <a:t>But GA is only our immediate practice space. The real value of today’s session is what it helps us do when we return to our teams, branches, boards, and communities.</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9</a:t>
            </a:fld>
            <a:endParaRPr lang="en-US"/>
          </a:p>
        </p:txBody>
      </p:sp>
    </p:spTree>
    <p:extLst>
      <p:ext uri="{BB962C8B-B14F-4D97-AF65-F5344CB8AC3E}">
        <p14:creationId xmlns:p14="http://schemas.microsoft.com/office/powerpoint/2010/main" val="42597577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Partner Exchange (NICKY)</a:t>
            </a:r>
          </a:p>
          <a:p>
            <a:endParaRPr lang="en-US" dirty="0"/>
          </a:p>
          <a:p>
            <a:pPr marL="171450" indent="-171450">
              <a:buFont typeface="Arial" panose="020B0604020202020204" pitchFamily="34" charset="0"/>
              <a:buChar char="•"/>
            </a:pPr>
            <a:r>
              <a:rPr lang="en-US" dirty="0"/>
              <a:t>Think about the last 24 hours at General Assembly.</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Identify one moment when you felt connected to another person, a group, or the larger YMCA community.</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What happened in that moment? What did someone do that contributed to the experience?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Take a few seconds to identify one specific behavior.</a:t>
            </a:r>
          </a:p>
          <a:p>
            <a:endParaRPr lang="en-US" dirty="0"/>
          </a:p>
          <a:p>
            <a:r>
              <a:rPr lang="en-US" dirty="0"/>
              <a:t>GIVE 30 SECONDS</a:t>
            </a:r>
          </a:p>
          <a:p>
            <a:endParaRPr lang="en-US" dirty="0"/>
          </a:p>
          <a:p>
            <a:r>
              <a:rPr lang="en-US" dirty="0"/>
              <a:t>Instructions</a:t>
            </a:r>
          </a:p>
          <a:p>
            <a:pPr marL="171450" indent="-171450">
              <a:buFont typeface="Arial" panose="020B0604020202020204" pitchFamily="34" charset="0"/>
              <a:buChar char="•"/>
            </a:pPr>
            <a:r>
              <a:rPr lang="en-US" dirty="0"/>
              <a:t>Turn to someone on your right. Introduce yourself if you have not already met.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We’ll give y’all about two minutes to briefly describe the moment you thought about and name the behavior(s) that helped create connection.</a:t>
            </a:r>
          </a:p>
          <a:p>
            <a:endParaRPr lang="en-US" dirty="0"/>
          </a:p>
          <a:p>
            <a:r>
              <a:rPr lang="en-US" dirty="0"/>
              <a:t>GIVE 2 MINUTES</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10</a:t>
            </a:fld>
            <a:endParaRPr lang="en-US"/>
          </a:p>
        </p:txBody>
      </p:sp>
    </p:spTree>
    <p:extLst>
      <p:ext uri="{BB962C8B-B14F-4D97-AF65-F5344CB8AC3E}">
        <p14:creationId xmlns:p14="http://schemas.microsoft.com/office/powerpoint/2010/main" val="2783005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Behaviors Become Experiences (NICKY)</a:t>
            </a:r>
          </a:p>
          <a:p>
            <a:endParaRPr lang="en-US" dirty="0"/>
          </a:p>
          <a:p>
            <a:r>
              <a:rPr lang="en-US" dirty="0"/>
              <a:t>As you may have gathered from your brief conversations, these are not abstract ideas. They are observable behaviors and practices.</a:t>
            </a:r>
          </a:p>
          <a:p>
            <a:endParaRPr lang="en-US" dirty="0"/>
          </a:p>
          <a:p>
            <a:r>
              <a:rPr lang="en-US" dirty="0"/>
              <a:t>Did anyone observe or hear any in your partner’s story?</a:t>
            </a:r>
          </a:p>
          <a:p>
            <a:endParaRPr lang="en-US" dirty="0"/>
          </a:p>
          <a:p>
            <a:r>
              <a:rPr lang="en-US" dirty="0"/>
              <a:t>Those behaviors influence whether people experience trust, belonging, growth, and the ability to contribute.</a:t>
            </a:r>
          </a:p>
          <a:p>
            <a:endParaRPr lang="en-US" dirty="0"/>
          </a:p>
          <a:p>
            <a:r>
              <a:rPr lang="en-US" dirty="0"/>
              <a:t>They can also be practiced and strengthened. That idea sits at the center of the YMCA Bridgebuilding Blueprint.</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11</a:t>
            </a:fld>
            <a:endParaRPr lang="en-US"/>
          </a:p>
        </p:txBody>
      </p:sp>
    </p:spTree>
    <p:extLst>
      <p:ext uri="{BB962C8B-B14F-4D97-AF65-F5344CB8AC3E}">
        <p14:creationId xmlns:p14="http://schemas.microsoft.com/office/powerpoint/2010/main" val="703856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Social Connection and our Health (NICKY)</a:t>
            </a:r>
          </a:p>
          <a:p>
            <a:endParaRPr lang="en-US" dirty="0"/>
          </a:p>
          <a:p>
            <a:r>
              <a:rPr lang="en-US" dirty="0"/>
              <a:t>The behaviors we just identified may appear small, but the experiences they help create have implications for health.</a:t>
            </a:r>
          </a:p>
          <a:p>
            <a:endParaRPr lang="en-US" dirty="0"/>
          </a:p>
          <a:p>
            <a:r>
              <a:rPr lang="en-US" dirty="0"/>
              <a:t>For YMCA staff, this is not abstract. We see it in our youth programs, fitness centers, older-adult programs, workplaces, and communities.</a:t>
            </a:r>
          </a:p>
          <a:p>
            <a:endParaRPr lang="en-US" dirty="0"/>
          </a:p>
          <a:p>
            <a:r>
              <a:rPr lang="en-US" dirty="0"/>
              <a:t>Let’s look at it through four dimensions of health.</a:t>
            </a:r>
          </a:p>
          <a:p>
            <a:endParaRPr lang="en-US" dirty="0"/>
          </a:p>
          <a:p>
            <a:pPr marL="171450" indent="-171450">
              <a:buFont typeface="Arial" panose="020B0604020202020204" pitchFamily="34" charset="0"/>
              <a:buChar char="•"/>
            </a:pPr>
            <a:r>
              <a:rPr lang="en-US" dirty="0"/>
              <a:t>First, youth health.</a:t>
            </a:r>
          </a:p>
          <a:p>
            <a:pPr marL="514289" lvl="1" indent="-171450">
              <a:buFont typeface="Arial" panose="020B0604020202020204" pitchFamily="34" charset="0"/>
              <a:buChar char="•"/>
            </a:pPr>
            <a:r>
              <a:rPr lang="en-US" dirty="0"/>
              <a:t>In 2023, four in ten U.S. high school students reported persistent sadness or hopelessness. One in five seriously considered attempting suicide.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Next is older-adult health.</a:t>
            </a:r>
          </a:p>
          <a:p>
            <a:pPr marL="514289" lvl="1" indent="-171450">
              <a:buFont typeface="Arial" panose="020B0604020202020204" pitchFamily="34" charset="0"/>
              <a:buChar char="•"/>
            </a:pPr>
            <a:r>
              <a:rPr lang="en-US" dirty="0"/>
              <a:t>Chronic loneliness and social isolation are associated with an approximately 50 percent higher risk of developing dementia among older adults, even after accounting for demographics and health status.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There is also everyday physical health.</a:t>
            </a:r>
          </a:p>
          <a:p>
            <a:pPr marL="514289" lvl="1" indent="-171450">
              <a:buFont typeface="Arial" panose="020B0604020202020204" pitchFamily="34" charset="0"/>
              <a:buChar char="•"/>
            </a:pPr>
            <a:r>
              <a:rPr lang="en-US" dirty="0"/>
              <a:t>Poor social relationships are associated with a 29 percent higher risk of heart disease and a 32 percent higher risk of stroke.</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Finally, there is economic health.</a:t>
            </a:r>
          </a:p>
          <a:p>
            <a:pPr marL="514289" lvl="1" indent="-171450">
              <a:buFont typeface="Arial" panose="020B0604020202020204" pitchFamily="34" charset="0"/>
              <a:buChar char="•"/>
            </a:pPr>
            <a:r>
              <a:rPr lang="en-US" dirty="0"/>
              <a:t>The U.S. Surgeon General’s Advisory estimates that stress-related absenteeism attributed to loneliness costs U.S. employers approximately $154 billion each year.</a:t>
            </a:r>
          </a:p>
          <a:p>
            <a:endParaRPr lang="en-US" dirty="0"/>
          </a:p>
          <a:p>
            <a:r>
              <a:rPr lang="en-US" dirty="0"/>
              <a:t>These figures touch the people who enter our facilities every day: a teenager in an afterschool program, an older adult attending a group exercise class, a member working toward a health goal, or an employee trying to remain engaged at work.</a:t>
            </a:r>
          </a:p>
          <a:p>
            <a:endParaRPr lang="en-US" dirty="0"/>
          </a:p>
          <a:p>
            <a:r>
              <a:rPr lang="en-US" dirty="0"/>
              <a:t>We are not suggesting that one program or one conversation can solve these challenges.</a:t>
            </a:r>
          </a:p>
          <a:p>
            <a:endParaRPr lang="en-US" dirty="0"/>
          </a:p>
          <a:p>
            <a:r>
              <a:rPr lang="en-US" dirty="0"/>
              <a:t>That is why connection is not an extra benefit of YMCA work. It is part of how we support health.</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12</a:t>
            </a:fld>
            <a:endParaRPr lang="en-US"/>
          </a:p>
        </p:txBody>
      </p:sp>
    </p:spTree>
    <p:extLst>
      <p:ext uri="{BB962C8B-B14F-4D97-AF65-F5344CB8AC3E}">
        <p14:creationId xmlns:p14="http://schemas.microsoft.com/office/powerpoint/2010/main" val="1400921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YMCA’s Next Chapter (NICKY)</a:t>
            </a:r>
          </a:p>
          <a:p>
            <a:endParaRPr lang="en-US" dirty="0"/>
          </a:p>
          <a:p>
            <a:r>
              <a:rPr lang="en-US" dirty="0"/>
              <a:t>In celebration of our 175 years in the United States, we are looking toward what the next 175 can look like.</a:t>
            </a:r>
          </a:p>
          <a:p>
            <a:endParaRPr lang="en-US" dirty="0"/>
          </a:p>
          <a:p>
            <a:r>
              <a:rPr lang="en-US" dirty="0"/>
              <a:t>At the center of that vision is a practical question:</a:t>
            </a:r>
          </a:p>
          <a:p>
            <a:endParaRPr lang="en-US" dirty="0"/>
          </a:p>
          <a:p>
            <a:pPr marL="514289" lvl="1" indent="-171450">
              <a:buFont typeface="Arial" panose="020B0604020202020204" pitchFamily="34" charset="0"/>
              <a:buChar char="•"/>
            </a:pPr>
            <a:r>
              <a:rPr lang="en-US" dirty="0"/>
              <a:t>How do we become more intentional about helping people build relationships, experience belonging, achieve their goals, and contribute to something larger than themselves?</a:t>
            </a:r>
          </a:p>
          <a:p>
            <a:endParaRPr lang="en-US" dirty="0"/>
          </a:p>
          <a:p>
            <a:r>
              <a:rPr lang="en-US" dirty="0"/>
              <a:t>Creating Connected Communities is the YMCA’s bold, shared vision for strengthening community by fostering meaningful human connection.</a:t>
            </a:r>
          </a:p>
          <a:p>
            <a:endParaRPr lang="en-US" dirty="0"/>
          </a:p>
          <a:p>
            <a:r>
              <a:rPr lang="en-US" dirty="0"/>
              <a:t>The YMCA Bridgebuilding Blueprint was created to help us understand those differences and use them with greater intention.</a:t>
            </a:r>
          </a:p>
          <a:p>
            <a:endParaRPr lang="en-US" dirty="0"/>
          </a:p>
          <a:p>
            <a:r>
              <a:rPr lang="en-US" dirty="0"/>
              <a:t>George, let’s look at how the Blueprint was developed and what it is designed to help people do.</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13</a:t>
            </a:fld>
            <a:endParaRPr lang="en-US"/>
          </a:p>
        </p:txBody>
      </p:sp>
    </p:spTree>
    <p:extLst>
      <p:ext uri="{BB962C8B-B14F-4D97-AF65-F5344CB8AC3E}">
        <p14:creationId xmlns:p14="http://schemas.microsoft.com/office/powerpoint/2010/main" val="31029239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Moving Bridgebuilding into Practice (GEORGE)</a:t>
            </a:r>
          </a:p>
          <a:p>
            <a:endParaRPr lang="en-US" dirty="0"/>
          </a:p>
          <a:p>
            <a:r>
              <a:rPr lang="en-US" dirty="0"/>
              <a:t>Thanks Nicky.</a:t>
            </a:r>
          </a:p>
          <a:p>
            <a:endParaRPr lang="en-US" dirty="0"/>
          </a:p>
          <a:p>
            <a:r>
              <a:rPr lang="en-US" dirty="0"/>
              <a:t>The Blueprint was not developed outside the YMCA and then handed to the Movement.</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14</a:t>
            </a:fld>
            <a:endParaRPr lang="en-US"/>
          </a:p>
        </p:txBody>
      </p:sp>
    </p:spTree>
    <p:extLst>
      <p:ext uri="{BB962C8B-B14F-4D97-AF65-F5344CB8AC3E}">
        <p14:creationId xmlns:p14="http://schemas.microsoft.com/office/powerpoint/2010/main" val="12873895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Moving Bridgebuilding into Practice (GEORGE)</a:t>
            </a:r>
          </a:p>
          <a:p>
            <a:endParaRPr lang="en-US" dirty="0"/>
          </a:p>
          <a:p>
            <a:r>
              <a:rPr lang="en-US" dirty="0"/>
              <a:t>It began with YMCA leaders, staff, volunteers, and partners asking a practical question:</a:t>
            </a:r>
          </a:p>
          <a:p>
            <a:endParaRPr lang="en-US" dirty="0"/>
          </a:p>
          <a:p>
            <a:r>
              <a:rPr lang="en-US" dirty="0"/>
              <a:t>How do we help people move bridgebuilding from concept to into practice?</a:t>
            </a:r>
          </a:p>
          <a:p>
            <a:endParaRPr lang="en-US" dirty="0"/>
          </a:p>
          <a:p>
            <a:r>
              <a:rPr lang="en-US" dirty="0"/>
              <a:t>More specifically, how do we equip people with actionable skills and behaviors that strengthen trust, belonging, and connection in their everyday work and interactions?</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15</a:t>
            </a:fld>
            <a:endParaRPr lang="en-US"/>
          </a:p>
        </p:txBody>
      </p:sp>
    </p:spTree>
    <p:extLst>
      <p:ext uri="{BB962C8B-B14F-4D97-AF65-F5344CB8AC3E}">
        <p14:creationId xmlns:p14="http://schemas.microsoft.com/office/powerpoint/2010/main" val="2557368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Created by the Y, for the Y (GEORGE)</a:t>
            </a:r>
          </a:p>
          <a:p>
            <a:endParaRPr lang="en-US" dirty="0"/>
          </a:p>
          <a:p>
            <a:r>
              <a:rPr lang="en-US" dirty="0"/>
              <a:t>The original work was led by the 2025 Bridging Community Connections Innovation Team, a group of YMCA leaders from across the country.</a:t>
            </a:r>
          </a:p>
          <a:p>
            <a:endParaRPr lang="en-US" dirty="0"/>
          </a:p>
          <a:p>
            <a:pPr marL="514289" lvl="1" indent="-171450">
              <a:buFont typeface="Arial" panose="020B0604020202020204" pitchFamily="34" charset="0"/>
              <a:buChar char="•"/>
            </a:pPr>
            <a:r>
              <a:rPr lang="en-US" dirty="0"/>
              <a:t>The team tested language, challenged assumptions, and explored what bridgebuilding looks like in the everyday work at the Y.</a:t>
            </a:r>
          </a:p>
          <a:p>
            <a:endParaRPr lang="en-US" dirty="0"/>
          </a:p>
          <a:p>
            <a:pPr marL="514289" lvl="1" indent="-171450">
              <a:buFont typeface="Arial" panose="020B0604020202020204" pitchFamily="34" charset="0"/>
              <a:buChar char="•"/>
            </a:pPr>
            <a:r>
              <a:rPr lang="en-US" dirty="0"/>
              <a:t>The process was grounded in national research, informed by external partners and field experts doing this work, and refined through feedback from YMCA staff, volunteers, and leaders.</a:t>
            </a:r>
          </a:p>
          <a:p>
            <a:endParaRPr lang="en-US" dirty="0"/>
          </a:p>
          <a:p>
            <a:r>
              <a:rPr lang="en-US" dirty="0"/>
              <a:t>Through that work, the Innovation Team recognized several distinct patterns in how people contribute.</a:t>
            </a:r>
          </a:p>
          <a:p>
            <a:endParaRPr lang="en-US" dirty="0"/>
          </a:p>
          <a:p>
            <a:pPr marL="514289" lvl="1" indent="-171450">
              <a:buFont typeface="Arial" panose="020B0604020202020204" pitchFamily="34" charset="0"/>
              <a:buChar char="•"/>
            </a:pPr>
            <a:r>
              <a:rPr lang="en-US" dirty="0"/>
              <a:t>People may strengthen relationships, create structure and follow-through, develop others, ask questions before moving into action, design pathways for participation, or keep a group connected to shared purpose.</a:t>
            </a:r>
          </a:p>
          <a:p>
            <a:endParaRPr lang="en-US" dirty="0"/>
          </a:p>
          <a:p>
            <a:r>
              <a:rPr lang="en-US" dirty="0"/>
              <a:t>The goal was to create shared language that helps people understand what they naturally contribute, recognize the strengths of others, and work together more intentionally.</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16</a:t>
            </a:fld>
            <a:endParaRPr lang="en-US"/>
          </a:p>
        </p:txBody>
      </p:sp>
    </p:spTree>
    <p:extLst>
      <p:ext uri="{BB962C8B-B14F-4D97-AF65-F5344CB8AC3E}">
        <p14:creationId xmlns:p14="http://schemas.microsoft.com/office/powerpoint/2010/main" val="2533197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 Tool Shaped by Learning (GEORGE)</a:t>
            </a:r>
          </a:p>
          <a:p>
            <a:endParaRPr lang="en-US" dirty="0"/>
          </a:p>
          <a:p>
            <a:r>
              <a:rPr lang="en-US" dirty="0"/>
              <a:t>The Blueprint has continued to evolve through testing, feedback, and use across the YMCA Movement since we launched last Fall.</a:t>
            </a:r>
          </a:p>
          <a:p>
            <a:endParaRPr lang="en-US" dirty="0"/>
          </a:p>
          <a:p>
            <a:r>
              <a:rPr lang="en-US" dirty="0"/>
              <a:t>Across our various learning opportunities, more than 1,000 people have taken the Blueprint.</a:t>
            </a:r>
          </a:p>
          <a:p>
            <a:endParaRPr lang="en-US" dirty="0"/>
          </a:p>
          <a:p>
            <a:pPr marL="514289" lvl="1" indent="-171450">
              <a:buFont typeface="Arial" panose="020B0604020202020204" pitchFamily="34" charset="0"/>
              <a:buChar char="•"/>
            </a:pPr>
            <a:r>
              <a:rPr lang="en-US" dirty="0"/>
              <a:t>The 2025 Fall Activation Learning Cohort reached 750 participants representing 241 unique YMCA associations.</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In 2026, 27 Ys were officially trained to facilitate the Blueprint and have delivered local experiences reaching 700 people.</a:t>
            </a:r>
          </a:p>
          <a:p>
            <a:endParaRPr lang="en-US" dirty="0"/>
          </a:p>
          <a:p>
            <a:r>
              <a:rPr lang="en-US" dirty="0"/>
              <a:t>What matters for our conversation today is that every use of the Blueprint has given us another opportunity to learn what resonates, what requires clarification, and what people need in order to apply their skills.</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17</a:t>
            </a:fld>
            <a:endParaRPr lang="en-US"/>
          </a:p>
        </p:txBody>
      </p:sp>
    </p:spTree>
    <p:extLst>
      <p:ext uri="{BB962C8B-B14F-4D97-AF65-F5344CB8AC3E}">
        <p14:creationId xmlns:p14="http://schemas.microsoft.com/office/powerpoint/2010/main" val="11429595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More Than Another Assessment (GEORGE)</a:t>
            </a:r>
          </a:p>
          <a:p>
            <a:endParaRPr lang="en-US" dirty="0"/>
          </a:p>
          <a:p>
            <a:r>
              <a:rPr lang="en-US" dirty="0"/>
              <a:t>The Blueprint was not designed to be another assessment you complete, read once, and never return to.</a:t>
            </a:r>
          </a:p>
          <a:p>
            <a:endParaRPr lang="en-US" dirty="0"/>
          </a:p>
          <a:p>
            <a:r>
              <a:rPr lang="en-US" dirty="0"/>
              <a:t>By a show of hands, how many of you have completed an assessment, read the results, and rarely or never returned to them?</a:t>
            </a:r>
          </a:p>
          <a:p>
            <a:endParaRPr lang="en-US" dirty="0"/>
          </a:p>
          <a:p>
            <a:r>
              <a:rPr lang="en-US" b="1" dirty="0"/>
              <a:t>PAUSE FOR PARTICIPANTS TO RESPOND.</a:t>
            </a:r>
          </a:p>
          <a:p>
            <a:endParaRPr lang="en-US" dirty="0"/>
          </a:p>
          <a:p>
            <a:r>
              <a:rPr lang="en-US" dirty="0"/>
              <a:t>That is exactly what we are trying to avoid.</a:t>
            </a:r>
          </a:p>
          <a:p>
            <a:endParaRPr lang="en-US" dirty="0"/>
          </a:p>
          <a:p>
            <a:r>
              <a:rPr lang="en-US" dirty="0"/>
              <a:t>Your Profile is an entry point, not the end of the experience.</a:t>
            </a:r>
          </a:p>
          <a:p>
            <a:endParaRPr lang="en-US" dirty="0"/>
          </a:p>
          <a:p>
            <a:r>
              <a:rPr lang="en-US" dirty="0"/>
              <a:t>The full report helps you understand:</a:t>
            </a:r>
          </a:p>
          <a:p>
            <a:endParaRPr lang="en-US" dirty="0"/>
          </a:p>
          <a:p>
            <a:pPr marL="514289" lvl="1" indent="-171450">
              <a:buFont typeface="Arial" panose="020B0604020202020204" pitchFamily="34" charset="0"/>
              <a:buChar char="•"/>
            </a:pPr>
            <a:r>
              <a:rPr lang="en-US" dirty="0"/>
              <a:t>How you naturally contribute</a:t>
            </a:r>
          </a:p>
          <a:p>
            <a:pPr marL="514289" lvl="1" indent="-171450">
              <a:buFont typeface="Arial" panose="020B0604020202020204" pitchFamily="34" charset="0"/>
              <a:buChar char="•"/>
            </a:pPr>
            <a:r>
              <a:rPr lang="en-US" dirty="0"/>
              <a:t>What motivates that contribution</a:t>
            </a:r>
          </a:p>
          <a:p>
            <a:pPr marL="514289" lvl="1" indent="-171450">
              <a:buFont typeface="Arial" panose="020B0604020202020204" pitchFamily="34" charset="0"/>
              <a:buChar char="•"/>
            </a:pPr>
            <a:r>
              <a:rPr lang="en-US" dirty="0"/>
              <a:t>The skills you already use</a:t>
            </a:r>
          </a:p>
          <a:p>
            <a:pPr marL="514289" lvl="1" indent="-171450">
              <a:buFont typeface="Arial" panose="020B0604020202020204" pitchFamily="34" charset="0"/>
              <a:buChar char="•"/>
            </a:pPr>
            <a:r>
              <a:rPr lang="en-US" dirty="0"/>
              <a:t>The skills you can continue strengthening</a:t>
            </a:r>
          </a:p>
          <a:p>
            <a:pPr marL="514289" lvl="1" indent="-171450">
              <a:buFont typeface="Arial" panose="020B0604020202020204" pitchFamily="34" charset="0"/>
              <a:buChar char="•"/>
            </a:pPr>
            <a:r>
              <a:rPr lang="en-US" dirty="0"/>
              <a:t>Where your strengths can create impact</a:t>
            </a:r>
          </a:p>
          <a:p>
            <a:pPr marL="514289" lvl="1" indent="-171450">
              <a:buFont typeface="Arial" panose="020B0604020202020204" pitchFamily="34" charset="0"/>
              <a:buChar char="•"/>
            </a:pPr>
            <a:r>
              <a:rPr lang="en-US" dirty="0"/>
              <a:t>How you can put those strengths into practice</a:t>
            </a:r>
          </a:p>
          <a:p>
            <a:endParaRPr lang="en-US" dirty="0"/>
          </a:p>
          <a:p>
            <a:r>
              <a:rPr lang="en-US" dirty="0"/>
              <a:t>Pay attention to what resonates, what surprises you, and what gives you language for something you may already do without thinking about it.</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18</a:t>
            </a:fld>
            <a:endParaRPr lang="en-US"/>
          </a:p>
        </p:txBody>
      </p:sp>
    </p:spTree>
    <p:extLst>
      <p:ext uri="{BB962C8B-B14F-4D97-AF65-F5344CB8AC3E}">
        <p14:creationId xmlns:p14="http://schemas.microsoft.com/office/powerpoint/2010/main" val="34062130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03FF9-E92E-C777-5E40-8E4D7A93FA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F3B86E-4BAE-62E3-1269-9CBDDD06DF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8F619E-9B01-321E-B2ED-3968CB2BFF70}"/>
              </a:ext>
            </a:extLst>
          </p:cNvPr>
          <p:cNvSpPr>
            <a:spLocks noGrp="1"/>
          </p:cNvSpPr>
          <p:nvPr>
            <p:ph type="body" idx="1"/>
          </p:nvPr>
        </p:nvSpPr>
        <p:spPr/>
        <p:txBody>
          <a:bodyPr/>
          <a:lstStyle/>
          <a:p>
            <a:r>
              <a:rPr lang="en-US" b="1" dirty="0"/>
              <a:t>Not Another Initiative (GEORGE)</a:t>
            </a:r>
          </a:p>
          <a:p>
            <a:endParaRPr lang="en-US" dirty="0"/>
          </a:p>
          <a:p>
            <a:r>
              <a:rPr lang="en-US" dirty="0"/>
              <a:t>Before you experience the Blueprint, we want to make one thing clear.</a:t>
            </a:r>
          </a:p>
          <a:p>
            <a:endParaRPr lang="en-US" dirty="0"/>
          </a:p>
          <a:p>
            <a:pPr marL="171450" indent="-171450">
              <a:buFont typeface="Arial" panose="020B0604020202020204" pitchFamily="34" charset="0"/>
              <a:buChar char="•"/>
            </a:pPr>
            <a:r>
              <a:rPr lang="en-US" dirty="0"/>
              <a:t>The Bridgebuilding Blueprint is available at no cost to YMCA staff, volunteers, leaders, boards, and associations.</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It is not a mandated assessment, and it is not another Y-USA initiative that every association is expected to adopt or implement.</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It was designed as a flexible resource that Ys can use where it adds value.</a:t>
            </a:r>
          </a:p>
        </p:txBody>
      </p:sp>
      <p:sp>
        <p:nvSpPr>
          <p:cNvPr id="4" name="Slide Number Placeholder 3">
            <a:extLst>
              <a:ext uri="{FF2B5EF4-FFF2-40B4-BE49-F238E27FC236}">
                <a16:creationId xmlns:a16="http://schemas.microsoft.com/office/drawing/2014/main" id="{B90C7DD4-01F9-F6D6-2E57-1196DAA049BD}"/>
              </a:ext>
            </a:extLst>
          </p:cNvPr>
          <p:cNvSpPr>
            <a:spLocks noGrp="1"/>
          </p:cNvSpPr>
          <p:nvPr>
            <p:ph type="sldNum" sz="quarter" idx="5"/>
          </p:nvPr>
        </p:nvSpPr>
        <p:spPr/>
        <p:txBody>
          <a:bodyPr/>
          <a:lstStyle/>
          <a:p>
            <a:pPr>
              <a:defRPr/>
            </a:pPr>
            <a:fld id="{F50C3D00-B2F6-4D83-A049-FE51B6E62AD3}" type="slidenum">
              <a:rPr lang="en-US" smtClean="0"/>
              <a:pPr>
                <a:defRPr/>
              </a:pPr>
              <a:t>19</a:t>
            </a:fld>
            <a:endParaRPr lang="en-US"/>
          </a:p>
        </p:txBody>
      </p:sp>
    </p:spTree>
    <p:extLst>
      <p:ext uri="{BB962C8B-B14F-4D97-AF65-F5344CB8AC3E}">
        <p14:creationId xmlns:p14="http://schemas.microsoft.com/office/powerpoint/2010/main" val="28999340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NICKY</a:t>
            </a:r>
            <a:endParaRPr lang="en-US" b="1" dirty="0"/>
          </a:p>
          <a:p>
            <a:endParaRPr lang="en-US" dirty="0"/>
          </a:p>
          <a:p>
            <a:r>
              <a:rPr lang="en-US" dirty="0"/>
              <a:t>So rather than spending more time talking about the Blueprint, let's experience it for ourselves. </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20</a:t>
            </a:fld>
            <a:endParaRPr lang="en-US"/>
          </a:p>
        </p:txBody>
      </p:sp>
    </p:spTree>
    <p:extLst>
      <p:ext uri="{BB962C8B-B14F-4D97-AF65-F5344CB8AC3E}">
        <p14:creationId xmlns:p14="http://schemas.microsoft.com/office/powerpoint/2010/main" val="39811821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How This Activity Will Work (NICKY)</a:t>
            </a:r>
          </a:p>
          <a:p>
            <a:endParaRPr lang="en-US" dirty="0"/>
          </a:p>
          <a:p>
            <a:r>
              <a:rPr lang="en-US" dirty="0"/>
              <a:t>Some of us in the room may have taken the Bridgebuilding Blueprint over the last year. But, in a moment, you will complete our latest version of the Bridgebuilding Blueprint. Here is how we will spend the next 20 minutes.</a:t>
            </a:r>
          </a:p>
          <a:p>
            <a:endParaRPr lang="en-US" dirty="0"/>
          </a:p>
          <a:p>
            <a:pPr marL="514289" lvl="1" indent="-171450">
              <a:buFont typeface="Arial" panose="020B0604020202020204" pitchFamily="34" charset="0"/>
              <a:buChar char="•"/>
            </a:pPr>
            <a:r>
              <a:rPr lang="en-US" dirty="0"/>
              <a:t>First, you will use one of the QR codes to access and complete the YMCA Bridgebuilding Blueprint. We will allow approximately 15 minutes for this portion.</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When you finish, remain in your report and begin reviewing your results.</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Then, we will use those results in conversations with people seated near you. You will not be asked to report out to the full room or explain every part of your result.</a:t>
            </a:r>
          </a:p>
          <a:p>
            <a:endParaRPr lang="en-US" dirty="0"/>
          </a:p>
          <a:p>
            <a:r>
              <a:rPr lang="en-US" dirty="0"/>
              <a:t>There are no perfect answers or reactions. The goal is to respond honestly, notice what stands out, and learn through the conversation that follows.</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21</a:t>
            </a:fld>
            <a:endParaRPr lang="en-US"/>
          </a:p>
        </p:txBody>
      </p:sp>
    </p:spTree>
    <p:extLst>
      <p:ext uri="{BB962C8B-B14F-4D97-AF65-F5344CB8AC3E}">
        <p14:creationId xmlns:p14="http://schemas.microsoft.com/office/powerpoint/2010/main" val="22645195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Accessing the Bridgebuilding Blueprint™ (NICKY)</a:t>
            </a:r>
          </a:p>
          <a:p>
            <a:endParaRPr lang="en-US" dirty="0"/>
          </a:p>
          <a:p>
            <a:r>
              <a:rPr lang="en-US" dirty="0"/>
              <a:t>You will see two access options on the screen.</a:t>
            </a:r>
          </a:p>
          <a:p>
            <a:endParaRPr lang="en-US" dirty="0"/>
          </a:p>
          <a:p>
            <a:pPr marL="514289" lvl="1" indent="-171450">
              <a:buFont typeface="Arial" panose="020B0604020202020204" pitchFamily="34" charset="0"/>
              <a:buChar char="•"/>
            </a:pPr>
            <a:r>
              <a:rPr lang="en-US" dirty="0"/>
              <a:t>If you have access to the Learning Hub, you may use that route.</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If you do not have access or experience difficulty signing in, use the Team Up version.</a:t>
            </a:r>
          </a:p>
          <a:p>
            <a:pPr marL="514289" lvl="1" indent="-171450">
              <a:buFont typeface="Arial" panose="020B0604020202020204" pitchFamily="34" charset="0"/>
              <a:buChar char="•"/>
            </a:pPr>
            <a:endParaRPr lang="en-US" dirty="0"/>
          </a:p>
          <a:p>
            <a:pPr marL="857131" lvl="2" indent="-171450">
              <a:buFont typeface="Arial" panose="020B0604020202020204" pitchFamily="34" charset="0"/>
              <a:buChar char="•"/>
            </a:pPr>
            <a:r>
              <a:rPr lang="en-US" dirty="0"/>
              <a:t>The website is: www.teamupproject.org/#teamup</a:t>
            </a:r>
          </a:p>
          <a:p>
            <a:endParaRPr lang="en-US" dirty="0"/>
          </a:p>
          <a:p>
            <a:r>
              <a:rPr lang="en-US" dirty="0"/>
              <a:t>Choose whichever option gets you into the experience most quickly.</a:t>
            </a:r>
          </a:p>
          <a:p>
            <a:endParaRPr lang="en-US" dirty="0"/>
          </a:p>
          <a:p>
            <a:r>
              <a:rPr lang="en-US" dirty="0"/>
              <a:t>If you need help loading or navigating the Blueprint on your phone, raise your hand. Our room hosts are available to assist.</a:t>
            </a:r>
          </a:p>
          <a:p>
            <a:endParaRPr lang="en-US" dirty="0"/>
          </a:p>
          <a:p>
            <a:r>
              <a:rPr lang="en-US" dirty="0"/>
              <a:t>Go ahead and begin.</a:t>
            </a:r>
          </a:p>
          <a:p>
            <a:endParaRPr lang="en-US" dirty="0"/>
          </a:p>
          <a:p>
            <a:r>
              <a:rPr lang="en-US" i="1" dirty="0"/>
              <a:t>Facilitator note: </a:t>
            </a:r>
          </a:p>
          <a:p>
            <a:pPr marL="514289" lvl="1" indent="-171450">
              <a:buFont typeface="Arial" panose="020B0604020202020204" pitchFamily="34" charset="0"/>
              <a:buChar char="•"/>
            </a:pPr>
            <a:r>
              <a:rPr lang="en-US" i="1" dirty="0"/>
              <a:t>Prepare the room host and speaker host to assist with:</a:t>
            </a:r>
          </a:p>
          <a:p>
            <a:pPr marL="514289" lvl="1" indent="-171450">
              <a:buFont typeface="Arial" panose="020B0604020202020204" pitchFamily="34" charset="0"/>
              <a:buChar char="•"/>
            </a:pPr>
            <a:r>
              <a:rPr lang="en-US" i="1" dirty="0"/>
              <a:t>Scanning the QR codes</a:t>
            </a:r>
          </a:p>
          <a:p>
            <a:pPr marL="514289" lvl="1" indent="-171450">
              <a:buFont typeface="Arial" panose="020B0604020202020204" pitchFamily="34" charset="0"/>
              <a:buChar char="•"/>
            </a:pPr>
            <a:r>
              <a:rPr lang="en-US" i="1" dirty="0"/>
              <a:t>Accessing the Learning Hub</a:t>
            </a:r>
          </a:p>
          <a:p>
            <a:pPr marL="514289" lvl="1" indent="-171450">
              <a:buFont typeface="Arial" panose="020B0604020202020204" pitchFamily="34" charset="0"/>
              <a:buChar char="•"/>
            </a:pPr>
            <a:r>
              <a:rPr lang="en-US" i="1" dirty="0"/>
              <a:t>Navigating the Blueprint on a phone</a:t>
            </a:r>
          </a:p>
          <a:p>
            <a:pPr marL="514289" lvl="1" indent="-171450">
              <a:buFont typeface="Arial" panose="020B0604020202020204" pitchFamily="34" charset="0"/>
              <a:buChar char="•"/>
            </a:pPr>
            <a:r>
              <a:rPr lang="en-US" i="1" dirty="0"/>
              <a:t>Locating and downloading completed reports</a:t>
            </a:r>
          </a:p>
          <a:p>
            <a:pPr marL="514289" lvl="1" indent="-171450">
              <a:buFont typeface="Arial" panose="020B0604020202020204" pitchFamily="34" charset="0"/>
              <a:buChar char="•"/>
            </a:pPr>
            <a:r>
              <a:rPr lang="en-US" i="1" dirty="0"/>
              <a:t>Print this slide as a participant handout. Keep the QR codes large enough to scan from both the projected slide and the printed version. Include the short URLs in case a participant cannot use a QR code.</a:t>
            </a:r>
          </a:p>
          <a:p>
            <a:endParaRPr lang="en-US" dirty="0"/>
          </a:p>
          <a:p>
            <a:r>
              <a:rPr lang="en-US" b="1" dirty="0"/>
              <a:t>LET 5 MINUTES PASS</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22</a:t>
            </a:fld>
            <a:endParaRPr lang="en-US"/>
          </a:p>
        </p:txBody>
      </p:sp>
    </p:spTree>
    <p:extLst>
      <p:ext uri="{BB962C8B-B14F-4D97-AF65-F5344CB8AC3E}">
        <p14:creationId xmlns:p14="http://schemas.microsoft.com/office/powerpoint/2010/main" val="1193196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900" b="1" kern="1200" dirty="0">
                <a:solidFill>
                  <a:schemeClr val="tx1"/>
                </a:solidFill>
                <a:effectLst/>
                <a:latin typeface="Verdana" pitchFamily="64" charset="0"/>
                <a:ea typeface="ＭＳ Ｐゴシック" pitchFamily="64" charset="-128"/>
                <a:cs typeface="+mn-cs"/>
              </a:rPr>
              <a:t>10 Minutes Remaining (NICKY)</a:t>
            </a:r>
          </a:p>
          <a:p>
            <a:pPr lvl="0"/>
            <a:endParaRPr lang="en-US" sz="900" kern="1200" dirty="0">
              <a:solidFill>
                <a:schemeClr val="tx1"/>
              </a:solidFill>
              <a:effectLst/>
              <a:latin typeface="Verdana" pitchFamily="64" charset="0"/>
              <a:ea typeface="ＭＳ Ｐゴシック" pitchFamily="64" charset="-128"/>
              <a:cs typeface="+mn-cs"/>
            </a:endParaRPr>
          </a:p>
          <a:p>
            <a:pPr lvl="0"/>
            <a:r>
              <a:rPr lang="en-US" sz="900" kern="1200" dirty="0">
                <a:solidFill>
                  <a:schemeClr val="tx1"/>
                </a:solidFill>
                <a:effectLst/>
                <a:latin typeface="Verdana" pitchFamily="64" charset="0"/>
                <a:ea typeface="ＭＳ Ｐゴシック" pitchFamily="64" charset="-128"/>
                <a:cs typeface="+mn-cs"/>
              </a:rPr>
              <a:t>You now have approximately 10 minutes remaining.</a:t>
            </a:r>
          </a:p>
          <a:p>
            <a:pPr lvl="0"/>
            <a:endParaRPr lang="en-US" sz="900" kern="1200" dirty="0">
              <a:solidFill>
                <a:schemeClr val="tx1"/>
              </a:solidFill>
              <a:effectLst/>
              <a:latin typeface="Verdana" pitchFamily="64" charset="0"/>
              <a:ea typeface="ＭＳ Ｐゴシック" pitchFamily="64" charset="-128"/>
              <a:cs typeface="+mn-cs"/>
            </a:endParaRPr>
          </a:p>
          <a:p>
            <a:pPr marL="514289" lvl="1" indent="-171450">
              <a:buFont typeface="Arial" panose="020B0604020202020204" pitchFamily="34" charset="0"/>
              <a:buChar char="•"/>
            </a:pPr>
            <a:r>
              <a:rPr lang="en-US" sz="900" kern="1200" dirty="0">
                <a:solidFill>
                  <a:schemeClr val="tx1"/>
                </a:solidFill>
                <a:effectLst/>
                <a:latin typeface="Verdana" pitchFamily="64" charset="0"/>
                <a:ea typeface="ＭＳ Ｐゴシック" pitchFamily="64" charset="-128"/>
                <a:cs typeface="+mn-cs"/>
              </a:rPr>
              <a:t>If you have finished, remain in your report.</a:t>
            </a:r>
          </a:p>
          <a:p>
            <a:pPr marL="514289" lvl="1" indent="-171450">
              <a:buFont typeface="Arial" panose="020B0604020202020204" pitchFamily="34" charset="0"/>
              <a:buChar char="•"/>
            </a:pPr>
            <a:endParaRPr lang="en-US" sz="900" kern="1200" dirty="0">
              <a:solidFill>
                <a:schemeClr val="tx1"/>
              </a:solidFill>
              <a:effectLst/>
              <a:latin typeface="Verdana" pitchFamily="64" charset="0"/>
              <a:ea typeface="ＭＳ Ｐゴシック" pitchFamily="64" charset="-128"/>
              <a:cs typeface="+mn-cs"/>
            </a:endParaRPr>
          </a:p>
          <a:p>
            <a:pPr marL="514289" lvl="1" indent="-171450">
              <a:buFont typeface="Arial" panose="020B0604020202020204" pitchFamily="34" charset="0"/>
              <a:buChar char="•"/>
            </a:pPr>
            <a:r>
              <a:rPr lang="en-US" sz="900" kern="1200" dirty="0">
                <a:solidFill>
                  <a:schemeClr val="tx1"/>
                </a:solidFill>
                <a:effectLst/>
                <a:latin typeface="Verdana" pitchFamily="64" charset="0"/>
                <a:ea typeface="ＭＳ Ｐゴシック" pitchFamily="64" charset="-128"/>
                <a:cs typeface="+mn-cs"/>
              </a:rPr>
              <a:t>Go to page five, select Download, and save a copy so you can return to it later.</a:t>
            </a:r>
          </a:p>
          <a:p>
            <a:pPr marL="514289" lvl="1" indent="-171450">
              <a:buFont typeface="Arial" panose="020B0604020202020204" pitchFamily="34" charset="0"/>
              <a:buChar char="•"/>
            </a:pPr>
            <a:endParaRPr lang="en-US" sz="900" kern="1200" dirty="0">
              <a:solidFill>
                <a:schemeClr val="tx1"/>
              </a:solidFill>
              <a:effectLst/>
              <a:latin typeface="Verdana" pitchFamily="64" charset="0"/>
              <a:ea typeface="ＭＳ Ｐゴシック" pitchFamily="64" charset="-128"/>
              <a:cs typeface="+mn-cs"/>
            </a:endParaRPr>
          </a:p>
          <a:p>
            <a:pPr marL="514289" lvl="1" indent="-171450">
              <a:buFont typeface="Arial" panose="020B0604020202020204" pitchFamily="34" charset="0"/>
              <a:buChar char="•"/>
            </a:pPr>
            <a:r>
              <a:rPr lang="en-US" sz="900" kern="1200" dirty="0">
                <a:solidFill>
                  <a:schemeClr val="tx1"/>
                </a:solidFill>
                <a:effectLst/>
                <a:latin typeface="Verdana" pitchFamily="64" charset="0"/>
                <a:ea typeface="ＭＳ Ｐゴシック" pitchFamily="64" charset="-128"/>
                <a:cs typeface="+mn-cs"/>
              </a:rPr>
              <a:t>Then begin reviewing your results. You do not need to understand everything yet. Focus on what catches your attention.</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23</a:t>
            </a:fld>
            <a:endParaRPr lang="en-US"/>
          </a:p>
        </p:txBody>
      </p:sp>
    </p:spTree>
    <p:extLst>
      <p:ext uri="{BB962C8B-B14F-4D97-AF65-F5344CB8AC3E}">
        <p14:creationId xmlns:p14="http://schemas.microsoft.com/office/powerpoint/2010/main" val="1913806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Report Access Back Up - 2 Minute Reminder (NICKY)</a:t>
            </a:r>
          </a:p>
          <a:p>
            <a:endParaRPr lang="en-US" dirty="0"/>
          </a:p>
          <a:p>
            <a:r>
              <a:rPr lang="en-US" dirty="0"/>
              <a:t>We have approximately two minutes remaining.</a:t>
            </a:r>
          </a:p>
          <a:p>
            <a:endParaRPr lang="en-US" dirty="0"/>
          </a:p>
          <a:p>
            <a:r>
              <a:rPr lang="en-US" dirty="0"/>
              <a:t>If you have completed the Blueprint, make sure you have downloaded your report and begin identifying the sections listed on the screen.</a:t>
            </a:r>
          </a:p>
          <a:p>
            <a:endParaRPr lang="en-US" dirty="0"/>
          </a:p>
          <a:p>
            <a:r>
              <a:rPr lang="en-US" dirty="0"/>
              <a:t>Having difficulty opening your report? Use this QR code after completing the Bridgebuilding Blueprint if you cannot open your downloaded report.</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Scan the QR code to access the Blueprint report PDFs.</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Find the report with your </a:t>
            </a:r>
            <a:r>
              <a:rPr lang="en-US" dirty="0" err="1"/>
              <a:t>Mindset_Profile</a:t>
            </a:r>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24</a:t>
            </a:fld>
            <a:endParaRPr lang="en-US"/>
          </a:p>
        </p:txBody>
      </p:sp>
    </p:spTree>
    <p:extLst>
      <p:ext uri="{BB962C8B-B14F-4D97-AF65-F5344CB8AC3E}">
        <p14:creationId xmlns:p14="http://schemas.microsoft.com/office/powerpoint/2010/main" val="24002885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Reflection While Reviewing Your Report (NICKY)</a:t>
            </a:r>
          </a:p>
          <a:p>
            <a:endParaRPr lang="en-US" dirty="0"/>
          </a:p>
          <a:p>
            <a:r>
              <a:rPr lang="en-US" dirty="0"/>
              <a:t>As you finish, begin exploring your report.</a:t>
            </a:r>
          </a:p>
          <a:p>
            <a:endParaRPr lang="en-US" dirty="0"/>
          </a:p>
          <a:p>
            <a:r>
              <a:rPr lang="en-US" dirty="0"/>
              <a:t>You do not need to read every section or decide whether every statement fits perfectly. Focus on the parts that catch your attention.</a:t>
            </a:r>
          </a:p>
          <a:p>
            <a:endParaRPr lang="en-US" dirty="0"/>
          </a:p>
          <a:p>
            <a:pPr marL="514289" lvl="1" indent="-171450">
              <a:buFont typeface="Arial" panose="020B0604020202020204" pitchFamily="34" charset="0"/>
              <a:buChar char="•"/>
            </a:pPr>
            <a:r>
              <a:rPr lang="en-US" dirty="0"/>
              <a:t>Notice what feels familiar, what surprises you, and what helps you put language around something you may already recognize in yourself.</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Also identify one growth opportunity or practice prompt that feels relevant to your work. We will use these parts of the report in the next activity.</a:t>
            </a:r>
          </a:p>
          <a:p>
            <a:endParaRPr lang="en-US" dirty="0"/>
          </a:p>
          <a:p>
            <a:r>
              <a:rPr lang="en-US" dirty="0"/>
              <a:t>I’ll give you 3 minutes to review.</a:t>
            </a:r>
          </a:p>
          <a:p>
            <a:endParaRPr lang="en-US" dirty="0"/>
          </a:p>
          <a:p>
            <a:r>
              <a:rPr lang="en-US" b="1" dirty="0"/>
              <a:t>LET AUDIENCE REVIEW FOR 3 MINUTES</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25</a:t>
            </a:fld>
            <a:endParaRPr lang="en-US"/>
          </a:p>
        </p:txBody>
      </p:sp>
    </p:spTree>
    <p:extLst>
      <p:ext uri="{BB962C8B-B14F-4D97-AF65-F5344CB8AC3E}">
        <p14:creationId xmlns:p14="http://schemas.microsoft.com/office/powerpoint/2010/main" val="29641184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Understanding Your Mindset: What Motivates You (GEORGE)</a:t>
            </a:r>
          </a:p>
          <a:p>
            <a:endParaRPr lang="en-US" dirty="0"/>
          </a:p>
          <a:p>
            <a:r>
              <a:rPr lang="en-US" dirty="0"/>
              <a:t>Your report offers two connected perspectives.</a:t>
            </a:r>
          </a:p>
          <a:p>
            <a:endParaRPr lang="en-US" dirty="0"/>
          </a:p>
          <a:p>
            <a:r>
              <a:rPr lang="en-US" dirty="0"/>
              <a:t>Let’s begin with Mindset and what it can help us understand about why we stay engaged in building relationships.</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26</a:t>
            </a:fld>
            <a:endParaRPr lang="en-US"/>
          </a:p>
        </p:txBody>
      </p:sp>
    </p:spTree>
    <p:extLst>
      <p:ext uri="{BB962C8B-B14F-4D97-AF65-F5344CB8AC3E}">
        <p14:creationId xmlns:p14="http://schemas.microsoft.com/office/powerpoint/2010/main" val="17654803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and Why Are Different Questions (GEORGE)</a:t>
            </a:r>
          </a:p>
          <a:p>
            <a:endParaRPr lang="en-US" dirty="0"/>
          </a:p>
          <a:p>
            <a:r>
              <a:rPr lang="en-US" dirty="0"/>
              <a:t>Your report offers three connected pieces of information:</a:t>
            </a:r>
          </a:p>
          <a:p>
            <a:endParaRPr lang="en-US" dirty="0"/>
          </a:p>
          <a:p>
            <a:pPr marL="514289" lvl="1" indent="-171450">
              <a:buFont typeface="Arial" panose="020B0604020202020204" pitchFamily="34" charset="0"/>
              <a:buChar char="•"/>
            </a:pPr>
            <a:r>
              <a:rPr lang="en-US" dirty="0"/>
              <a:t>Your Profile describes how you naturally contribute to bridgebuilding. </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Your Mindset explains what motivates that contribution. </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Your Bridgebuilding Contribution statement brings the two together. It describes how your Mindset shapes the way your Profile is expressed. </a:t>
            </a:r>
          </a:p>
          <a:p>
            <a:endParaRPr lang="en-US" dirty="0"/>
          </a:p>
          <a:p>
            <a:r>
              <a:rPr lang="en-US" dirty="0"/>
              <a:t>This distinction matters because people may take similar actions—or even share the same Profile—for different reasons.</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27</a:t>
            </a:fld>
            <a:endParaRPr lang="en-US"/>
          </a:p>
        </p:txBody>
      </p:sp>
    </p:spTree>
    <p:extLst>
      <p:ext uri="{BB962C8B-B14F-4D97-AF65-F5344CB8AC3E}">
        <p14:creationId xmlns:p14="http://schemas.microsoft.com/office/powerpoint/2010/main" val="16877562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Three Blueprint Mindsets (GEORGE)</a:t>
            </a:r>
          </a:p>
          <a:p>
            <a:endParaRPr lang="en-US" dirty="0"/>
          </a:p>
          <a:p>
            <a:r>
              <a:rPr lang="en-US" dirty="0"/>
              <a:t>The Blueprint describes three primary Mindsets.</a:t>
            </a:r>
          </a:p>
          <a:p>
            <a:endParaRPr lang="en-US" dirty="0"/>
          </a:p>
          <a:p>
            <a:pPr marL="514289" lvl="1" indent="-171450">
              <a:buFont typeface="Arial" panose="020B0604020202020204" pitchFamily="34" charset="0"/>
              <a:buChar char="•"/>
            </a:pPr>
            <a:r>
              <a:rPr lang="en-US" dirty="0"/>
              <a:t>Commitment-Driven reflects motivation rooted in responsibility, service, dependability, and follow-through.</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Community-Driven reflects motivation rooted in relationships, belonging, connection, and shared experience.</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Purpose-Driven reflects motivation rooted in lasting change, shared vision, systems improvement, and impact.</a:t>
            </a:r>
          </a:p>
          <a:p>
            <a:endParaRPr lang="en-US" dirty="0"/>
          </a:p>
          <a:p>
            <a:r>
              <a:rPr lang="en-US" dirty="0"/>
              <a:t>These are not fixed or exhaustive categories. Most of us can draw on all three.</a:t>
            </a:r>
          </a:p>
          <a:p>
            <a:endParaRPr lang="en-US" dirty="0"/>
          </a:p>
          <a:p>
            <a:r>
              <a:rPr lang="en-US" dirty="0"/>
              <a:t>Your result identifies the motivation you may rely on most naturally.</a:t>
            </a:r>
          </a:p>
          <a:p>
            <a:endParaRPr lang="en-US" dirty="0"/>
          </a:p>
          <a:p>
            <a:r>
              <a:rPr lang="en-US" b="1" dirty="0"/>
              <a:t>Room Pulse (GEORGE)</a:t>
            </a:r>
          </a:p>
          <a:p>
            <a:endParaRPr lang="en-US" dirty="0"/>
          </a:p>
          <a:p>
            <a:r>
              <a:rPr lang="en-US" dirty="0"/>
              <a:t>Let’s get a quick picture of the Mindsets represented in the room. When I name your Mindset, raise your hand.</a:t>
            </a:r>
          </a:p>
          <a:p>
            <a:endParaRPr lang="en-US" dirty="0"/>
          </a:p>
          <a:p>
            <a:r>
              <a:rPr lang="en-US" dirty="0"/>
              <a:t>Call each Mindset individually:</a:t>
            </a:r>
          </a:p>
          <a:p>
            <a:endParaRPr lang="en-US" dirty="0"/>
          </a:p>
          <a:p>
            <a:pPr marL="514289" lvl="1" indent="-171450">
              <a:buFont typeface="Arial" panose="020B0604020202020204" pitchFamily="34" charset="0"/>
              <a:buChar char="•"/>
            </a:pPr>
            <a:r>
              <a:rPr lang="en-US" dirty="0"/>
              <a:t>Commitment-Driven </a:t>
            </a:r>
          </a:p>
          <a:p>
            <a:pPr marL="514289" lvl="1" indent="-171450">
              <a:buFont typeface="Arial" panose="020B0604020202020204" pitchFamily="34" charset="0"/>
              <a:buChar char="•"/>
            </a:pPr>
            <a:r>
              <a:rPr lang="en-US" dirty="0"/>
              <a:t>Community-Driven </a:t>
            </a:r>
          </a:p>
          <a:p>
            <a:pPr marL="514289" lvl="1" indent="-171450">
              <a:buFont typeface="Arial" panose="020B0604020202020204" pitchFamily="34" charset="0"/>
              <a:buChar char="•"/>
            </a:pPr>
            <a:r>
              <a:rPr lang="en-US" dirty="0"/>
              <a:t>Purpose-Driven </a:t>
            </a:r>
          </a:p>
          <a:p>
            <a:endParaRPr lang="en-US" dirty="0"/>
          </a:p>
          <a:p>
            <a:r>
              <a:rPr lang="en-US" dirty="0"/>
              <a:t>You can already see that people in this room may care about the same goals while drawing their motivation from different places.</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28</a:t>
            </a:fld>
            <a:endParaRPr lang="en-US"/>
          </a:p>
        </p:txBody>
      </p:sp>
    </p:spTree>
    <p:extLst>
      <p:ext uri="{BB962C8B-B14F-4D97-AF65-F5344CB8AC3E}">
        <p14:creationId xmlns:p14="http://schemas.microsoft.com/office/powerpoint/2010/main" val="28015418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Explore Your Mindset (GEORGE)</a:t>
            </a:r>
          </a:p>
          <a:p>
            <a:endParaRPr lang="en-US" b="1" dirty="0"/>
          </a:p>
          <a:p>
            <a:r>
              <a:rPr lang="en-US" b="0" dirty="0"/>
              <a:t>Return to the Mindset section of your report on Page 1.</a:t>
            </a:r>
          </a:p>
          <a:p>
            <a:endParaRPr lang="en-US" b="0" dirty="0"/>
          </a:p>
          <a:p>
            <a:r>
              <a:rPr lang="en-US" b="0" dirty="0"/>
              <a:t>Take a moment to review three areas: </a:t>
            </a:r>
          </a:p>
          <a:p>
            <a:endParaRPr lang="en-US" b="0" dirty="0"/>
          </a:p>
          <a:p>
            <a:pPr marL="514289" lvl="1" indent="-171450">
              <a:buFont typeface="Arial" panose="020B0604020202020204" pitchFamily="34" charset="0"/>
              <a:buChar char="•"/>
            </a:pPr>
            <a:r>
              <a:rPr lang="en-US" b="0" dirty="0"/>
              <a:t>What It Means</a:t>
            </a:r>
          </a:p>
          <a:p>
            <a:pPr marL="514289" lvl="1" indent="-171450">
              <a:buFont typeface="Arial" panose="020B0604020202020204" pitchFamily="34" charset="0"/>
              <a:buChar char="•"/>
            </a:pPr>
            <a:r>
              <a:rPr lang="en-US" b="0" dirty="0"/>
              <a:t>What Motivates You</a:t>
            </a:r>
          </a:p>
          <a:p>
            <a:pPr marL="514289" lvl="1" indent="-171450">
              <a:buFont typeface="Arial" panose="020B0604020202020204" pitchFamily="34" charset="0"/>
              <a:buChar char="•"/>
            </a:pPr>
            <a:r>
              <a:rPr lang="en-US" b="0" dirty="0"/>
              <a:t>What Helps You Thrive</a:t>
            </a:r>
          </a:p>
          <a:p>
            <a:pPr marL="514289" lvl="1" indent="-171450">
              <a:buFont typeface="Arial" panose="020B0604020202020204" pitchFamily="34" charset="0"/>
              <a:buChar char="•"/>
            </a:pPr>
            <a:r>
              <a:rPr lang="en-US" b="0" dirty="0"/>
              <a:t>Watch For</a:t>
            </a:r>
          </a:p>
          <a:p>
            <a:endParaRPr lang="en-US" b="0" dirty="0"/>
          </a:p>
          <a:p>
            <a:r>
              <a:rPr lang="en-US" b="0" dirty="0"/>
              <a:t>Choose one item from each section that feels especially relevant to you.</a:t>
            </a:r>
          </a:p>
          <a:p>
            <a:endParaRPr lang="en-US" b="1" dirty="0"/>
          </a:p>
          <a:p>
            <a:r>
              <a:rPr lang="en-US" b="1" dirty="0"/>
              <a:t>GIVE PARTICIPANTS 45 SECTIONS TO REVIEW REPORT</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29</a:t>
            </a:fld>
            <a:endParaRPr lang="en-US"/>
          </a:p>
        </p:txBody>
      </p:sp>
    </p:spTree>
    <p:extLst>
      <p:ext uri="{BB962C8B-B14F-4D97-AF65-F5344CB8AC3E}">
        <p14:creationId xmlns:p14="http://schemas.microsoft.com/office/powerpoint/2010/main" val="28173005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900" b="1" kern="1200" dirty="0">
                <a:solidFill>
                  <a:schemeClr val="tx1"/>
                </a:solidFill>
                <a:effectLst/>
                <a:latin typeface="Verdana" pitchFamily="64" charset="0"/>
                <a:ea typeface="ＭＳ Ｐゴシック" pitchFamily="64" charset="-128"/>
                <a:cs typeface="ＭＳ Ｐゴシック" pitchFamily="64" charset="-128"/>
              </a:rPr>
              <a:t>Partner Exchange (GEORGE)</a:t>
            </a:r>
          </a:p>
          <a:p>
            <a:pPr lvl="0"/>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lvl="0"/>
            <a:r>
              <a:rPr lang="en-US" sz="900" kern="1200" dirty="0">
                <a:solidFill>
                  <a:schemeClr val="tx1"/>
                </a:solidFill>
                <a:effectLst/>
                <a:latin typeface="Verdana" pitchFamily="64" charset="0"/>
                <a:ea typeface="ＭＳ Ｐゴシック" pitchFamily="64" charset="-128"/>
                <a:cs typeface="ＭＳ Ｐゴシック" pitchFamily="64" charset="-128"/>
              </a:rPr>
              <a:t>You will each have approximately 60 seconds to share.</a:t>
            </a:r>
          </a:p>
          <a:p>
            <a:pPr lvl="0"/>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marL="514289" lvl="1" indent="-171450">
              <a:buFont typeface="Arial" panose="020B0604020202020204" pitchFamily="34" charset="0"/>
              <a:buChar char="•"/>
            </a:pPr>
            <a:r>
              <a:rPr lang="en-US" sz="900" kern="1200" dirty="0">
                <a:solidFill>
                  <a:schemeClr val="tx1"/>
                </a:solidFill>
                <a:effectLst/>
                <a:latin typeface="Verdana" pitchFamily="64" charset="0"/>
                <a:ea typeface="ＭＳ Ｐゴシック" pitchFamily="64" charset="-128"/>
                <a:cs typeface="ＭＳ Ｐゴシック" pitchFamily="64" charset="-128"/>
              </a:rPr>
              <a:t>First, identify the motivation that most consistently keeps you engaged. </a:t>
            </a:r>
          </a:p>
          <a:p>
            <a:pPr marL="514289" lvl="1" indent="-171450">
              <a:buFont typeface="Arial" panose="020B0604020202020204" pitchFamily="34" charset="0"/>
              <a:buChar char="•"/>
            </a:pPr>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marL="1199972" lvl="3" indent="-171450">
              <a:buFont typeface="Arial" panose="020B0604020202020204" pitchFamily="34" charset="0"/>
              <a:buChar char="•"/>
            </a:pPr>
            <a:r>
              <a:rPr lang="en-US" sz="900" kern="1200" dirty="0">
                <a:solidFill>
                  <a:schemeClr val="tx1"/>
                </a:solidFill>
                <a:effectLst/>
                <a:latin typeface="Verdana" pitchFamily="64" charset="0"/>
                <a:ea typeface="ＭＳ Ｐゴシック" pitchFamily="64" charset="-128"/>
                <a:cs typeface="ＭＳ Ｐゴシック" pitchFamily="64" charset="-128"/>
              </a:rPr>
              <a:t>Give your partner a brief example of where that shows up in your everyday life or YMCA work.</a:t>
            </a:r>
          </a:p>
          <a:p>
            <a:pPr marL="514289" lvl="1" indent="-171450">
              <a:buFont typeface="Arial" panose="020B0604020202020204" pitchFamily="34" charset="0"/>
              <a:buChar char="•"/>
            </a:pPr>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marL="514289" lvl="1" indent="-171450">
              <a:buFont typeface="Arial" panose="020B0604020202020204" pitchFamily="34" charset="0"/>
              <a:buChar char="•"/>
            </a:pPr>
            <a:r>
              <a:rPr lang="en-US" sz="900" kern="1200" dirty="0">
                <a:solidFill>
                  <a:schemeClr val="tx1"/>
                </a:solidFill>
                <a:effectLst/>
                <a:latin typeface="Verdana" pitchFamily="64" charset="0"/>
                <a:ea typeface="ＭＳ Ｐゴシック" pitchFamily="64" charset="-128"/>
                <a:cs typeface="ＭＳ Ｐゴシック" pitchFamily="64" charset="-128"/>
              </a:rPr>
              <a:t>Next, identify one condition that helps you contribute at your best.</a:t>
            </a:r>
          </a:p>
          <a:p>
            <a:pPr marL="514289" lvl="1" indent="-171450">
              <a:buFont typeface="Arial" panose="020B0604020202020204" pitchFamily="34" charset="0"/>
              <a:buChar char="•"/>
            </a:pPr>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marL="1199972" lvl="3" indent="-171450">
              <a:buFont typeface="Arial" panose="020B0604020202020204" pitchFamily="34" charset="0"/>
              <a:buChar char="•"/>
            </a:pPr>
            <a:r>
              <a:rPr lang="en-US" sz="900" kern="1200" dirty="0">
                <a:solidFill>
                  <a:schemeClr val="tx1"/>
                </a:solidFill>
                <a:effectLst/>
                <a:latin typeface="Verdana" pitchFamily="64" charset="0"/>
                <a:ea typeface="ＭＳ Ｐゴシック" pitchFamily="64" charset="-128"/>
                <a:cs typeface="ＭＳ Ｐゴシック" pitchFamily="64" charset="-128"/>
              </a:rPr>
              <a:t>Consider what happens when that condition is not present.</a:t>
            </a:r>
          </a:p>
          <a:p>
            <a:pPr marL="514289" lvl="1" indent="-171450">
              <a:buFont typeface="Arial" panose="020B0604020202020204" pitchFamily="34" charset="0"/>
              <a:buChar char="•"/>
            </a:pPr>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marL="514289" lvl="1" indent="-171450">
              <a:buFont typeface="Arial" panose="020B0604020202020204" pitchFamily="34" charset="0"/>
              <a:buChar char="•"/>
            </a:pPr>
            <a:r>
              <a:rPr lang="en-US" sz="900" kern="1200" dirty="0">
                <a:solidFill>
                  <a:schemeClr val="tx1"/>
                </a:solidFill>
                <a:effectLst/>
                <a:latin typeface="Verdana" pitchFamily="64" charset="0"/>
                <a:ea typeface="ＭＳ Ｐゴシック" pitchFamily="64" charset="-128"/>
                <a:cs typeface="ＭＳ Ｐゴシック" pitchFamily="64" charset="-128"/>
              </a:rPr>
              <a:t>Finally, choose one item from Watch For. </a:t>
            </a:r>
          </a:p>
          <a:p>
            <a:pPr marL="514289" lvl="1" indent="-171450">
              <a:buFont typeface="Arial" panose="020B0604020202020204" pitchFamily="34" charset="0"/>
              <a:buChar char="•"/>
            </a:pPr>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marL="1199972" lvl="3" indent="-171450">
              <a:buFont typeface="Arial" panose="020B0604020202020204" pitchFamily="34" charset="0"/>
              <a:buChar char="•"/>
            </a:pPr>
            <a:r>
              <a:rPr lang="en-US" sz="900" kern="1200" dirty="0">
                <a:solidFill>
                  <a:schemeClr val="tx1"/>
                </a:solidFill>
                <a:effectLst/>
                <a:latin typeface="Verdana" pitchFamily="64" charset="0"/>
                <a:ea typeface="ＭＳ Ｐゴシック" pitchFamily="64" charset="-128"/>
                <a:cs typeface="ＭＳ Ｐゴシック" pitchFamily="64" charset="-128"/>
              </a:rPr>
              <a:t>How could that tendency affect the way you connect or work with someone whose experience, identity, motivation, or perspective differs from your own?</a:t>
            </a:r>
          </a:p>
          <a:p>
            <a:pPr lvl="0"/>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lvl="0"/>
            <a:r>
              <a:rPr lang="en-US" sz="900" kern="1200" dirty="0">
                <a:solidFill>
                  <a:schemeClr val="tx1"/>
                </a:solidFill>
                <a:effectLst/>
                <a:latin typeface="Verdana" pitchFamily="64" charset="0"/>
                <a:ea typeface="ＭＳ Ｐゴシック" pitchFamily="64" charset="-128"/>
                <a:cs typeface="ＭＳ Ｐゴシック" pitchFamily="64" charset="-128"/>
              </a:rPr>
              <a:t>As you listen, notice where your motivations and needs are similar and where they differ.</a:t>
            </a:r>
          </a:p>
          <a:p>
            <a:pPr lvl="0"/>
            <a:endParaRPr lang="en-US" sz="900" kern="1200" dirty="0">
              <a:solidFill>
                <a:schemeClr val="tx1"/>
              </a:solidFill>
              <a:effectLst/>
              <a:latin typeface="Verdana" pitchFamily="64" charset="0"/>
              <a:ea typeface="ＭＳ Ｐゴシック" pitchFamily="64" charset="-128"/>
              <a:cs typeface="ＭＳ Ｐゴシック" pitchFamily="64" charset="-128"/>
            </a:endParaRPr>
          </a:p>
          <a:p>
            <a:pPr lvl="0"/>
            <a:r>
              <a:rPr lang="en-US" sz="900" b="1" kern="1200" dirty="0">
                <a:solidFill>
                  <a:schemeClr val="tx1"/>
                </a:solidFill>
                <a:effectLst/>
                <a:latin typeface="Verdana" pitchFamily="64" charset="0"/>
                <a:ea typeface="ＭＳ Ｐゴシック" pitchFamily="64" charset="-128"/>
                <a:cs typeface="ＭＳ Ｐゴシック" pitchFamily="64" charset="-128"/>
              </a:rPr>
              <a:t>GIVE PARTICIPANTS 2 MINUTES FOR EXCHANGE</a:t>
            </a:r>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30</a:t>
            </a:fld>
            <a:endParaRPr lang="en-US"/>
          </a:p>
        </p:txBody>
      </p:sp>
    </p:spTree>
    <p:extLst>
      <p:ext uri="{BB962C8B-B14F-4D97-AF65-F5344CB8AC3E}">
        <p14:creationId xmlns:p14="http://schemas.microsoft.com/office/powerpoint/2010/main" val="2231388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Understanding Your Profile: How You Naturally Build Bridges (NICKY)</a:t>
            </a:r>
          </a:p>
          <a:p>
            <a:endParaRPr lang="en-US" dirty="0"/>
          </a:p>
          <a:p>
            <a:r>
              <a:rPr lang="en-US" dirty="0"/>
              <a:t>Now that we have explored why we contribute, let’s look more closely at the contribution itself through your Profile.</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31</a:t>
            </a:fld>
            <a:endParaRPr lang="en-US"/>
          </a:p>
        </p:txBody>
      </p:sp>
    </p:spTree>
    <p:extLst>
      <p:ext uri="{BB962C8B-B14F-4D97-AF65-F5344CB8AC3E}">
        <p14:creationId xmlns:p14="http://schemas.microsoft.com/office/powerpoint/2010/main" val="30914334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Understanding your Profile (NICKY)</a:t>
            </a:r>
          </a:p>
          <a:p>
            <a:endParaRPr lang="en-US" dirty="0"/>
          </a:p>
          <a:p>
            <a:r>
              <a:rPr lang="en-US" dirty="0"/>
              <a:t>Your Mindset helps explain why you contribute. Your Profile describes how you naturally contribute to bridgebuilding efforts.</a:t>
            </a:r>
          </a:p>
          <a:p>
            <a:endParaRPr lang="en-US" dirty="0"/>
          </a:p>
          <a:p>
            <a:r>
              <a:rPr lang="en-US" dirty="0"/>
              <a:t>It reflects the strengths, approaches, and behaviors you are most likely to use when:</a:t>
            </a:r>
          </a:p>
          <a:p>
            <a:endParaRPr lang="en-US" dirty="0"/>
          </a:p>
          <a:p>
            <a:pPr marL="514289" lvl="1" indent="-171450">
              <a:buFont typeface="Arial" panose="020B0604020202020204" pitchFamily="34" charset="0"/>
              <a:buChar char="•"/>
            </a:pPr>
            <a:r>
              <a:rPr lang="en-US" dirty="0"/>
              <a:t>Building relationships </a:t>
            </a:r>
          </a:p>
          <a:p>
            <a:pPr marL="514289" lvl="1" indent="-171450">
              <a:buFont typeface="Arial" panose="020B0604020202020204" pitchFamily="34" charset="0"/>
              <a:buChar char="•"/>
            </a:pPr>
            <a:r>
              <a:rPr lang="en-US" dirty="0"/>
              <a:t>Fostering belonging </a:t>
            </a:r>
          </a:p>
          <a:p>
            <a:pPr marL="514289" lvl="1" indent="-171450">
              <a:buFont typeface="Arial" panose="020B0604020202020204" pitchFamily="34" charset="0"/>
              <a:buChar char="•"/>
            </a:pPr>
            <a:r>
              <a:rPr lang="en-US" dirty="0"/>
              <a:t>Solving challenges </a:t>
            </a:r>
          </a:p>
          <a:p>
            <a:pPr marL="514289" lvl="1" indent="-171450">
              <a:buFont typeface="Arial" panose="020B0604020202020204" pitchFamily="34" charset="0"/>
              <a:buChar char="•"/>
            </a:pPr>
            <a:r>
              <a:rPr lang="en-US" dirty="0"/>
              <a:t>Navigating differences </a:t>
            </a:r>
          </a:p>
          <a:p>
            <a:pPr marL="514289" lvl="1" indent="-171450">
              <a:buFont typeface="Arial" panose="020B0604020202020204" pitchFamily="34" charset="0"/>
              <a:buChar char="•"/>
            </a:pPr>
            <a:r>
              <a:rPr lang="en-US" dirty="0"/>
              <a:t>Helping people work together </a:t>
            </a:r>
          </a:p>
          <a:p>
            <a:endParaRPr lang="en-US" dirty="0"/>
          </a:p>
          <a:p>
            <a:r>
              <a:rPr lang="en-US" dirty="0"/>
              <a:t>Your Profile does not describe everything you can do. It gives you language for the contribution you may make first or most naturally.</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32</a:t>
            </a:fld>
            <a:endParaRPr lang="en-US"/>
          </a:p>
        </p:txBody>
      </p:sp>
    </p:spTree>
    <p:extLst>
      <p:ext uri="{BB962C8B-B14F-4D97-AF65-F5344CB8AC3E}">
        <p14:creationId xmlns:p14="http://schemas.microsoft.com/office/powerpoint/2010/main" val="28227239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Six Profiles, Different Contributions (NICKY</a:t>
            </a:r>
            <a:r>
              <a:rPr lang="en-US" dirty="0"/>
              <a:t>)</a:t>
            </a:r>
          </a:p>
          <a:p>
            <a:endParaRPr lang="en-US" dirty="0"/>
          </a:p>
          <a:p>
            <a:r>
              <a:rPr lang="en-US" dirty="0"/>
              <a:t>The Blueprint describes six ways people may naturally contribute.</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33</a:t>
            </a:fld>
            <a:endParaRPr lang="en-US"/>
          </a:p>
        </p:txBody>
      </p:sp>
    </p:spTree>
    <p:extLst>
      <p:ext uri="{BB962C8B-B14F-4D97-AF65-F5344CB8AC3E}">
        <p14:creationId xmlns:p14="http://schemas.microsoft.com/office/powerpoint/2010/main" val="10960485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NICKY</a:t>
            </a:r>
          </a:p>
          <a:p>
            <a:endParaRPr lang="en-US" dirty="0"/>
          </a:p>
          <a:p>
            <a:pPr marL="0" indent="0">
              <a:buFont typeface="Arial" panose="020B0604020202020204" pitchFamily="34" charset="0"/>
              <a:buNone/>
            </a:pPr>
            <a:r>
              <a:rPr lang="en-US" dirty="0"/>
              <a:t>Anchors keep people connected to purpose. </a:t>
            </a:r>
          </a:p>
          <a:p>
            <a:pPr marL="514289" lvl="1" indent="-171450">
              <a:buFont typeface="Arial" panose="020B0604020202020204" pitchFamily="34" charset="0"/>
              <a:buChar char="•"/>
            </a:pPr>
            <a:r>
              <a:rPr lang="en-US" dirty="0"/>
              <a:t>They help individuals and groups remain grounded in shared values, direction, and what matters most.</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34</a:t>
            </a:fld>
            <a:endParaRPr lang="en-US"/>
          </a:p>
        </p:txBody>
      </p:sp>
    </p:spTree>
    <p:extLst>
      <p:ext uri="{BB962C8B-B14F-4D97-AF65-F5344CB8AC3E}">
        <p14:creationId xmlns:p14="http://schemas.microsoft.com/office/powerpoint/2010/main" val="42268230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NICKY</a:t>
            </a:r>
          </a:p>
          <a:p>
            <a:endParaRPr lang="en-US" b="1" dirty="0"/>
          </a:p>
          <a:p>
            <a:r>
              <a:rPr lang="en-US" b="0" dirty="0"/>
              <a:t>Architects design pathways for belonging. </a:t>
            </a:r>
          </a:p>
          <a:p>
            <a:pPr marL="514289" lvl="1" indent="-171450">
              <a:buFont typeface="Arial" panose="020B0604020202020204" pitchFamily="34" charset="0"/>
              <a:buChar char="•"/>
            </a:pPr>
            <a:r>
              <a:rPr lang="en-US" b="0" dirty="0"/>
              <a:t>They transform ideas into structures, systems, programs, and plans that help connection last.</a:t>
            </a:r>
          </a:p>
          <a:p>
            <a:endParaRPr lang="en-US" b="0"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35</a:t>
            </a:fld>
            <a:endParaRPr lang="en-US"/>
          </a:p>
        </p:txBody>
      </p:sp>
    </p:spTree>
    <p:extLst>
      <p:ext uri="{BB962C8B-B14F-4D97-AF65-F5344CB8AC3E}">
        <p14:creationId xmlns:p14="http://schemas.microsoft.com/office/powerpoint/2010/main" val="12391924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NICKY</a:t>
            </a:r>
            <a:endParaRPr lang="en-US" b="0" dirty="0"/>
          </a:p>
          <a:p>
            <a:endParaRPr lang="en-US" b="0" dirty="0"/>
          </a:p>
          <a:p>
            <a:r>
              <a:rPr lang="en-US" b="0" dirty="0"/>
              <a:t>Engineers turn intention into action. </a:t>
            </a:r>
          </a:p>
          <a:p>
            <a:pPr marL="514289" lvl="1" indent="-171450">
              <a:buFont typeface="Arial" panose="020B0604020202020204" pitchFamily="34" charset="0"/>
              <a:buChar char="•"/>
            </a:pPr>
            <a:r>
              <a:rPr lang="en-US" b="0" dirty="0"/>
              <a:t>They create practical systems, reliability, and consistency that move bridgebuilding from vision to reality.</a:t>
            </a:r>
          </a:p>
          <a:p>
            <a:endParaRPr lang="en-US" b="1"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36</a:t>
            </a:fld>
            <a:endParaRPr lang="en-US"/>
          </a:p>
        </p:txBody>
      </p:sp>
    </p:spTree>
    <p:extLst>
      <p:ext uri="{BB962C8B-B14F-4D97-AF65-F5344CB8AC3E}">
        <p14:creationId xmlns:p14="http://schemas.microsoft.com/office/powerpoint/2010/main" val="27821982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NICKY</a:t>
            </a:r>
          </a:p>
          <a:p>
            <a:endParaRPr lang="en-US" b="1" dirty="0"/>
          </a:p>
          <a:p>
            <a:r>
              <a:rPr lang="en-US" b="0" dirty="0"/>
              <a:t>Masons develop people through relationships. </a:t>
            </a:r>
          </a:p>
          <a:p>
            <a:pPr marL="514289" lvl="1" indent="-171450">
              <a:buFont typeface="Arial" panose="020B0604020202020204" pitchFamily="34" charset="0"/>
              <a:buChar char="•"/>
            </a:pPr>
            <a:r>
              <a:rPr lang="en-US" b="0" dirty="0"/>
              <a:t>They build trust one relationship at a time and help others grow, heal, and succeed through intentional support.</a:t>
            </a:r>
          </a:p>
          <a:p>
            <a:endParaRPr lang="en-US" b="0"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37</a:t>
            </a:fld>
            <a:endParaRPr lang="en-US"/>
          </a:p>
        </p:txBody>
      </p:sp>
    </p:spTree>
    <p:extLst>
      <p:ext uri="{BB962C8B-B14F-4D97-AF65-F5344CB8AC3E}">
        <p14:creationId xmlns:p14="http://schemas.microsoft.com/office/powerpoint/2010/main" val="877696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NICKY</a:t>
            </a:r>
          </a:p>
          <a:p>
            <a:endParaRPr lang="en-US" dirty="0"/>
          </a:p>
          <a:p>
            <a:r>
              <a:rPr lang="en-US" dirty="0"/>
              <a:t>Surveyors create understanding before action. </a:t>
            </a:r>
          </a:p>
          <a:p>
            <a:pPr marL="514289" lvl="1" indent="-171450">
              <a:buFont typeface="Arial" panose="020B0604020202020204" pitchFamily="34" charset="0"/>
              <a:buChar char="•"/>
            </a:pPr>
            <a:r>
              <a:rPr lang="en-US" dirty="0"/>
              <a:t>They help people see more clearly by listening, learning, asking questions, and exploring different perspectives.</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38</a:t>
            </a:fld>
            <a:endParaRPr lang="en-US"/>
          </a:p>
        </p:txBody>
      </p:sp>
    </p:spTree>
    <p:extLst>
      <p:ext uri="{BB962C8B-B14F-4D97-AF65-F5344CB8AC3E}">
        <p14:creationId xmlns:p14="http://schemas.microsoft.com/office/powerpoint/2010/main" val="41761883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NICKY</a:t>
            </a:r>
          </a:p>
          <a:p>
            <a:endParaRPr lang="en-US" b="1" dirty="0"/>
          </a:p>
          <a:p>
            <a:r>
              <a:rPr lang="en-US" b="0" dirty="0"/>
              <a:t>Welders strengthen the bonds that hold people together. </a:t>
            </a:r>
          </a:p>
          <a:p>
            <a:pPr marL="514289" lvl="1" indent="-171450">
              <a:buFont typeface="Arial" panose="020B0604020202020204" pitchFamily="34" charset="0"/>
              <a:buChar char="•"/>
            </a:pPr>
            <a:r>
              <a:rPr lang="en-US" b="0" dirty="0"/>
              <a:t>They create connection, cohesion, and trust across differences.</a:t>
            </a:r>
          </a:p>
          <a:p>
            <a:endParaRPr lang="en-US" b="1"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39</a:t>
            </a:fld>
            <a:endParaRPr lang="en-US"/>
          </a:p>
        </p:txBody>
      </p:sp>
    </p:spTree>
    <p:extLst>
      <p:ext uri="{BB962C8B-B14F-4D97-AF65-F5344CB8AC3E}">
        <p14:creationId xmlns:p14="http://schemas.microsoft.com/office/powerpoint/2010/main" val="167706917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64755A-8AF6-A8C0-E823-525F2AD8CC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3DD42C-92C2-C7CC-155A-27B867AED6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7844DF-D2F4-7D04-0255-660ED872B2DE}"/>
              </a:ext>
            </a:extLst>
          </p:cNvPr>
          <p:cNvSpPr>
            <a:spLocks noGrp="1"/>
          </p:cNvSpPr>
          <p:nvPr>
            <p:ph type="body" idx="1"/>
          </p:nvPr>
        </p:nvSpPr>
        <p:spPr/>
        <p:txBody>
          <a:bodyPr/>
          <a:lstStyle/>
          <a:p>
            <a:r>
              <a:rPr lang="en-US" b="1" dirty="0"/>
              <a:t>NICKY</a:t>
            </a:r>
            <a:endParaRPr lang="en-US" dirty="0"/>
          </a:p>
          <a:p>
            <a:endParaRPr lang="en-US" dirty="0"/>
          </a:p>
          <a:p>
            <a:r>
              <a:rPr lang="en-US" dirty="0"/>
              <a:t>Each Profile represents a useful contribution. No single Profile represents everything a relationship, team, organization, or community needs.</a:t>
            </a:r>
          </a:p>
        </p:txBody>
      </p:sp>
      <p:sp>
        <p:nvSpPr>
          <p:cNvPr id="4" name="Slide Number Placeholder 3">
            <a:extLst>
              <a:ext uri="{FF2B5EF4-FFF2-40B4-BE49-F238E27FC236}">
                <a16:creationId xmlns:a16="http://schemas.microsoft.com/office/drawing/2014/main" id="{BE6E6810-B568-0766-E169-3BC3EE0DD836}"/>
              </a:ext>
            </a:extLst>
          </p:cNvPr>
          <p:cNvSpPr>
            <a:spLocks noGrp="1"/>
          </p:cNvSpPr>
          <p:nvPr>
            <p:ph type="sldNum" sz="quarter" idx="5"/>
          </p:nvPr>
        </p:nvSpPr>
        <p:spPr/>
        <p:txBody>
          <a:bodyPr/>
          <a:lstStyle/>
          <a:p>
            <a:pPr>
              <a:defRPr/>
            </a:pPr>
            <a:fld id="{F50C3D00-B2F6-4D83-A049-FE51B6E62AD3}" type="slidenum">
              <a:rPr lang="en-US" smtClean="0"/>
              <a:pPr>
                <a:defRPr/>
              </a:pPr>
              <a:t>40</a:t>
            </a:fld>
            <a:endParaRPr lang="en-US"/>
          </a:p>
        </p:txBody>
      </p:sp>
    </p:spTree>
    <p:extLst>
      <p:ext uri="{BB962C8B-B14F-4D97-AF65-F5344CB8AC3E}">
        <p14:creationId xmlns:p14="http://schemas.microsoft.com/office/powerpoint/2010/main" val="38978107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Your Profile In Your Own Words (NICKY)</a:t>
            </a:r>
          </a:p>
          <a:p>
            <a:endParaRPr lang="en-US" dirty="0"/>
          </a:p>
          <a:p>
            <a:r>
              <a:rPr lang="en-US" dirty="0"/>
              <a:t>Return to your Profile Description on page 1.</a:t>
            </a:r>
          </a:p>
          <a:p>
            <a:endParaRPr lang="en-US" dirty="0"/>
          </a:p>
          <a:p>
            <a:r>
              <a:rPr lang="en-US" dirty="0"/>
              <a:t>Take a moment to consider:</a:t>
            </a:r>
          </a:p>
          <a:p>
            <a:endParaRPr lang="en-US" dirty="0"/>
          </a:p>
          <a:p>
            <a:pPr marL="514289" lvl="1" indent="-171450">
              <a:buFont typeface="Arial" panose="020B0604020202020204" pitchFamily="34" charset="0"/>
              <a:buChar char="•"/>
            </a:pPr>
            <a:r>
              <a:rPr lang="en-US" dirty="0"/>
              <a:t>How would you summarize your Profile Description in your own words?</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Avoid reading the report word for word. Think about how you would explain your Profile to someone unfamiliar with the Blueprint.</a:t>
            </a:r>
          </a:p>
          <a:p>
            <a:endParaRPr lang="en-US" dirty="0"/>
          </a:p>
          <a:p>
            <a:r>
              <a:rPr lang="en-US" b="1" dirty="0"/>
              <a:t>ALLOW APPROXIMATELY 30 SECONDS.</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41</a:t>
            </a:fld>
            <a:endParaRPr lang="en-US"/>
          </a:p>
        </p:txBody>
      </p:sp>
    </p:spTree>
    <p:extLst>
      <p:ext uri="{BB962C8B-B14F-4D97-AF65-F5344CB8AC3E}">
        <p14:creationId xmlns:p14="http://schemas.microsoft.com/office/powerpoint/2010/main" val="39920094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Partner Exchange (NICKY)</a:t>
            </a:r>
          </a:p>
          <a:p>
            <a:endParaRPr lang="en-US" dirty="0"/>
          </a:p>
          <a:p>
            <a:r>
              <a:rPr lang="en-US" dirty="0"/>
              <a:t>Turn to someone seated near you. Each person will have approximately one minute.</a:t>
            </a:r>
          </a:p>
          <a:p>
            <a:endParaRPr lang="en-US" dirty="0"/>
          </a:p>
          <a:p>
            <a:r>
              <a:rPr lang="en-US" dirty="0"/>
              <a:t>Share:</a:t>
            </a:r>
          </a:p>
          <a:p>
            <a:pPr marL="514289" lvl="1" indent="-171450">
              <a:buFont typeface="Arial" panose="020B0604020202020204" pitchFamily="34" charset="0"/>
              <a:buChar char="•"/>
            </a:pPr>
            <a:r>
              <a:rPr lang="en-US" dirty="0"/>
              <a:t>Your Profile summary in your own words. </a:t>
            </a:r>
          </a:p>
          <a:p>
            <a:pPr marL="514289" lvl="1" indent="-171450">
              <a:buFont typeface="Arial" panose="020B0604020202020204" pitchFamily="34" charset="0"/>
              <a:buChar char="•"/>
            </a:pPr>
            <a:r>
              <a:rPr lang="en-US" dirty="0"/>
              <a:t>Share how it’s shown up here or at work</a:t>
            </a:r>
          </a:p>
          <a:p>
            <a:endParaRPr lang="en-US" dirty="0"/>
          </a:p>
          <a:p>
            <a:r>
              <a:rPr lang="en-US" dirty="0"/>
              <a:t>As you listen, focus on understanding what your partner naturally brings.</a:t>
            </a:r>
          </a:p>
          <a:p>
            <a:endParaRPr lang="en-US" dirty="0"/>
          </a:p>
          <a:p>
            <a:r>
              <a:rPr lang="en-US" b="1" dirty="0"/>
              <a:t>ALLOW APPROXIMATELY 2 MINUTES.</a:t>
            </a:r>
          </a:p>
          <a:p>
            <a:endParaRPr lang="en-US" dirty="0"/>
          </a:p>
          <a:p>
            <a:pPr lvl="2"/>
            <a:r>
              <a:rPr lang="en-US" sz="900" kern="1200" dirty="0">
                <a:solidFill>
                  <a:schemeClr val="tx1"/>
                </a:solidFill>
                <a:effectLst/>
                <a:latin typeface="Verdana" pitchFamily="64" charset="0"/>
                <a:ea typeface="ＭＳ Ｐゴシック" pitchFamily="64" charset="-128"/>
                <a:cs typeface="+mn-cs"/>
              </a:rPr>
              <a:t>Your Profile gives you language for how you naturally contribute.</a:t>
            </a:r>
            <a:endParaRPr lang="en-US" sz="1050" kern="1200" dirty="0">
              <a:solidFill>
                <a:schemeClr val="tx1"/>
              </a:solidFill>
              <a:effectLst/>
              <a:latin typeface="Verdana" pitchFamily="64" charset="0"/>
              <a:ea typeface="ＭＳ Ｐゴシック" pitchFamily="64" charset="-128"/>
              <a:cs typeface="+mn-cs"/>
            </a:endParaRPr>
          </a:p>
          <a:p>
            <a:r>
              <a:rPr lang="en-US" sz="900" kern="1200" dirty="0">
                <a:solidFill>
                  <a:schemeClr val="tx1"/>
                </a:solidFill>
                <a:effectLst/>
                <a:latin typeface="Verdana" pitchFamily="64" charset="0"/>
                <a:ea typeface="ＭＳ Ｐゴシック" pitchFamily="64" charset="-128"/>
                <a:cs typeface="ＭＳ Ｐゴシック" pitchFamily="64" charset="-128"/>
              </a:rPr>
              <a:t> </a:t>
            </a:r>
            <a:endParaRPr lang="en-US" sz="1050" kern="1200" dirty="0">
              <a:solidFill>
                <a:schemeClr val="tx1"/>
              </a:solidFill>
              <a:effectLst/>
              <a:latin typeface="Verdana" pitchFamily="64" charset="0"/>
              <a:ea typeface="ＭＳ Ｐゴシック" pitchFamily="64" charset="-128"/>
              <a:cs typeface="ＭＳ Ｐゴシック" pitchFamily="64" charset="-128"/>
            </a:endParaRPr>
          </a:p>
          <a:p>
            <a:pPr lvl="2"/>
            <a:r>
              <a:rPr lang="en-US" sz="900" kern="1200" dirty="0">
                <a:solidFill>
                  <a:schemeClr val="tx1"/>
                </a:solidFill>
                <a:effectLst/>
                <a:latin typeface="Verdana" pitchFamily="64" charset="0"/>
                <a:ea typeface="ＭＳ Ｐゴシック" pitchFamily="64" charset="-128"/>
                <a:cs typeface="+mn-cs"/>
              </a:rPr>
              <a:t>It is not a fixed set of abilities, and it does not mean that only certain skills are available to you.</a:t>
            </a:r>
            <a:endParaRPr lang="en-US" sz="1050" kern="1200" dirty="0">
              <a:solidFill>
                <a:schemeClr val="tx1"/>
              </a:solidFill>
              <a:effectLst/>
              <a:latin typeface="Verdana" pitchFamily="64" charset="0"/>
              <a:ea typeface="ＭＳ Ｐゴシック" pitchFamily="64" charset="-128"/>
              <a:cs typeface="+mn-cs"/>
            </a:endParaRP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42</a:t>
            </a:fld>
            <a:endParaRPr lang="en-US"/>
          </a:p>
        </p:txBody>
      </p:sp>
    </p:spTree>
    <p:extLst>
      <p:ext uri="{BB962C8B-B14F-4D97-AF65-F5344CB8AC3E}">
        <p14:creationId xmlns:p14="http://schemas.microsoft.com/office/powerpoint/2010/main" val="126300612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Understanding Your Bridgebuilding Skills: Strengths and Growth Opportunities (GEORGE)</a:t>
            </a:r>
          </a:p>
          <a:p>
            <a:endParaRPr lang="en-US" dirty="0"/>
          </a:p>
          <a:p>
            <a:r>
              <a:rPr lang="en-US" dirty="0"/>
              <a:t>Your Profile describes how you naturally contribute to bridgebuilding.</a:t>
            </a:r>
          </a:p>
          <a:p>
            <a:endParaRPr lang="en-US" dirty="0"/>
          </a:p>
          <a:p>
            <a:r>
              <a:rPr lang="en-US" dirty="0"/>
              <a:t>The next part of your report identifies the skills that support that contribution.</a:t>
            </a:r>
          </a:p>
          <a:p>
            <a:endParaRPr lang="en-US" dirty="0"/>
          </a:p>
        </p:txBody>
      </p:sp>
      <p:sp>
        <p:nvSpPr>
          <p:cNvPr id="4" name="Slide Number Placeholder 3"/>
          <p:cNvSpPr>
            <a:spLocks noGrp="1"/>
          </p:cNvSpPr>
          <p:nvPr>
            <p:ph type="sldNum" sz="quarter" idx="5"/>
          </p:nvPr>
        </p:nvSpPr>
        <p:spPr/>
        <p:txBody>
          <a:bodyPr/>
          <a:lstStyle/>
          <a:p>
            <a:pPr>
              <a:defRPr/>
            </a:pPr>
            <a:fld id="{F50C3D00-B2F6-4D83-A049-FE51B6E62AD3}" type="slidenum">
              <a:rPr lang="en-US" smtClean="0"/>
              <a:pPr>
                <a:defRPr/>
              </a:pPr>
              <a:t>43</a:t>
            </a:fld>
            <a:endParaRPr lang="en-US"/>
          </a:p>
        </p:txBody>
      </p:sp>
    </p:spTree>
    <p:extLst>
      <p:ext uri="{BB962C8B-B14F-4D97-AF65-F5344CB8AC3E}">
        <p14:creationId xmlns:p14="http://schemas.microsoft.com/office/powerpoint/2010/main" val="328912653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3E3D9-FD32-7D1A-5B06-370B28F9A9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0BF7E2-8C13-8B89-696F-43106C10B9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5C473F-7DB5-6158-558D-5025E96FEE33}"/>
              </a:ext>
            </a:extLst>
          </p:cNvPr>
          <p:cNvSpPr>
            <a:spLocks noGrp="1"/>
          </p:cNvSpPr>
          <p:nvPr>
            <p:ph type="body" idx="1"/>
          </p:nvPr>
        </p:nvSpPr>
        <p:spPr/>
        <p:txBody>
          <a:bodyPr/>
          <a:lstStyle/>
          <a:p>
            <a:pPr lvl="0"/>
            <a:r>
              <a:rPr lang="en-US" b="1" dirty="0"/>
              <a:t>From Profile to Skills You Create Impact (GEORGE)</a:t>
            </a:r>
          </a:p>
          <a:p>
            <a:pPr lvl="0"/>
            <a:endParaRPr lang="en-US" dirty="0"/>
          </a:p>
          <a:p>
            <a:pPr lvl="0"/>
            <a:r>
              <a:rPr lang="en-US" dirty="0"/>
              <a:t>The Blueprint includes 18 Core Skills shared across all six Profiles and all three Mindsets.</a:t>
            </a:r>
          </a:p>
          <a:p>
            <a:pPr lvl="0"/>
            <a:endParaRPr lang="en-US" dirty="0"/>
          </a:p>
          <a:p>
            <a:pPr lvl="0"/>
            <a:r>
              <a:rPr lang="en-US" dirty="0"/>
              <a:t>That consistency is important. A skill has the same core meaning regardless of your Profile or Mindset. What changes is how you may apply it through your particular Profile.</a:t>
            </a:r>
          </a:p>
        </p:txBody>
      </p:sp>
      <p:sp>
        <p:nvSpPr>
          <p:cNvPr id="4" name="Slide Number Placeholder 3">
            <a:extLst>
              <a:ext uri="{FF2B5EF4-FFF2-40B4-BE49-F238E27FC236}">
                <a16:creationId xmlns:a16="http://schemas.microsoft.com/office/drawing/2014/main" id="{2BF99A97-39A7-1799-546B-303E771C57AC}"/>
              </a:ext>
            </a:extLst>
          </p:cNvPr>
          <p:cNvSpPr>
            <a:spLocks noGrp="1"/>
          </p:cNvSpPr>
          <p:nvPr>
            <p:ph type="sldNum" sz="quarter" idx="5"/>
          </p:nvPr>
        </p:nvSpPr>
        <p:spPr/>
        <p:txBody>
          <a:bodyPr/>
          <a:lstStyle/>
          <a:p>
            <a:pPr>
              <a:defRPr/>
            </a:pPr>
            <a:fld id="{F50C3D00-B2F6-4D83-A049-FE51B6E62AD3}" type="slidenum">
              <a:rPr lang="en-US" smtClean="0"/>
              <a:pPr>
                <a:defRPr/>
              </a:pPr>
              <a:t>44</a:t>
            </a:fld>
            <a:endParaRPr lang="en-US"/>
          </a:p>
        </p:txBody>
      </p:sp>
    </p:spTree>
    <p:extLst>
      <p:ext uri="{BB962C8B-B14F-4D97-AF65-F5344CB8AC3E}">
        <p14:creationId xmlns:p14="http://schemas.microsoft.com/office/powerpoint/2010/main" val="22427941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69863-8AF0-28AF-C848-10B83933EE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6C66A2-2F08-254E-6976-48C862C233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90A7CF-902E-78F2-1CF5-0AFAE2C7CB59}"/>
              </a:ext>
            </a:extLst>
          </p:cNvPr>
          <p:cNvSpPr>
            <a:spLocks noGrp="1"/>
          </p:cNvSpPr>
          <p:nvPr>
            <p:ph type="body" idx="1"/>
          </p:nvPr>
        </p:nvSpPr>
        <p:spPr/>
        <p:txBody>
          <a:bodyPr/>
          <a:lstStyle/>
          <a:p>
            <a:r>
              <a:rPr lang="en-US" b="1" dirty="0"/>
              <a:t>Skills You Use and Skills You Can Strengthen (GEORGE)</a:t>
            </a:r>
          </a:p>
          <a:p>
            <a:endParaRPr lang="en-US" dirty="0"/>
          </a:p>
          <a:p>
            <a:r>
              <a:rPr lang="en-US" dirty="0"/>
              <a:t>Your report identifies two ways to consider the skills:</a:t>
            </a:r>
          </a:p>
          <a:p>
            <a:endParaRPr lang="en-US" dirty="0"/>
          </a:p>
          <a:p>
            <a:pPr marL="514289" lvl="1" indent="-171450">
              <a:buFont typeface="Arial" panose="020B0604020202020204" pitchFamily="34" charset="0"/>
              <a:buChar char="•"/>
            </a:pPr>
            <a:r>
              <a:rPr lang="en-US" dirty="0"/>
              <a:t>Primary Strengths: Skills you may already use naturally and consistently. </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Growth Opportunities: Skills that could expand your effectiveness or help you respond differently when a situation requires it. </a:t>
            </a:r>
          </a:p>
          <a:p>
            <a:endParaRPr lang="en-US" dirty="0"/>
          </a:p>
          <a:p>
            <a:r>
              <a:rPr lang="en-US" dirty="0"/>
              <a:t>A Growth Opportunity is not a weakness or personal flaw. It is a skill that may help you move beyond your natural first response.</a:t>
            </a:r>
          </a:p>
          <a:p>
            <a:endParaRPr lang="en-US" dirty="0"/>
          </a:p>
          <a:p>
            <a:r>
              <a:rPr lang="en-US" dirty="0"/>
              <a:t>The 18 Core Skills extend across three areas:</a:t>
            </a:r>
          </a:p>
          <a:p>
            <a:pPr marL="514289" lvl="1" indent="-171450">
              <a:buFont typeface="Arial" panose="020B0604020202020204" pitchFamily="34" charset="0"/>
              <a:buChar char="•"/>
            </a:pPr>
            <a:r>
              <a:rPr lang="en-US" dirty="0"/>
              <a:t>Individual and relational practice </a:t>
            </a:r>
          </a:p>
          <a:p>
            <a:pPr marL="514289" lvl="1" indent="-171450">
              <a:buFont typeface="Arial" panose="020B0604020202020204" pitchFamily="34" charset="0"/>
              <a:buChar char="•"/>
            </a:pPr>
            <a:r>
              <a:rPr lang="en-US" dirty="0"/>
              <a:t>Organizational and leadership practice </a:t>
            </a:r>
          </a:p>
          <a:p>
            <a:pPr marL="514289" lvl="1" indent="-171450">
              <a:buFont typeface="Arial" panose="020B0604020202020204" pitchFamily="34" charset="0"/>
              <a:buChar char="•"/>
            </a:pPr>
            <a:r>
              <a:rPr lang="en-US" dirty="0"/>
              <a:t>Systems-level and community engagement</a:t>
            </a:r>
          </a:p>
        </p:txBody>
      </p:sp>
      <p:sp>
        <p:nvSpPr>
          <p:cNvPr id="4" name="Slide Number Placeholder 3">
            <a:extLst>
              <a:ext uri="{FF2B5EF4-FFF2-40B4-BE49-F238E27FC236}">
                <a16:creationId xmlns:a16="http://schemas.microsoft.com/office/drawing/2014/main" id="{3A2592CA-9AA7-10ED-BE27-EA5F28CA35D3}"/>
              </a:ext>
            </a:extLst>
          </p:cNvPr>
          <p:cNvSpPr>
            <a:spLocks noGrp="1"/>
          </p:cNvSpPr>
          <p:nvPr>
            <p:ph type="sldNum" sz="quarter" idx="5"/>
          </p:nvPr>
        </p:nvSpPr>
        <p:spPr/>
        <p:txBody>
          <a:bodyPr/>
          <a:lstStyle/>
          <a:p>
            <a:pPr>
              <a:defRPr/>
            </a:pPr>
            <a:fld id="{F50C3D00-B2F6-4D83-A049-FE51B6E62AD3}" type="slidenum">
              <a:rPr lang="en-US" smtClean="0"/>
              <a:pPr>
                <a:defRPr/>
              </a:pPr>
              <a:t>45</a:t>
            </a:fld>
            <a:endParaRPr lang="en-US"/>
          </a:p>
        </p:txBody>
      </p:sp>
    </p:spTree>
    <p:extLst>
      <p:ext uri="{BB962C8B-B14F-4D97-AF65-F5344CB8AC3E}">
        <p14:creationId xmlns:p14="http://schemas.microsoft.com/office/powerpoint/2010/main" val="4046691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CAF69-3D0B-E408-958D-967FEA42C6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9BC1EF-67F9-454A-BA6C-908FCCEAC1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FE6301-131C-33F1-5C78-2151BB0F1AA4}"/>
              </a:ext>
            </a:extLst>
          </p:cNvPr>
          <p:cNvSpPr>
            <a:spLocks noGrp="1"/>
          </p:cNvSpPr>
          <p:nvPr>
            <p:ph type="body" idx="1"/>
          </p:nvPr>
        </p:nvSpPr>
        <p:spPr/>
        <p:txBody>
          <a:bodyPr/>
          <a:lstStyle/>
          <a:p>
            <a:r>
              <a:rPr lang="en-US" b="1" dirty="0"/>
              <a:t>Name Your Skills (GEORGE)</a:t>
            </a:r>
          </a:p>
          <a:p>
            <a:endParaRPr lang="en-US" b="1" dirty="0"/>
          </a:p>
          <a:p>
            <a:r>
              <a:rPr lang="en-US" b="0" dirty="0"/>
              <a:t>Return to the Primary Strengths and Growth Opportunities in your report on Page 2.</a:t>
            </a:r>
          </a:p>
          <a:p>
            <a:endParaRPr lang="en-US" b="0" dirty="0"/>
          </a:p>
          <a:p>
            <a:r>
              <a:rPr lang="en-US" b="0" dirty="0"/>
              <a:t>Name one skill that stands out to you. It may be:</a:t>
            </a:r>
          </a:p>
          <a:p>
            <a:endParaRPr lang="en-US" b="0" dirty="0"/>
          </a:p>
          <a:p>
            <a:pPr marL="514289" lvl="1" indent="-171450">
              <a:buFont typeface="Arial" panose="020B0604020202020204" pitchFamily="34" charset="0"/>
              <a:buChar char="•"/>
            </a:pPr>
            <a:r>
              <a:rPr lang="en-US" b="0" dirty="0"/>
              <a:t>A strength you recognize in yourself </a:t>
            </a:r>
          </a:p>
          <a:p>
            <a:pPr marL="514289" lvl="1" indent="-171450">
              <a:buFont typeface="Arial" panose="020B0604020202020204" pitchFamily="34" charset="0"/>
              <a:buChar char="•"/>
            </a:pPr>
            <a:r>
              <a:rPr lang="en-US" b="0" dirty="0"/>
              <a:t>A skill you want to use more intentionally </a:t>
            </a:r>
          </a:p>
          <a:p>
            <a:pPr marL="514289" lvl="1" indent="-171450">
              <a:buFont typeface="Arial" panose="020B0604020202020204" pitchFamily="34" charset="0"/>
              <a:buChar char="•"/>
            </a:pPr>
            <a:r>
              <a:rPr lang="en-US" b="0" dirty="0"/>
              <a:t>A growth opportunity you want to explore </a:t>
            </a:r>
          </a:p>
          <a:p>
            <a:pPr marL="514289" lvl="1" indent="-171450">
              <a:buFont typeface="Arial" panose="020B0604020202020204" pitchFamily="34" charset="0"/>
              <a:buChar char="•"/>
            </a:pPr>
            <a:r>
              <a:rPr lang="en-US" b="0" dirty="0"/>
              <a:t>Use the skill’s name rather than describing the entire example.</a:t>
            </a:r>
          </a:p>
          <a:p>
            <a:endParaRPr lang="en-US" b="1" dirty="0"/>
          </a:p>
          <a:p>
            <a:r>
              <a:rPr lang="en-US" b="1" dirty="0"/>
              <a:t>ASK PEOPLE TO YELL STRENGTHS</a:t>
            </a:r>
          </a:p>
          <a:p>
            <a:endParaRPr lang="en-US" b="0" dirty="0"/>
          </a:p>
          <a:p>
            <a:r>
              <a:rPr lang="en-US" b="0" dirty="0"/>
              <a:t>These skills are available across every Profile and Mindset. No Profile owns a particular skill, and no result limits the skills you can develop.</a:t>
            </a:r>
          </a:p>
        </p:txBody>
      </p:sp>
      <p:sp>
        <p:nvSpPr>
          <p:cNvPr id="4" name="Slide Number Placeholder 3">
            <a:extLst>
              <a:ext uri="{FF2B5EF4-FFF2-40B4-BE49-F238E27FC236}">
                <a16:creationId xmlns:a16="http://schemas.microsoft.com/office/drawing/2014/main" id="{03FD01C4-970D-35B5-FB77-8F2B2DF4F8BD}"/>
              </a:ext>
            </a:extLst>
          </p:cNvPr>
          <p:cNvSpPr>
            <a:spLocks noGrp="1"/>
          </p:cNvSpPr>
          <p:nvPr>
            <p:ph type="sldNum" sz="quarter" idx="5"/>
          </p:nvPr>
        </p:nvSpPr>
        <p:spPr/>
        <p:txBody>
          <a:bodyPr/>
          <a:lstStyle/>
          <a:p>
            <a:pPr>
              <a:defRPr/>
            </a:pPr>
            <a:fld id="{F50C3D00-B2F6-4D83-A049-FE51B6E62AD3}" type="slidenum">
              <a:rPr lang="en-US" smtClean="0"/>
              <a:pPr>
                <a:defRPr/>
              </a:pPr>
              <a:t>46</a:t>
            </a:fld>
            <a:endParaRPr lang="en-US"/>
          </a:p>
        </p:txBody>
      </p:sp>
    </p:spTree>
    <p:extLst>
      <p:ext uri="{BB962C8B-B14F-4D97-AF65-F5344CB8AC3E}">
        <p14:creationId xmlns:p14="http://schemas.microsoft.com/office/powerpoint/2010/main" val="21307788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85562-05B3-91CE-2568-BC635F5299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A5ED4E-B46B-A3DC-3849-5BF331C30E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1A6E26-DBB6-573D-97D3-444EA7BEB409}"/>
              </a:ext>
            </a:extLst>
          </p:cNvPr>
          <p:cNvSpPr>
            <a:spLocks noGrp="1"/>
          </p:cNvSpPr>
          <p:nvPr>
            <p:ph type="body" idx="1"/>
          </p:nvPr>
        </p:nvSpPr>
        <p:spPr/>
        <p:txBody>
          <a:bodyPr/>
          <a:lstStyle/>
          <a:p>
            <a:r>
              <a:rPr lang="en-US" b="1" dirty="0"/>
              <a:t>Understanding Your Impact: Where Your Strengths Build Connection (NICKY)</a:t>
            </a:r>
          </a:p>
          <a:p>
            <a:endParaRPr lang="en-US" dirty="0"/>
          </a:p>
          <a:p>
            <a:r>
              <a:rPr lang="en-US" dirty="0"/>
              <a:t>We have now explored three connected parts of the Blueprint:</a:t>
            </a:r>
          </a:p>
          <a:p>
            <a:endParaRPr lang="en-US" dirty="0"/>
          </a:p>
          <a:p>
            <a:r>
              <a:rPr lang="en-US" dirty="0"/>
              <a:t>The next question is where those strengths and skills can create impact.</a:t>
            </a:r>
          </a:p>
        </p:txBody>
      </p:sp>
      <p:sp>
        <p:nvSpPr>
          <p:cNvPr id="4" name="Slide Number Placeholder 3">
            <a:extLst>
              <a:ext uri="{FF2B5EF4-FFF2-40B4-BE49-F238E27FC236}">
                <a16:creationId xmlns:a16="http://schemas.microsoft.com/office/drawing/2014/main" id="{58CD60FB-E279-4528-3354-86100533A68A}"/>
              </a:ext>
            </a:extLst>
          </p:cNvPr>
          <p:cNvSpPr>
            <a:spLocks noGrp="1"/>
          </p:cNvSpPr>
          <p:nvPr>
            <p:ph type="sldNum" sz="quarter" idx="5"/>
          </p:nvPr>
        </p:nvSpPr>
        <p:spPr/>
        <p:txBody>
          <a:bodyPr/>
          <a:lstStyle/>
          <a:p>
            <a:pPr>
              <a:defRPr/>
            </a:pPr>
            <a:fld id="{F50C3D00-B2F6-4D83-A049-FE51B6E62AD3}" type="slidenum">
              <a:rPr lang="en-US" smtClean="0"/>
              <a:pPr>
                <a:defRPr/>
              </a:pPr>
              <a:t>47</a:t>
            </a:fld>
            <a:endParaRPr lang="en-US"/>
          </a:p>
        </p:txBody>
      </p:sp>
    </p:spTree>
    <p:extLst>
      <p:ext uri="{BB962C8B-B14F-4D97-AF65-F5344CB8AC3E}">
        <p14:creationId xmlns:p14="http://schemas.microsoft.com/office/powerpoint/2010/main" val="38495539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8DD65-7439-499C-860C-DD71764C84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34F92A-26C5-6587-14AC-018F011E2A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1C4A2E-8DCB-F3F8-843D-C19BEEDB586B}"/>
              </a:ext>
            </a:extLst>
          </p:cNvPr>
          <p:cNvSpPr>
            <a:spLocks noGrp="1"/>
          </p:cNvSpPr>
          <p:nvPr>
            <p:ph type="body" idx="1"/>
          </p:nvPr>
        </p:nvSpPr>
        <p:spPr/>
        <p:txBody>
          <a:bodyPr/>
          <a:lstStyle/>
          <a:p>
            <a:r>
              <a:rPr lang="en-US" dirty="0"/>
              <a:t>Where You Create Impact (NICKY)</a:t>
            </a:r>
          </a:p>
          <a:p>
            <a:endParaRPr lang="en-US" dirty="0"/>
          </a:p>
          <a:p>
            <a:r>
              <a:rPr lang="en-US" dirty="0"/>
              <a:t>Your Blueprint report identifies three interconnected areas where your bridgebuilding contribution can create impact: Individual, Organization, and Community.</a:t>
            </a:r>
          </a:p>
          <a:p>
            <a:endParaRPr lang="en-US" dirty="0"/>
          </a:p>
          <a:p>
            <a:pPr marL="514289" lvl="1" indent="-171450">
              <a:buFont typeface="Arial" panose="020B0604020202020204" pitchFamily="34" charset="0"/>
              <a:buChar char="•"/>
            </a:pPr>
            <a:r>
              <a:rPr lang="en-US" dirty="0"/>
              <a:t>At the Individual level, your strengths influence how another person experiences support, understanding, purpose, belonging, and opportunities to contribute. </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At the Organization level, those strengths can shape meetings, programs, practices, systems, leadership, and culture. </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At the Community level, they can influence partnerships, trust, coordinated action, and progress toward shared goals.</a:t>
            </a:r>
          </a:p>
          <a:p>
            <a:endParaRPr lang="en-US" dirty="0"/>
          </a:p>
          <a:p>
            <a:r>
              <a:rPr lang="en-US" dirty="0"/>
              <a:t>These are not three separate applications of bridgebuilding, and one level is not more important than another. They help you consider where your contribution may begin and how its influence can extend.</a:t>
            </a:r>
          </a:p>
        </p:txBody>
      </p:sp>
      <p:sp>
        <p:nvSpPr>
          <p:cNvPr id="4" name="Slide Number Placeholder 3">
            <a:extLst>
              <a:ext uri="{FF2B5EF4-FFF2-40B4-BE49-F238E27FC236}">
                <a16:creationId xmlns:a16="http://schemas.microsoft.com/office/drawing/2014/main" id="{79B223D7-3639-1FD6-F8F1-6BDF6A7CB2EA}"/>
              </a:ext>
            </a:extLst>
          </p:cNvPr>
          <p:cNvSpPr>
            <a:spLocks noGrp="1"/>
          </p:cNvSpPr>
          <p:nvPr>
            <p:ph type="sldNum" sz="quarter" idx="5"/>
          </p:nvPr>
        </p:nvSpPr>
        <p:spPr/>
        <p:txBody>
          <a:bodyPr/>
          <a:lstStyle/>
          <a:p>
            <a:pPr>
              <a:defRPr/>
            </a:pPr>
            <a:fld id="{F50C3D00-B2F6-4D83-A049-FE51B6E62AD3}" type="slidenum">
              <a:rPr lang="en-US" smtClean="0"/>
              <a:pPr>
                <a:defRPr/>
              </a:pPr>
              <a:t>48</a:t>
            </a:fld>
            <a:endParaRPr lang="en-US"/>
          </a:p>
        </p:txBody>
      </p:sp>
    </p:spTree>
    <p:extLst>
      <p:ext uri="{BB962C8B-B14F-4D97-AF65-F5344CB8AC3E}">
        <p14:creationId xmlns:p14="http://schemas.microsoft.com/office/powerpoint/2010/main" val="36297893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A3F18-C302-CB9A-327A-DA024C7592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64DF1E-D2A1-433A-57B2-69F6E9B129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DD1571-CA44-020C-4000-E4676A9E4BF8}"/>
              </a:ext>
            </a:extLst>
          </p:cNvPr>
          <p:cNvSpPr>
            <a:spLocks noGrp="1"/>
          </p:cNvSpPr>
          <p:nvPr>
            <p:ph type="body" idx="1"/>
          </p:nvPr>
        </p:nvSpPr>
        <p:spPr/>
        <p:txBody>
          <a:bodyPr/>
          <a:lstStyle/>
          <a:p>
            <a:r>
              <a:rPr lang="en-US" b="1" dirty="0"/>
              <a:t>Impact Builds Across Levels (NICKY)</a:t>
            </a:r>
          </a:p>
          <a:p>
            <a:endParaRPr lang="en-US" dirty="0"/>
          </a:p>
          <a:p>
            <a:r>
              <a:rPr lang="en-US" dirty="0"/>
              <a:t>Although the report organizes impact into three levels, bridgebuilding does not stay neatly within one of them.</a:t>
            </a:r>
          </a:p>
          <a:p>
            <a:endParaRPr lang="en-US" dirty="0"/>
          </a:p>
          <a:p>
            <a:pPr marL="514289" lvl="1" indent="-171450">
              <a:buFont typeface="Arial" panose="020B0604020202020204" pitchFamily="34" charset="0"/>
              <a:buChar char="•"/>
            </a:pPr>
            <a:r>
              <a:rPr lang="en-US" dirty="0"/>
              <a:t>An individual interaction can introduce a different way of listening, making decisions, or inviting participation. </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When that behavior is practiced consistently, it can influence how a team works together. </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Over time, repeated practices can shape organizational culture, and that culture affects how a Y builds trust, forms partnerships, and shows up in its community.</a:t>
            </a:r>
          </a:p>
          <a:p>
            <a:endParaRPr lang="en-US" dirty="0"/>
          </a:p>
          <a:p>
            <a:r>
              <a:rPr lang="en-US" dirty="0"/>
              <a:t>The movement across these levels is not always linear. </a:t>
            </a:r>
          </a:p>
          <a:p>
            <a:endParaRPr lang="en-US" dirty="0"/>
          </a:p>
          <a:p>
            <a:r>
              <a:rPr lang="en-US" dirty="0"/>
              <a:t>The point is not to decide that your profile belongs at only one level. It is to recognize where you have an opportunity to begin and consider how your actions might create influence beyond that starting point.</a:t>
            </a:r>
          </a:p>
          <a:p>
            <a:endParaRPr lang="en-US" dirty="0"/>
          </a:p>
        </p:txBody>
      </p:sp>
      <p:sp>
        <p:nvSpPr>
          <p:cNvPr id="4" name="Slide Number Placeholder 3">
            <a:extLst>
              <a:ext uri="{FF2B5EF4-FFF2-40B4-BE49-F238E27FC236}">
                <a16:creationId xmlns:a16="http://schemas.microsoft.com/office/drawing/2014/main" id="{3D52AFED-522B-60A9-D210-10E565B4139B}"/>
              </a:ext>
            </a:extLst>
          </p:cNvPr>
          <p:cNvSpPr>
            <a:spLocks noGrp="1"/>
          </p:cNvSpPr>
          <p:nvPr>
            <p:ph type="sldNum" sz="quarter" idx="5"/>
          </p:nvPr>
        </p:nvSpPr>
        <p:spPr/>
        <p:txBody>
          <a:bodyPr/>
          <a:lstStyle/>
          <a:p>
            <a:pPr>
              <a:defRPr/>
            </a:pPr>
            <a:fld id="{F50C3D00-B2F6-4D83-A049-FE51B6E62AD3}" type="slidenum">
              <a:rPr lang="en-US" smtClean="0"/>
              <a:pPr>
                <a:defRPr/>
              </a:pPr>
              <a:t>49</a:t>
            </a:fld>
            <a:endParaRPr lang="en-US"/>
          </a:p>
        </p:txBody>
      </p:sp>
    </p:spTree>
    <p:extLst>
      <p:ext uri="{BB962C8B-B14F-4D97-AF65-F5344CB8AC3E}">
        <p14:creationId xmlns:p14="http://schemas.microsoft.com/office/powerpoint/2010/main" val="31175874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BC08D-AFA7-86BE-C68B-BEB6725DB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85F68D-37CC-5F58-C386-0413B6F13B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11BCE2-83E1-7DA1-A23F-F5B2631B3BC2}"/>
              </a:ext>
            </a:extLst>
          </p:cNvPr>
          <p:cNvSpPr>
            <a:spLocks noGrp="1"/>
          </p:cNvSpPr>
          <p:nvPr>
            <p:ph type="body" idx="1"/>
          </p:nvPr>
        </p:nvSpPr>
        <p:spPr/>
        <p:txBody>
          <a:bodyPr/>
          <a:lstStyle/>
          <a:p>
            <a:r>
              <a:rPr lang="en-US" b="1" dirty="0"/>
              <a:t>Build Your Blueprint Commitment (NICKY)</a:t>
            </a:r>
          </a:p>
          <a:p>
            <a:endParaRPr lang="en-US" dirty="0"/>
          </a:p>
          <a:p>
            <a:r>
              <a:rPr lang="en-US" dirty="0"/>
              <a:t>You do not need to create a new initiative. The goal is to use your Blueprint insight to become more intentional within something that already exists.</a:t>
            </a:r>
          </a:p>
        </p:txBody>
      </p:sp>
      <p:sp>
        <p:nvSpPr>
          <p:cNvPr id="4" name="Slide Number Placeholder 3">
            <a:extLst>
              <a:ext uri="{FF2B5EF4-FFF2-40B4-BE49-F238E27FC236}">
                <a16:creationId xmlns:a16="http://schemas.microsoft.com/office/drawing/2014/main" id="{0A35C0D4-659E-3A4A-FA17-B2BB950E4495}"/>
              </a:ext>
            </a:extLst>
          </p:cNvPr>
          <p:cNvSpPr>
            <a:spLocks noGrp="1"/>
          </p:cNvSpPr>
          <p:nvPr>
            <p:ph type="sldNum" sz="quarter" idx="5"/>
          </p:nvPr>
        </p:nvSpPr>
        <p:spPr/>
        <p:txBody>
          <a:bodyPr/>
          <a:lstStyle/>
          <a:p>
            <a:pPr>
              <a:defRPr/>
            </a:pPr>
            <a:fld id="{F50C3D00-B2F6-4D83-A049-FE51B6E62AD3}" type="slidenum">
              <a:rPr lang="en-US" smtClean="0"/>
              <a:pPr>
                <a:defRPr/>
              </a:pPr>
              <a:t>50</a:t>
            </a:fld>
            <a:endParaRPr lang="en-US"/>
          </a:p>
        </p:txBody>
      </p:sp>
    </p:spTree>
    <p:extLst>
      <p:ext uri="{BB962C8B-B14F-4D97-AF65-F5344CB8AC3E}">
        <p14:creationId xmlns:p14="http://schemas.microsoft.com/office/powerpoint/2010/main" val="15631648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D0B8C-DBA3-0675-7B92-50E4A61FC2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79DE30-6B9A-31CC-DA68-D88E9C5265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4147AA-9537-2A57-8D28-62EA0CEA1A62}"/>
              </a:ext>
            </a:extLst>
          </p:cNvPr>
          <p:cNvSpPr>
            <a:spLocks noGrp="1"/>
          </p:cNvSpPr>
          <p:nvPr>
            <p:ph type="body" idx="1"/>
          </p:nvPr>
        </p:nvSpPr>
        <p:spPr/>
        <p:txBody>
          <a:bodyPr/>
          <a:lstStyle/>
          <a:p>
            <a:r>
              <a:rPr lang="en-US" b="1" dirty="0"/>
              <a:t>Build Your Blueprint Commitment (NICKY)</a:t>
            </a:r>
          </a:p>
          <a:p>
            <a:endParaRPr lang="en-US" dirty="0"/>
          </a:p>
          <a:p>
            <a:r>
              <a:rPr lang="en-US" dirty="0"/>
              <a:t>You have now explored several connected parts of your Blueprint report.</a:t>
            </a:r>
          </a:p>
          <a:p>
            <a:endParaRPr lang="en-US" dirty="0"/>
          </a:p>
          <a:p>
            <a:r>
              <a:rPr lang="en-US" dirty="0"/>
              <a:t>Take a moment to bring those pieces together.</a:t>
            </a:r>
          </a:p>
          <a:p>
            <a:endParaRPr lang="en-US" dirty="0"/>
          </a:p>
          <a:p>
            <a:r>
              <a:rPr lang="en-US" dirty="0"/>
              <a:t>Return to your report and identify:</a:t>
            </a:r>
          </a:p>
          <a:p>
            <a:pPr marL="514289" lvl="1" indent="-171450">
              <a:buFont typeface="Arial" panose="020B0604020202020204" pitchFamily="34" charset="0"/>
              <a:buChar char="•"/>
            </a:pPr>
            <a:r>
              <a:rPr lang="en-US" dirty="0"/>
              <a:t>Your Mindset </a:t>
            </a:r>
          </a:p>
          <a:p>
            <a:pPr marL="514289" lvl="1" indent="-171450">
              <a:buFont typeface="Arial" panose="020B0604020202020204" pitchFamily="34" charset="0"/>
              <a:buChar char="•"/>
            </a:pPr>
            <a:r>
              <a:rPr lang="en-US" dirty="0"/>
              <a:t>Your Profile </a:t>
            </a:r>
          </a:p>
          <a:p>
            <a:pPr marL="514289" lvl="1" indent="-171450">
              <a:buFont typeface="Arial" panose="020B0604020202020204" pitchFamily="34" charset="0"/>
              <a:buChar char="•"/>
            </a:pPr>
            <a:r>
              <a:rPr lang="en-US" dirty="0"/>
              <a:t>One Core Skill you want to use or strengthen </a:t>
            </a:r>
          </a:p>
          <a:p>
            <a:pPr marL="514289" lvl="1" indent="-171450">
              <a:buFont typeface="Arial" panose="020B0604020202020204" pitchFamily="34" charset="0"/>
              <a:buChar char="•"/>
            </a:pPr>
            <a:r>
              <a:rPr lang="en-US" dirty="0"/>
              <a:t>One place where you want to create impact </a:t>
            </a:r>
          </a:p>
          <a:p>
            <a:pPr marL="514289" lvl="1" indent="-171450">
              <a:buFont typeface="Arial" panose="020B0604020202020204" pitchFamily="34" charset="0"/>
              <a:buChar char="•"/>
            </a:pPr>
            <a:r>
              <a:rPr lang="en-US" dirty="0"/>
              <a:t>One practice you can take </a:t>
            </a:r>
          </a:p>
          <a:p>
            <a:endParaRPr lang="en-US" dirty="0"/>
          </a:p>
          <a:p>
            <a:r>
              <a:rPr lang="en-US" dirty="0"/>
              <a:t>You do not need to use the exact language from your report. Focus on creating a commitment that is specific and useful to you.</a:t>
            </a:r>
          </a:p>
          <a:p>
            <a:endParaRPr lang="en-US" dirty="0"/>
          </a:p>
          <a:p>
            <a:r>
              <a:rPr lang="en-US" b="1" dirty="0"/>
              <a:t>ALLOW APPROXIMATELY 60 SECONDS</a:t>
            </a:r>
          </a:p>
        </p:txBody>
      </p:sp>
      <p:sp>
        <p:nvSpPr>
          <p:cNvPr id="4" name="Slide Number Placeholder 3">
            <a:extLst>
              <a:ext uri="{FF2B5EF4-FFF2-40B4-BE49-F238E27FC236}">
                <a16:creationId xmlns:a16="http://schemas.microsoft.com/office/drawing/2014/main" id="{045EE476-0FA8-17BA-3EE1-E61B039D541E}"/>
              </a:ext>
            </a:extLst>
          </p:cNvPr>
          <p:cNvSpPr>
            <a:spLocks noGrp="1"/>
          </p:cNvSpPr>
          <p:nvPr>
            <p:ph type="sldNum" sz="quarter" idx="5"/>
          </p:nvPr>
        </p:nvSpPr>
        <p:spPr/>
        <p:txBody>
          <a:bodyPr/>
          <a:lstStyle/>
          <a:p>
            <a:pPr>
              <a:defRPr/>
            </a:pPr>
            <a:fld id="{F50C3D00-B2F6-4D83-A049-FE51B6E62AD3}" type="slidenum">
              <a:rPr lang="en-US" smtClean="0"/>
              <a:pPr>
                <a:defRPr/>
              </a:pPr>
              <a:t>51</a:t>
            </a:fld>
            <a:endParaRPr lang="en-US"/>
          </a:p>
        </p:txBody>
      </p:sp>
    </p:spTree>
    <p:extLst>
      <p:ext uri="{BB962C8B-B14F-4D97-AF65-F5344CB8AC3E}">
        <p14:creationId xmlns:p14="http://schemas.microsoft.com/office/powerpoint/2010/main" val="54591404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68C5C-FAB0-7AFB-0C3E-131324FF22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64F573-B25F-3E2D-DD01-7B3D1074CE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484221-13E5-9DDD-8241-96C2565A4AE1}"/>
              </a:ext>
            </a:extLst>
          </p:cNvPr>
          <p:cNvSpPr>
            <a:spLocks noGrp="1"/>
          </p:cNvSpPr>
          <p:nvPr>
            <p:ph type="body" idx="1"/>
          </p:nvPr>
        </p:nvSpPr>
        <p:spPr/>
        <p:txBody>
          <a:bodyPr/>
          <a:lstStyle/>
          <a:p>
            <a:r>
              <a:rPr lang="en-US" b="1" dirty="0"/>
              <a:t>Draft Your Commitment (NICKY)</a:t>
            </a:r>
          </a:p>
          <a:p>
            <a:endParaRPr lang="en-US" dirty="0"/>
          </a:p>
          <a:p>
            <a:r>
              <a:rPr lang="en-US" dirty="0"/>
              <a:t>Use the framework on the screen to draft your commitment.</a:t>
            </a:r>
          </a:p>
          <a:p>
            <a:endParaRPr lang="en-US" dirty="0"/>
          </a:p>
          <a:p>
            <a:pPr marL="514289" lvl="1" indent="-171450">
              <a:buFont typeface="Arial" panose="020B0604020202020204" pitchFamily="34" charset="0"/>
              <a:buChar char="•"/>
            </a:pPr>
            <a:r>
              <a:rPr lang="en-US" dirty="0"/>
              <a:t>Begin with your Mindset and Profile. </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Then name the Core Skill you intend to use or strengthen.</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Use your selected practice prompt to identify a specific action. </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Finish by naming who you hope to practice with and what you want them to experience.</a:t>
            </a:r>
          </a:p>
          <a:p>
            <a:endParaRPr lang="en-US" dirty="0"/>
          </a:p>
          <a:p>
            <a:r>
              <a:rPr lang="en-US" dirty="0"/>
              <a:t>You do not need to copy the exact wording from your report. Put the commitment into language that is clear and useful to you.</a:t>
            </a:r>
          </a:p>
        </p:txBody>
      </p:sp>
      <p:sp>
        <p:nvSpPr>
          <p:cNvPr id="4" name="Slide Number Placeholder 3">
            <a:extLst>
              <a:ext uri="{FF2B5EF4-FFF2-40B4-BE49-F238E27FC236}">
                <a16:creationId xmlns:a16="http://schemas.microsoft.com/office/drawing/2014/main" id="{01595A9F-C616-C0FC-0D39-5A5153BEBC03}"/>
              </a:ext>
            </a:extLst>
          </p:cNvPr>
          <p:cNvSpPr>
            <a:spLocks noGrp="1"/>
          </p:cNvSpPr>
          <p:nvPr>
            <p:ph type="sldNum" sz="quarter" idx="5"/>
          </p:nvPr>
        </p:nvSpPr>
        <p:spPr/>
        <p:txBody>
          <a:bodyPr/>
          <a:lstStyle/>
          <a:p>
            <a:pPr>
              <a:defRPr/>
            </a:pPr>
            <a:fld id="{F50C3D00-B2F6-4D83-A049-FE51B6E62AD3}" type="slidenum">
              <a:rPr lang="en-US" smtClean="0"/>
              <a:pPr>
                <a:defRPr/>
              </a:pPr>
              <a:t>52</a:t>
            </a:fld>
            <a:endParaRPr lang="en-US"/>
          </a:p>
        </p:txBody>
      </p:sp>
    </p:spTree>
    <p:extLst>
      <p:ext uri="{BB962C8B-B14F-4D97-AF65-F5344CB8AC3E}">
        <p14:creationId xmlns:p14="http://schemas.microsoft.com/office/powerpoint/2010/main" val="30305785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7EB7F-F789-9E45-653D-C842D54C04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160D5C-AB14-A991-1DAC-3D92F29863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2465E0-93C5-9D42-3AE3-C8E2B31F0201}"/>
              </a:ext>
            </a:extLst>
          </p:cNvPr>
          <p:cNvSpPr>
            <a:spLocks noGrp="1"/>
          </p:cNvSpPr>
          <p:nvPr>
            <p:ph type="body" idx="1"/>
          </p:nvPr>
        </p:nvSpPr>
        <p:spPr/>
        <p:txBody>
          <a:bodyPr/>
          <a:lstStyle/>
          <a:p>
            <a:r>
              <a:rPr lang="en-US" b="1" dirty="0"/>
              <a:t>NICKY</a:t>
            </a:r>
          </a:p>
          <a:p>
            <a:endParaRPr lang="en-US" b="1" dirty="0"/>
          </a:p>
          <a:p>
            <a:r>
              <a:rPr lang="en-US" b="0" dirty="0"/>
              <a:t>Example:</a:t>
            </a:r>
          </a:p>
          <a:p>
            <a:endParaRPr lang="en-US" b="0" dirty="0"/>
          </a:p>
          <a:p>
            <a:r>
              <a:rPr lang="en-US" b="0" dirty="0"/>
              <a:t>Motivated by my Community-Driven Mindset, I will use my strengths as a Welder and strengthen active listening by inviting two newer staff members into our next team discussion. This will help newer staff experience more belonging and participation.</a:t>
            </a:r>
          </a:p>
          <a:p>
            <a:endParaRPr lang="en-US" b="0" dirty="0"/>
          </a:p>
          <a:p>
            <a:r>
              <a:rPr lang="en-US" b="0" dirty="0">
                <a:solidFill>
                  <a:srgbClr val="A92B31"/>
                </a:solidFill>
              </a:rPr>
              <a:t>ALLOW APPROXIMATELY 90 SECONDS.</a:t>
            </a:r>
          </a:p>
          <a:p>
            <a:endParaRPr lang="en-US" b="0" dirty="0"/>
          </a:p>
        </p:txBody>
      </p:sp>
      <p:sp>
        <p:nvSpPr>
          <p:cNvPr id="4" name="Slide Number Placeholder 3">
            <a:extLst>
              <a:ext uri="{FF2B5EF4-FFF2-40B4-BE49-F238E27FC236}">
                <a16:creationId xmlns:a16="http://schemas.microsoft.com/office/drawing/2014/main" id="{C1011B40-DD43-5C8A-3857-7C57723C428B}"/>
              </a:ext>
            </a:extLst>
          </p:cNvPr>
          <p:cNvSpPr>
            <a:spLocks noGrp="1"/>
          </p:cNvSpPr>
          <p:nvPr>
            <p:ph type="sldNum" sz="quarter" idx="5"/>
          </p:nvPr>
        </p:nvSpPr>
        <p:spPr/>
        <p:txBody>
          <a:bodyPr/>
          <a:lstStyle/>
          <a:p>
            <a:pPr>
              <a:defRPr/>
            </a:pPr>
            <a:fld id="{F50C3D00-B2F6-4D83-A049-FE51B6E62AD3}" type="slidenum">
              <a:rPr lang="en-US" smtClean="0"/>
              <a:pPr>
                <a:defRPr/>
              </a:pPr>
              <a:t>53</a:t>
            </a:fld>
            <a:endParaRPr lang="en-US"/>
          </a:p>
        </p:txBody>
      </p:sp>
    </p:spTree>
    <p:extLst>
      <p:ext uri="{BB962C8B-B14F-4D97-AF65-F5344CB8AC3E}">
        <p14:creationId xmlns:p14="http://schemas.microsoft.com/office/powerpoint/2010/main" val="117064571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B68C6-D087-74B0-85A4-36C2AE32D0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7606BF-C110-9C4C-A9E8-E6CD61DF1A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88D28E-EB95-3B58-600B-11CA36C6F467}"/>
              </a:ext>
            </a:extLst>
          </p:cNvPr>
          <p:cNvSpPr>
            <a:spLocks noGrp="1"/>
          </p:cNvSpPr>
          <p:nvPr>
            <p:ph type="body" idx="1"/>
          </p:nvPr>
        </p:nvSpPr>
        <p:spPr/>
        <p:txBody>
          <a:bodyPr/>
          <a:lstStyle/>
          <a:p>
            <a:r>
              <a:rPr lang="en-US" b="1" dirty="0"/>
              <a:t>Partner Exchange (NICKY)</a:t>
            </a:r>
          </a:p>
          <a:p>
            <a:endParaRPr lang="en-US" dirty="0"/>
          </a:p>
          <a:p>
            <a:r>
              <a:rPr lang="en-US" dirty="0"/>
              <a:t>Turn to someone seated behind you and share your commitments with each other. Then, share it with another person.</a:t>
            </a:r>
          </a:p>
          <a:p>
            <a:endParaRPr lang="en-US" dirty="0"/>
          </a:p>
          <a:p>
            <a:r>
              <a:rPr lang="en-US" dirty="0"/>
              <a:t>Each person will have one minute to share</a:t>
            </a:r>
          </a:p>
          <a:p>
            <a:endParaRPr lang="en-US" dirty="0"/>
          </a:p>
          <a:p>
            <a:r>
              <a:rPr lang="en-US" b="1" dirty="0"/>
              <a:t>ALLOW APPROXIMATELY TWO MINUTES.</a:t>
            </a:r>
          </a:p>
        </p:txBody>
      </p:sp>
      <p:sp>
        <p:nvSpPr>
          <p:cNvPr id="4" name="Slide Number Placeholder 3">
            <a:extLst>
              <a:ext uri="{FF2B5EF4-FFF2-40B4-BE49-F238E27FC236}">
                <a16:creationId xmlns:a16="http://schemas.microsoft.com/office/drawing/2014/main" id="{0987E111-EA99-FC05-3224-4582C92532BE}"/>
              </a:ext>
            </a:extLst>
          </p:cNvPr>
          <p:cNvSpPr>
            <a:spLocks noGrp="1"/>
          </p:cNvSpPr>
          <p:nvPr>
            <p:ph type="sldNum" sz="quarter" idx="5"/>
          </p:nvPr>
        </p:nvSpPr>
        <p:spPr/>
        <p:txBody>
          <a:bodyPr/>
          <a:lstStyle/>
          <a:p>
            <a:pPr>
              <a:defRPr/>
            </a:pPr>
            <a:fld id="{F50C3D00-B2F6-4D83-A049-FE51B6E62AD3}" type="slidenum">
              <a:rPr lang="en-US" smtClean="0"/>
              <a:pPr>
                <a:defRPr/>
              </a:pPr>
              <a:t>54</a:t>
            </a:fld>
            <a:endParaRPr lang="en-US"/>
          </a:p>
        </p:txBody>
      </p:sp>
    </p:spTree>
    <p:extLst>
      <p:ext uri="{BB962C8B-B14F-4D97-AF65-F5344CB8AC3E}">
        <p14:creationId xmlns:p14="http://schemas.microsoft.com/office/powerpoint/2010/main" val="301234797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28B5F-3631-1F24-958D-9FF1D6BE03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3F2FD1-47AB-514F-59E4-96D54FB663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A7A3F5-285A-C6F4-07E2-F4ADA9FAF94F}"/>
              </a:ext>
            </a:extLst>
          </p:cNvPr>
          <p:cNvSpPr>
            <a:spLocks noGrp="1"/>
          </p:cNvSpPr>
          <p:nvPr>
            <p:ph type="body" idx="1"/>
          </p:nvPr>
        </p:nvSpPr>
        <p:spPr/>
        <p:txBody>
          <a:bodyPr/>
          <a:lstStyle/>
          <a:p>
            <a:r>
              <a:rPr lang="en-US" b="1" dirty="0"/>
              <a:t>Closing (GEORGE)</a:t>
            </a:r>
          </a:p>
          <a:p>
            <a:endParaRPr lang="en-US" b="1" dirty="0"/>
          </a:p>
          <a:p>
            <a:r>
              <a:rPr lang="en-US" sz="900" kern="1200" dirty="0">
                <a:solidFill>
                  <a:schemeClr val="tx1"/>
                </a:solidFill>
                <a:effectLst/>
                <a:latin typeface="Verdana" pitchFamily="64" charset="0"/>
                <a:ea typeface="ＭＳ Ｐゴシック" pitchFamily="64" charset="-128"/>
                <a:cs typeface="ＭＳ Ｐゴシック" pitchFamily="64" charset="-128"/>
              </a:rPr>
              <a:t>If today’s experience has raised questions you want to explore further…</a:t>
            </a:r>
            <a:endParaRPr lang="en-US" b="0" dirty="0"/>
          </a:p>
        </p:txBody>
      </p:sp>
      <p:sp>
        <p:nvSpPr>
          <p:cNvPr id="4" name="Slide Number Placeholder 3">
            <a:extLst>
              <a:ext uri="{FF2B5EF4-FFF2-40B4-BE49-F238E27FC236}">
                <a16:creationId xmlns:a16="http://schemas.microsoft.com/office/drawing/2014/main" id="{83EBC77F-C6D9-DDD2-71B4-80FD8F1E5007}"/>
              </a:ext>
            </a:extLst>
          </p:cNvPr>
          <p:cNvSpPr>
            <a:spLocks noGrp="1"/>
          </p:cNvSpPr>
          <p:nvPr>
            <p:ph type="sldNum" sz="quarter" idx="5"/>
          </p:nvPr>
        </p:nvSpPr>
        <p:spPr/>
        <p:txBody>
          <a:bodyPr/>
          <a:lstStyle/>
          <a:p>
            <a:pPr>
              <a:defRPr/>
            </a:pPr>
            <a:fld id="{F50C3D00-B2F6-4D83-A049-FE51B6E62AD3}" type="slidenum">
              <a:rPr lang="en-US" smtClean="0"/>
              <a:pPr>
                <a:defRPr/>
              </a:pPr>
              <a:t>55</a:t>
            </a:fld>
            <a:endParaRPr lang="en-US"/>
          </a:p>
        </p:txBody>
      </p:sp>
    </p:spTree>
    <p:extLst>
      <p:ext uri="{BB962C8B-B14F-4D97-AF65-F5344CB8AC3E}">
        <p14:creationId xmlns:p14="http://schemas.microsoft.com/office/powerpoint/2010/main" val="10228021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en-US" b="1" dirty="0"/>
              <a:t>Staying Connected to the Work (GEORGE)</a:t>
            </a:r>
          </a:p>
          <a:p>
            <a:pPr marL="0" indent="0"/>
            <a:endParaRPr lang="en-US" dirty="0"/>
          </a:p>
          <a:p>
            <a:pPr marL="0" indent="0"/>
            <a:r>
              <a:rPr lang="en-US" dirty="0"/>
              <a:t>If today’s experience has raised questions you want to explore further, the Fall 2026 Activation Learning Cohort provides an opportunity to continue that work.</a:t>
            </a:r>
          </a:p>
          <a:p>
            <a:pPr marL="0" indent="0"/>
            <a:endParaRPr lang="en-US" dirty="0"/>
          </a:p>
          <a:p>
            <a:pPr marL="0" indent="0"/>
            <a:r>
              <a:rPr lang="en-US" dirty="0"/>
              <a:t>The cohort is open to YMCA staff and volunteers across the Movement. It includes three virtual sessions on October 22, October 29, and November 5 from 2:00 to 3:00 p.m. Central Time.</a:t>
            </a:r>
          </a:p>
          <a:p>
            <a:pPr marL="0" indent="0"/>
            <a:endParaRPr lang="en-US" dirty="0"/>
          </a:p>
          <a:p>
            <a:pPr marL="0" indent="0"/>
            <a:r>
              <a:rPr lang="en-US" dirty="0"/>
              <a:t>Participants will explore the Blueprint more deeply, strengthen practical bridgebuilding skills, and consider how those practices can be applied across their roles, teams, organizations, and communities.</a:t>
            </a:r>
          </a:p>
          <a:p>
            <a:pPr marL="0" indent="0"/>
            <a:endParaRPr lang="en-US" dirty="0"/>
          </a:p>
          <a:p>
            <a:pPr marL="0" indent="0"/>
            <a:r>
              <a:rPr lang="en-US" dirty="0"/>
              <a:t>Whether you work directly with members, lead a team, build partnerships, or support community initiatives, the experience is designed to connect the Blueprint to work you are already doing.</a:t>
            </a:r>
          </a:p>
          <a:p>
            <a:pPr marL="0" indent="0"/>
            <a:endParaRPr lang="en-US" dirty="0"/>
          </a:p>
          <a:p>
            <a:pPr marL="0" indent="0"/>
            <a:r>
              <a:rPr lang="en-US" dirty="0"/>
              <a:t>Registration closes October 9. You can scan the QR code to learn more and register.</a:t>
            </a:r>
          </a:p>
          <a:p>
            <a:pPr marL="0" indent="0"/>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56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1025379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51A2B-27B9-2E57-1293-F4DC11D5D6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921BA4-D8AC-CD57-C1E0-9B9AB21AAD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DBD4C5-236D-AC05-1A1A-43DD72AF7FF1}"/>
              </a:ext>
            </a:extLst>
          </p:cNvPr>
          <p:cNvSpPr>
            <a:spLocks noGrp="1"/>
          </p:cNvSpPr>
          <p:nvPr>
            <p:ph type="body" idx="1"/>
          </p:nvPr>
        </p:nvSpPr>
        <p:spPr/>
        <p:txBody>
          <a:bodyPr/>
          <a:lstStyle/>
          <a:p>
            <a:pPr lvl="0"/>
            <a:r>
              <a:rPr lang="en-US" sz="900" b="1" kern="1200" dirty="0">
                <a:solidFill>
                  <a:schemeClr val="tx1"/>
                </a:solidFill>
                <a:effectLst/>
                <a:latin typeface="Verdana" pitchFamily="64" charset="0"/>
                <a:ea typeface="ＭＳ Ｐゴシック" pitchFamily="64" charset="-128"/>
                <a:cs typeface="ＭＳ Ｐゴシック" pitchFamily="64" charset="-128"/>
              </a:rPr>
              <a:t>Final Comments (GEORGE)</a:t>
            </a:r>
          </a:p>
          <a:p>
            <a:pPr lvl="0"/>
            <a:endParaRPr lang="en-US" sz="900" b="1" kern="1200" dirty="0">
              <a:solidFill>
                <a:schemeClr val="tx1"/>
              </a:solidFill>
              <a:effectLst/>
              <a:latin typeface="Verdana" pitchFamily="64" charset="0"/>
              <a:ea typeface="ＭＳ Ｐゴシック" pitchFamily="64" charset="-128"/>
              <a:cs typeface="ＭＳ Ｐゴシック" pitchFamily="64" charset="-128"/>
            </a:endParaRPr>
          </a:p>
          <a:p>
            <a:pPr lvl="0"/>
            <a:r>
              <a:rPr lang="en-US" sz="900" b="0" kern="1200" dirty="0">
                <a:solidFill>
                  <a:schemeClr val="tx1"/>
                </a:solidFill>
                <a:effectLst/>
                <a:latin typeface="Verdana" pitchFamily="64" charset="0"/>
                <a:ea typeface="ＭＳ Ｐゴシック" pitchFamily="64" charset="-128"/>
                <a:cs typeface="ＭＳ Ｐゴシック" pitchFamily="64" charset="-128"/>
              </a:rPr>
              <a:t>Thank you all so much for joining us today and spending time learning about the Bridgebuilding Blueprint.</a:t>
            </a:r>
          </a:p>
          <a:p>
            <a:pPr lvl="0"/>
            <a:endParaRPr lang="en-US" sz="900" b="0" kern="1200" dirty="0">
              <a:solidFill>
                <a:schemeClr val="tx1"/>
              </a:solidFill>
              <a:effectLst/>
              <a:latin typeface="Verdana" pitchFamily="64" charset="0"/>
              <a:ea typeface="ＭＳ Ｐゴシック" pitchFamily="64" charset="-128"/>
              <a:cs typeface="ＭＳ Ｐゴシック" pitchFamily="64" charset="-128"/>
            </a:endParaRPr>
          </a:p>
          <a:p>
            <a:pPr lvl="0"/>
            <a:r>
              <a:rPr lang="en-US" sz="900" b="0" kern="1200" dirty="0">
                <a:solidFill>
                  <a:schemeClr val="tx1"/>
                </a:solidFill>
                <a:effectLst/>
                <a:latin typeface="Verdana" pitchFamily="64" charset="0"/>
                <a:ea typeface="ＭＳ Ｐゴシック" pitchFamily="64" charset="-128"/>
                <a:cs typeface="ＭＳ Ｐゴシック" pitchFamily="64" charset="-128"/>
              </a:rPr>
              <a:t>The Blueprint is free and available to YMCA staff, volunteers, and associations across the Movement.</a:t>
            </a:r>
          </a:p>
          <a:p>
            <a:pPr lvl="0"/>
            <a:endParaRPr lang="en-US" sz="900" b="0" kern="1200" dirty="0">
              <a:solidFill>
                <a:schemeClr val="tx1"/>
              </a:solidFill>
              <a:effectLst/>
              <a:latin typeface="Verdana" pitchFamily="64" charset="0"/>
              <a:ea typeface="ＭＳ Ｐゴシック" pitchFamily="64" charset="-128"/>
              <a:cs typeface="ＭＳ Ｐゴシック" pitchFamily="64" charset="-128"/>
            </a:endParaRPr>
          </a:p>
          <a:p>
            <a:pPr lvl="0"/>
            <a:r>
              <a:rPr lang="en-US" sz="900" b="0" kern="1200" dirty="0">
                <a:solidFill>
                  <a:schemeClr val="tx1"/>
                </a:solidFill>
                <a:effectLst/>
                <a:latin typeface="Verdana" pitchFamily="64" charset="0"/>
                <a:ea typeface="ＭＳ Ｐゴシック" pitchFamily="64" charset="-128"/>
                <a:cs typeface="ＭＳ Ｐゴシック" pitchFamily="64" charset="-128"/>
              </a:rPr>
              <a:t>It is not a mandated assessment or a separate initiative competing with your existing work. It is a resource designed to support the work already happening across the Y.</a:t>
            </a:r>
          </a:p>
          <a:p>
            <a:pPr lvl="0"/>
            <a:endParaRPr lang="en-US" sz="900" b="0" kern="1200" dirty="0">
              <a:solidFill>
                <a:schemeClr val="tx1"/>
              </a:solidFill>
              <a:effectLst/>
              <a:latin typeface="Verdana" pitchFamily="64" charset="0"/>
              <a:ea typeface="ＭＳ Ｐゴシック" pitchFamily="64" charset="-128"/>
              <a:cs typeface="ＭＳ Ｐゴシック" pitchFamily="64" charset="-128"/>
            </a:endParaRPr>
          </a:p>
          <a:p>
            <a:pPr lvl="0"/>
            <a:r>
              <a:rPr lang="en-US" sz="900" b="0" kern="1200" dirty="0">
                <a:solidFill>
                  <a:schemeClr val="tx1"/>
                </a:solidFill>
                <a:effectLst/>
                <a:latin typeface="Verdana" pitchFamily="64" charset="0"/>
                <a:ea typeface="ＭＳ Ｐゴシック" pitchFamily="64" charset="-128"/>
                <a:cs typeface="ＭＳ Ｐゴシック" pitchFamily="64" charset="-128"/>
              </a:rPr>
              <a:t>Return to it as you lead teams, design programs, support members, develop partnerships, navigate differences, and strengthen your community</a:t>
            </a:r>
            <a:r>
              <a:rPr lang="en-US" sz="900" b="1" kern="1200" dirty="0">
                <a:solidFill>
                  <a:schemeClr val="tx1"/>
                </a:solidFill>
                <a:effectLst/>
                <a:latin typeface="Verdana" pitchFamily="64" charset="0"/>
                <a:ea typeface="ＭＳ Ｐゴシック" pitchFamily="64" charset="-128"/>
                <a:cs typeface="ＭＳ Ｐゴシック" pitchFamily="64" charset="-128"/>
              </a:rPr>
              <a:t>.</a:t>
            </a:r>
          </a:p>
        </p:txBody>
      </p:sp>
      <p:sp>
        <p:nvSpPr>
          <p:cNvPr id="4" name="Slide Number Placeholder 3">
            <a:extLst>
              <a:ext uri="{FF2B5EF4-FFF2-40B4-BE49-F238E27FC236}">
                <a16:creationId xmlns:a16="http://schemas.microsoft.com/office/drawing/2014/main" id="{7F8D5D02-64CE-7418-6E3D-E43D3D999A5C}"/>
              </a:ext>
            </a:extLst>
          </p:cNvPr>
          <p:cNvSpPr>
            <a:spLocks noGrp="1"/>
          </p:cNvSpPr>
          <p:nvPr>
            <p:ph type="sldNum" sz="quarter" idx="5"/>
          </p:nvPr>
        </p:nvSpPr>
        <p:spPr/>
        <p:txBody>
          <a:bodyPr/>
          <a:lstStyle/>
          <a:p>
            <a:pPr>
              <a:defRPr/>
            </a:pPr>
            <a:fld id="{F50C3D00-B2F6-4D83-A049-FE51B6E62AD3}" type="slidenum">
              <a:rPr lang="en-US" smtClean="0"/>
              <a:pPr>
                <a:defRPr/>
              </a:pPr>
              <a:t>57</a:t>
            </a:fld>
            <a:endParaRPr lang="en-US"/>
          </a:p>
        </p:txBody>
      </p:sp>
    </p:spTree>
    <p:extLst>
      <p:ext uri="{BB962C8B-B14F-4D97-AF65-F5344CB8AC3E}">
        <p14:creationId xmlns:p14="http://schemas.microsoft.com/office/powerpoint/2010/main" val="85754710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8EB4C-8810-760B-3D9B-38C5474E34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CD7E9-9549-2FF4-974B-0A1DF137CF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FDCDD2-6CF3-D1FE-BCFF-9380580ADC46}"/>
              </a:ext>
            </a:extLst>
          </p:cNvPr>
          <p:cNvSpPr>
            <a:spLocks noGrp="1"/>
          </p:cNvSpPr>
          <p:nvPr>
            <p:ph type="body" idx="1"/>
          </p:nvPr>
        </p:nvSpPr>
        <p:spPr/>
        <p:txBody>
          <a:bodyPr/>
          <a:lstStyle/>
          <a:p>
            <a:r>
              <a:rPr lang="en-US" b="1" dirty="0"/>
              <a:t>Find Your Group (NICKY)</a:t>
            </a:r>
          </a:p>
          <a:p>
            <a:endParaRPr lang="en-US" dirty="0"/>
          </a:p>
          <a:p>
            <a:r>
              <a:rPr lang="en-US" dirty="0"/>
              <a:t>Thank you for spending this time with us.</a:t>
            </a:r>
          </a:p>
          <a:p>
            <a:endParaRPr lang="en-US" dirty="0"/>
          </a:p>
          <a:p>
            <a:r>
              <a:rPr lang="en-US" dirty="0"/>
              <a:t>Before we leave, we want to capture our Profile Photos. </a:t>
            </a:r>
          </a:p>
          <a:p>
            <a:endParaRPr lang="en-US" dirty="0"/>
          </a:p>
          <a:p>
            <a:r>
              <a:rPr lang="en-US" dirty="0"/>
              <a:t>Our room hosts will hold signs for each of the six Profiles.</a:t>
            </a:r>
          </a:p>
          <a:p>
            <a:endParaRPr lang="en-US" dirty="0"/>
          </a:p>
          <a:p>
            <a:pPr marL="514289" lvl="1" indent="-171450">
              <a:buFont typeface="Arial" panose="020B0604020202020204" pitchFamily="34" charset="0"/>
              <a:buChar char="•"/>
            </a:pPr>
            <a:r>
              <a:rPr lang="en-US" dirty="0"/>
              <a:t>Begin moving toward the area marked for your Profile. </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If you prefer to remain seated or need to stay where you are, please do. You can still participate in the photo.</a:t>
            </a:r>
          </a:p>
          <a:p>
            <a:pPr marL="514289" lvl="1" indent="-171450">
              <a:buFont typeface="Arial" panose="020B0604020202020204" pitchFamily="34" charset="0"/>
              <a:buChar char="•"/>
            </a:pPr>
            <a:endParaRPr lang="en-US" dirty="0"/>
          </a:p>
          <a:p>
            <a:pPr marL="514289" lvl="1" indent="-171450">
              <a:buFont typeface="Arial" panose="020B0604020202020204" pitchFamily="34" charset="0"/>
              <a:buChar char="•"/>
            </a:pPr>
            <a:r>
              <a:rPr lang="en-US" dirty="0"/>
              <a:t>As you gather, introduce yourself to at least one person in your Profile group.</a:t>
            </a:r>
          </a:p>
          <a:p>
            <a:endParaRPr lang="en-US" dirty="0"/>
          </a:p>
          <a:p>
            <a:r>
              <a:rPr lang="en-US" dirty="0"/>
              <a:t>Once everyone is in place, we will take the photo and you can leave</a:t>
            </a:r>
          </a:p>
          <a:p>
            <a:endParaRPr lang="en-US" dirty="0"/>
          </a:p>
          <a:p>
            <a:r>
              <a:rPr lang="en-US" b="1" dirty="0"/>
              <a:t>ALLOW APPROXIMATELY THREE MINUTES FOR PARTICIPANTS TO MOVE AND ASSEMBLE.</a:t>
            </a:r>
          </a:p>
        </p:txBody>
      </p:sp>
      <p:sp>
        <p:nvSpPr>
          <p:cNvPr id="4" name="Slide Number Placeholder 3">
            <a:extLst>
              <a:ext uri="{FF2B5EF4-FFF2-40B4-BE49-F238E27FC236}">
                <a16:creationId xmlns:a16="http://schemas.microsoft.com/office/drawing/2014/main" id="{C2CE57C0-5CA4-7420-B62D-13A3A4C541DF}"/>
              </a:ext>
            </a:extLst>
          </p:cNvPr>
          <p:cNvSpPr>
            <a:spLocks noGrp="1"/>
          </p:cNvSpPr>
          <p:nvPr>
            <p:ph type="sldNum" sz="quarter" idx="5"/>
          </p:nvPr>
        </p:nvSpPr>
        <p:spPr/>
        <p:txBody>
          <a:bodyPr/>
          <a:lstStyle/>
          <a:p>
            <a:pPr>
              <a:defRPr/>
            </a:pPr>
            <a:fld id="{F50C3D00-B2F6-4D83-A049-FE51B6E62AD3}" type="slidenum">
              <a:rPr lang="en-US" smtClean="0"/>
              <a:pPr>
                <a:defRPr/>
              </a:pPr>
              <a:t>58</a:t>
            </a:fld>
            <a:endParaRPr lang="en-US"/>
          </a:p>
        </p:txBody>
      </p:sp>
    </p:spTree>
    <p:extLst>
      <p:ext uri="{BB962C8B-B14F-4D97-AF65-F5344CB8AC3E}">
        <p14:creationId xmlns:p14="http://schemas.microsoft.com/office/powerpoint/2010/main" val="36639681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7" name="Picture 6"/>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85"/>
            <a:ext cx="8732520" cy="2054249"/>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4" name="Picture 3"/>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pic>
        <p:nvPicPr>
          <p:cNvPr id="8"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7" name="Picture 6"/>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8" name="Picture 7"/>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4"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8" name="Picture 7"/>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2093"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1624"/>
            <a:ext cx="1268730" cy="345004"/>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0"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1" y="1304932"/>
            <a:ext cx="8339137" cy="3281363"/>
          </a:xfrm>
        </p:spPr>
        <p:txBody>
          <a:bodyPr/>
          <a:lstStyle>
            <a:lvl1pPr marL="342839" indent="-342839">
              <a:spcBef>
                <a:spcPts val="396"/>
              </a:spcBef>
              <a:buFont typeface="+mj-lt"/>
              <a:buAutoNum type="arabicPeriod"/>
              <a:defRPr sz="1650" b="1" cap="all" baseline="0">
                <a:solidFill>
                  <a:schemeClr val="bg1"/>
                </a:solidFill>
              </a:defRPr>
            </a:lvl1pPr>
            <a:lvl2pPr marL="555400" indent="-212563">
              <a:spcBef>
                <a:spcPts val="396"/>
              </a:spcBef>
              <a:buSzPct val="100000"/>
              <a:buFont typeface="Verdana" pitchFamily="34" charset="0"/>
              <a:buChar char="–"/>
              <a:defRPr sz="1650" baseline="0">
                <a:solidFill>
                  <a:schemeClr val="bg1"/>
                </a:solidFill>
              </a:defRPr>
            </a:lvl2pPr>
            <a:lvl3pPr marL="857102">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hank You with Nam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4"/>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1" y="1304932"/>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2"/>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1800" b="1"/>
            </a:lvl1pPr>
            <a:lvl2pPr marL="342839" indent="0">
              <a:buNone/>
              <a:defRPr sz="1500" b="1"/>
            </a:lvl2pPr>
            <a:lvl3pPr marL="685681" indent="0">
              <a:buNone/>
              <a:defRPr sz="1350" b="1"/>
            </a:lvl3pPr>
            <a:lvl4pPr marL="1028522" indent="0">
              <a:buNone/>
              <a:defRPr sz="1200" b="1"/>
            </a:lvl4pPr>
            <a:lvl5pPr marL="1371362" indent="0">
              <a:buNone/>
              <a:defRPr sz="1200" b="1"/>
            </a:lvl5pPr>
            <a:lvl6pPr marL="1714205" indent="0">
              <a:buNone/>
              <a:defRPr sz="1200" b="1"/>
            </a:lvl6pPr>
            <a:lvl7pPr marL="2057042" indent="0">
              <a:buNone/>
              <a:defRPr sz="1200" b="1"/>
            </a:lvl7pPr>
            <a:lvl8pPr marL="2399880" indent="0">
              <a:buNone/>
              <a:defRPr sz="1200" b="1"/>
            </a:lvl8pPr>
            <a:lvl9pPr marL="2742719"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6"/>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9" indent="0">
              <a:buNone/>
              <a:defRPr sz="2100"/>
            </a:lvl2pPr>
            <a:lvl3pPr marL="685681" indent="0">
              <a:buNone/>
              <a:defRPr sz="1800"/>
            </a:lvl3pPr>
            <a:lvl4pPr marL="1028522" indent="0">
              <a:buNone/>
              <a:defRPr sz="1500"/>
            </a:lvl4pPr>
            <a:lvl5pPr marL="1371362" indent="0">
              <a:buNone/>
              <a:defRPr sz="1500"/>
            </a:lvl5pPr>
            <a:lvl6pPr marL="1714205" indent="0">
              <a:buNone/>
              <a:defRPr sz="1500"/>
            </a:lvl6pPr>
            <a:lvl7pPr marL="2057042" indent="0">
              <a:buNone/>
              <a:defRPr sz="1500"/>
            </a:lvl7pPr>
            <a:lvl8pPr marL="2399880" indent="0">
              <a:buNone/>
              <a:defRPr sz="1500"/>
            </a:lvl8pPr>
            <a:lvl9pPr marL="2742719"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0"/>
            <a:ext cx="5486400" cy="603647"/>
          </a:xfrm>
        </p:spPr>
        <p:txBody>
          <a:bodyPr/>
          <a:lstStyle>
            <a:lvl1pPr marL="0" indent="0">
              <a:buNone/>
              <a:defRPr sz="1050"/>
            </a:lvl1pPr>
            <a:lvl2pPr marL="342839" indent="0">
              <a:buNone/>
              <a:defRPr sz="900"/>
            </a:lvl2pPr>
            <a:lvl3pPr marL="685681" indent="0">
              <a:buNone/>
              <a:defRPr sz="750"/>
            </a:lvl3pPr>
            <a:lvl4pPr marL="1028522" indent="0">
              <a:buNone/>
              <a:defRPr sz="675"/>
            </a:lvl4pPr>
            <a:lvl5pPr marL="1371362" indent="0">
              <a:buNone/>
              <a:defRPr sz="675"/>
            </a:lvl5pPr>
            <a:lvl6pPr marL="1714205" indent="0">
              <a:buNone/>
              <a:defRPr sz="675"/>
            </a:lvl6pPr>
            <a:lvl7pPr marL="2057042" indent="0">
              <a:buNone/>
              <a:defRPr sz="675"/>
            </a:lvl7pPr>
            <a:lvl8pPr marL="2399880" indent="0">
              <a:buNone/>
              <a:defRPr sz="675"/>
            </a:lvl8pPr>
            <a:lvl9pPr marL="2742719"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8"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1"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3"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4"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8C4F0-AD6D-A632-B855-1917B48EE6ED}"/>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FB915900-D572-7344-5937-70B14090795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088D21E-774B-23C0-4D90-96F5BCA60DEF}"/>
              </a:ext>
            </a:extLst>
          </p:cNvPr>
          <p:cNvSpPr>
            <a:spLocks noGrp="1"/>
          </p:cNvSpPr>
          <p:nvPr>
            <p:ph type="dt" sz="half" idx="10"/>
          </p:nvPr>
        </p:nvSpPr>
        <p:spPr/>
        <p:txBody>
          <a:bodyPr/>
          <a:lstStyle/>
          <a:p>
            <a:fld id="{9DD2EDFB-7648-1545-A44D-3EE34884B898}" type="datetimeFigureOut">
              <a:rPr lang="en-US" smtClean="0"/>
              <a:t>9/14/2026</a:t>
            </a:fld>
            <a:endParaRPr lang="en-US"/>
          </a:p>
        </p:txBody>
      </p:sp>
      <p:sp>
        <p:nvSpPr>
          <p:cNvPr id="5" name="Footer Placeholder 4">
            <a:extLst>
              <a:ext uri="{FF2B5EF4-FFF2-40B4-BE49-F238E27FC236}">
                <a16:creationId xmlns:a16="http://schemas.microsoft.com/office/drawing/2014/main" id="{04E6D54F-F19A-AEE4-50D5-1490A5EFFF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EDFC07-4526-69CA-DB8B-D03A662D4AD6}"/>
              </a:ext>
            </a:extLst>
          </p:cNvPr>
          <p:cNvSpPr>
            <a:spLocks noGrp="1"/>
          </p:cNvSpPr>
          <p:nvPr>
            <p:ph type="sldNum" sz="quarter" idx="12"/>
          </p:nvPr>
        </p:nvSpPr>
        <p:spPr/>
        <p:txBody>
          <a:bodyPr/>
          <a:lstStyle/>
          <a:p>
            <a:fld id="{3A6135DB-994F-F547-9B93-2066CAC6A214}" type="slidenum">
              <a:rPr lang="en-US" smtClean="0"/>
              <a:t>‹#›</a:t>
            </a:fld>
            <a:endParaRPr lang="en-US"/>
          </a:p>
        </p:txBody>
      </p:sp>
    </p:spTree>
    <p:extLst>
      <p:ext uri="{BB962C8B-B14F-4D97-AF65-F5344CB8AC3E}">
        <p14:creationId xmlns:p14="http://schemas.microsoft.com/office/powerpoint/2010/main" val="37220169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Slide AF_all_bold">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4"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5"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2" name="Picture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3" name="Picture 2"/>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39521228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D7D3D9F-483B-4D2E-9546-1BB0A0DE023F}"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98579438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Divider 1 or 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0040" y="240030"/>
            <a:ext cx="8366760" cy="630936"/>
          </a:xfrm>
        </p:spPr>
        <p:txBody>
          <a:bodyPr/>
          <a:lstStyle>
            <a:lvl1pPr algn="l">
              <a:defRPr sz="1950" b="1" cap="all">
                <a:solidFill>
                  <a:schemeClr val="bg1"/>
                </a:solidFill>
              </a:defRPr>
            </a:lvl1pPr>
          </a:lstStyle>
          <a:p>
            <a:r>
              <a:rPr lang="en-US"/>
              <a:t>Click to edit Master title style</a:t>
            </a:r>
          </a:p>
        </p:txBody>
      </p:sp>
      <p:sp>
        <p:nvSpPr>
          <p:cNvPr id="4" name="Slide Number Placeholder 3"/>
          <p:cNvSpPr>
            <a:spLocks noGrp="1"/>
          </p:cNvSpPr>
          <p:nvPr>
            <p:ph type="sldNum" sz="quarter" idx="10"/>
          </p:nvPr>
        </p:nvSpPr>
        <p:spPr/>
        <p:txBody>
          <a:bodyPr/>
          <a:lstStyle>
            <a:lvl1pPr>
              <a:defRPr smtClean="0">
                <a:solidFill>
                  <a:schemeClr val="bg1"/>
                </a:solidFill>
              </a:defRPr>
            </a:lvl1pPr>
          </a:lstStyle>
          <a:p>
            <a:pPr>
              <a:defRPr/>
            </a:pPr>
            <a:fld id="{474F9A76-05EC-4927-B4A2-A8CE3023F9C5}" type="slidenum">
              <a:rPr lang="en-US" smtClean="0"/>
              <a:pPr>
                <a:defRPr/>
              </a:pPr>
              <a:t>‹#›</a:t>
            </a:fld>
            <a:endParaRPr lang="en-US"/>
          </a:p>
        </p:txBody>
      </p:sp>
      <p:sp>
        <p:nvSpPr>
          <p:cNvPr id="5" name="Footer Placeholder 4"/>
          <p:cNvSpPr>
            <a:spLocks noGrp="1"/>
          </p:cNvSpPr>
          <p:nvPr>
            <p:ph type="ftr" sz="quarter" idx="11"/>
          </p:nvPr>
        </p:nvSpPr>
        <p:spPr/>
        <p:txBody>
          <a:bodyPr/>
          <a:lstStyle>
            <a:lvl1pPr>
              <a:defRPr smtClean="0">
                <a:solidFill>
                  <a:schemeClr val="bg1"/>
                </a:solidFill>
                <a:latin typeface="Verdana" pitchFamily="64" charset="0"/>
                <a:ea typeface="ＭＳ Ｐゴシック" pitchFamily="64" charset="-128"/>
                <a:cs typeface="ＭＳ Ｐゴシック" pitchFamily="64" charset="-128"/>
              </a:defRPr>
            </a:lvl1pPr>
          </a:lstStyle>
          <a:p>
            <a:pPr>
              <a:defRPr/>
            </a:pPr>
            <a:endParaRPr lang="en-US"/>
          </a:p>
        </p:txBody>
      </p:sp>
      <p:sp>
        <p:nvSpPr>
          <p:cNvPr id="6" name="Content Placeholder 2"/>
          <p:cNvSpPr>
            <a:spLocks noGrp="1"/>
          </p:cNvSpPr>
          <p:nvPr>
            <p:ph idx="1"/>
          </p:nvPr>
        </p:nvSpPr>
        <p:spPr>
          <a:xfrm>
            <a:off x="354022" y="1304933"/>
            <a:ext cx="8339137" cy="3281363"/>
          </a:xfrm>
        </p:spPr>
        <p:txBody>
          <a:bodyPr/>
          <a:lstStyle>
            <a:lvl1pPr marL="342830" indent="-342830">
              <a:spcBef>
                <a:spcPts val="396"/>
              </a:spcBef>
              <a:buFont typeface="+mj-lt"/>
              <a:buAutoNum type="arabicPeriod"/>
              <a:defRPr sz="1650" b="1" cap="all" baseline="0">
                <a:solidFill>
                  <a:schemeClr val="bg1"/>
                </a:solidFill>
              </a:defRPr>
            </a:lvl1pPr>
            <a:lvl2pPr marL="555386" indent="-212558">
              <a:spcBef>
                <a:spcPts val="396"/>
              </a:spcBef>
              <a:buSzPct val="100000"/>
              <a:buFont typeface="Verdana" pitchFamily="34" charset="0"/>
              <a:buChar char="–"/>
              <a:defRPr sz="1650" baseline="0">
                <a:solidFill>
                  <a:schemeClr val="bg1"/>
                </a:solidFill>
              </a:defRPr>
            </a:lvl2pPr>
            <a:lvl3pPr marL="857081">
              <a:spcBef>
                <a:spcPts val="396"/>
              </a:spcBef>
              <a:buFont typeface="Arial" pitchFamily="34" charset="0"/>
              <a:buChar char="•"/>
              <a:defRPr sz="1650" baseline="0">
                <a:solidFill>
                  <a:schemeClr val="bg1"/>
                </a:solidFill>
              </a:defRPr>
            </a:lvl3pPr>
            <a:lvl4pPr>
              <a:spcBef>
                <a:spcPts val="396"/>
              </a:spcBef>
              <a:defRPr sz="1650" baseline="0">
                <a:solidFill>
                  <a:schemeClr val="bg1"/>
                </a:solidFill>
              </a:defRPr>
            </a:lvl4pPr>
            <a:lvl5pPr>
              <a:spcBef>
                <a:spcPts val="396"/>
              </a:spcBef>
              <a:defRPr sz="1650" baseline="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53186328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Divider 2">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81178"/>
            <a:ext cx="8732520" cy="1227582"/>
          </a:xfrm>
        </p:spPr>
        <p:txBody>
          <a:bodyPr/>
          <a:lstStyle>
            <a:lvl1pPr algn="l">
              <a:lnSpc>
                <a:spcPct val="80000"/>
              </a:lnSpc>
              <a:defRPr sz="4800" b="1" cap="all">
                <a:solidFill>
                  <a:schemeClr val="bg1"/>
                </a:solidFill>
              </a:defRPr>
            </a:lvl1pPr>
          </a:lstStyle>
          <a:p>
            <a:r>
              <a:rPr lang="en-US"/>
              <a:t>Click to edit</a:t>
            </a:r>
            <a:br>
              <a:rPr lang="en-US"/>
            </a:br>
            <a:r>
              <a:rPr lang="en-US"/>
              <a:t>Master title</a:t>
            </a:r>
            <a:br>
              <a:rPr lang="en-US"/>
            </a:br>
            <a:r>
              <a:rPr lang="en-US"/>
              <a:t>style</a:t>
            </a:r>
          </a:p>
        </p:txBody>
      </p:sp>
    </p:spTree>
    <p:extLst>
      <p:ext uri="{BB962C8B-B14F-4D97-AF65-F5344CB8AC3E}">
        <p14:creationId xmlns:p14="http://schemas.microsoft.com/office/powerpoint/2010/main" val="5722350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hank You with Nam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92608" y="2067125"/>
            <a:ext cx="8732520" cy="711803"/>
          </a:xfrm>
        </p:spPr>
        <p:txBody>
          <a:bodyPr/>
          <a:lstStyle>
            <a:lvl1pPr algn="l">
              <a:lnSpc>
                <a:spcPct val="80000"/>
              </a:lnSpc>
              <a:defRPr sz="4800" b="1" cap="all">
                <a:solidFill>
                  <a:schemeClr val="bg1"/>
                </a:solidFill>
              </a:defRPr>
            </a:lvl1pPr>
          </a:lstStyle>
          <a:p>
            <a:r>
              <a:rPr lang="en-US"/>
              <a:t>THANK YOU</a:t>
            </a:r>
          </a:p>
        </p:txBody>
      </p:sp>
      <p:sp>
        <p:nvSpPr>
          <p:cNvPr id="5" name="Text Placeholder 4"/>
          <p:cNvSpPr>
            <a:spLocks noGrp="1"/>
          </p:cNvSpPr>
          <p:nvPr>
            <p:ph type="body" sz="quarter" idx="10" hasCustomPrompt="1"/>
          </p:nvPr>
        </p:nvSpPr>
        <p:spPr>
          <a:xfrm>
            <a:off x="276225" y="3350419"/>
            <a:ext cx="7048500" cy="1443038"/>
          </a:xfrm>
        </p:spPr>
        <p:txBody>
          <a:bodyPr/>
          <a:lstStyle>
            <a:lvl1pPr>
              <a:spcBef>
                <a:spcPts val="150"/>
              </a:spcBef>
              <a:defRPr b="1">
                <a:solidFill>
                  <a:schemeClr val="bg1"/>
                </a:solidFill>
              </a:defRPr>
            </a:lvl1pPr>
            <a:lvl2pPr>
              <a:defRPr b="1">
                <a:solidFill>
                  <a:schemeClr val="bg1"/>
                </a:solidFill>
              </a:defRPr>
            </a:lvl2pPr>
            <a:lvl3pPr>
              <a:defRPr b="1">
                <a:solidFill>
                  <a:schemeClr val="bg1"/>
                </a:solidFill>
              </a:defRPr>
            </a:lvl3pPr>
            <a:lvl4pPr>
              <a:defRPr b="1">
                <a:solidFill>
                  <a:schemeClr val="bg1"/>
                </a:solidFill>
              </a:defRPr>
            </a:lvl4pPr>
            <a:lvl5pPr>
              <a:defRPr b="1">
                <a:solidFill>
                  <a:schemeClr val="bg1"/>
                </a:solidFill>
              </a:defRPr>
            </a:lvl5pPr>
          </a:lstStyle>
          <a:p>
            <a:pPr lvl="0"/>
            <a:r>
              <a:rPr lang="en-US"/>
              <a:t>Name</a:t>
            </a:r>
          </a:p>
          <a:p>
            <a:pPr lvl="0"/>
            <a:r>
              <a:rPr lang="en-US"/>
              <a:t>YMCA OF THE USA</a:t>
            </a:r>
          </a:p>
          <a:p>
            <a:pPr lvl="0"/>
            <a:r>
              <a:rPr lang="en-US"/>
              <a:t>800 872 9622</a:t>
            </a:r>
          </a:p>
          <a:p>
            <a:pPr lvl="0"/>
            <a:r>
              <a:rPr lang="en-US"/>
              <a:t>name.name@ymca.net</a:t>
            </a:r>
          </a:p>
        </p:txBody>
      </p:sp>
      <p:pic>
        <p:nvPicPr>
          <p:cNvPr id="6" name="Picture 5"/>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404813" y="349758"/>
            <a:ext cx="1028700" cy="788670"/>
          </a:xfrm>
          <a:prstGeom prst="rect">
            <a:avLst/>
          </a:prstGeom>
        </p:spPr>
      </p:pic>
    </p:spTree>
    <p:extLst>
      <p:ext uri="{BB962C8B-B14F-4D97-AF65-F5344CB8AC3E}">
        <p14:creationId xmlns:p14="http://schemas.microsoft.com/office/powerpoint/2010/main" val="15012348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4022" y="1304933"/>
            <a:ext cx="4092575"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98989" y="1304933"/>
            <a:ext cx="4094162" cy="32813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smtClean="0"/>
            </a:lvl1pPr>
          </a:lstStyle>
          <a:p>
            <a:pPr>
              <a:defRPr/>
            </a:pPr>
            <a:fld id="{9B2D5AC9-C07E-4D0F-9B68-74093CA5E8E6}"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610374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830" indent="0">
              <a:buNone/>
              <a:defRPr sz="1500" b="1"/>
            </a:lvl2pPr>
            <a:lvl3pPr marL="685664" indent="0">
              <a:buNone/>
              <a:defRPr sz="1350" b="1"/>
            </a:lvl3pPr>
            <a:lvl4pPr marL="1028496" indent="0">
              <a:buNone/>
              <a:defRPr sz="1200" b="1"/>
            </a:lvl4pPr>
            <a:lvl5pPr marL="1371328" indent="0">
              <a:buNone/>
              <a:defRPr sz="1200" b="1"/>
            </a:lvl5pPr>
            <a:lvl6pPr marL="1714163" indent="0">
              <a:buNone/>
              <a:defRPr sz="1200" b="1"/>
            </a:lvl6pPr>
            <a:lvl7pPr marL="2056991" indent="0">
              <a:buNone/>
              <a:defRPr sz="1200" b="1"/>
            </a:lvl7pPr>
            <a:lvl8pPr marL="2399820" indent="0">
              <a:buNone/>
              <a:defRPr sz="1200" b="1"/>
            </a:lvl8pPr>
            <a:lvl9pPr marL="274265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4" y="1151335"/>
            <a:ext cx="4041775" cy="479822"/>
          </a:xfrm>
        </p:spPr>
        <p:txBody>
          <a:bodyPr anchor="b"/>
          <a:lstStyle>
            <a:lvl1pPr marL="0" indent="0">
              <a:buNone/>
              <a:defRPr sz="1800" b="1"/>
            </a:lvl1pPr>
            <a:lvl2pPr marL="342830" indent="0">
              <a:buNone/>
              <a:defRPr sz="1500" b="1"/>
            </a:lvl2pPr>
            <a:lvl3pPr marL="685664" indent="0">
              <a:buNone/>
              <a:defRPr sz="1350" b="1"/>
            </a:lvl3pPr>
            <a:lvl4pPr marL="1028496" indent="0">
              <a:buNone/>
              <a:defRPr sz="1200" b="1"/>
            </a:lvl4pPr>
            <a:lvl5pPr marL="1371328" indent="0">
              <a:buNone/>
              <a:defRPr sz="1200" b="1"/>
            </a:lvl5pPr>
            <a:lvl6pPr marL="1714163" indent="0">
              <a:buNone/>
              <a:defRPr sz="1200" b="1"/>
            </a:lvl6pPr>
            <a:lvl7pPr marL="2056991" indent="0">
              <a:buNone/>
              <a:defRPr sz="1200" b="1"/>
            </a:lvl7pPr>
            <a:lvl8pPr marL="2399820" indent="0">
              <a:buNone/>
              <a:defRPr sz="1200" b="1"/>
            </a:lvl8pPr>
            <a:lvl9pPr marL="274265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34"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0"/>
          </p:nvPr>
        </p:nvSpPr>
        <p:spPr/>
        <p:txBody>
          <a:bodyPr/>
          <a:lstStyle>
            <a:lvl1pPr>
              <a:defRPr smtClean="0"/>
            </a:lvl1pPr>
          </a:lstStyle>
          <a:p>
            <a:pPr>
              <a:defRPr/>
            </a:pPr>
            <a:fld id="{739F491E-278F-4842-9DD3-1ED96C0B2DBF}" type="slidenum">
              <a:rPr lang="en-US"/>
              <a:pPr>
                <a:defRPr/>
              </a:pPr>
              <a:t>‹#›</a:t>
            </a:fld>
            <a:endParaRPr lang="en-US"/>
          </a:p>
        </p:txBody>
      </p:sp>
      <p:sp>
        <p:nvSpPr>
          <p:cNvPr id="8" name="Footer Placeholder 7"/>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650172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lvl1pPr>
              <a:defRPr smtClean="0"/>
            </a:lvl1pPr>
          </a:lstStyle>
          <a:p>
            <a:pPr>
              <a:defRPr/>
            </a:pPr>
            <a:fld id="{E309AD80-642E-4752-95E7-F234FD1CAC30}" type="slidenum">
              <a:rPr lang="en-US"/>
              <a:pPr>
                <a:defRPr/>
              </a:pPr>
              <a:t>‹#›</a:t>
            </a:fld>
            <a:endParaRPr lang="en-US"/>
          </a:p>
        </p:txBody>
      </p:sp>
      <p:sp>
        <p:nvSpPr>
          <p:cNvPr id="4" name="Footer Placeholder 3"/>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7023273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smtClean="0"/>
            </a:lvl1pPr>
          </a:lstStyle>
          <a:p>
            <a:pPr>
              <a:defRPr/>
            </a:pPr>
            <a:fld id="{956761A3-887C-4DD5-B9CF-A38A6F8AFC8F}" type="slidenum">
              <a:rPr lang="en-US"/>
              <a:pPr>
                <a:defRPr/>
              </a:pPr>
              <a:t>‹#›</a:t>
            </a:fld>
            <a:endParaRPr lang="en-US"/>
          </a:p>
        </p:txBody>
      </p:sp>
      <p:sp>
        <p:nvSpPr>
          <p:cNvPr id="3" name="Footer Placeholder 2"/>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6598235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050"/>
            </a:lvl1pPr>
            <a:lvl2pPr marL="342830" indent="0">
              <a:buNone/>
              <a:defRPr sz="900"/>
            </a:lvl2pPr>
            <a:lvl3pPr marL="685664" indent="0">
              <a:buNone/>
              <a:defRPr sz="750"/>
            </a:lvl3pPr>
            <a:lvl4pPr marL="1028496" indent="0">
              <a:buNone/>
              <a:defRPr sz="675"/>
            </a:lvl4pPr>
            <a:lvl5pPr marL="1371328" indent="0">
              <a:buNone/>
              <a:defRPr sz="675"/>
            </a:lvl5pPr>
            <a:lvl6pPr marL="1714163" indent="0">
              <a:buNone/>
              <a:defRPr sz="675"/>
            </a:lvl6pPr>
            <a:lvl7pPr marL="2056991" indent="0">
              <a:buNone/>
              <a:defRPr sz="675"/>
            </a:lvl7pPr>
            <a:lvl8pPr marL="2399820" indent="0">
              <a:buNone/>
              <a:defRPr sz="675"/>
            </a:lvl8pPr>
            <a:lvl9pPr marL="2742650"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50E8085F-83F7-4C0E-9245-522DA2328C59}"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416944445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830" indent="0">
              <a:buNone/>
              <a:defRPr sz="2100"/>
            </a:lvl2pPr>
            <a:lvl3pPr marL="685664" indent="0">
              <a:buNone/>
              <a:defRPr sz="1800"/>
            </a:lvl3pPr>
            <a:lvl4pPr marL="1028496" indent="0">
              <a:buNone/>
              <a:defRPr sz="1500"/>
            </a:lvl4pPr>
            <a:lvl5pPr marL="1371328" indent="0">
              <a:buNone/>
              <a:defRPr sz="1500"/>
            </a:lvl5pPr>
            <a:lvl6pPr marL="1714163" indent="0">
              <a:buNone/>
              <a:defRPr sz="1500"/>
            </a:lvl6pPr>
            <a:lvl7pPr marL="2056991" indent="0">
              <a:buNone/>
              <a:defRPr sz="1500"/>
            </a:lvl7pPr>
            <a:lvl8pPr marL="2399820" indent="0">
              <a:buNone/>
              <a:defRPr sz="1500"/>
            </a:lvl8pPr>
            <a:lvl9pPr marL="274265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4025511"/>
            <a:ext cx="5486400" cy="603647"/>
          </a:xfrm>
        </p:spPr>
        <p:txBody>
          <a:bodyPr/>
          <a:lstStyle>
            <a:lvl1pPr marL="0" indent="0">
              <a:buNone/>
              <a:defRPr sz="1050"/>
            </a:lvl1pPr>
            <a:lvl2pPr marL="342830" indent="0">
              <a:buNone/>
              <a:defRPr sz="900"/>
            </a:lvl2pPr>
            <a:lvl3pPr marL="685664" indent="0">
              <a:buNone/>
              <a:defRPr sz="750"/>
            </a:lvl3pPr>
            <a:lvl4pPr marL="1028496" indent="0">
              <a:buNone/>
              <a:defRPr sz="675"/>
            </a:lvl4pPr>
            <a:lvl5pPr marL="1371328" indent="0">
              <a:buNone/>
              <a:defRPr sz="675"/>
            </a:lvl5pPr>
            <a:lvl6pPr marL="1714163" indent="0">
              <a:buNone/>
              <a:defRPr sz="675"/>
            </a:lvl6pPr>
            <a:lvl7pPr marL="2056991" indent="0">
              <a:buNone/>
              <a:defRPr sz="675"/>
            </a:lvl7pPr>
            <a:lvl8pPr marL="2399820" indent="0">
              <a:buNone/>
              <a:defRPr sz="675"/>
            </a:lvl8pPr>
            <a:lvl9pPr marL="2742650" indent="0">
              <a:buNone/>
              <a:defRPr sz="675"/>
            </a:lvl9pPr>
          </a:lstStyle>
          <a:p>
            <a:pPr lvl="0"/>
            <a:r>
              <a:rPr lang="en-US"/>
              <a:t>Click to edit Master text styles</a:t>
            </a:r>
          </a:p>
        </p:txBody>
      </p:sp>
      <p:sp>
        <p:nvSpPr>
          <p:cNvPr id="5" name="Slide Number Placeholder 4"/>
          <p:cNvSpPr>
            <a:spLocks noGrp="1"/>
          </p:cNvSpPr>
          <p:nvPr>
            <p:ph type="sldNum" sz="quarter" idx="10"/>
          </p:nvPr>
        </p:nvSpPr>
        <p:spPr/>
        <p:txBody>
          <a:bodyPr/>
          <a:lstStyle>
            <a:lvl1pPr>
              <a:defRPr smtClean="0"/>
            </a:lvl1pPr>
          </a:lstStyle>
          <a:p>
            <a:pPr>
              <a:defRPr/>
            </a:pPr>
            <a:fld id="{22DC0770-9FB8-4610-8BB9-FE2BE2544DBD}" type="slidenum">
              <a:rPr lang="en-US"/>
              <a:pPr>
                <a:defRPr/>
              </a:pPr>
              <a:t>‹#›</a:t>
            </a:fld>
            <a:endParaRPr lang="en-US"/>
          </a:p>
        </p:txBody>
      </p:sp>
      <p:sp>
        <p:nvSpPr>
          <p:cNvPr id="6" name="Footer Placeholder 5"/>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02166008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1_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F7D1158C-E9ED-4F39-ABDD-33CF79A496DC}"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338824261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1_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9" y="246462"/>
            <a:ext cx="2092325" cy="43398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28622" y="246462"/>
            <a:ext cx="6129337" cy="43398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lvl1pPr>
              <a:defRPr smtClean="0"/>
            </a:lvl1pPr>
          </a:lstStyle>
          <a:p>
            <a:pPr>
              <a:defRPr/>
            </a:pPr>
            <a:fld id="{D7869E72-FA37-4917-9BDE-D439D97A9E8E}" type="slidenum">
              <a:rPr lang="en-US"/>
              <a:pPr>
                <a:defRPr/>
              </a:pPr>
              <a:t>‹#›</a:t>
            </a:fld>
            <a:endParaRPr lang="en-US"/>
          </a:p>
        </p:txBody>
      </p:sp>
      <p:sp>
        <p:nvSpPr>
          <p:cNvPr id="5" name="Footer Placeholder 4"/>
          <p:cNvSpPr>
            <a:spLocks noGrp="1"/>
          </p:cNvSpPr>
          <p:nvPr>
            <p:ph type="ftr" sz="quarter" idx="11"/>
          </p:nvPr>
        </p:nvSpPr>
        <p:spPr/>
        <p:txBody>
          <a:bodyPr/>
          <a:lstStyle>
            <a:lvl1pPr>
              <a:defRPr smtClean="0">
                <a:latin typeface="Verdana" pitchFamily="64" charset="0"/>
                <a:ea typeface="ＭＳ Ｐゴシック" pitchFamily="64" charset="-128"/>
                <a:cs typeface="ＭＳ Ｐゴシック" pitchFamily="64" charset="-128"/>
              </a:defRPr>
            </a:lvl1pPr>
          </a:lstStyle>
          <a:p>
            <a:pPr>
              <a:defRPr/>
            </a:pPr>
            <a:endParaRPr lang="en-US">
              <a:solidFill>
                <a:schemeClr val="tx2"/>
              </a:solidFill>
            </a:endParaRPr>
          </a:p>
        </p:txBody>
      </p:sp>
    </p:spTree>
    <p:extLst>
      <p:ext uri="{BB962C8B-B14F-4D97-AF65-F5344CB8AC3E}">
        <p14:creationId xmlns:p14="http://schemas.microsoft.com/office/powerpoint/2010/main" val="130970735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itle Slide AF_Youth">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4"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5"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5684902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itle Slide AF_Healthy">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4"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5"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412321705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AF_Social">
    <p:spTree>
      <p:nvGrpSpPr>
        <p:cNvPr id="1" name=""/>
        <p:cNvGrpSpPr/>
        <p:nvPr/>
      </p:nvGrpSpPr>
      <p:grpSpPr>
        <a:xfrm>
          <a:off x="0" y="0"/>
          <a:ext cx="0" cy="0"/>
          <a:chOff x="0" y="0"/>
          <a:chExt cx="0" cy="0"/>
        </a:xfrm>
      </p:grpSpPr>
      <p:sp>
        <p:nvSpPr>
          <p:cNvPr id="3074" name="Rectangle 2"/>
          <p:cNvSpPr>
            <a:spLocks noGrp="1" noChangeArrowheads="1"/>
          </p:cNvSpPr>
          <p:nvPr>
            <p:ph type="ctrTitle" hasCustomPrompt="1"/>
          </p:nvPr>
        </p:nvSpPr>
        <p:spPr>
          <a:xfrm>
            <a:off x="295284" y="1689497"/>
            <a:ext cx="8697913" cy="1228725"/>
          </a:xfrm>
        </p:spPr>
        <p:txBody>
          <a:bodyPr/>
          <a:lstStyle>
            <a:lvl1pPr>
              <a:lnSpc>
                <a:spcPct val="80000"/>
              </a:lnSpc>
              <a:defRPr sz="4800" baseline="0"/>
            </a:lvl1pPr>
          </a:lstStyle>
          <a:p>
            <a:r>
              <a:rPr lang="en-US"/>
              <a:t>Click to edit</a:t>
            </a:r>
            <a:br>
              <a:rPr lang="en-US"/>
            </a:br>
            <a:r>
              <a:rPr lang="en-US"/>
              <a:t>Master title style</a:t>
            </a:r>
          </a:p>
        </p:txBody>
      </p:sp>
      <p:sp>
        <p:nvSpPr>
          <p:cNvPr id="3075" name="Rectangle 3"/>
          <p:cNvSpPr>
            <a:spLocks noGrp="1" noChangeArrowheads="1"/>
          </p:cNvSpPr>
          <p:nvPr>
            <p:ph type="subTitle" idx="1"/>
          </p:nvPr>
        </p:nvSpPr>
        <p:spPr>
          <a:xfrm>
            <a:off x="338138" y="2906316"/>
            <a:ext cx="4572000" cy="351234"/>
          </a:xfrm>
        </p:spPr>
        <p:txBody>
          <a:bodyPr/>
          <a:lstStyle>
            <a:lvl1pPr>
              <a:spcBef>
                <a:spcPts val="0"/>
              </a:spcBef>
              <a:defRPr sz="900" cap="all" baseline="0"/>
            </a:lvl1pPr>
          </a:lstStyle>
          <a:p>
            <a:r>
              <a:rPr lang="en-US"/>
              <a:t>Click to edit Master subtitle style</a:t>
            </a:r>
          </a:p>
        </p:txBody>
      </p:sp>
      <p:sp>
        <p:nvSpPr>
          <p:cNvPr id="12" name="Text Placeholder 13"/>
          <p:cNvSpPr>
            <a:spLocks noGrp="1"/>
          </p:cNvSpPr>
          <p:nvPr>
            <p:ph type="body" sz="quarter" idx="14" hasCustomPrompt="1"/>
          </p:nvPr>
        </p:nvSpPr>
        <p:spPr>
          <a:xfrm>
            <a:off x="356625" y="3243835"/>
            <a:ext cx="1901825" cy="414338"/>
          </a:xfrm>
        </p:spPr>
        <p:txBody>
          <a:bodyPr/>
          <a:lstStyle>
            <a:lvl1pPr>
              <a:defRPr sz="900">
                <a:solidFill>
                  <a:schemeClr val="tx2"/>
                </a:solidFill>
              </a:defRPr>
            </a:lvl1pPr>
          </a:lstStyle>
          <a:p>
            <a:pPr lvl="0"/>
            <a:fld id="{4C901293-34E9-4F76-8219-85CDC3C85D63}" type="datetime4">
              <a:rPr lang="en-US" smtClean="0"/>
              <a:pPr lvl="0"/>
              <a:t>March 17, 2017</a:t>
            </a:fld>
            <a:endParaRPr lang="en-US"/>
          </a:p>
        </p:txBody>
      </p:sp>
      <p:pic>
        <p:nvPicPr>
          <p:cNvPr id="9" name="Picture 8"/>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398638" y="350044"/>
            <a:ext cx="1028700" cy="788670"/>
          </a:xfrm>
          <a:prstGeom prst="rect">
            <a:avLst/>
          </a:prstGeom>
        </p:spPr>
      </p:pic>
      <p:pic>
        <p:nvPicPr>
          <p:cNvPr id="2" name="Picture 1"/>
          <p:cNvPicPr>
            <a:picLocks/>
          </p:cNvPicPr>
          <p:nvPr userDrawn="1"/>
        </p:nvPicPr>
        <p:blipFill>
          <a:blip r:embed="rId3">
            <a:extLst>
              <a:ext uri="{28A0092B-C50C-407E-A947-70E740481C1C}">
                <a14:useLocalDpi xmlns:a14="http://schemas.microsoft.com/office/drawing/2010/main" val="0"/>
              </a:ext>
            </a:extLst>
          </a:blip>
          <a:stretch>
            <a:fillRect/>
          </a:stretch>
        </p:blipFill>
        <p:spPr>
          <a:xfrm>
            <a:off x="7207758" y="802389"/>
            <a:ext cx="1268730" cy="345004"/>
          </a:xfrm>
          <a:prstGeom prst="rect">
            <a:avLst/>
          </a:prstGeom>
        </p:spPr>
      </p:pic>
    </p:spTree>
    <p:extLst>
      <p:ext uri="{BB962C8B-B14F-4D97-AF65-F5344CB8AC3E}">
        <p14:creationId xmlns:p14="http://schemas.microsoft.com/office/powerpoint/2010/main" val="1003831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45.xml"/><Relationship Id="rId18" Type="http://schemas.openxmlformats.org/officeDocument/2006/relationships/slideLayout" Target="../slideLayouts/slideLayout50.xml"/><Relationship Id="rId26" Type="http://schemas.openxmlformats.org/officeDocument/2006/relationships/slideLayout" Target="../slideLayouts/slideLayout58.xml"/><Relationship Id="rId3" Type="http://schemas.openxmlformats.org/officeDocument/2006/relationships/slideLayout" Target="../slideLayouts/slideLayout35.xml"/><Relationship Id="rId21" Type="http://schemas.openxmlformats.org/officeDocument/2006/relationships/slideLayout" Target="../slideLayouts/slideLayout53.xml"/><Relationship Id="rId34" Type="http://schemas.openxmlformats.org/officeDocument/2006/relationships/theme" Target="../theme/theme3.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5" Type="http://schemas.openxmlformats.org/officeDocument/2006/relationships/slideLayout" Target="../slideLayouts/slideLayout57.xml"/><Relationship Id="rId33" Type="http://schemas.openxmlformats.org/officeDocument/2006/relationships/slideLayout" Target="../slideLayouts/slideLayout65.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slideLayout" Target="../slideLayouts/slideLayout52.xml"/><Relationship Id="rId29" Type="http://schemas.openxmlformats.org/officeDocument/2006/relationships/slideLayout" Target="../slideLayouts/slideLayout61.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24" Type="http://schemas.openxmlformats.org/officeDocument/2006/relationships/slideLayout" Target="../slideLayouts/slideLayout56.xml"/><Relationship Id="rId32" Type="http://schemas.openxmlformats.org/officeDocument/2006/relationships/slideLayout" Target="../slideLayouts/slideLayout64.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23" Type="http://schemas.openxmlformats.org/officeDocument/2006/relationships/slideLayout" Target="../slideLayouts/slideLayout55.xml"/><Relationship Id="rId28" Type="http://schemas.openxmlformats.org/officeDocument/2006/relationships/slideLayout" Target="../slideLayouts/slideLayout60.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31" Type="http://schemas.openxmlformats.org/officeDocument/2006/relationships/slideLayout" Target="../slideLayouts/slideLayout63.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 Id="rId22" Type="http://schemas.openxmlformats.org/officeDocument/2006/relationships/slideLayout" Target="../slideLayouts/slideLayout54.xml"/><Relationship Id="rId27" Type="http://schemas.openxmlformats.org/officeDocument/2006/relationships/slideLayout" Target="../slideLayouts/slideLayout59.xml"/><Relationship Id="rId30" Type="http://schemas.openxmlformats.org/officeDocument/2006/relationships/slideLayout" Target="../slideLayouts/slideLayout62.xml"/><Relationship Id="rId8" Type="http://schemas.openxmlformats.org/officeDocument/2006/relationships/slideLayout" Target="../slideLayouts/slideLayout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4003" r:id="rId4"/>
    <p:sldLayoutId id="2147484071"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56" r:id="rId14"/>
    <p:sldLayoutId id="2147484057" r:id="rId15"/>
    <p:sldLayoutId id="2147484058" r:id="rId16"/>
  </p:sldLayoutIdLst>
  <p:hf hdr="0" ftr="0" dt="0"/>
  <p:txStyles>
    <p:titleStyle>
      <a:lvl1pPr algn="l" rtl="0" eaLnBrk="1" fontAlgn="base" hangingPunct="1">
        <a:spcBef>
          <a:spcPct val="0"/>
        </a:spcBef>
        <a:spcAft>
          <a:spcPct val="0"/>
        </a:spcAft>
        <a:defRPr sz="1950" b="1" cap="all" baseline="0">
          <a:solidFill>
            <a:schemeClr val="accent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568333" y="4767262"/>
            <a:ext cx="813752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4018" r:id="rId1"/>
    <p:sldLayoutId id="2147484019" r:id="rId2"/>
    <p:sldLayoutId id="2147484020" r:id="rId3"/>
    <p:sldLayoutId id="2147484021" r:id="rId4"/>
    <p:sldLayoutId id="2147484073"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62" r:id="rId14"/>
    <p:sldLayoutId id="2147484063" r:id="rId15"/>
    <p:sldLayoutId id="2147484064" r:id="rId16"/>
  </p:sldLayoutIdLst>
  <p:hf hdr="0" ftr="0" dt="0"/>
  <p:txStyles>
    <p:titleStyle>
      <a:lvl1pPr algn="l" rtl="0" eaLnBrk="1" fontAlgn="base" hangingPunct="1">
        <a:spcBef>
          <a:spcPct val="0"/>
        </a:spcBef>
        <a:spcAft>
          <a:spcPct val="0"/>
        </a:spcAft>
        <a:defRPr sz="1950" b="1" cap="all" baseline="0">
          <a:solidFill>
            <a:schemeClr val="accent3"/>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black">
          <a:xfrm>
            <a:off x="328613" y="246467"/>
            <a:ext cx="8374062" cy="633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black">
          <a:xfrm>
            <a:off x="354021" y="1304932"/>
            <a:ext cx="8339137" cy="3281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30" name="Rectangle 6"/>
          <p:cNvSpPr>
            <a:spLocks noGrp="1" noChangeArrowheads="1"/>
          </p:cNvSpPr>
          <p:nvPr>
            <p:ph type="sldNum" sz="quarter" idx="4"/>
          </p:nvPr>
        </p:nvSpPr>
        <p:spPr bwMode="black">
          <a:xfrm>
            <a:off x="350840" y="4767263"/>
            <a:ext cx="409575" cy="1631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600">
                <a:solidFill>
                  <a:schemeClr val="tx2"/>
                </a:solidFill>
                <a:latin typeface="Verdana" pitchFamily="64" charset="0"/>
                <a:ea typeface="ＭＳ Ｐゴシック" pitchFamily="64" charset="-128"/>
                <a:cs typeface="ＭＳ Ｐゴシック" pitchFamily="64" charset="-128"/>
              </a:defRPr>
            </a:lvl1pPr>
          </a:lstStyle>
          <a:p>
            <a:pPr>
              <a:defRPr/>
            </a:pPr>
            <a:fld id="{00698937-BEDD-4EFF-AC3E-111CFE5685E0}" type="slidenum">
              <a:rPr lang="en-US" smtClean="0"/>
              <a:pPr>
                <a:defRPr/>
              </a:pPr>
              <a:t>‹#›</a:t>
            </a:fld>
            <a:endParaRPr lang="en-US"/>
          </a:p>
        </p:txBody>
      </p:sp>
      <p:sp>
        <p:nvSpPr>
          <p:cNvPr id="1034" name="Rectangle 10"/>
          <p:cNvSpPr>
            <a:spLocks noGrp="1" noChangeArrowheads="1"/>
          </p:cNvSpPr>
          <p:nvPr>
            <p:ph type="ftr" sz="quarter" idx="3"/>
          </p:nvPr>
        </p:nvSpPr>
        <p:spPr bwMode="black">
          <a:xfrm>
            <a:off x="568328" y="4767262"/>
            <a:ext cx="8118475" cy="21550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600">
                <a:solidFill>
                  <a:schemeClr val="tx2"/>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4031" r:id="rId1"/>
    <p:sldLayoutId id="2147484032" r:id="rId2"/>
    <p:sldLayoutId id="2147484033" r:id="rId3"/>
    <p:sldLayoutId id="2147484034" r:id="rId4"/>
    <p:sldLayoutId id="2147484074" r:id="rId5"/>
    <p:sldLayoutId id="2147484035" r:id="rId6"/>
    <p:sldLayoutId id="2147484036" r:id="rId7"/>
    <p:sldLayoutId id="2147484037" r:id="rId8"/>
    <p:sldLayoutId id="2147484038" r:id="rId9"/>
    <p:sldLayoutId id="2147484039" r:id="rId10"/>
    <p:sldLayoutId id="2147484040" r:id="rId11"/>
    <p:sldLayoutId id="2147484041" r:id="rId12"/>
    <p:sldLayoutId id="2147484042" r:id="rId13"/>
    <p:sldLayoutId id="2147484065" r:id="rId14"/>
    <p:sldLayoutId id="2147484066" r:id="rId15"/>
    <p:sldLayoutId id="2147484067" r:id="rId16"/>
    <p:sldLayoutId id="2147484076" r:id="rId17"/>
    <p:sldLayoutId id="2147484078" r:id="rId18"/>
    <p:sldLayoutId id="2147484079" r:id="rId19"/>
    <p:sldLayoutId id="2147484080" r:id="rId20"/>
    <p:sldLayoutId id="2147484081" r:id="rId21"/>
    <p:sldLayoutId id="2147484082" r:id="rId22"/>
    <p:sldLayoutId id="2147484083" r:id="rId23"/>
    <p:sldLayoutId id="2147484084" r:id="rId24"/>
    <p:sldLayoutId id="2147484085" r:id="rId25"/>
    <p:sldLayoutId id="2147484086" r:id="rId26"/>
    <p:sldLayoutId id="2147484087" r:id="rId27"/>
    <p:sldLayoutId id="2147484088" r:id="rId28"/>
    <p:sldLayoutId id="2147484089" r:id="rId29"/>
    <p:sldLayoutId id="2147484090" r:id="rId30"/>
    <p:sldLayoutId id="2147484091" r:id="rId31"/>
    <p:sldLayoutId id="2147484092" r:id="rId32"/>
    <p:sldLayoutId id="2147484093" r:id="rId33"/>
  </p:sldLayoutIdLst>
  <p:hf hdr="0" ftr="0" dt="0"/>
  <p:txStyles>
    <p:title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p:titleStyle>
    <p:bodyStyle>
      <a:lvl1pPr marL="0" indent="0" algn="l" rtl="0" eaLnBrk="1" fontAlgn="base" hangingPunct="1">
        <a:spcBef>
          <a:spcPct val="50000"/>
        </a:spcBef>
        <a:spcAft>
          <a:spcPct val="0"/>
        </a:spcAft>
        <a:defRPr>
          <a:solidFill>
            <a:schemeClr val="tx2"/>
          </a:solidFill>
          <a:latin typeface="+mn-lt"/>
          <a:ea typeface="+mn-ea"/>
          <a:cs typeface="+mn-cs"/>
        </a:defRPr>
      </a:lvl1pPr>
      <a:lvl2pPr marL="167851" indent="-166660" algn="l" rtl="0" eaLnBrk="1" fontAlgn="base" hangingPunct="1">
        <a:spcBef>
          <a:spcPct val="100000"/>
        </a:spcBef>
        <a:spcAft>
          <a:spcPct val="0"/>
        </a:spcAft>
        <a:buSzPct val="80000"/>
        <a:buChar char="•"/>
        <a:defRPr>
          <a:solidFill>
            <a:schemeClr val="tx2"/>
          </a:solidFill>
          <a:latin typeface="+mn-lt"/>
          <a:ea typeface="+mn-ea"/>
        </a:defRPr>
      </a:lvl2pPr>
      <a:lvl3pPr marL="520213" indent="-171422" algn="l" rtl="0" eaLnBrk="1" fontAlgn="base" hangingPunct="1">
        <a:spcBef>
          <a:spcPct val="25000"/>
        </a:spcBef>
        <a:spcAft>
          <a:spcPct val="0"/>
        </a:spcAft>
        <a:buChar char="–"/>
        <a:defRPr>
          <a:solidFill>
            <a:schemeClr val="tx2"/>
          </a:solidFill>
          <a:latin typeface="+mn-lt"/>
          <a:ea typeface="+mn-ea"/>
        </a:defRPr>
      </a:lvl3pPr>
      <a:lvl4pPr marL="840434" indent="-171422" algn="l" rtl="0" eaLnBrk="1" fontAlgn="base" hangingPunct="1">
        <a:spcBef>
          <a:spcPct val="25000"/>
        </a:spcBef>
        <a:spcAft>
          <a:spcPct val="0"/>
        </a:spcAft>
        <a:buSzPct val="80000"/>
        <a:buChar char="•"/>
        <a:defRPr>
          <a:solidFill>
            <a:schemeClr val="tx2"/>
          </a:solidFill>
          <a:latin typeface="+mn-lt"/>
          <a:ea typeface="+mn-ea"/>
        </a:defRPr>
      </a:lvl4pPr>
      <a:lvl5pPr marL="1205894" indent="-171422" algn="l" rtl="0" eaLnBrk="1" fontAlgn="base" hangingPunct="1">
        <a:spcBef>
          <a:spcPct val="25000"/>
        </a:spcBef>
        <a:spcAft>
          <a:spcPct val="0"/>
        </a:spcAft>
        <a:buChar char="–"/>
        <a:defRPr>
          <a:solidFill>
            <a:schemeClr val="tx2"/>
          </a:solidFill>
          <a:latin typeface="+mn-lt"/>
          <a:ea typeface="+mn-ea"/>
        </a:defRPr>
      </a:lvl5pPr>
      <a:lvl6pPr marL="1548731" indent="-171422" algn="l" rtl="0" eaLnBrk="1" fontAlgn="base" hangingPunct="1">
        <a:spcBef>
          <a:spcPct val="25000"/>
        </a:spcBef>
        <a:spcAft>
          <a:spcPct val="0"/>
        </a:spcAft>
        <a:buChar char="–"/>
        <a:defRPr>
          <a:solidFill>
            <a:schemeClr val="bg2"/>
          </a:solidFill>
          <a:latin typeface="+mn-lt"/>
          <a:ea typeface="+mn-ea"/>
        </a:defRPr>
      </a:lvl6pPr>
      <a:lvl7pPr marL="1891575" indent="-171422" algn="l" rtl="0" eaLnBrk="1" fontAlgn="base" hangingPunct="1">
        <a:spcBef>
          <a:spcPct val="25000"/>
        </a:spcBef>
        <a:spcAft>
          <a:spcPct val="0"/>
        </a:spcAft>
        <a:buChar char="–"/>
        <a:defRPr>
          <a:solidFill>
            <a:schemeClr val="bg2"/>
          </a:solidFill>
          <a:latin typeface="+mn-lt"/>
          <a:ea typeface="+mn-ea"/>
        </a:defRPr>
      </a:lvl7pPr>
      <a:lvl8pPr marL="2234415" indent="-171422" algn="l" rtl="0" eaLnBrk="1" fontAlgn="base" hangingPunct="1">
        <a:spcBef>
          <a:spcPct val="25000"/>
        </a:spcBef>
        <a:spcAft>
          <a:spcPct val="0"/>
        </a:spcAft>
        <a:buChar char="–"/>
        <a:defRPr>
          <a:solidFill>
            <a:schemeClr val="bg2"/>
          </a:solidFill>
          <a:latin typeface="+mn-lt"/>
          <a:ea typeface="+mn-ea"/>
        </a:defRPr>
      </a:lvl8pPr>
      <a:lvl9pPr marL="2577253" indent="-171422" algn="l" rtl="0" eaLnBrk="1" fontAlgn="base" hangingPunct="1">
        <a:spcBef>
          <a:spcPct val="25000"/>
        </a:spcBef>
        <a:spcAft>
          <a:spcPct val="0"/>
        </a:spcAft>
        <a:buChar char="–"/>
        <a:defRPr>
          <a:solidFill>
            <a:schemeClr val="bg2"/>
          </a:solidFill>
          <a:latin typeface="+mn-lt"/>
          <a:ea typeface="+mn-ea"/>
        </a:defRPr>
      </a:lvl9pPr>
    </p:bodyStyle>
    <p:otherStyle>
      <a:defPPr>
        <a:defRPr lang="en-US"/>
      </a:defPPr>
      <a:lvl1pPr marL="0" algn="l" defTabSz="342839" rtl="0" eaLnBrk="1" latinLnBrk="0" hangingPunct="1">
        <a:defRPr sz="1350" kern="1200">
          <a:solidFill>
            <a:schemeClr val="tx1"/>
          </a:solidFill>
          <a:latin typeface="+mn-lt"/>
          <a:ea typeface="+mn-ea"/>
          <a:cs typeface="+mn-cs"/>
        </a:defRPr>
      </a:lvl1pPr>
      <a:lvl2pPr marL="342839" algn="l" defTabSz="342839" rtl="0" eaLnBrk="1" latinLnBrk="0" hangingPunct="1">
        <a:defRPr sz="1350" kern="1200">
          <a:solidFill>
            <a:schemeClr val="tx1"/>
          </a:solidFill>
          <a:latin typeface="+mn-lt"/>
          <a:ea typeface="+mn-ea"/>
          <a:cs typeface="+mn-cs"/>
        </a:defRPr>
      </a:lvl2pPr>
      <a:lvl3pPr marL="685681" algn="l" defTabSz="342839" rtl="0" eaLnBrk="1" latinLnBrk="0" hangingPunct="1">
        <a:defRPr sz="1350" kern="1200">
          <a:solidFill>
            <a:schemeClr val="tx1"/>
          </a:solidFill>
          <a:latin typeface="+mn-lt"/>
          <a:ea typeface="+mn-ea"/>
          <a:cs typeface="+mn-cs"/>
        </a:defRPr>
      </a:lvl3pPr>
      <a:lvl4pPr marL="1028522" algn="l" defTabSz="342839" rtl="0" eaLnBrk="1" latinLnBrk="0" hangingPunct="1">
        <a:defRPr sz="1350" kern="1200">
          <a:solidFill>
            <a:schemeClr val="tx1"/>
          </a:solidFill>
          <a:latin typeface="+mn-lt"/>
          <a:ea typeface="+mn-ea"/>
          <a:cs typeface="+mn-cs"/>
        </a:defRPr>
      </a:lvl4pPr>
      <a:lvl5pPr marL="1371362" algn="l" defTabSz="342839" rtl="0" eaLnBrk="1" latinLnBrk="0" hangingPunct="1">
        <a:defRPr sz="1350" kern="1200">
          <a:solidFill>
            <a:schemeClr val="tx1"/>
          </a:solidFill>
          <a:latin typeface="+mn-lt"/>
          <a:ea typeface="+mn-ea"/>
          <a:cs typeface="+mn-cs"/>
        </a:defRPr>
      </a:lvl5pPr>
      <a:lvl6pPr marL="1714205" algn="l" defTabSz="342839" rtl="0" eaLnBrk="1" latinLnBrk="0" hangingPunct="1">
        <a:defRPr sz="1350" kern="1200">
          <a:solidFill>
            <a:schemeClr val="tx1"/>
          </a:solidFill>
          <a:latin typeface="+mn-lt"/>
          <a:ea typeface="+mn-ea"/>
          <a:cs typeface="+mn-cs"/>
        </a:defRPr>
      </a:lvl6pPr>
      <a:lvl7pPr marL="2057042" algn="l" defTabSz="342839" rtl="0" eaLnBrk="1" latinLnBrk="0" hangingPunct="1">
        <a:defRPr sz="1350" kern="1200">
          <a:solidFill>
            <a:schemeClr val="tx1"/>
          </a:solidFill>
          <a:latin typeface="+mn-lt"/>
          <a:ea typeface="+mn-ea"/>
          <a:cs typeface="+mn-cs"/>
        </a:defRPr>
      </a:lvl7pPr>
      <a:lvl8pPr marL="2399880" algn="l" defTabSz="342839" rtl="0" eaLnBrk="1" latinLnBrk="0" hangingPunct="1">
        <a:defRPr sz="1350" kern="1200">
          <a:solidFill>
            <a:schemeClr val="tx1"/>
          </a:solidFill>
          <a:latin typeface="+mn-lt"/>
          <a:ea typeface="+mn-ea"/>
          <a:cs typeface="+mn-cs"/>
        </a:defRPr>
      </a:lvl8pPr>
      <a:lvl9pPr marL="2742719" algn="l" defTabSz="34283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35.xml"/><Relationship Id="rId4" Type="http://schemas.openxmlformats.org/officeDocument/2006/relationships/image" Target="../media/image19.png"/></Relationships>
</file>

<file path=ppt/slides/_rels/slide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35.xml"/><Relationship Id="rId5" Type="http://schemas.openxmlformats.org/officeDocument/2006/relationships/image" Target="../media/image22.jpeg"/><Relationship Id="rId4" Type="http://schemas.openxmlformats.org/officeDocument/2006/relationships/image" Target="../media/image21.jpg"/></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4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35.xml"/><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35.xml"/><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35.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6.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9.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jpeg"/><Relationship Id="rId7"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34.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33.xml"/><Relationship Id="rId1" Type="http://schemas.openxmlformats.org/officeDocument/2006/relationships/slideLayout" Target="../slideLayouts/slideLayout49.xml"/><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34.xml"/><Relationship Id="rId1" Type="http://schemas.openxmlformats.org/officeDocument/2006/relationships/slideLayout" Target="../slideLayouts/slideLayout49.xml"/><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notesSlide" Target="../notesSlides/notesSlide35.xml"/><Relationship Id="rId1" Type="http://schemas.openxmlformats.org/officeDocument/2006/relationships/slideLayout" Target="../slideLayouts/slideLayout49.xml"/><Relationship Id="rId4" Type="http://schemas.openxmlformats.org/officeDocument/2006/relationships/image" Target="../media/image40.png"/></Relationships>
</file>

<file path=ppt/slides/_rels/slide37.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notesSlide" Target="../notesSlides/notesSlide36.xml"/><Relationship Id="rId1" Type="http://schemas.openxmlformats.org/officeDocument/2006/relationships/slideLayout" Target="../slideLayouts/slideLayout49.xml"/><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notesSlide" Target="../notesSlides/notesSlide37.xml"/><Relationship Id="rId1" Type="http://schemas.openxmlformats.org/officeDocument/2006/relationships/slideLayout" Target="../slideLayouts/slideLayout49.xml"/><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notesSlide" Target="../notesSlides/notesSlide38.xml"/><Relationship Id="rId1" Type="http://schemas.openxmlformats.org/officeDocument/2006/relationships/slideLayout" Target="../slideLayouts/slideLayout49.xml"/><Relationship Id="rId4" Type="http://schemas.openxmlformats.org/officeDocument/2006/relationships/image" Target="../media/image43.png"/></Relationships>
</file>

<file path=ppt/slides/_rels/slide4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jpeg"/><Relationship Id="rId7"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3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1.xml"/><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2.xml"/><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3.xml"/><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4.xml"/><Relationship Id="rId1" Type="http://schemas.openxmlformats.org/officeDocument/2006/relationships/slideLayout" Target="../slideLayouts/slideLayout35.xml"/></Relationships>
</file>

<file path=ppt/slides/_rels/slide4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5.xml"/><Relationship Id="rId1" Type="http://schemas.openxmlformats.org/officeDocument/2006/relationships/slideLayout" Target="../slideLayouts/slideLayout35.xml"/></Relationships>
</file>

<file path=ppt/slides/_rels/slide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6.xml"/><Relationship Id="rId1" Type="http://schemas.openxmlformats.org/officeDocument/2006/relationships/slideLayout" Target="../slideLayouts/slideLayout35.xml"/></Relationships>
</file>

<file path=ppt/slides/_rels/slide4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7.xml"/><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8.xml"/><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9.xml"/><Relationship Id="rId1" Type="http://schemas.openxmlformats.org/officeDocument/2006/relationships/slideLayout" Target="../slideLayouts/slideLayout35.xml"/></Relationships>
</file>

<file path=ppt/slides/_rels/slide5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0.xml"/><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1.xml"/><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2.xml"/><Relationship Id="rId1" Type="http://schemas.openxmlformats.org/officeDocument/2006/relationships/slideLayout" Target="../slideLayouts/slideLayout35.xml"/></Relationships>
</file>

<file path=ppt/slides/_rels/slide5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3.xml"/><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4.xml"/><Relationship Id="rId1" Type="http://schemas.openxmlformats.org/officeDocument/2006/relationships/slideLayout" Target="../slideLayouts/slideLayout35.xml"/></Relationships>
</file>

<file path=ppt/slides/_rels/slide5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5.xml"/><Relationship Id="rId1" Type="http://schemas.openxmlformats.org/officeDocument/2006/relationships/slideLayout" Target="../slideLayouts/slideLayout40.xml"/><Relationship Id="rId4" Type="http://schemas.openxmlformats.org/officeDocument/2006/relationships/image" Target="../media/image51.png"/></Relationships>
</file>

<file path=ppt/slides/_rels/slide5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6.xml"/><Relationship Id="rId1" Type="http://schemas.openxmlformats.org/officeDocument/2006/relationships/slideLayout" Target="../slideLayouts/slideLayout35.xml"/></Relationships>
</file>

<file path=ppt/slides/_rels/slide5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7.xml"/><Relationship Id="rId1" Type="http://schemas.openxmlformats.org/officeDocument/2006/relationships/slideLayout" Target="../slideLayouts/slideLayout35.xml"/><Relationship Id="rId4" Type="http://schemas.openxmlformats.org/officeDocument/2006/relationships/image" Target="../media/image52.png"/></Relationships>
</file>

<file path=ppt/slides/_rels/slide5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20990-434F-F28D-66CF-588098504CF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2284F9B-758F-5E11-2D3A-0F23C8F832C6}"/>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rcRect/>
          <a:stretch/>
        </p:blipFill>
        <p:spPr>
          <a:xfrm>
            <a:off x="4764" y="2680"/>
            <a:ext cx="9139233" cy="5140819"/>
          </a:xfrm>
          <a:prstGeom prst="rect">
            <a:avLst/>
          </a:prstGeom>
        </p:spPr>
      </p:pic>
      <p:sp>
        <p:nvSpPr>
          <p:cNvPr id="6" name="TextBox 5">
            <a:extLst>
              <a:ext uri="{FF2B5EF4-FFF2-40B4-BE49-F238E27FC236}">
                <a16:creationId xmlns:a16="http://schemas.microsoft.com/office/drawing/2014/main" id="{2D8770FA-A86D-E3A2-FBDF-35B974EDCAD6}"/>
              </a:ext>
            </a:extLst>
          </p:cNvPr>
          <p:cNvSpPr txBox="1"/>
          <p:nvPr/>
        </p:nvSpPr>
        <p:spPr>
          <a:xfrm>
            <a:off x="1828800" y="1907883"/>
            <a:ext cx="6756400" cy="1585049"/>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600" b="1" i="0" u="none" strike="noStrike" kern="1200" cap="none" spc="0" normalizeH="0" baseline="0" noProof="0" dirty="0">
                <a:ln>
                  <a:noFill/>
                </a:ln>
                <a:solidFill>
                  <a:schemeClr val="bg1"/>
                </a:solidFill>
                <a:effectLst/>
                <a:uLnTx/>
                <a:uFillTx/>
                <a:latin typeface="Verdana" pitchFamily="80" charset="0"/>
                <a:ea typeface="ＭＳ Ｐゴシック" pitchFamily="80" charset="-128"/>
              </a:rPr>
              <a:t>Building Skills through the YMCA Bridgebuilding Blueprint™</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500" b="0" i="0" u="none" strike="noStrike" kern="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0" cap="none" spc="0" normalizeH="0" baseline="0" noProof="0" dirty="0">
                <a:ln>
                  <a:noFill/>
                </a:ln>
                <a:solidFill>
                  <a:schemeClr val="bg1"/>
                </a:solidFill>
                <a:effectLst/>
                <a:uLnTx/>
                <a:uFillTx/>
                <a:latin typeface="Verdana" panose="020B0604030504040204" pitchFamily="34" charset="0"/>
                <a:ea typeface="Verdana" panose="020B0604030504040204" pitchFamily="34" charset="0"/>
                <a:cs typeface="Verdana" panose="020B0604030504040204" pitchFamily="34" charset="0"/>
              </a:rPr>
              <a:t>George Zavala &amp; Nicky Rosenbluth</a:t>
            </a:r>
          </a:p>
        </p:txBody>
      </p:sp>
    </p:spTree>
    <p:extLst>
      <p:ext uri="{BB962C8B-B14F-4D97-AF65-F5344CB8AC3E}">
        <p14:creationId xmlns:p14="http://schemas.microsoft.com/office/powerpoint/2010/main" val="1859363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54399-6BDB-4BF2-5B13-677F3AF3F2B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D33F8FE1-41BB-8CC5-3123-8DA23BB90B3C}"/>
              </a:ext>
            </a:extLst>
          </p:cNvPr>
          <p:cNvPicPr>
            <a:picLocks noChangeAspect="1"/>
          </p:cNvPicPr>
          <p:nvPr/>
        </p:nvPicPr>
        <p:blipFill>
          <a:blip r:embed="rId3"/>
          <a:srcRect/>
          <a:stretch/>
        </p:blipFill>
        <p:spPr>
          <a:xfrm>
            <a:off x="0" y="85805"/>
            <a:ext cx="9134474" cy="5138142"/>
          </a:xfrm>
          <a:prstGeom prst="rect">
            <a:avLst/>
          </a:prstGeom>
        </p:spPr>
      </p:pic>
      <p:sp>
        <p:nvSpPr>
          <p:cNvPr id="6" name="Title 5">
            <a:extLst>
              <a:ext uri="{FF2B5EF4-FFF2-40B4-BE49-F238E27FC236}">
                <a16:creationId xmlns:a16="http://schemas.microsoft.com/office/drawing/2014/main" id="{529438E5-B3D6-79C0-ED53-5D8054C01780}"/>
              </a:ext>
            </a:extLst>
          </p:cNvPr>
          <p:cNvSpPr>
            <a:spLocks noGrp="1"/>
          </p:cNvSpPr>
          <p:nvPr>
            <p:ph type="title"/>
          </p:nvPr>
        </p:nvSpPr>
        <p:spPr>
          <a:xfrm>
            <a:off x="366200" y="289083"/>
            <a:ext cx="7484374" cy="922637"/>
          </a:xfrm>
        </p:spPr>
        <p:txBody>
          <a:bodyPr/>
          <a:lstStyle/>
          <a:p>
            <a:r>
              <a:rPr lang="en-US" sz="3000" dirty="0">
                <a:solidFill>
                  <a:srgbClr val="0060AF"/>
                </a:solidFill>
                <a:latin typeface="Verdana" panose="020B0604030504040204" pitchFamily="34" charset="0"/>
                <a:ea typeface="Verdana" panose="020B0604030504040204" pitchFamily="34" charset="0"/>
                <a:cs typeface="Verdana" panose="020B0604030504040204" pitchFamily="34" charset="0"/>
              </a:rPr>
              <a:t>PARTICIPANT GUIDE</a:t>
            </a:r>
            <a:endParaRPr lang="en-US" sz="20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3" name="Title 5">
            <a:extLst>
              <a:ext uri="{FF2B5EF4-FFF2-40B4-BE49-F238E27FC236}">
                <a16:creationId xmlns:a16="http://schemas.microsoft.com/office/drawing/2014/main" id="{A0008F33-E123-5D0F-0F8D-D2543645B0B9}"/>
              </a:ext>
            </a:extLst>
          </p:cNvPr>
          <p:cNvSpPr txBox="1">
            <a:spLocks/>
          </p:cNvSpPr>
          <p:nvPr/>
        </p:nvSpPr>
        <p:spPr bwMode="black">
          <a:xfrm>
            <a:off x="396680" y="1129809"/>
            <a:ext cx="4587637" cy="34724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000" cap="none" dirty="0">
                <a:solidFill>
                  <a:schemeClr val="tx1"/>
                </a:solidFill>
                <a:latin typeface="Verdana" panose="020B0604030504040204" pitchFamily="34" charset="0"/>
                <a:ea typeface="Verdana" panose="020B0604030504040204" pitchFamily="34" charset="0"/>
                <a:cs typeface="Verdana" panose="020B0604030504040204" pitchFamily="34" charset="0"/>
              </a:rPr>
              <a:t>Scan the QR Code </a:t>
            </a:r>
          </a:p>
          <a:p>
            <a:endParaRPr lang="en-US" sz="20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n-US" sz="20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Use this QR code to access the Participant Guide for this session</a:t>
            </a:r>
          </a:p>
          <a:p>
            <a:pPr marL="285750" indent="-285750">
              <a:buFont typeface="Arial" panose="020B0604020202020204" pitchFamily="34" charset="0"/>
              <a:buChar char="•"/>
            </a:pPr>
            <a:endParaRPr lang="en-US" sz="2000" b="0" i="1"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n-US" sz="20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You can also find it in the Cvent App in our session. </a:t>
            </a:r>
            <a:endParaRPr lang="en-US" sz="20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pic>
        <p:nvPicPr>
          <p:cNvPr id="5" name="Picture 4">
            <a:extLst>
              <a:ext uri="{FF2B5EF4-FFF2-40B4-BE49-F238E27FC236}">
                <a16:creationId xmlns:a16="http://schemas.microsoft.com/office/drawing/2014/main" id="{EA11DCDA-1F70-8167-7350-5E5A14C800C4}"/>
              </a:ext>
            </a:extLst>
          </p:cNvPr>
          <p:cNvPicPr>
            <a:picLocks noChangeAspect="1"/>
          </p:cNvPicPr>
          <p:nvPr/>
        </p:nvPicPr>
        <p:blipFill>
          <a:blip r:embed="rId4"/>
          <a:srcRect/>
          <a:stretch/>
        </p:blipFill>
        <p:spPr>
          <a:xfrm>
            <a:off x="5617457" y="1129809"/>
            <a:ext cx="2883877" cy="2883877"/>
          </a:xfrm>
          <a:prstGeom prst="rect">
            <a:avLst/>
          </a:prstGeom>
        </p:spPr>
      </p:pic>
    </p:spTree>
    <p:extLst>
      <p:ext uri="{BB962C8B-B14F-4D97-AF65-F5344CB8AC3E}">
        <p14:creationId xmlns:p14="http://schemas.microsoft.com/office/powerpoint/2010/main" val="3093041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028B1-9D9D-7D11-2BB0-147F67C9BAD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6757676-87D5-9725-F65D-DF3F880E0A4F}"/>
              </a:ext>
            </a:extLst>
          </p:cNvPr>
          <p:cNvPicPr>
            <a:picLocks noChangeAspect="1"/>
          </p:cNvPicPr>
          <p:nvPr/>
        </p:nvPicPr>
        <p:blipFill>
          <a:blip r:embed="rId3"/>
          <a:srcRect/>
          <a:stretch/>
        </p:blipFill>
        <p:spPr>
          <a:xfrm>
            <a:off x="4762" y="2680"/>
            <a:ext cx="9139237" cy="5140820"/>
          </a:xfrm>
          <a:prstGeom prst="rect">
            <a:avLst/>
          </a:prstGeom>
        </p:spPr>
      </p:pic>
      <p:sp>
        <p:nvSpPr>
          <p:cNvPr id="7" name="Title 5">
            <a:extLst>
              <a:ext uri="{FF2B5EF4-FFF2-40B4-BE49-F238E27FC236}">
                <a16:creationId xmlns:a16="http://schemas.microsoft.com/office/drawing/2014/main" id="{006AE2C5-C7DF-E9F5-3715-13912EBBE4B2}"/>
              </a:ext>
            </a:extLst>
          </p:cNvPr>
          <p:cNvSpPr txBox="1">
            <a:spLocks/>
          </p:cNvSpPr>
          <p:nvPr/>
        </p:nvSpPr>
        <p:spPr bwMode="black">
          <a:xfrm>
            <a:off x="3315766" y="2458191"/>
            <a:ext cx="3367492" cy="92589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lvl="0" algn="ctr"/>
            <a:r>
              <a:rPr lang="en-US" sz="3200" dirty="0"/>
              <a:t>welcome</a:t>
            </a:r>
            <a:endParaRPr lang="en-US" sz="3000" dirty="0"/>
          </a:p>
        </p:txBody>
      </p:sp>
    </p:spTree>
    <p:extLst>
      <p:ext uri="{BB962C8B-B14F-4D97-AF65-F5344CB8AC3E}">
        <p14:creationId xmlns:p14="http://schemas.microsoft.com/office/powerpoint/2010/main" val="3069649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ADDD1-8CF5-47B3-5EA6-5B0C4EB003A5}"/>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8518A9E7-CF76-FC7A-22BB-F44D68DD882E}"/>
              </a:ext>
            </a:extLst>
          </p:cNvPr>
          <p:cNvPicPr>
            <a:picLocks noChangeAspect="1"/>
          </p:cNvPicPr>
          <p:nvPr/>
        </p:nvPicPr>
        <p:blipFill>
          <a:blip r:embed="rId3"/>
          <a:srcRect/>
          <a:stretch/>
        </p:blipFill>
        <p:spPr>
          <a:xfrm>
            <a:off x="0" y="85805"/>
            <a:ext cx="9134474" cy="5138142"/>
          </a:xfrm>
          <a:prstGeom prst="rect">
            <a:avLst/>
          </a:prstGeom>
        </p:spPr>
      </p:pic>
      <p:sp>
        <p:nvSpPr>
          <p:cNvPr id="6" name="Title 5">
            <a:extLst>
              <a:ext uri="{FF2B5EF4-FFF2-40B4-BE49-F238E27FC236}">
                <a16:creationId xmlns:a16="http://schemas.microsoft.com/office/drawing/2014/main" id="{9810290E-1FD2-C240-1D2D-0DAFD755BC62}"/>
              </a:ext>
            </a:extLst>
          </p:cNvPr>
          <p:cNvSpPr>
            <a:spLocks noGrp="1"/>
          </p:cNvSpPr>
          <p:nvPr>
            <p:ph type="title"/>
          </p:nvPr>
        </p:nvSpPr>
        <p:spPr>
          <a:xfrm>
            <a:off x="300886" y="215071"/>
            <a:ext cx="7484374" cy="922637"/>
          </a:xfrm>
        </p:spPr>
        <p:txBody>
          <a:bodyPr/>
          <a:lstStyle/>
          <a:p>
            <a: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t>Speakers</a:t>
            </a:r>
            <a:endParaRPr lang="en-US" sz="20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3" name="Google Shape;174;gf4277ae3ba_0_19">
            <a:extLst>
              <a:ext uri="{FF2B5EF4-FFF2-40B4-BE49-F238E27FC236}">
                <a16:creationId xmlns:a16="http://schemas.microsoft.com/office/drawing/2014/main" id="{69F099A6-F1A6-03D5-5BDB-74C44B5902FB}"/>
              </a:ext>
            </a:extLst>
          </p:cNvPr>
          <p:cNvSpPr txBox="1"/>
          <p:nvPr/>
        </p:nvSpPr>
        <p:spPr>
          <a:xfrm>
            <a:off x="5235653" y="3575474"/>
            <a:ext cx="2406163" cy="992579"/>
          </a:xfrm>
          <a:prstGeom prst="rect">
            <a:avLst/>
          </a:prstGeom>
          <a:noFill/>
          <a:ln>
            <a:noFill/>
          </a:ln>
        </p:spPr>
        <p:txBody>
          <a:bodyPr spcFirstLastPara="1" wrap="square" lIns="0" tIns="0" rIns="0" bIns="0" anchor="t" anchorCtr="0">
            <a:spAutoFit/>
          </a:bodyPr>
          <a:lstStyle/>
          <a:p>
            <a:pPr algn="ctr" defTabSz="685800" eaLnBrk="1" fontAlgn="auto" hangingPunct="1">
              <a:spcBef>
                <a:spcPts val="0"/>
              </a:spcBef>
              <a:spcAft>
                <a:spcPts val="0"/>
              </a:spcAft>
              <a:buClr>
                <a:srgbClr val="000000"/>
              </a:buClr>
              <a:buSzPts val="2200"/>
              <a:defRPr/>
            </a:pPr>
            <a:r>
              <a:rPr lang="en-US" sz="1650" b="1" kern="0" dirty="0">
                <a:solidFill>
                  <a:srgbClr val="464847"/>
                </a:solidFill>
                <a:latin typeface="Verdana"/>
                <a:cs typeface="Arial"/>
                <a:sym typeface="Arial"/>
              </a:rPr>
              <a:t>Nicky Rosenbluth</a:t>
            </a:r>
            <a:endParaRPr lang="en-US" sz="1650" b="1" kern="0" dirty="0">
              <a:solidFill>
                <a:srgbClr val="464847"/>
              </a:solidFill>
              <a:latin typeface="Verdana"/>
              <a:ea typeface="Arial"/>
              <a:cs typeface="Arial"/>
              <a:sym typeface="Arial"/>
            </a:endParaRPr>
          </a:p>
          <a:p>
            <a:pPr algn="ctr" defTabSz="685800" eaLnBrk="1" fontAlgn="auto" hangingPunct="1">
              <a:spcBef>
                <a:spcPts val="0"/>
              </a:spcBef>
              <a:spcAft>
                <a:spcPts val="0"/>
              </a:spcAft>
              <a:buClr>
                <a:srgbClr val="000000"/>
              </a:buClr>
              <a:buSzPts val="1800"/>
              <a:defRPr/>
            </a:pPr>
            <a:endParaRPr lang="en-US" sz="375" kern="0" dirty="0">
              <a:solidFill>
                <a:srgbClr val="464847"/>
              </a:solidFill>
              <a:latin typeface="Verdana"/>
              <a:ea typeface="Arial"/>
              <a:cs typeface="Arial"/>
              <a:sym typeface="Arial"/>
            </a:endParaRPr>
          </a:p>
          <a:p>
            <a:pPr algn="ctr" defTabSz="685800" eaLnBrk="1" fontAlgn="auto" hangingPunct="1">
              <a:spcBef>
                <a:spcPts val="0"/>
              </a:spcBef>
              <a:spcAft>
                <a:spcPts val="0"/>
              </a:spcAft>
              <a:buClr>
                <a:srgbClr val="000000"/>
              </a:buClr>
              <a:buSzPts val="1800"/>
              <a:defRPr/>
            </a:pPr>
            <a:r>
              <a:rPr lang="en-US" sz="1350" kern="0" dirty="0">
                <a:solidFill>
                  <a:srgbClr val="464847"/>
                </a:solidFill>
                <a:latin typeface="Verdana"/>
                <a:cs typeface="Arial"/>
                <a:sym typeface="Arial"/>
              </a:rPr>
              <a:t>Vice President, Leadership Development</a:t>
            </a:r>
            <a:endParaRPr lang="en-US" sz="1350" kern="0" dirty="0">
              <a:solidFill>
                <a:srgbClr val="464847"/>
              </a:solidFill>
              <a:latin typeface="Verdana"/>
              <a:ea typeface="Arial"/>
              <a:cs typeface="Arial"/>
              <a:sym typeface="Arial"/>
            </a:endParaRPr>
          </a:p>
          <a:p>
            <a:pPr algn="ctr" defTabSz="685800" eaLnBrk="1" fontAlgn="auto" hangingPunct="1">
              <a:spcBef>
                <a:spcPts val="0"/>
              </a:spcBef>
              <a:spcAft>
                <a:spcPts val="0"/>
              </a:spcAft>
              <a:buClr>
                <a:srgbClr val="000000"/>
              </a:buClr>
              <a:buSzPts val="1800"/>
              <a:defRPr/>
            </a:pPr>
            <a:endParaRPr lang="en-US" sz="375" b="1" kern="0" dirty="0">
              <a:solidFill>
                <a:srgbClr val="464847"/>
              </a:solidFill>
              <a:latin typeface="Verdana"/>
              <a:cs typeface="Arial"/>
              <a:sym typeface="Arial"/>
            </a:endParaRPr>
          </a:p>
          <a:p>
            <a:pPr algn="ctr" defTabSz="685800" eaLnBrk="1" fontAlgn="auto" hangingPunct="1">
              <a:spcBef>
                <a:spcPts val="0"/>
              </a:spcBef>
              <a:spcAft>
                <a:spcPts val="0"/>
              </a:spcAft>
              <a:buClr>
                <a:srgbClr val="000000"/>
              </a:buClr>
              <a:buSzPts val="1800"/>
              <a:defRPr/>
            </a:pPr>
            <a:r>
              <a:rPr lang="en-US" sz="1350" b="1" kern="0" dirty="0">
                <a:solidFill>
                  <a:srgbClr val="464847"/>
                </a:solidFill>
                <a:latin typeface="Verdana"/>
                <a:cs typeface="Arial"/>
                <a:sym typeface="Arial"/>
              </a:rPr>
              <a:t>Valley of the Sun YMCA</a:t>
            </a:r>
          </a:p>
        </p:txBody>
      </p:sp>
      <p:sp>
        <p:nvSpPr>
          <p:cNvPr id="5" name="Google Shape;174;gf4277ae3ba_0_19">
            <a:extLst>
              <a:ext uri="{FF2B5EF4-FFF2-40B4-BE49-F238E27FC236}">
                <a16:creationId xmlns:a16="http://schemas.microsoft.com/office/drawing/2014/main" id="{A2EA5015-8CA9-008A-C90A-76343A74E668}"/>
              </a:ext>
            </a:extLst>
          </p:cNvPr>
          <p:cNvSpPr txBox="1"/>
          <p:nvPr/>
        </p:nvSpPr>
        <p:spPr>
          <a:xfrm>
            <a:off x="1600096" y="3575473"/>
            <a:ext cx="2223610" cy="992579"/>
          </a:xfrm>
          <a:prstGeom prst="rect">
            <a:avLst/>
          </a:prstGeom>
          <a:noFill/>
          <a:ln>
            <a:noFill/>
          </a:ln>
        </p:spPr>
        <p:txBody>
          <a:bodyPr spcFirstLastPara="1" wrap="square" lIns="0" tIns="0" rIns="0" bIns="0" anchor="t" anchorCtr="0">
            <a:spAutoFit/>
          </a:bodyPr>
          <a:lstStyle/>
          <a:p>
            <a:pPr algn="ctr" defTabSz="685800" eaLnBrk="1" fontAlgn="auto" hangingPunct="1">
              <a:spcBef>
                <a:spcPts val="0"/>
              </a:spcBef>
              <a:spcAft>
                <a:spcPts val="0"/>
              </a:spcAft>
              <a:buClr>
                <a:srgbClr val="000000"/>
              </a:buClr>
              <a:buSzPts val="2200"/>
              <a:defRPr/>
            </a:pPr>
            <a:r>
              <a:rPr lang="en-US" sz="1650" b="1" kern="0" dirty="0">
                <a:solidFill>
                  <a:srgbClr val="464847"/>
                </a:solidFill>
                <a:latin typeface="Verdana"/>
                <a:cs typeface="Arial"/>
                <a:sym typeface="Arial"/>
              </a:rPr>
              <a:t>George Zavala</a:t>
            </a:r>
            <a:endParaRPr sz="1650" b="1" kern="0" dirty="0">
              <a:solidFill>
                <a:srgbClr val="464847"/>
              </a:solidFill>
              <a:latin typeface="Verdana"/>
              <a:ea typeface="Arial"/>
              <a:cs typeface="Arial"/>
              <a:sym typeface="Arial"/>
            </a:endParaRPr>
          </a:p>
          <a:p>
            <a:pPr algn="ctr" defTabSz="685800" eaLnBrk="1" fontAlgn="auto" hangingPunct="1">
              <a:spcBef>
                <a:spcPts val="0"/>
              </a:spcBef>
              <a:spcAft>
                <a:spcPts val="0"/>
              </a:spcAft>
              <a:buClr>
                <a:srgbClr val="000000"/>
              </a:buClr>
              <a:buSzPts val="1800"/>
              <a:defRPr/>
            </a:pPr>
            <a:endParaRPr lang="en-US" sz="375" kern="0" dirty="0">
              <a:solidFill>
                <a:srgbClr val="464847"/>
              </a:solidFill>
              <a:latin typeface="Verdana"/>
              <a:ea typeface="Arial"/>
              <a:cs typeface="Arial"/>
              <a:sym typeface="Arial"/>
            </a:endParaRPr>
          </a:p>
          <a:p>
            <a:pPr algn="ctr" defTabSz="685800" eaLnBrk="1" fontAlgn="auto" hangingPunct="1">
              <a:spcBef>
                <a:spcPts val="0"/>
              </a:spcBef>
              <a:spcAft>
                <a:spcPts val="0"/>
              </a:spcAft>
              <a:buClr>
                <a:srgbClr val="000000"/>
              </a:buClr>
              <a:buSzPts val="1800"/>
              <a:defRPr/>
            </a:pPr>
            <a:r>
              <a:rPr lang="en-US" sz="1350" kern="0" dirty="0">
                <a:solidFill>
                  <a:srgbClr val="464847"/>
                </a:solidFill>
                <a:latin typeface="Verdana"/>
                <a:ea typeface="Arial"/>
                <a:cs typeface="Arial"/>
                <a:sym typeface="Arial"/>
              </a:rPr>
              <a:t>Manager, Community Bridging &amp; Belonging</a:t>
            </a:r>
          </a:p>
          <a:p>
            <a:pPr algn="ctr" defTabSz="685800" eaLnBrk="1" fontAlgn="auto" hangingPunct="1">
              <a:spcBef>
                <a:spcPts val="0"/>
              </a:spcBef>
              <a:spcAft>
                <a:spcPts val="0"/>
              </a:spcAft>
              <a:buClr>
                <a:srgbClr val="000000"/>
              </a:buClr>
              <a:buSzPts val="1800"/>
              <a:defRPr/>
            </a:pPr>
            <a:endParaRPr lang="en-US" sz="375" b="1" kern="0" dirty="0">
              <a:solidFill>
                <a:srgbClr val="464847"/>
              </a:solidFill>
              <a:latin typeface="Verdana"/>
              <a:cs typeface="Arial"/>
              <a:sym typeface="Arial"/>
            </a:endParaRPr>
          </a:p>
          <a:p>
            <a:pPr algn="ctr" defTabSz="685800" eaLnBrk="1" fontAlgn="auto" hangingPunct="1">
              <a:spcBef>
                <a:spcPts val="0"/>
              </a:spcBef>
              <a:spcAft>
                <a:spcPts val="0"/>
              </a:spcAft>
              <a:buClr>
                <a:srgbClr val="000000"/>
              </a:buClr>
              <a:buSzPts val="1800"/>
              <a:defRPr/>
            </a:pPr>
            <a:r>
              <a:rPr lang="en-US" sz="1350" b="1" kern="0" dirty="0">
                <a:solidFill>
                  <a:srgbClr val="464847"/>
                </a:solidFill>
                <a:latin typeface="Verdana"/>
                <a:cs typeface="Arial"/>
                <a:sym typeface="Arial"/>
              </a:rPr>
              <a:t>Y-USA</a:t>
            </a:r>
          </a:p>
        </p:txBody>
      </p:sp>
      <p:pic>
        <p:nvPicPr>
          <p:cNvPr id="8" name="Google Shape;182;gf4277ae3ba_0_19">
            <a:extLst>
              <a:ext uri="{FF2B5EF4-FFF2-40B4-BE49-F238E27FC236}">
                <a16:creationId xmlns:a16="http://schemas.microsoft.com/office/drawing/2014/main" id="{C4A604AA-51F2-880A-F9AB-F0C69F221A6A}"/>
              </a:ext>
            </a:extLst>
          </p:cNvPr>
          <p:cNvPicPr preferRelativeResize="0"/>
          <p:nvPr/>
        </p:nvPicPr>
        <p:blipFill>
          <a:blip r:embed="rId4"/>
          <a:srcRect t="6984" b="13368"/>
          <a:stretch>
            <a:fillRect/>
          </a:stretch>
        </p:blipFill>
        <p:spPr>
          <a:xfrm>
            <a:off x="1494194" y="870966"/>
            <a:ext cx="2435414" cy="2525377"/>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E456EB88-5956-3066-CAAE-6639C9F32642}"/>
              </a:ext>
            </a:extLst>
          </p:cNvPr>
          <p:cNvPicPr preferRelativeResize="0">
            <a:picLocks/>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23142" y="870966"/>
            <a:ext cx="2435414" cy="252537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74960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9AD7CA2-5945-AA65-5C1A-B206EDCC8DFF}"/>
              </a:ext>
            </a:extLst>
          </p:cNvPr>
          <p:cNvPicPr>
            <a:picLocks noChangeAspect="1"/>
          </p:cNvPicPr>
          <p:nvPr/>
        </p:nvPicPr>
        <p:blipFill>
          <a:blip r:embed="rId3"/>
          <a:srcRect/>
          <a:stretch/>
        </p:blipFill>
        <p:spPr>
          <a:xfrm>
            <a:off x="4762" y="2680"/>
            <a:ext cx="9139237" cy="5140820"/>
          </a:xfrm>
          <a:prstGeom prst="rect">
            <a:avLst/>
          </a:prstGeom>
        </p:spPr>
      </p:pic>
      <p:sp>
        <p:nvSpPr>
          <p:cNvPr id="7" name="Title 5">
            <a:extLst>
              <a:ext uri="{FF2B5EF4-FFF2-40B4-BE49-F238E27FC236}">
                <a16:creationId xmlns:a16="http://schemas.microsoft.com/office/drawing/2014/main" id="{98759D88-26E9-B4D6-4504-594AABD6B1B2}"/>
              </a:ext>
            </a:extLst>
          </p:cNvPr>
          <p:cNvSpPr txBox="1">
            <a:spLocks/>
          </p:cNvSpPr>
          <p:nvPr/>
        </p:nvSpPr>
        <p:spPr bwMode="black">
          <a:xfrm>
            <a:off x="2795214" y="2459677"/>
            <a:ext cx="4899996" cy="90696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lvl="0"/>
            <a:r>
              <a:rPr lang="en-US" sz="3200" dirty="0"/>
              <a:t>Why This Matters </a:t>
            </a:r>
          </a:p>
        </p:txBody>
      </p:sp>
    </p:spTree>
    <p:extLst>
      <p:ext uri="{BB962C8B-B14F-4D97-AF65-F5344CB8AC3E}">
        <p14:creationId xmlns:p14="http://schemas.microsoft.com/office/powerpoint/2010/main" val="1371326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790FA11-6EB6-E419-0E78-01091C397255}"/>
              </a:ext>
            </a:extLst>
          </p:cNvPr>
          <p:cNvPicPr>
            <a:picLocks noChangeAspect="1"/>
          </p:cNvPicPr>
          <p:nvPr/>
        </p:nvPicPr>
        <p:blipFill>
          <a:blip r:embed="rId3"/>
          <a:srcRect/>
          <a:stretch/>
        </p:blipFill>
        <p:spPr>
          <a:xfrm>
            <a:off x="0" y="85805"/>
            <a:ext cx="9134474" cy="5138142"/>
          </a:xfrm>
          <a:prstGeom prst="rect">
            <a:avLst/>
          </a:prstGeom>
        </p:spPr>
      </p:pic>
      <p:sp>
        <p:nvSpPr>
          <p:cNvPr id="6" name="Title 5"/>
          <p:cNvSpPr>
            <a:spLocks noGrp="1"/>
          </p:cNvSpPr>
          <p:nvPr>
            <p:ph type="title"/>
          </p:nvPr>
        </p:nvSpPr>
        <p:spPr>
          <a:xfrm>
            <a:off x="366200" y="289083"/>
            <a:ext cx="7484374" cy="922637"/>
          </a:xfrm>
        </p:spPr>
        <p:txBody>
          <a:bodyPr/>
          <a:lstStyle/>
          <a:p>
            <a:r>
              <a:rPr lang="en-US" sz="3000">
                <a:solidFill>
                  <a:srgbClr val="00B0F0"/>
                </a:solidFill>
                <a:latin typeface="Verdana" panose="020B0604030504040204" pitchFamily="34" charset="0"/>
                <a:ea typeface="Verdana" panose="020B0604030504040204" pitchFamily="34" charset="0"/>
                <a:cs typeface="Verdana" panose="020B0604030504040204" pitchFamily="34" charset="0"/>
              </a:rPr>
              <a:t>175 Years of connection</a:t>
            </a:r>
            <a:endParaRPr lang="en-US" sz="2000" b="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AF62AFC1-3891-604B-B857-6FA3EB88DBE1}"/>
              </a:ext>
            </a:extLst>
          </p:cNvPr>
          <p:cNvSpPr txBox="1">
            <a:spLocks/>
          </p:cNvSpPr>
          <p:nvPr/>
        </p:nvSpPr>
        <p:spPr bwMode="black">
          <a:xfrm>
            <a:off x="366200" y="1076639"/>
            <a:ext cx="7484374" cy="276799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cap="none" dirty="0">
                <a:solidFill>
                  <a:schemeClr val="tx1"/>
                </a:solidFill>
              </a:rPr>
              <a:t>For </a:t>
            </a:r>
            <a:r>
              <a:rPr lang="en-US" sz="1800" cap="none" dirty="0">
                <a:solidFill>
                  <a:srgbClr val="92278F"/>
                </a:solidFill>
              </a:rPr>
              <a:t>175 years</a:t>
            </a:r>
            <a:r>
              <a:rPr lang="en-US" sz="1800" b="0" cap="none" dirty="0">
                <a:solidFill>
                  <a:schemeClr val="tx1"/>
                </a:solidFill>
              </a:rPr>
              <a:t>, the YMCA has helped people:</a:t>
            </a:r>
          </a:p>
          <a:p>
            <a:endParaRPr lang="en-US" sz="1800" b="0" cap="none" dirty="0">
              <a:solidFill>
                <a:schemeClr val="tx1"/>
              </a:solidFill>
            </a:endParaRPr>
          </a:p>
          <a:p>
            <a:pPr marL="285750" indent="-285750">
              <a:lnSpc>
                <a:spcPct val="150000"/>
              </a:lnSpc>
              <a:buFont typeface="Arial" panose="020B0604020202020204" pitchFamily="34" charset="0"/>
              <a:buChar char="•"/>
            </a:pPr>
            <a:r>
              <a:rPr lang="en-US" sz="1800" b="0" cap="none" dirty="0">
                <a:solidFill>
                  <a:schemeClr val="tx1"/>
                </a:solidFill>
              </a:rPr>
              <a:t>Learn</a:t>
            </a:r>
          </a:p>
          <a:p>
            <a:pPr marL="285750" indent="-285750">
              <a:lnSpc>
                <a:spcPct val="150000"/>
              </a:lnSpc>
              <a:buFont typeface="Arial" panose="020B0604020202020204" pitchFamily="34" charset="0"/>
              <a:buChar char="•"/>
            </a:pPr>
            <a:r>
              <a:rPr lang="en-US" sz="1800" b="0" cap="none" dirty="0">
                <a:solidFill>
                  <a:schemeClr val="tx1"/>
                </a:solidFill>
              </a:rPr>
              <a:t>Grow </a:t>
            </a:r>
          </a:p>
          <a:p>
            <a:pPr marL="285750" indent="-285750">
              <a:lnSpc>
                <a:spcPct val="150000"/>
              </a:lnSpc>
              <a:buFont typeface="Arial" panose="020B0604020202020204" pitchFamily="34" charset="0"/>
              <a:buChar char="•"/>
            </a:pPr>
            <a:r>
              <a:rPr lang="en-US" sz="1800" b="0" cap="none" dirty="0">
                <a:solidFill>
                  <a:schemeClr val="tx1"/>
                </a:solidFill>
              </a:rPr>
              <a:t>Belong </a:t>
            </a:r>
          </a:p>
          <a:p>
            <a:pPr marL="285750" indent="-285750">
              <a:lnSpc>
                <a:spcPct val="150000"/>
              </a:lnSpc>
              <a:buFont typeface="Arial" panose="020B0604020202020204" pitchFamily="34" charset="0"/>
              <a:buChar char="•"/>
            </a:pPr>
            <a:r>
              <a:rPr lang="en-US" sz="1800" b="0" cap="none" dirty="0">
                <a:solidFill>
                  <a:schemeClr val="tx1"/>
                </a:solidFill>
              </a:rPr>
              <a:t>Contribute </a:t>
            </a:r>
          </a:p>
          <a:p>
            <a:pPr marL="285750" indent="-285750">
              <a:lnSpc>
                <a:spcPct val="150000"/>
              </a:lnSpc>
              <a:buFont typeface="Arial" panose="020B0604020202020204" pitchFamily="34" charset="0"/>
              <a:buChar char="•"/>
            </a:pPr>
            <a:r>
              <a:rPr lang="en-US" sz="1800" b="0" cap="none" dirty="0">
                <a:solidFill>
                  <a:schemeClr val="tx1"/>
                </a:solidFill>
              </a:rPr>
              <a:t>Build relationships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839DB-2821-0A7A-F5F7-3CD11B82C1A2}"/>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A29AFA1-F128-02FC-A69D-EF9884FECCAC}"/>
              </a:ext>
            </a:extLst>
          </p:cNvPr>
          <p:cNvPicPr>
            <a:picLocks noChangeAspect="1"/>
          </p:cNvPicPr>
          <p:nvPr/>
        </p:nvPicPr>
        <p:blipFill>
          <a:blip r:embed="rId3"/>
          <a:srcRect/>
          <a:stretch/>
        </p:blipFill>
        <p:spPr>
          <a:xfrm>
            <a:off x="4761" y="2678"/>
            <a:ext cx="9134474" cy="5138142"/>
          </a:xfrm>
          <a:prstGeom prst="rect">
            <a:avLst/>
          </a:prstGeom>
        </p:spPr>
      </p:pic>
      <p:sp>
        <p:nvSpPr>
          <p:cNvPr id="6" name="Title 5">
            <a:extLst>
              <a:ext uri="{FF2B5EF4-FFF2-40B4-BE49-F238E27FC236}">
                <a16:creationId xmlns:a16="http://schemas.microsoft.com/office/drawing/2014/main" id="{E83A8156-B024-91F9-B4CD-D0FE76B0B398}"/>
              </a:ext>
            </a:extLst>
          </p:cNvPr>
          <p:cNvSpPr>
            <a:spLocks noGrp="1"/>
          </p:cNvSpPr>
          <p:nvPr>
            <p:ph type="title"/>
          </p:nvPr>
        </p:nvSpPr>
        <p:spPr>
          <a:xfrm>
            <a:off x="366200" y="289083"/>
            <a:ext cx="7484374" cy="922637"/>
          </a:xfrm>
        </p:spPr>
        <p:txBody>
          <a:bodyPr/>
          <a:lstStyle/>
          <a:p>
            <a:r>
              <a:rPr lang="en-US" sz="3000" dirty="0">
                <a:solidFill>
                  <a:srgbClr val="0060AF"/>
                </a:solidFill>
                <a:latin typeface="Verdana" panose="020B0604030504040204" pitchFamily="34" charset="0"/>
                <a:ea typeface="Verdana" panose="020B0604030504040204" pitchFamily="34" charset="0"/>
                <a:cs typeface="Verdana" panose="020B0604030504040204" pitchFamily="34" charset="0"/>
              </a:rPr>
              <a:t>Who Is in the Room?</a:t>
            </a:r>
            <a:endParaRPr lang="en-US" sz="20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4A4663B8-8787-7B54-603F-5CABA9EE7D4F}"/>
              </a:ext>
            </a:extLst>
          </p:cNvPr>
          <p:cNvSpPr txBox="1">
            <a:spLocks/>
          </p:cNvSpPr>
          <p:nvPr/>
        </p:nvSpPr>
        <p:spPr bwMode="black">
          <a:xfrm>
            <a:off x="366200" y="1049059"/>
            <a:ext cx="8553865" cy="30453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cap="none" dirty="0">
                <a:solidFill>
                  <a:srgbClr val="92278F"/>
                </a:solidFill>
                <a:latin typeface="Verdana" panose="020B0604030504040204" pitchFamily="34" charset="0"/>
                <a:ea typeface="Verdana" panose="020B0604030504040204" pitchFamily="34" charset="0"/>
                <a:cs typeface="Verdana" panose="020B0604030504040204" pitchFamily="34" charset="0"/>
              </a:rPr>
              <a:t>Raise your hand if</a:t>
            </a:r>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a:t>
            </a:r>
            <a:endParaRPr lang="en-US" sz="1800" b="0" cap="none" dirty="0">
              <a:solidFill>
                <a:srgbClr val="92278F"/>
              </a:solidFill>
              <a:latin typeface="Verdana" panose="020B0604030504040204" pitchFamily="34" charset="0"/>
              <a:ea typeface="Verdana" panose="020B0604030504040204" pitchFamily="34" charset="0"/>
              <a:cs typeface="Verdana" panose="020B0604030504040204" pitchFamily="34" charset="0"/>
            </a:endParaRP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You’re new to the YMCA.</a:t>
            </a:r>
          </a:p>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This is your first General Assembly.</a:t>
            </a:r>
          </a:p>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You have met someone new this week.</a:t>
            </a:r>
          </a:p>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You have reconnected with someone you had not seen in a while.</a:t>
            </a:r>
          </a:p>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There is still someone you hope to meet or learn from before GA ends.</a:t>
            </a:r>
          </a:p>
        </p:txBody>
      </p:sp>
    </p:spTree>
    <p:extLst>
      <p:ext uri="{BB962C8B-B14F-4D97-AF65-F5344CB8AC3E}">
        <p14:creationId xmlns:p14="http://schemas.microsoft.com/office/powerpoint/2010/main" val="916471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5DE31-B47A-EFAA-794E-F29DD73C3EC1}"/>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509EB276-1137-4E72-D054-4F93C3FE45DC}"/>
              </a:ext>
            </a:extLst>
          </p:cNvPr>
          <p:cNvPicPr>
            <a:picLocks noChangeAspect="1"/>
          </p:cNvPicPr>
          <p:nvPr/>
        </p:nvPicPr>
        <p:blipFill>
          <a:blip r:embed="rId3"/>
          <a:srcRect/>
          <a:stretch/>
        </p:blipFill>
        <p:spPr>
          <a:xfrm>
            <a:off x="4761" y="2678"/>
            <a:ext cx="9134474" cy="5138142"/>
          </a:xfrm>
          <a:prstGeom prst="rect">
            <a:avLst/>
          </a:prstGeom>
        </p:spPr>
      </p:pic>
      <p:sp>
        <p:nvSpPr>
          <p:cNvPr id="6" name="Title 5">
            <a:extLst>
              <a:ext uri="{FF2B5EF4-FFF2-40B4-BE49-F238E27FC236}">
                <a16:creationId xmlns:a16="http://schemas.microsoft.com/office/drawing/2014/main" id="{F94F40A3-52CB-9D22-22CD-12967FC7525B}"/>
              </a:ext>
            </a:extLst>
          </p:cNvPr>
          <p:cNvSpPr>
            <a:spLocks noGrp="1"/>
          </p:cNvSpPr>
          <p:nvPr>
            <p:ph type="title"/>
          </p:nvPr>
        </p:nvSpPr>
        <p:spPr>
          <a:xfrm>
            <a:off x="366200" y="289083"/>
            <a:ext cx="8212192" cy="922637"/>
          </a:xfrm>
        </p:spPr>
        <p:txBody>
          <a:bodyPr/>
          <a:lstStyle/>
          <a:p>
            <a:r>
              <a:rPr lang="en-US" sz="2800" dirty="0">
                <a:solidFill>
                  <a:srgbClr val="00B0F0"/>
                </a:solidFill>
                <a:latin typeface="Verdana" panose="020B0604030504040204" pitchFamily="34" charset="0"/>
                <a:ea typeface="Verdana" panose="020B0604030504040204" pitchFamily="34" charset="0"/>
                <a:cs typeface="Verdana" panose="020B0604030504040204" pitchFamily="34" charset="0"/>
              </a:rPr>
              <a:t>What Should We do at GENERAL Assembly</a:t>
            </a:r>
            <a:endParaRPr lang="en-US" sz="18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45A809E1-BE54-FE4D-6EA3-2518896BA78F}"/>
              </a:ext>
            </a:extLst>
          </p:cNvPr>
          <p:cNvSpPr txBox="1">
            <a:spLocks/>
          </p:cNvSpPr>
          <p:nvPr/>
        </p:nvSpPr>
        <p:spPr bwMode="black">
          <a:xfrm>
            <a:off x="366200" y="1341290"/>
            <a:ext cx="7780273" cy="30453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Introducing ourselves</a:t>
            </a:r>
          </a:p>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Exchanging ideas</a:t>
            </a:r>
          </a:p>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Strengthening relationships</a:t>
            </a:r>
          </a:p>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Building new connections</a:t>
            </a:r>
          </a:p>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Looking for renewed clarity and purpose</a:t>
            </a:r>
            <a:endParaRPr lang="en-US" sz="1800" b="0" kern="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384588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C912A-71CE-756A-D694-92BF2B5F76F5}"/>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51017540-4F1F-5F54-FBF7-8CFAABAA4D10}"/>
              </a:ext>
            </a:extLst>
          </p:cNvPr>
          <p:cNvPicPr>
            <a:picLocks noChangeAspect="1"/>
          </p:cNvPicPr>
          <p:nvPr/>
        </p:nvPicPr>
        <p:blipFill>
          <a:blip r:embed="rId3"/>
          <a:srcRect/>
          <a:stretch/>
        </p:blipFill>
        <p:spPr>
          <a:xfrm>
            <a:off x="4761" y="2678"/>
            <a:ext cx="9134474" cy="5138142"/>
          </a:xfrm>
          <a:prstGeom prst="rect">
            <a:avLst/>
          </a:prstGeom>
        </p:spPr>
      </p:pic>
      <p:sp>
        <p:nvSpPr>
          <p:cNvPr id="6" name="Title 5">
            <a:extLst>
              <a:ext uri="{FF2B5EF4-FFF2-40B4-BE49-F238E27FC236}">
                <a16:creationId xmlns:a16="http://schemas.microsoft.com/office/drawing/2014/main" id="{5B569DE0-6596-91BE-3868-0CB64160C95B}"/>
              </a:ext>
            </a:extLst>
          </p:cNvPr>
          <p:cNvSpPr>
            <a:spLocks noGrp="1"/>
          </p:cNvSpPr>
          <p:nvPr>
            <p:ph type="title"/>
          </p:nvPr>
        </p:nvSpPr>
        <p:spPr>
          <a:xfrm>
            <a:off x="366199" y="289083"/>
            <a:ext cx="8258255" cy="922637"/>
          </a:xfrm>
        </p:spPr>
        <p:txBody>
          <a:bodyPr/>
          <a:lstStyle/>
          <a:p>
            <a:r>
              <a:rPr lang="en-US" sz="2700" dirty="0" err="1">
                <a:solidFill>
                  <a:srgbClr val="0060AF"/>
                </a:solidFill>
                <a:latin typeface="Verdana" panose="020B0604030504040204" pitchFamily="34" charset="0"/>
                <a:ea typeface="Verdana" panose="020B0604030504040204" pitchFamily="34" charset="0"/>
                <a:cs typeface="Verdana" panose="020B0604030504040204" pitchFamily="34" charset="0"/>
              </a:rPr>
              <a:t>GENEral</a:t>
            </a:r>
            <a:r>
              <a:rPr lang="en-US" sz="2700" dirty="0">
                <a:solidFill>
                  <a:srgbClr val="0060AF"/>
                </a:solidFill>
                <a:latin typeface="Verdana" panose="020B0604030504040204" pitchFamily="34" charset="0"/>
                <a:ea typeface="Verdana" panose="020B0604030504040204" pitchFamily="34" charset="0"/>
                <a:cs typeface="Verdana" panose="020B0604030504040204" pitchFamily="34" charset="0"/>
              </a:rPr>
              <a:t> Assembly is our immediate practice space</a:t>
            </a:r>
            <a:endParaRPr lang="en-US" sz="27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DA0AEA83-B525-1E05-99C7-B351BA3063B3}"/>
              </a:ext>
            </a:extLst>
          </p:cNvPr>
          <p:cNvSpPr txBox="1">
            <a:spLocks/>
          </p:cNvSpPr>
          <p:nvPr/>
        </p:nvSpPr>
        <p:spPr bwMode="black">
          <a:xfrm>
            <a:off x="366199" y="1498125"/>
            <a:ext cx="7780273" cy="30453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What helps you engage?</a:t>
            </a:r>
          </a:p>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What causes you to step back?</a:t>
            </a:r>
          </a:p>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What do you contribute to the people around you?</a:t>
            </a:r>
          </a:p>
          <a:p>
            <a:pPr marL="285750" indent="-285750">
              <a:lnSpc>
                <a:spcPct val="150000"/>
              </a:lnSpc>
              <a:buFont typeface="Arial" panose="020B0604020202020204" pitchFamily="34" charset="0"/>
              <a:buChar char="•"/>
            </a:pPr>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nSpc>
                <a:spcPct val="150000"/>
              </a:lnSpc>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The real value is what </a:t>
            </a:r>
            <a:r>
              <a:rPr lang="en-US" sz="1800" cap="none" dirty="0">
                <a:solidFill>
                  <a:srgbClr val="92278F"/>
                </a:solidFill>
                <a:latin typeface="Verdana" panose="020B0604030504040204" pitchFamily="34" charset="0"/>
                <a:ea typeface="Verdana" panose="020B0604030504040204" pitchFamily="34" charset="0"/>
                <a:cs typeface="Verdana" panose="020B0604030504040204" pitchFamily="34" charset="0"/>
              </a:rPr>
              <a:t>we carry back to our teams, branches, boards, and communities</a:t>
            </a:r>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a:t>
            </a:r>
            <a:endParaRPr lang="en-US" sz="1800" kern="0" dirty="0">
              <a:solidFill>
                <a:srgbClr val="92278F"/>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607479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D15D3A-C92D-8844-828F-34BF8035E50E}"/>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7F50046-0256-D1D2-1B7E-416D097F0460}"/>
              </a:ext>
            </a:extLst>
          </p:cNvPr>
          <p:cNvPicPr>
            <a:picLocks noChangeAspect="1"/>
          </p:cNvPicPr>
          <p:nvPr/>
        </p:nvPicPr>
        <p:blipFill>
          <a:blip r:embed="rId3"/>
          <a:srcRect/>
          <a:stretch/>
        </p:blipFill>
        <p:spPr>
          <a:xfrm>
            <a:off x="4761" y="2678"/>
            <a:ext cx="9134474" cy="5138142"/>
          </a:xfrm>
          <a:prstGeom prst="rect">
            <a:avLst/>
          </a:prstGeom>
        </p:spPr>
      </p:pic>
      <p:sp>
        <p:nvSpPr>
          <p:cNvPr id="6" name="Title 5">
            <a:extLst>
              <a:ext uri="{FF2B5EF4-FFF2-40B4-BE49-F238E27FC236}">
                <a16:creationId xmlns:a16="http://schemas.microsoft.com/office/drawing/2014/main" id="{14B83B22-0407-A94A-5A73-6E2D4AECE53A}"/>
              </a:ext>
            </a:extLst>
          </p:cNvPr>
          <p:cNvSpPr>
            <a:spLocks noGrp="1"/>
          </p:cNvSpPr>
          <p:nvPr>
            <p:ph type="title"/>
          </p:nvPr>
        </p:nvSpPr>
        <p:spPr>
          <a:xfrm>
            <a:off x="366199" y="289083"/>
            <a:ext cx="8330991" cy="922637"/>
          </a:xfrm>
        </p:spPr>
        <p:txBody>
          <a:bodyPr/>
          <a:lstStyle/>
          <a:p>
            <a:r>
              <a:rPr lang="en-US" sz="3000" dirty="0">
                <a:solidFill>
                  <a:srgbClr val="0060AF"/>
                </a:solidFill>
                <a:latin typeface="Verdana" panose="020B0604030504040204" pitchFamily="34" charset="0"/>
                <a:ea typeface="Verdana" panose="020B0604030504040204" pitchFamily="34" charset="0"/>
                <a:cs typeface="Verdana" panose="020B0604030504040204" pitchFamily="34" charset="0"/>
              </a:rPr>
              <a:t>Partner exchange</a:t>
            </a:r>
            <a:endParaRPr lang="en-US" sz="20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766D834C-3206-3E22-5463-3CD948E60468}"/>
              </a:ext>
            </a:extLst>
          </p:cNvPr>
          <p:cNvSpPr txBox="1">
            <a:spLocks/>
          </p:cNvSpPr>
          <p:nvPr/>
        </p:nvSpPr>
        <p:spPr bwMode="black">
          <a:xfrm>
            <a:off x="366199" y="996962"/>
            <a:ext cx="8330990" cy="270154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algn="ctr">
              <a:lnSpc>
                <a:spcPct val="150000"/>
              </a:lnSpc>
            </a:pPr>
            <a:r>
              <a:rPr lang="en-US" sz="1800" cap="none" dirty="0">
                <a:solidFill>
                  <a:srgbClr val="92278F"/>
                </a:solidFill>
                <a:latin typeface="Verdana" panose="020B0604030504040204" pitchFamily="34" charset="0"/>
                <a:ea typeface="Verdana" panose="020B0604030504040204" pitchFamily="34" charset="0"/>
                <a:cs typeface="Verdana" panose="020B0604030504040204" pitchFamily="34" charset="0"/>
              </a:rPr>
              <a:t>Think about the last 24 hours at General Assembly</a:t>
            </a:r>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a:t>
            </a:r>
            <a:endParaRPr lang="en-US" sz="1800" cap="none" dirty="0">
              <a:solidFill>
                <a:srgbClr val="92278F"/>
              </a:solidFill>
              <a:latin typeface="Verdana" panose="020B0604030504040204" pitchFamily="34" charset="0"/>
              <a:ea typeface="Verdana" panose="020B0604030504040204" pitchFamily="34" charset="0"/>
              <a:cs typeface="Verdana" panose="020B0604030504040204" pitchFamily="34" charset="0"/>
            </a:endParaRPr>
          </a:p>
          <a:p>
            <a:pPr marL="285750" indent="-285750">
              <a:lnSpc>
                <a:spcPct val="150000"/>
              </a:lnSpc>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When did you feel most connected?</a:t>
            </a:r>
          </a:p>
          <a:p>
            <a:pPr marL="285750" indent="-285750">
              <a:lnSpc>
                <a:spcPct val="150000"/>
              </a:lnSpc>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What behaviors influenced the experience?</a:t>
            </a:r>
            <a:endParaRPr lang="en-US" sz="1800" b="0" i="1" kern="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nSpc>
                <a:spcPct val="150000"/>
              </a:lnSpc>
            </a:pPr>
            <a:endParaRPr lang="en-US" sz="1800" kern="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Title 5">
            <a:extLst>
              <a:ext uri="{FF2B5EF4-FFF2-40B4-BE49-F238E27FC236}">
                <a16:creationId xmlns:a16="http://schemas.microsoft.com/office/drawing/2014/main" id="{230329C4-393B-7FE5-1091-8C8B26EA0A62}"/>
              </a:ext>
            </a:extLst>
          </p:cNvPr>
          <p:cNvSpPr txBox="1">
            <a:spLocks/>
          </p:cNvSpPr>
          <p:nvPr/>
        </p:nvSpPr>
        <p:spPr bwMode="black">
          <a:xfrm>
            <a:off x="366198" y="2585502"/>
            <a:ext cx="7780273" cy="226891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Briefly share:</a:t>
            </a:r>
          </a:p>
          <a:p>
            <a:pPr marL="285750" indent="-285750">
              <a:lnSpc>
                <a:spcPct val="150000"/>
              </a:lnSpc>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The moment you thought about</a:t>
            </a:r>
          </a:p>
          <a:p>
            <a:pPr marL="285750" indent="-285750">
              <a:lnSpc>
                <a:spcPct val="150000"/>
              </a:lnSpc>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The behavior(s) that shaped the experience</a:t>
            </a:r>
          </a:p>
          <a:p>
            <a:pPr marL="285750" indent="-285750">
              <a:lnSpc>
                <a:spcPct val="150000"/>
              </a:lnSpc>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Something you could carry into the rest of GA</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173434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6CEA9-1505-7449-1229-DF7C117085AF}"/>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7AF4DAD-4355-9B86-DF9A-B02027F9F438}"/>
              </a:ext>
            </a:extLst>
          </p:cNvPr>
          <p:cNvPicPr>
            <a:picLocks noChangeAspect="1"/>
          </p:cNvPicPr>
          <p:nvPr/>
        </p:nvPicPr>
        <p:blipFill>
          <a:blip r:embed="rId3"/>
          <a:srcRect/>
          <a:stretch/>
        </p:blipFill>
        <p:spPr>
          <a:xfrm>
            <a:off x="4761" y="2678"/>
            <a:ext cx="9134474" cy="5138142"/>
          </a:xfrm>
          <a:prstGeom prst="rect">
            <a:avLst/>
          </a:prstGeom>
        </p:spPr>
      </p:pic>
      <p:sp>
        <p:nvSpPr>
          <p:cNvPr id="6" name="Title 5">
            <a:extLst>
              <a:ext uri="{FF2B5EF4-FFF2-40B4-BE49-F238E27FC236}">
                <a16:creationId xmlns:a16="http://schemas.microsoft.com/office/drawing/2014/main" id="{9CCD665E-60DB-378B-4577-621AA4B77E46}"/>
              </a:ext>
            </a:extLst>
          </p:cNvPr>
          <p:cNvSpPr>
            <a:spLocks noGrp="1"/>
          </p:cNvSpPr>
          <p:nvPr>
            <p:ph type="title"/>
          </p:nvPr>
        </p:nvSpPr>
        <p:spPr>
          <a:xfrm>
            <a:off x="366200" y="289083"/>
            <a:ext cx="8141712" cy="922637"/>
          </a:xfrm>
        </p:spPr>
        <p:txBody>
          <a:bodyPr/>
          <a:lstStyle/>
          <a:p>
            <a:r>
              <a:rPr lang="en-US" sz="3000" dirty="0">
                <a:solidFill>
                  <a:srgbClr val="0070C0"/>
                </a:solidFill>
                <a:latin typeface="Verdana" panose="020B0604030504040204" pitchFamily="34" charset="0"/>
                <a:ea typeface="Verdana" panose="020B0604030504040204" pitchFamily="34" charset="0"/>
                <a:cs typeface="Verdana" panose="020B0604030504040204" pitchFamily="34" charset="0"/>
              </a:rPr>
              <a:t>Behaviors Become Experiences</a:t>
            </a:r>
            <a:endParaRPr lang="en-US" sz="2000" b="0" dirty="0">
              <a:solidFill>
                <a:srgbClr val="0070C0"/>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B2657F87-1C9C-7C5E-8927-81AC6218774F}"/>
              </a:ext>
            </a:extLst>
          </p:cNvPr>
          <p:cNvSpPr txBox="1">
            <a:spLocks/>
          </p:cNvSpPr>
          <p:nvPr/>
        </p:nvSpPr>
        <p:spPr bwMode="black">
          <a:xfrm>
            <a:off x="366200" y="927761"/>
            <a:ext cx="7780273" cy="30453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These are </a:t>
            </a:r>
            <a:r>
              <a:rPr lang="en-US" sz="1800" cap="none" dirty="0">
                <a:solidFill>
                  <a:srgbClr val="92278F"/>
                </a:solidFill>
                <a:latin typeface="Verdana" panose="020B0604030504040204" pitchFamily="34" charset="0"/>
                <a:ea typeface="Verdana" panose="020B0604030504040204" pitchFamily="34" charset="0"/>
                <a:cs typeface="Verdana" panose="020B0604030504040204" pitchFamily="34" charset="0"/>
              </a:rPr>
              <a:t>not abstract qualities</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 They </a:t>
            </a:r>
            <a:r>
              <a:rPr lang="en-US" sz="1800" cap="none" dirty="0">
                <a:solidFill>
                  <a:srgbClr val="92278F"/>
                </a:solidFill>
                <a:latin typeface="Verdana" panose="020B0604030504040204" pitchFamily="34" charset="0"/>
                <a:ea typeface="Verdana" panose="020B0604030504040204" pitchFamily="34" charset="0"/>
                <a:cs typeface="Verdana" panose="020B0604030504040204" pitchFamily="34" charset="0"/>
              </a:rPr>
              <a:t>are</a:t>
            </a:r>
            <a:r>
              <a:rPr lang="en-US" sz="1800" b="0" cap="none" dirty="0">
                <a:solidFill>
                  <a:srgbClr val="92278F"/>
                </a:solidFill>
                <a:latin typeface="Verdana" panose="020B0604030504040204" pitchFamily="34" charset="0"/>
                <a:ea typeface="Verdana" panose="020B0604030504040204" pitchFamily="34" charset="0"/>
                <a:cs typeface="Verdana" panose="020B0604030504040204" pitchFamily="34" charset="0"/>
              </a:rPr>
              <a:t> </a:t>
            </a:r>
            <a:r>
              <a:rPr lang="en-US" sz="1800" cap="none" dirty="0">
                <a:solidFill>
                  <a:srgbClr val="92278F"/>
                </a:solidFill>
                <a:latin typeface="Verdana" panose="020B0604030504040204" pitchFamily="34" charset="0"/>
                <a:ea typeface="Verdana" panose="020B0604030504040204" pitchFamily="34" charset="0"/>
                <a:cs typeface="Verdana" panose="020B0604030504040204" pitchFamily="34" charset="0"/>
              </a:rPr>
              <a:t>practices</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endPar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85750" indent="-285750">
              <a:lnSpc>
                <a:spcPct val="150000"/>
              </a:lnSpc>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Listening</a:t>
            </a:r>
          </a:p>
          <a:p>
            <a:pPr marL="285750" indent="-285750">
              <a:lnSpc>
                <a:spcPct val="150000"/>
              </a:lnSpc>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Noticing</a:t>
            </a:r>
          </a:p>
          <a:p>
            <a:pPr marL="285750" indent="-285750">
              <a:lnSpc>
                <a:spcPct val="150000"/>
              </a:lnSpc>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Inviting </a:t>
            </a:r>
          </a:p>
          <a:p>
            <a:pPr marL="285750" indent="-285750">
              <a:lnSpc>
                <a:spcPct val="150000"/>
              </a:lnSpc>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Following through</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800" b="0" kern="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Title 5">
            <a:extLst>
              <a:ext uri="{FF2B5EF4-FFF2-40B4-BE49-F238E27FC236}">
                <a16:creationId xmlns:a16="http://schemas.microsoft.com/office/drawing/2014/main" id="{299A2B1C-3927-824A-AF02-2181484E6089}"/>
              </a:ext>
            </a:extLst>
          </p:cNvPr>
          <p:cNvSpPr txBox="1">
            <a:spLocks/>
          </p:cNvSpPr>
          <p:nvPr/>
        </p:nvSpPr>
        <p:spPr bwMode="black">
          <a:xfrm>
            <a:off x="3641712" y="1498125"/>
            <a:ext cx="4866200" cy="30453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285750" indent="-285750">
              <a:lnSpc>
                <a:spcPct val="150000"/>
              </a:lnSpc>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Making introductions </a:t>
            </a:r>
          </a:p>
          <a:p>
            <a:pPr marL="285750" indent="-285750">
              <a:lnSpc>
                <a:spcPct val="150000"/>
              </a:lnSpc>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Asking questions</a:t>
            </a:r>
          </a:p>
          <a:p>
            <a:pPr marL="285750" indent="-285750">
              <a:lnSpc>
                <a:spcPct val="150000"/>
              </a:lnSpc>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Creating space</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800" b="0" kern="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746624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3AD9B-CB26-1AB7-0A5F-4515AED87DD3}"/>
            </a:ext>
          </a:extLst>
        </p:cNvPr>
        <p:cNvGrpSpPr/>
        <p:nvPr/>
      </p:nvGrpSpPr>
      <p:grpSpPr>
        <a:xfrm>
          <a:off x="0" y="0"/>
          <a:ext cx="0" cy="0"/>
          <a:chOff x="0" y="0"/>
          <a:chExt cx="0" cy="0"/>
        </a:xfrm>
      </p:grpSpPr>
      <p:sp>
        <p:nvSpPr>
          <p:cNvPr id="12" name="TextBox 7">
            <a:extLst>
              <a:ext uri="{FF2B5EF4-FFF2-40B4-BE49-F238E27FC236}">
                <a16:creationId xmlns:a16="http://schemas.microsoft.com/office/drawing/2014/main" id="{33D9D09B-9D3F-101A-4009-C7AE83FF63B7}"/>
              </a:ext>
            </a:extLst>
          </p:cNvPr>
          <p:cNvSpPr txBox="1"/>
          <p:nvPr/>
        </p:nvSpPr>
        <p:spPr>
          <a:xfrm>
            <a:off x="190500" y="66824"/>
            <a:ext cx="3810000" cy="914970"/>
          </a:xfrm>
          <a:prstGeom prst="rect">
            <a:avLst/>
          </a:prstGeom>
        </p:spPr>
        <p:txBody>
          <a:bodyPr lIns="25400" tIns="25400" rIns="25400" bIns="25400" rtlCol="0" anchor="ctr"/>
          <a:lstStyle/>
          <a:p>
            <a:pPr>
              <a:lnSpc>
                <a:spcPts val="3570"/>
              </a:lnSpc>
            </a:pPr>
            <a:endParaRPr sz="900"/>
          </a:p>
        </p:txBody>
      </p:sp>
      <p:sp>
        <p:nvSpPr>
          <p:cNvPr id="3" name="Rounded Rectangle 3">
            <a:extLst>
              <a:ext uri="{FF2B5EF4-FFF2-40B4-BE49-F238E27FC236}">
                <a16:creationId xmlns:a16="http://schemas.microsoft.com/office/drawing/2014/main" id="{1548608E-28F3-42CF-3FFD-AAC600E645E2}"/>
              </a:ext>
            </a:extLst>
          </p:cNvPr>
          <p:cNvSpPr/>
          <p:nvPr/>
        </p:nvSpPr>
        <p:spPr>
          <a:xfrm>
            <a:off x="154105" y="2608050"/>
            <a:ext cx="4292784" cy="1828800"/>
          </a:xfrm>
          <a:prstGeom prst="roundRect">
            <a:avLst>
              <a:gd name="adj" fmla="val 752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a:lstStyle>
          <a:p>
            <a:pPr algn="ctr" defTabSz="914378">
              <a:spcBef>
                <a:spcPct val="0"/>
              </a:spcBef>
              <a:spcAft>
                <a:spcPct val="0"/>
              </a:spcAft>
              <a:buClrTx/>
            </a:pPr>
            <a:endParaRPr lang="en-US" sz="1800">
              <a:solidFill>
                <a:srgbClr val="FFFFFF"/>
              </a:solidFill>
              <a:latin typeface="Verdana"/>
              <a:ea typeface="ＭＳ Ｐゴシック"/>
            </a:endParaRPr>
          </a:p>
        </p:txBody>
      </p:sp>
      <p:sp>
        <p:nvSpPr>
          <p:cNvPr id="6" name="TextBox 5">
            <a:extLst>
              <a:ext uri="{FF2B5EF4-FFF2-40B4-BE49-F238E27FC236}">
                <a16:creationId xmlns:a16="http://schemas.microsoft.com/office/drawing/2014/main" id="{8A67F685-C689-3F50-CAD1-0948ABCFE42C}"/>
              </a:ext>
            </a:extLst>
          </p:cNvPr>
          <p:cNvSpPr txBox="1"/>
          <p:nvPr/>
        </p:nvSpPr>
        <p:spPr>
          <a:xfrm>
            <a:off x="1759965" y="1181727"/>
            <a:ext cx="2604176" cy="1508105"/>
          </a:xfrm>
          <a:prstGeom prst="rect">
            <a:avLst/>
          </a:prstGeom>
          <a:noFill/>
        </p:spPr>
        <p:txBody>
          <a:bodyPr wrap="square" lIns="91440" tIns="45720" rIns="91440" bIns="4572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a:lstStyle>
          <a:p>
            <a:pPr defTabSz="685783">
              <a:buClrTx/>
              <a:defRPr/>
            </a:pPr>
            <a:r>
              <a:rPr lang="en-US" sz="1600" b="1" dirty="0">
                <a:solidFill>
                  <a:schemeClr val="tx1"/>
                </a:solidFill>
                <a:latin typeface="Calibri"/>
                <a:ea typeface="Verdana"/>
                <a:cs typeface="+mn-lt"/>
              </a:rPr>
              <a:t>Youth Health</a:t>
            </a:r>
            <a:endParaRPr lang="en-US" sz="1600" dirty="0">
              <a:solidFill>
                <a:schemeClr val="tx1"/>
              </a:solidFill>
              <a:latin typeface="Calibri"/>
            </a:endParaRPr>
          </a:p>
          <a:p>
            <a:pPr marL="228600" indent="-228600" defTabSz="685783">
              <a:buClrTx/>
              <a:buChar char="•"/>
              <a:defRPr/>
            </a:pPr>
            <a:endParaRPr lang="en-US" sz="1000" dirty="0">
              <a:solidFill>
                <a:schemeClr val="tx1"/>
              </a:solidFill>
              <a:latin typeface="Calibri"/>
              <a:ea typeface="ＭＳ Ｐゴシック"/>
              <a:cs typeface="Calibri Light"/>
            </a:endParaRPr>
          </a:p>
          <a:p>
            <a:pPr defTabSz="685783">
              <a:buClrTx/>
              <a:defRPr/>
            </a:pPr>
            <a:r>
              <a:rPr lang="en-US" sz="1600" b="1" dirty="0">
                <a:solidFill>
                  <a:srgbClr val="92278F"/>
                </a:solidFill>
                <a:latin typeface="Calibri"/>
                <a:ea typeface="ＭＳ Ｐゴシック"/>
                <a:cs typeface="Calibri Light"/>
              </a:rPr>
              <a:t>4 in 10</a:t>
            </a:r>
          </a:p>
          <a:p>
            <a:pPr marL="228600" indent="-228600" defTabSz="685783">
              <a:buClrTx/>
              <a:buChar char="•"/>
              <a:defRPr/>
            </a:pPr>
            <a:r>
              <a:rPr lang="en-US" sz="1600" dirty="0">
                <a:solidFill>
                  <a:schemeClr val="tx1"/>
                </a:solidFill>
                <a:latin typeface="Calibri"/>
                <a:ea typeface="ＭＳ Ｐゴシック"/>
                <a:cs typeface="Calibri Light"/>
              </a:rPr>
              <a:t>U.S. high school students experienced persistent sadness or hopelessness</a:t>
            </a:r>
            <a:r>
              <a:rPr lang="en-US" sz="1400" dirty="0">
                <a:solidFill>
                  <a:schemeClr val="tx1"/>
                </a:solidFill>
                <a:latin typeface="Calibri"/>
                <a:ea typeface="ＭＳ Ｐゴシック"/>
                <a:cs typeface="Calibri Light"/>
              </a:rPr>
              <a:t>.</a:t>
            </a:r>
          </a:p>
        </p:txBody>
      </p:sp>
      <p:sp>
        <p:nvSpPr>
          <p:cNvPr id="13" name="Rectangle: Rounded Corners 12">
            <a:extLst>
              <a:ext uri="{FF2B5EF4-FFF2-40B4-BE49-F238E27FC236}">
                <a16:creationId xmlns:a16="http://schemas.microsoft.com/office/drawing/2014/main" id="{20E3F8B2-79DD-DD2A-D83B-75EE3EBEEDEB}"/>
              </a:ext>
            </a:extLst>
          </p:cNvPr>
          <p:cNvSpPr/>
          <p:nvPr/>
        </p:nvSpPr>
        <p:spPr bwMode="auto">
          <a:xfrm>
            <a:off x="286248" y="1067004"/>
            <a:ext cx="4251006" cy="1828800"/>
          </a:xfrm>
          <a:prstGeom prst="roundRect">
            <a:avLst/>
          </a:prstGeom>
          <a:noFill/>
          <a:ln w="38100" cap="flat" cmpd="sng" algn="ctr">
            <a:solidFill>
              <a:srgbClr val="5C2E9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a:lstStyle>
          <a:p>
            <a:pPr defTabSz="914378">
              <a:spcBef>
                <a:spcPct val="0"/>
              </a:spcBef>
              <a:spcAft>
                <a:spcPct val="0"/>
              </a:spcAft>
              <a:buClrTx/>
            </a:pPr>
            <a:endParaRPr lang="en-US" sz="2400">
              <a:latin typeface="Verdana" pitchFamily="64" charset="0"/>
              <a:ea typeface="ＭＳ Ｐゴシック" pitchFamily="64" charset="-128"/>
              <a:cs typeface="ＭＳ Ｐゴシック" pitchFamily="64" charset="-128"/>
            </a:endParaRPr>
          </a:p>
        </p:txBody>
      </p:sp>
      <p:sp>
        <p:nvSpPr>
          <p:cNvPr id="15" name="Rectangle: Rounded Corners 14">
            <a:extLst>
              <a:ext uri="{FF2B5EF4-FFF2-40B4-BE49-F238E27FC236}">
                <a16:creationId xmlns:a16="http://schemas.microsoft.com/office/drawing/2014/main" id="{C6597C19-517B-291E-5665-C119337E6BE7}"/>
              </a:ext>
            </a:extLst>
          </p:cNvPr>
          <p:cNvSpPr/>
          <p:nvPr/>
        </p:nvSpPr>
        <p:spPr bwMode="auto">
          <a:xfrm>
            <a:off x="258549" y="3145639"/>
            <a:ext cx="4251006" cy="1828800"/>
          </a:xfrm>
          <a:prstGeom prst="roundRect">
            <a:avLst/>
          </a:prstGeom>
          <a:noFill/>
          <a:ln w="38100"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a:lstStyle>
          <a:p>
            <a:pPr defTabSz="914378">
              <a:spcBef>
                <a:spcPct val="0"/>
              </a:spcBef>
              <a:spcAft>
                <a:spcPct val="0"/>
              </a:spcAft>
              <a:buClrTx/>
            </a:pPr>
            <a:endParaRPr lang="en-US" sz="2400">
              <a:latin typeface="Verdana" pitchFamily="64" charset="0"/>
              <a:ea typeface="ＭＳ Ｐゴシック" pitchFamily="64" charset="-128"/>
              <a:cs typeface="ＭＳ Ｐゴシック" pitchFamily="64" charset="-128"/>
            </a:endParaRPr>
          </a:p>
        </p:txBody>
      </p:sp>
      <p:sp>
        <p:nvSpPr>
          <p:cNvPr id="17" name="Rectangle: Rounded Corners 16">
            <a:extLst>
              <a:ext uri="{FF2B5EF4-FFF2-40B4-BE49-F238E27FC236}">
                <a16:creationId xmlns:a16="http://schemas.microsoft.com/office/drawing/2014/main" id="{C3E16E5A-8F29-2645-4FD3-2531CC94E5A2}"/>
              </a:ext>
            </a:extLst>
          </p:cNvPr>
          <p:cNvSpPr/>
          <p:nvPr/>
        </p:nvSpPr>
        <p:spPr bwMode="auto">
          <a:xfrm>
            <a:off x="4731630" y="1085085"/>
            <a:ext cx="4251006" cy="1828800"/>
          </a:xfrm>
          <a:prstGeom prst="roundRect">
            <a:avLst/>
          </a:prstGeom>
          <a:noFill/>
          <a:ln w="38100" cap="flat" cmpd="sng" algn="ctr">
            <a:solidFill>
              <a:srgbClr val="C6168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a:lstStyle>
          <a:p>
            <a:pPr defTabSz="914378">
              <a:spcBef>
                <a:spcPct val="0"/>
              </a:spcBef>
              <a:spcAft>
                <a:spcPct val="0"/>
              </a:spcAft>
              <a:buClrTx/>
            </a:pPr>
            <a:endParaRPr lang="en-US" sz="2400">
              <a:latin typeface="Verdana" pitchFamily="64" charset="0"/>
              <a:ea typeface="ＭＳ Ｐゴシック" pitchFamily="64" charset="-128"/>
              <a:cs typeface="ＭＳ Ｐゴシック" pitchFamily="64" charset="-128"/>
            </a:endParaRPr>
          </a:p>
        </p:txBody>
      </p:sp>
      <p:sp>
        <p:nvSpPr>
          <p:cNvPr id="19" name="Rectangle: Rounded Corners 18">
            <a:extLst>
              <a:ext uri="{FF2B5EF4-FFF2-40B4-BE49-F238E27FC236}">
                <a16:creationId xmlns:a16="http://schemas.microsoft.com/office/drawing/2014/main" id="{22F42286-B1BE-02D2-A1C3-1721ACEAF23F}"/>
              </a:ext>
            </a:extLst>
          </p:cNvPr>
          <p:cNvSpPr/>
          <p:nvPr/>
        </p:nvSpPr>
        <p:spPr bwMode="auto">
          <a:xfrm>
            <a:off x="4683631" y="3145639"/>
            <a:ext cx="4251006" cy="1828800"/>
          </a:xfrm>
          <a:prstGeom prst="roundRect">
            <a:avLst/>
          </a:prstGeom>
          <a:noFill/>
          <a:ln w="38100"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a:lstStyle>
          <a:p>
            <a:pPr defTabSz="914378">
              <a:spcBef>
                <a:spcPct val="0"/>
              </a:spcBef>
              <a:spcAft>
                <a:spcPct val="0"/>
              </a:spcAft>
              <a:buClrTx/>
            </a:pPr>
            <a:endParaRPr lang="en-US" sz="2400">
              <a:latin typeface="Verdana" pitchFamily="64" charset="0"/>
              <a:ea typeface="ＭＳ Ｐゴシック" pitchFamily="64" charset="-128"/>
              <a:cs typeface="ＭＳ Ｐゴシック" pitchFamily="64" charset="-128"/>
            </a:endParaRPr>
          </a:p>
        </p:txBody>
      </p:sp>
      <p:sp>
        <p:nvSpPr>
          <p:cNvPr id="25" name="TextBox 24">
            <a:extLst>
              <a:ext uri="{FF2B5EF4-FFF2-40B4-BE49-F238E27FC236}">
                <a16:creationId xmlns:a16="http://schemas.microsoft.com/office/drawing/2014/main" id="{CC63EC0E-78FD-57D7-84C9-80D2892DD8AF}"/>
              </a:ext>
            </a:extLst>
          </p:cNvPr>
          <p:cNvSpPr txBox="1"/>
          <p:nvPr/>
        </p:nvSpPr>
        <p:spPr>
          <a:xfrm>
            <a:off x="6217313" y="1120700"/>
            <a:ext cx="2560487" cy="1738938"/>
          </a:xfrm>
          <a:prstGeom prst="rect">
            <a:avLst/>
          </a:prstGeom>
          <a:noFill/>
        </p:spPr>
        <p:txBody>
          <a:bodyPr wrap="square" lIns="91440" tIns="45720" rIns="91440" bIns="4572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a:lstStyle>
          <a:p>
            <a:pPr defTabSz="685783">
              <a:spcBef>
                <a:spcPct val="0"/>
              </a:spcBef>
              <a:spcAft>
                <a:spcPct val="0"/>
              </a:spcAft>
              <a:buClrTx/>
              <a:defRPr/>
            </a:pPr>
            <a:r>
              <a:rPr lang="en-US" sz="1600" b="1" dirty="0">
                <a:solidFill>
                  <a:schemeClr val="tx1"/>
                </a:solidFill>
                <a:latin typeface="Calibri"/>
                <a:ea typeface="Verdana"/>
                <a:cs typeface="+mn-lt"/>
              </a:rPr>
              <a:t>Older Adult Health</a:t>
            </a:r>
          </a:p>
          <a:p>
            <a:pPr defTabSz="685783">
              <a:spcBef>
                <a:spcPct val="0"/>
              </a:spcBef>
              <a:spcAft>
                <a:spcPct val="0"/>
              </a:spcAft>
              <a:buClrTx/>
              <a:defRPr/>
            </a:pPr>
            <a:endParaRPr lang="en-US" sz="1000" b="1" dirty="0">
              <a:solidFill>
                <a:schemeClr val="tx1"/>
              </a:solidFill>
              <a:latin typeface="Calibri"/>
              <a:ea typeface="ＭＳ Ｐゴシック"/>
              <a:cs typeface="Calibri Light"/>
            </a:endParaRPr>
          </a:p>
          <a:p>
            <a:pPr defTabSz="685783">
              <a:spcBef>
                <a:spcPct val="0"/>
              </a:spcBef>
              <a:spcAft>
                <a:spcPct val="0"/>
              </a:spcAft>
              <a:buClrTx/>
              <a:defRPr/>
            </a:pPr>
            <a:r>
              <a:rPr lang="en-US" sz="1600" b="1" dirty="0">
                <a:solidFill>
                  <a:srgbClr val="92278F"/>
                </a:solidFill>
                <a:latin typeface="Calibri"/>
                <a:ea typeface="ＭＳ Ｐゴシック"/>
                <a:cs typeface="Calibri Light"/>
              </a:rPr>
              <a:t>50%</a:t>
            </a:r>
          </a:p>
          <a:p>
            <a:pPr marL="214313" indent="-214313" defTabSz="685783">
              <a:spcBef>
                <a:spcPct val="0"/>
              </a:spcBef>
              <a:spcAft>
                <a:spcPct val="0"/>
              </a:spcAft>
              <a:buClrTx/>
              <a:buFont typeface="Arial" panose="020B0604020202020204" pitchFamily="34" charset="0"/>
              <a:buChar char="•"/>
              <a:defRPr/>
            </a:pPr>
            <a:r>
              <a:rPr lang="en-US" sz="1600" dirty="0">
                <a:solidFill>
                  <a:schemeClr val="tx1"/>
                </a:solidFill>
                <a:latin typeface="Calibri"/>
                <a:ea typeface="ＭＳ Ｐゴシック"/>
                <a:cs typeface="Calibri Light"/>
              </a:rPr>
              <a:t>Higher risk of developing dementia associated with chronic loneliness and social isolation.</a:t>
            </a:r>
          </a:p>
        </p:txBody>
      </p:sp>
      <p:sp>
        <p:nvSpPr>
          <p:cNvPr id="27" name="TextBox 26">
            <a:extLst>
              <a:ext uri="{FF2B5EF4-FFF2-40B4-BE49-F238E27FC236}">
                <a16:creationId xmlns:a16="http://schemas.microsoft.com/office/drawing/2014/main" id="{47D36856-AF15-A9CF-B84C-A7DE151226AE}"/>
              </a:ext>
            </a:extLst>
          </p:cNvPr>
          <p:cNvSpPr txBox="1"/>
          <p:nvPr/>
        </p:nvSpPr>
        <p:spPr>
          <a:xfrm>
            <a:off x="6160867" y="3168336"/>
            <a:ext cx="2724584" cy="1738938"/>
          </a:xfrm>
          <a:prstGeom prst="rect">
            <a:avLst/>
          </a:prstGeom>
          <a:noFill/>
        </p:spPr>
        <p:txBody>
          <a:bodyPr wrap="square" lIns="91440" tIns="45720" rIns="91440" bIns="4572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a:lstStyle>
          <a:p>
            <a:pPr defTabSz="685783">
              <a:spcBef>
                <a:spcPct val="0"/>
              </a:spcBef>
              <a:spcAft>
                <a:spcPct val="0"/>
              </a:spcAft>
              <a:buClrTx/>
              <a:defRPr/>
            </a:pPr>
            <a:r>
              <a:rPr lang="en-US" sz="1600" b="1" dirty="0">
                <a:solidFill>
                  <a:schemeClr val="tx1"/>
                </a:solidFill>
                <a:latin typeface="Calibri"/>
                <a:ea typeface="Verdana"/>
                <a:cs typeface="+mn-lt"/>
              </a:rPr>
              <a:t>Economic Health</a:t>
            </a:r>
          </a:p>
          <a:p>
            <a:pPr defTabSz="685783">
              <a:spcBef>
                <a:spcPct val="0"/>
              </a:spcBef>
              <a:spcAft>
                <a:spcPct val="0"/>
              </a:spcAft>
              <a:buClrTx/>
              <a:defRPr/>
            </a:pPr>
            <a:endParaRPr lang="en-US" sz="1000" b="1" dirty="0">
              <a:solidFill>
                <a:schemeClr val="tx1"/>
              </a:solidFill>
              <a:latin typeface="Calibri"/>
              <a:ea typeface="ＭＳ Ｐゴシック"/>
              <a:cs typeface="Calibri Light"/>
            </a:endParaRPr>
          </a:p>
          <a:p>
            <a:pPr defTabSz="685783">
              <a:spcBef>
                <a:spcPct val="0"/>
              </a:spcBef>
              <a:spcAft>
                <a:spcPct val="0"/>
              </a:spcAft>
              <a:buClrTx/>
              <a:defRPr/>
            </a:pPr>
            <a:r>
              <a:rPr lang="en-US" sz="1600" b="1" dirty="0">
                <a:solidFill>
                  <a:srgbClr val="92278F"/>
                </a:solidFill>
                <a:latin typeface="Calibri"/>
                <a:ea typeface="ＭＳ Ｐゴシック"/>
                <a:cs typeface="Calibri Light"/>
              </a:rPr>
              <a:t>$154 billion</a:t>
            </a:r>
          </a:p>
          <a:p>
            <a:pPr marL="214313" indent="-214313" defTabSz="685783">
              <a:spcBef>
                <a:spcPct val="0"/>
              </a:spcBef>
              <a:spcAft>
                <a:spcPct val="0"/>
              </a:spcAft>
              <a:buClrTx/>
              <a:buFont typeface="Arial" panose="020B0604020202020204" pitchFamily="34" charset="0"/>
              <a:buChar char="•"/>
              <a:defRPr/>
            </a:pPr>
            <a:r>
              <a:rPr lang="en-US" sz="1600" dirty="0">
                <a:solidFill>
                  <a:schemeClr val="tx1"/>
                </a:solidFill>
                <a:latin typeface="Calibri"/>
                <a:ea typeface="ＭＳ Ｐゴシック"/>
                <a:cs typeface="Calibri Light"/>
              </a:rPr>
              <a:t>Estimated annual cost to U.S. employers from stress-related absenteeism attributed to loneliness.</a:t>
            </a:r>
          </a:p>
        </p:txBody>
      </p:sp>
      <p:sp>
        <p:nvSpPr>
          <p:cNvPr id="29" name="TextBox 28">
            <a:extLst>
              <a:ext uri="{FF2B5EF4-FFF2-40B4-BE49-F238E27FC236}">
                <a16:creationId xmlns:a16="http://schemas.microsoft.com/office/drawing/2014/main" id="{33E8E8FE-8FA3-F3C5-7BC7-3ECE1666C464}"/>
              </a:ext>
            </a:extLst>
          </p:cNvPr>
          <p:cNvSpPr txBox="1"/>
          <p:nvPr/>
        </p:nvSpPr>
        <p:spPr>
          <a:xfrm>
            <a:off x="1835108" y="3213191"/>
            <a:ext cx="2494551" cy="1738938"/>
          </a:xfrm>
          <a:prstGeom prst="rect">
            <a:avLst/>
          </a:prstGeom>
          <a:noFill/>
        </p:spPr>
        <p:txBody>
          <a:bodyPr wrap="square" lIns="91440" tIns="45720" rIns="91440" bIns="45720" anchor="t">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2100" b="0" i="0" u="none" strike="noStrike" cap="none">
                <a:solidFill>
                  <a:srgbClr val="000000"/>
                </a:solidFill>
                <a:latin typeface="Arial"/>
                <a:ea typeface="Arial"/>
                <a:cs typeface="Arial"/>
                <a:sym typeface="Arial"/>
              </a:defRPr>
            </a:lvl9pPr>
          </a:lstStyle>
          <a:p>
            <a:pPr defTabSz="685783">
              <a:spcBef>
                <a:spcPct val="0"/>
              </a:spcBef>
              <a:spcAft>
                <a:spcPct val="0"/>
              </a:spcAft>
              <a:buClrTx/>
              <a:defRPr/>
            </a:pPr>
            <a:r>
              <a:rPr lang="en-US" sz="1600" b="1" dirty="0">
                <a:solidFill>
                  <a:schemeClr val="tx1"/>
                </a:solidFill>
                <a:latin typeface="Calibri"/>
                <a:ea typeface="Verdana"/>
                <a:cs typeface="+mn-lt"/>
              </a:rPr>
              <a:t>Everyday Health</a:t>
            </a:r>
          </a:p>
          <a:p>
            <a:pPr defTabSz="685783">
              <a:buClrTx/>
              <a:defRPr/>
            </a:pPr>
            <a:endParaRPr lang="en-US" sz="1050" b="1" dirty="0">
              <a:solidFill>
                <a:schemeClr val="tx1"/>
              </a:solidFill>
              <a:latin typeface="Calibri"/>
              <a:ea typeface="ＭＳ Ｐゴシック"/>
              <a:cs typeface="Calibri Light"/>
            </a:endParaRPr>
          </a:p>
          <a:p>
            <a:pPr defTabSz="685783">
              <a:buClrTx/>
              <a:defRPr/>
            </a:pPr>
            <a:r>
              <a:rPr lang="en-US" sz="1600" b="1" dirty="0">
                <a:solidFill>
                  <a:srgbClr val="92278F"/>
                </a:solidFill>
                <a:latin typeface="Calibri"/>
                <a:ea typeface="ＭＳ Ｐゴシック"/>
                <a:cs typeface="Calibri Light"/>
              </a:rPr>
              <a:t>29% and 32%</a:t>
            </a:r>
          </a:p>
          <a:p>
            <a:pPr marL="228600" indent="-228600" defTabSz="685783">
              <a:buClrTx/>
              <a:buFont typeface="Arial" panose="020B0604020202020204" pitchFamily="34" charset="0"/>
              <a:buChar char="•"/>
              <a:defRPr/>
            </a:pPr>
            <a:r>
              <a:rPr lang="en-US" sz="1600" dirty="0">
                <a:solidFill>
                  <a:schemeClr val="tx1"/>
                </a:solidFill>
                <a:latin typeface="Calibri"/>
                <a:ea typeface="ＭＳ Ｐゴシック"/>
                <a:cs typeface="Calibri Light"/>
              </a:rPr>
              <a:t>Higher risk of heart disease and stroke associated with poor social relationships.</a:t>
            </a:r>
          </a:p>
        </p:txBody>
      </p:sp>
      <p:pic>
        <p:nvPicPr>
          <p:cNvPr id="34" name="Picture 33" descr="A person sitting on a bench reading a book&#10;&#10;Description automatically generated">
            <a:extLst>
              <a:ext uri="{FF2B5EF4-FFF2-40B4-BE49-F238E27FC236}">
                <a16:creationId xmlns:a16="http://schemas.microsoft.com/office/drawing/2014/main" id="{7148CF8F-0ED0-5303-41D7-5A9D3F6F8AE6}"/>
              </a:ext>
            </a:extLst>
          </p:cNvPr>
          <p:cNvPicPr>
            <a:picLocks noChangeAspect="1"/>
          </p:cNvPicPr>
          <p:nvPr/>
        </p:nvPicPr>
        <p:blipFill>
          <a:blip r:embed="rId3"/>
          <a:stretch>
            <a:fillRect/>
          </a:stretch>
        </p:blipFill>
        <p:spPr>
          <a:xfrm>
            <a:off x="4987742" y="1264536"/>
            <a:ext cx="1337625" cy="1457865"/>
          </a:xfrm>
          <a:prstGeom prst="rect">
            <a:avLst/>
          </a:prstGeom>
        </p:spPr>
      </p:pic>
      <p:pic>
        <p:nvPicPr>
          <p:cNvPr id="35" name="Picture 34">
            <a:extLst>
              <a:ext uri="{FF2B5EF4-FFF2-40B4-BE49-F238E27FC236}">
                <a16:creationId xmlns:a16="http://schemas.microsoft.com/office/drawing/2014/main" id="{8D1176E2-3C81-656C-6627-E421715B5013}"/>
              </a:ext>
            </a:extLst>
          </p:cNvPr>
          <p:cNvPicPr>
            <a:picLocks noChangeAspect="1"/>
          </p:cNvPicPr>
          <p:nvPr/>
        </p:nvPicPr>
        <p:blipFill>
          <a:blip r:embed="rId4"/>
          <a:srcRect/>
          <a:stretch/>
        </p:blipFill>
        <p:spPr>
          <a:xfrm>
            <a:off x="4902920" y="3492205"/>
            <a:ext cx="1479621" cy="1132420"/>
          </a:xfrm>
          <a:prstGeom prst="rect">
            <a:avLst/>
          </a:prstGeom>
        </p:spPr>
      </p:pic>
      <p:pic>
        <p:nvPicPr>
          <p:cNvPr id="38" name="Picture 37">
            <a:extLst>
              <a:ext uri="{FF2B5EF4-FFF2-40B4-BE49-F238E27FC236}">
                <a16:creationId xmlns:a16="http://schemas.microsoft.com/office/drawing/2014/main" id="{1A824200-1995-E820-594A-51BEEC1DA621}"/>
              </a:ext>
            </a:extLst>
          </p:cNvPr>
          <p:cNvPicPr>
            <a:picLocks noChangeAspect="1"/>
          </p:cNvPicPr>
          <p:nvPr/>
        </p:nvPicPr>
        <p:blipFill>
          <a:blip r:embed="rId5"/>
          <a:srcRect/>
          <a:stretch/>
        </p:blipFill>
        <p:spPr>
          <a:xfrm>
            <a:off x="449908" y="1390411"/>
            <a:ext cx="1317342" cy="1175034"/>
          </a:xfrm>
          <a:prstGeom prst="rect">
            <a:avLst/>
          </a:prstGeom>
        </p:spPr>
      </p:pic>
      <p:pic>
        <p:nvPicPr>
          <p:cNvPr id="39" name="Picture 38" descr="A person sitting at a table&#10;&#10;Description automatically generated">
            <a:extLst>
              <a:ext uri="{FF2B5EF4-FFF2-40B4-BE49-F238E27FC236}">
                <a16:creationId xmlns:a16="http://schemas.microsoft.com/office/drawing/2014/main" id="{8FEF0DA0-9F9C-D7D6-7365-61690B3978CD}"/>
              </a:ext>
            </a:extLst>
          </p:cNvPr>
          <p:cNvPicPr>
            <a:picLocks noChangeAspect="1"/>
          </p:cNvPicPr>
          <p:nvPr/>
        </p:nvPicPr>
        <p:blipFill>
          <a:blip r:embed="rId6"/>
          <a:stretch>
            <a:fillRect/>
          </a:stretch>
        </p:blipFill>
        <p:spPr>
          <a:xfrm>
            <a:off x="343820" y="3424547"/>
            <a:ext cx="1529519" cy="1274554"/>
          </a:xfrm>
          <a:prstGeom prst="rect">
            <a:avLst/>
          </a:prstGeom>
        </p:spPr>
      </p:pic>
      <p:sp>
        <p:nvSpPr>
          <p:cNvPr id="2" name="Title 5">
            <a:extLst>
              <a:ext uri="{FF2B5EF4-FFF2-40B4-BE49-F238E27FC236}">
                <a16:creationId xmlns:a16="http://schemas.microsoft.com/office/drawing/2014/main" id="{2F0DC046-CD31-3533-972B-37B348B14A93}"/>
              </a:ext>
            </a:extLst>
          </p:cNvPr>
          <p:cNvSpPr txBox="1">
            <a:spLocks/>
          </p:cNvSpPr>
          <p:nvPr/>
        </p:nvSpPr>
        <p:spPr>
          <a:xfrm>
            <a:off x="366200" y="289083"/>
            <a:ext cx="8491552" cy="922637"/>
          </a:xfrm>
          <a:prstGeom prst="rect">
            <a:avLst/>
          </a:prstGeom>
        </p:spPr>
        <p:txBody>
          <a:bodyPr/>
          <a:lstStyle>
            <a:lvl1pPr algn="l" rtl="0" eaLnBrk="1" fontAlgn="base" hangingPunct="1">
              <a:spcBef>
                <a:spcPct val="0"/>
              </a:spcBef>
              <a:spcAft>
                <a:spcPct val="0"/>
              </a:spcAft>
              <a:defRPr sz="1950" b="1" cap="all" baseline="0">
                <a:solidFill>
                  <a:schemeClr val="accent4"/>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800" kern="0" dirty="0">
                <a:solidFill>
                  <a:srgbClr val="00B0F0"/>
                </a:solidFill>
                <a:latin typeface="Verdana" panose="020B0604030504040204" pitchFamily="34" charset="0"/>
                <a:ea typeface="Verdana" panose="020B0604030504040204" pitchFamily="34" charset="0"/>
                <a:cs typeface="Verdana" panose="020B0604030504040204" pitchFamily="34" charset="0"/>
              </a:rPr>
              <a:t>Social connection and our health</a:t>
            </a:r>
            <a:endParaRPr lang="en-US" sz="1800" b="0" kern="0" dirty="0">
              <a:solidFill>
                <a:srgbClr val="00B0F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193993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5EECB-88BE-A6D1-2355-F7C7C8DA671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EA7EAA54-8B4F-4736-EF4B-F62AFDFBB1F3}"/>
              </a:ext>
            </a:extLst>
          </p:cNvPr>
          <p:cNvPicPr>
            <a:picLocks noChangeAspect="1"/>
          </p:cNvPicPr>
          <p:nvPr/>
        </p:nvPicPr>
        <p:blipFill>
          <a:blip r:embed="rId3"/>
          <a:srcRect/>
          <a:stretch/>
        </p:blipFill>
        <p:spPr>
          <a:xfrm>
            <a:off x="4761" y="2678"/>
            <a:ext cx="9134474" cy="5138142"/>
          </a:xfrm>
          <a:prstGeom prst="rect">
            <a:avLst/>
          </a:prstGeom>
        </p:spPr>
      </p:pic>
      <p:sp>
        <p:nvSpPr>
          <p:cNvPr id="6" name="Title 5">
            <a:extLst>
              <a:ext uri="{FF2B5EF4-FFF2-40B4-BE49-F238E27FC236}">
                <a16:creationId xmlns:a16="http://schemas.microsoft.com/office/drawing/2014/main" id="{87863EAB-B5AF-9A36-084F-E15D68639480}"/>
              </a:ext>
            </a:extLst>
          </p:cNvPr>
          <p:cNvSpPr>
            <a:spLocks noGrp="1"/>
          </p:cNvSpPr>
          <p:nvPr>
            <p:ph type="title"/>
          </p:nvPr>
        </p:nvSpPr>
        <p:spPr>
          <a:xfrm>
            <a:off x="366200" y="289083"/>
            <a:ext cx="7484374" cy="922637"/>
          </a:xfrm>
        </p:spPr>
        <p:txBody>
          <a:bodyPr/>
          <a:lstStyle/>
          <a:p>
            <a:r>
              <a:rPr lang="en-US" sz="3000" dirty="0">
                <a:solidFill>
                  <a:srgbClr val="0060AF"/>
                </a:solidFill>
                <a:latin typeface="Verdana" panose="020B0604030504040204" pitchFamily="34" charset="0"/>
                <a:ea typeface="Verdana" panose="020B0604030504040204" pitchFamily="34" charset="0"/>
                <a:cs typeface="Verdana" panose="020B0604030504040204" pitchFamily="34" charset="0"/>
              </a:rPr>
              <a:t>The YMCA’s Next Chapter</a:t>
            </a:r>
            <a:endParaRPr lang="en-US" sz="20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CED0BC92-0217-45D2-39CC-32E46E16D632}"/>
              </a:ext>
            </a:extLst>
          </p:cNvPr>
          <p:cNvSpPr txBox="1">
            <a:spLocks/>
          </p:cNvSpPr>
          <p:nvPr/>
        </p:nvSpPr>
        <p:spPr bwMode="black">
          <a:xfrm>
            <a:off x="366200" y="1049059"/>
            <a:ext cx="8411600" cy="30453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algn="ctr">
              <a:lnSpc>
                <a:spcPct val="150000"/>
              </a:lnSpc>
            </a:pPr>
            <a:r>
              <a:rPr lang="en-US" sz="1800" cap="none" dirty="0">
                <a:solidFill>
                  <a:srgbClr val="92278F"/>
                </a:solidFill>
                <a:latin typeface="Verdana" panose="020B0604030504040204" pitchFamily="34" charset="0"/>
                <a:ea typeface="Verdana" panose="020B0604030504040204" pitchFamily="34" charset="0"/>
                <a:cs typeface="Verdana" panose="020B0604030504040204" pitchFamily="34" charset="0"/>
              </a:rPr>
              <a:t>Creating Connected Communities</a:t>
            </a:r>
          </a:p>
          <a:p>
            <a:pPr algn="ctr"/>
            <a:endPar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nSpc>
                <a:spcPct val="150000"/>
              </a:lnSpc>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The YMCA’s bold, shared vision for strengthening community by fostering meaningful human connection.</a:t>
            </a:r>
          </a:p>
          <a:p>
            <a:pPr>
              <a:lnSpc>
                <a:spcPct val="150000"/>
              </a:lnSpc>
            </a:pPr>
            <a:endParaRPr lang="en-US" sz="1800" b="0" kern="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ctr">
              <a:lnSpc>
                <a:spcPct val="150000"/>
              </a:lnSpc>
            </a:pPr>
            <a:r>
              <a:rPr lang="en-US" sz="1800" b="0" i="1" kern="0" cap="none" dirty="0">
                <a:solidFill>
                  <a:schemeClr val="tx1"/>
                </a:solidFill>
                <a:latin typeface="Verdana" panose="020B0604030504040204" pitchFamily="34" charset="0"/>
                <a:ea typeface="Verdana" panose="020B0604030504040204" pitchFamily="34" charset="0"/>
                <a:cs typeface="Verdana" panose="020B0604030504040204" pitchFamily="34" charset="0"/>
              </a:rPr>
              <a:t>“How do we become more intentional about helping people build relationships, experience belonging, achieve their goals, and contribute to something larger than themselves?”</a:t>
            </a:r>
          </a:p>
        </p:txBody>
      </p:sp>
    </p:spTree>
    <p:extLst>
      <p:ext uri="{BB962C8B-B14F-4D97-AF65-F5344CB8AC3E}">
        <p14:creationId xmlns:p14="http://schemas.microsoft.com/office/powerpoint/2010/main" val="409527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B04D6-F4E7-0A9F-BD93-6E2C69C6725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10E4D2B-0109-9A76-3469-E5FD715E8D92}"/>
              </a:ext>
            </a:extLst>
          </p:cNvPr>
          <p:cNvPicPr>
            <a:picLocks noChangeAspect="1"/>
          </p:cNvPicPr>
          <p:nvPr/>
        </p:nvPicPr>
        <p:blipFill>
          <a:blip r:embed="rId3"/>
          <a:srcRect/>
          <a:stretch/>
        </p:blipFill>
        <p:spPr>
          <a:xfrm>
            <a:off x="4763" y="2680"/>
            <a:ext cx="9139235" cy="5140820"/>
          </a:xfrm>
          <a:prstGeom prst="rect">
            <a:avLst/>
          </a:prstGeom>
        </p:spPr>
      </p:pic>
      <p:sp>
        <p:nvSpPr>
          <p:cNvPr id="7" name="Title 5">
            <a:extLst>
              <a:ext uri="{FF2B5EF4-FFF2-40B4-BE49-F238E27FC236}">
                <a16:creationId xmlns:a16="http://schemas.microsoft.com/office/drawing/2014/main" id="{08D86D3F-950D-D212-B587-1FC2F7061002}"/>
              </a:ext>
            </a:extLst>
          </p:cNvPr>
          <p:cNvSpPr txBox="1">
            <a:spLocks/>
          </p:cNvSpPr>
          <p:nvPr/>
        </p:nvSpPr>
        <p:spPr bwMode="black">
          <a:xfrm>
            <a:off x="1472892" y="2066306"/>
            <a:ext cx="7433601" cy="168544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algn="ctr"/>
            <a:r>
              <a:rPr lang="en-US" sz="3200" dirty="0"/>
              <a:t>Introducing the YMCA Bridgebuilding Blueprint™</a:t>
            </a:r>
            <a:endParaRPr lang="en-US" sz="3000" kern="0" dirty="0"/>
          </a:p>
        </p:txBody>
      </p:sp>
    </p:spTree>
    <p:extLst>
      <p:ext uri="{BB962C8B-B14F-4D97-AF65-F5344CB8AC3E}">
        <p14:creationId xmlns:p14="http://schemas.microsoft.com/office/powerpoint/2010/main" val="3906047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AECDA1-A09D-F628-8BCF-B8B8FA8F8CA8}"/>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D9828D32-117B-941C-653C-CC384296B865}"/>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ECE66CC9-DD9F-030A-4E0B-422C4B68F6E2}"/>
              </a:ext>
            </a:extLst>
          </p:cNvPr>
          <p:cNvSpPr>
            <a:spLocks noGrp="1"/>
          </p:cNvSpPr>
          <p:nvPr>
            <p:ph type="title"/>
          </p:nvPr>
        </p:nvSpPr>
        <p:spPr>
          <a:xfrm>
            <a:off x="366200" y="289083"/>
            <a:ext cx="7977700" cy="922637"/>
          </a:xfrm>
        </p:spPr>
        <p:txBody>
          <a:bodyPr/>
          <a:lstStyle/>
          <a:p>
            <a:r>
              <a:rPr lang="en-US" sz="3000">
                <a:solidFill>
                  <a:srgbClr val="C6168D"/>
                </a:solidFill>
                <a:latin typeface="Verdana" panose="020B0604030504040204" pitchFamily="34" charset="0"/>
                <a:ea typeface="Verdana" panose="020B0604030504040204" pitchFamily="34" charset="0"/>
                <a:cs typeface="Verdana" panose="020B0604030504040204" pitchFamily="34" charset="0"/>
              </a:rPr>
              <a:t>Moving Bridgebuilding Into Practice</a:t>
            </a:r>
            <a:endParaRPr lang="en-US" sz="2000" b="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62A72CCB-5577-054F-6212-6AAF58E9CDA4}"/>
              </a:ext>
            </a:extLst>
          </p:cNvPr>
          <p:cNvSpPr txBox="1">
            <a:spLocks/>
          </p:cNvSpPr>
          <p:nvPr/>
        </p:nvSpPr>
        <p:spPr bwMode="black">
          <a:xfrm>
            <a:off x="366200" y="1498125"/>
            <a:ext cx="8237473" cy="29934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The Bridgebuilding Blueprint began with a practical question:</a:t>
            </a:r>
          </a:p>
          <a:p>
            <a:endPar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240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en-US" sz="2400" i="1" cap="none" dirty="0">
                <a:solidFill>
                  <a:srgbClr val="C00000"/>
                </a:solidFill>
                <a:latin typeface="Verdana" panose="020B0604030504040204" pitchFamily="34" charset="0"/>
                <a:ea typeface="Verdana" panose="020B0604030504040204" pitchFamily="34" charset="0"/>
                <a:cs typeface="Verdana" panose="020B0604030504040204" pitchFamily="34" charset="0"/>
              </a:rPr>
              <a:t>How do we help people move bridgebuilding from concept into practice</a:t>
            </a:r>
            <a:r>
              <a:rPr lang="en-US" sz="240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a:t>
            </a:r>
            <a:endParaRPr lang="en-US" sz="2400" i="1" kern="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680705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806BC-7FFB-7550-12AB-A568FB2E041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72C9E3BD-9243-E086-1229-1DA84ECCB7DF}"/>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679EDD29-7456-D5E9-4D05-062E1E9EB348}"/>
              </a:ext>
            </a:extLst>
          </p:cNvPr>
          <p:cNvSpPr>
            <a:spLocks noGrp="1"/>
          </p:cNvSpPr>
          <p:nvPr>
            <p:ph type="title"/>
          </p:nvPr>
        </p:nvSpPr>
        <p:spPr>
          <a:xfrm>
            <a:off x="366200" y="289083"/>
            <a:ext cx="7977700" cy="922637"/>
          </a:xfrm>
        </p:spPr>
        <p:txBody>
          <a:bodyPr/>
          <a:lstStyle/>
          <a:p>
            <a:r>
              <a:rPr lang="en-US" sz="3000" dirty="0">
                <a:solidFill>
                  <a:schemeClr val="accent3"/>
                </a:solidFill>
                <a:latin typeface="Verdana" panose="020B0604030504040204" pitchFamily="34" charset="0"/>
                <a:ea typeface="Verdana" panose="020B0604030504040204" pitchFamily="34" charset="0"/>
                <a:cs typeface="Verdana" panose="020B0604030504040204" pitchFamily="34" charset="0"/>
              </a:rPr>
              <a:t>Created by the Y, for the Y</a:t>
            </a:r>
            <a:endParaRPr lang="en-US" sz="2000" b="0" dirty="0">
              <a:solidFill>
                <a:schemeClr val="accent3"/>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DF48F6DA-C7C5-E8C4-0498-9CB4A0BC05EE}"/>
              </a:ext>
            </a:extLst>
          </p:cNvPr>
          <p:cNvSpPr txBox="1">
            <a:spLocks/>
          </p:cNvSpPr>
          <p:nvPr/>
        </p:nvSpPr>
        <p:spPr bwMode="black">
          <a:xfrm>
            <a:off x="366200" y="987137"/>
            <a:ext cx="8237473" cy="329074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600" cap="none" dirty="0">
                <a:solidFill>
                  <a:srgbClr val="C00000"/>
                </a:solidFill>
                <a:latin typeface="Verdana" panose="020B0604030504040204" pitchFamily="34" charset="0"/>
                <a:ea typeface="Verdana" panose="020B0604030504040204" pitchFamily="34" charset="0"/>
                <a:cs typeface="Verdana" panose="020B0604030504040204" pitchFamily="34" charset="0"/>
              </a:rPr>
              <a:t>Co-created</a:t>
            </a:r>
          </a:p>
          <a:p>
            <a:r>
              <a:rPr lang="en-US" sz="16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With YMCA staff, volunteers, community partners, and field leaders</a:t>
            </a:r>
          </a:p>
          <a:p>
            <a:endParaRPr lang="en-US" sz="16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600" cap="none" dirty="0">
                <a:solidFill>
                  <a:srgbClr val="C00000"/>
                </a:solidFill>
                <a:latin typeface="Verdana" panose="020B0604030504040204" pitchFamily="34" charset="0"/>
                <a:ea typeface="Verdana" panose="020B0604030504040204" pitchFamily="34" charset="0"/>
                <a:cs typeface="Verdana" panose="020B0604030504040204" pitchFamily="34" charset="0"/>
              </a:rPr>
              <a:t>Grounded </a:t>
            </a:r>
          </a:p>
          <a:p>
            <a:r>
              <a:rPr lang="en-US" sz="16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In research on belonging, motivation, bridgebuilding, and social connection</a:t>
            </a:r>
          </a:p>
          <a:p>
            <a:endParaRPr lang="en-US" sz="16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600" cap="none" dirty="0">
                <a:solidFill>
                  <a:srgbClr val="C00000"/>
                </a:solidFill>
                <a:latin typeface="Verdana" panose="020B0604030504040204" pitchFamily="34" charset="0"/>
                <a:ea typeface="Verdana" panose="020B0604030504040204" pitchFamily="34" charset="0"/>
                <a:cs typeface="Verdana" panose="020B0604030504040204" pitchFamily="34" charset="0"/>
              </a:rPr>
              <a:t>Informed</a:t>
            </a:r>
          </a:p>
          <a:p>
            <a:r>
              <a:rPr lang="en-US" sz="16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By national partners, field experts, and the realities of local Ys</a:t>
            </a:r>
          </a:p>
          <a:p>
            <a:endPar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600" cap="none" dirty="0">
                <a:solidFill>
                  <a:srgbClr val="C00000"/>
                </a:solidFill>
                <a:latin typeface="Verdana" panose="020B0604030504040204" pitchFamily="34" charset="0"/>
                <a:ea typeface="Verdana" panose="020B0604030504040204" pitchFamily="34" charset="0"/>
                <a:cs typeface="Verdana" panose="020B0604030504040204" pitchFamily="34" charset="0"/>
              </a:rPr>
              <a:t>Tested and Refined</a:t>
            </a:r>
          </a:p>
          <a:p>
            <a:r>
              <a:rPr lang="en-US" sz="16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Through a YMCA innovation process shaped by feedback and continuous learning</a:t>
            </a:r>
          </a:p>
          <a:p>
            <a:endParaRPr lang="en-US" sz="1600" b="0" kern="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46275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EE51E2-44CB-EFA8-62C4-BEABB31D9E3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D02C7CB-83E3-7FE1-6AFB-BBA9597CB170}"/>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6141D3E9-E04C-020F-BD00-3D22F1D9CD16}"/>
              </a:ext>
            </a:extLst>
          </p:cNvPr>
          <p:cNvSpPr>
            <a:spLocks noGrp="1"/>
          </p:cNvSpPr>
          <p:nvPr>
            <p:ph type="title"/>
          </p:nvPr>
        </p:nvSpPr>
        <p:spPr>
          <a:xfrm>
            <a:off x="366200" y="289083"/>
            <a:ext cx="7977700" cy="922637"/>
          </a:xfrm>
        </p:spPr>
        <p:txBody>
          <a:bodyPr/>
          <a:lstStyle/>
          <a:p>
            <a:r>
              <a:rPr lang="en-US" sz="3000">
                <a:solidFill>
                  <a:srgbClr val="C6168D"/>
                </a:solidFill>
                <a:latin typeface="Verdana" panose="020B0604030504040204" pitchFamily="34" charset="0"/>
                <a:ea typeface="Verdana" panose="020B0604030504040204" pitchFamily="34" charset="0"/>
                <a:cs typeface="Verdana" panose="020B0604030504040204" pitchFamily="34" charset="0"/>
              </a:rPr>
              <a:t>The Blueprint’s Growing Reach</a:t>
            </a:r>
            <a:endParaRPr lang="en-US" sz="2000" b="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F7DE91F6-89D7-EC95-E5F9-DE9CC41DAFA5}"/>
              </a:ext>
            </a:extLst>
          </p:cNvPr>
          <p:cNvSpPr txBox="1">
            <a:spLocks/>
          </p:cNvSpPr>
          <p:nvPr/>
        </p:nvSpPr>
        <p:spPr bwMode="black">
          <a:xfrm>
            <a:off x="366200" y="948758"/>
            <a:ext cx="8411600" cy="324597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cap="none" dirty="0">
                <a:solidFill>
                  <a:srgbClr val="C00000"/>
                </a:solidFill>
                <a:latin typeface="Verdana" panose="020B0604030504040204" pitchFamily="34" charset="0"/>
                <a:ea typeface="Verdana" panose="020B0604030504040204" pitchFamily="34" charset="0"/>
                <a:cs typeface="Verdana" panose="020B0604030504040204" pitchFamily="34" charset="0"/>
              </a:rPr>
              <a:t>1,000</a:t>
            </a:r>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people have taken the YMCA Bridgebuilding Blueprint™</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u="sng" cap="none" dirty="0">
                <a:solidFill>
                  <a:schemeClr val="tx1"/>
                </a:solidFill>
                <a:latin typeface="Verdana" panose="020B0604030504040204" pitchFamily="34" charset="0"/>
                <a:ea typeface="Verdana" panose="020B0604030504040204" pitchFamily="34" charset="0"/>
                <a:cs typeface="Verdana" panose="020B0604030504040204" pitchFamily="34" charset="0"/>
              </a:rPr>
              <a:t>2025 Fall Activation Learning Cohort</a:t>
            </a:r>
          </a:p>
          <a:p>
            <a:r>
              <a:rPr lang="en-US" sz="1800" cap="none" dirty="0">
                <a:solidFill>
                  <a:srgbClr val="C00000"/>
                </a:solidFill>
                <a:latin typeface="Verdana" panose="020B0604030504040204" pitchFamily="34" charset="0"/>
                <a:ea typeface="Verdana" panose="020B0604030504040204" pitchFamily="34" charset="0"/>
                <a:cs typeface="Verdana" panose="020B0604030504040204" pitchFamily="34" charset="0"/>
              </a:rPr>
              <a:t>750</a:t>
            </a:r>
            <a:r>
              <a:rPr lang="en-US" sz="1800" b="0" cap="none" dirty="0">
                <a:solidFill>
                  <a:srgbClr val="C00000"/>
                </a:solidFill>
                <a:latin typeface="Verdana" panose="020B0604030504040204" pitchFamily="34" charset="0"/>
                <a:ea typeface="Verdana" panose="020B0604030504040204" pitchFamily="34" charset="0"/>
                <a:cs typeface="Verdana" panose="020B0604030504040204" pitchFamily="34" charset="0"/>
              </a:rPr>
              <a:t> </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participants</a:t>
            </a:r>
          </a:p>
          <a:p>
            <a:r>
              <a:rPr lang="en-US" sz="1800" cap="none" dirty="0">
                <a:solidFill>
                  <a:srgbClr val="C00000"/>
                </a:solidFill>
                <a:latin typeface="Verdana" panose="020B0604030504040204" pitchFamily="34" charset="0"/>
                <a:ea typeface="Verdana" panose="020B0604030504040204" pitchFamily="34" charset="0"/>
                <a:cs typeface="Verdana" panose="020B0604030504040204" pitchFamily="34" charset="0"/>
              </a:rPr>
              <a:t>241</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 unique YMCA associations represented</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u="sng" cap="none" dirty="0">
                <a:solidFill>
                  <a:schemeClr val="tx1"/>
                </a:solidFill>
                <a:latin typeface="Verdana" panose="020B0604030504040204" pitchFamily="34" charset="0"/>
                <a:ea typeface="Verdana" panose="020B0604030504040204" pitchFamily="34" charset="0"/>
                <a:cs typeface="Verdana" panose="020B0604030504040204" pitchFamily="34" charset="0"/>
              </a:rPr>
              <a:t>2026 Activation Learning Cohorts</a:t>
            </a:r>
          </a:p>
          <a:p>
            <a:r>
              <a:rPr lang="en-US" sz="1800" cap="none" dirty="0">
                <a:solidFill>
                  <a:srgbClr val="C00000"/>
                </a:solidFill>
                <a:latin typeface="Verdana" panose="020B0604030504040204" pitchFamily="34" charset="0"/>
                <a:ea typeface="Verdana" panose="020B0604030504040204" pitchFamily="34" charset="0"/>
                <a:cs typeface="Verdana" panose="020B0604030504040204" pitchFamily="34" charset="0"/>
              </a:rPr>
              <a:t>27</a:t>
            </a:r>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Ys</a:t>
            </a:r>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officially trained to facilitate the Blueprint</a:t>
            </a:r>
          </a:p>
          <a:p>
            <a:r>
              <a:rPr lang="en-US" sz="1800" cap="none" dirty="0">
                <a:solidFill>
                  <a:srgbClr val="C00000"/>
                </a:solidFill>
                <a:latin typeface="Verdana" panose="020B0604030504040204" pitchFamily="34" charset="0"/>
                <a:ea typeface="Verdana" panose="020B0604030504040204" pitchFamily="34" charset="0"/>
                <a:cs typeface="Verdana" panose="020B0604030504040204" pitchFamily="34" charset="0"/>
              </a:rPr>
              <a:t>700</a:t>
            </a:r>
            <a:r>
              <a:rPr lang="en-US" sz="1800" b="0" cap="none" dirty="0">
                <a:solidFill>
                  <a:srgbClr val="C00000"/>
                </a:solidFill>
                <a:latin typeface="Verdana" panose="020B0604030504040204" pitchFamily="34" charset="0"/>
                <a:ea typeface="Verdana" panose="020B0604030504040204" pitchFamily="34" charset="0"/>
                <a:cs typeface="Verdana" panose="020B0604030504040204" pitchFamily="34" charset="0"/>
              </a:rPr>
              <a:t> </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people trained through local Blueprint experiences</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5664482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56323-C149-D563-A468-C973FB14AFCE}"/>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77CB20C-B87B-DA97-7F8F-1CEEC6644816}"/>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0248D9DE-5DAB-A595-D0C9-FDC6BC20E0D8}"/>
              </a:ext>
            </a:extLst>
          </p:cNvPr>
          <p:cNvSpPr>
            <a:spLocks noGrp="1"/>
          </p:cNvSpPr>
          <p:nvPr>
            <p:ph type="title"/>
          </p:nvPr>
        </p:nvSpPr>
        <p:spPr>
          <a:xfrm>
            <a:off x="366200" y="289083"/>
            <a:ext cx="7977700" cy="922637"/>
          </a:xfrm>
        </p:spPr>
        <p:txBody>
          <a:bodyPr/>
          <a:lstStyle/>
          <a:p>
            <a:r>
              <a:rPr lang="en-US" sz="3000">
                <a:solidFill>
                  <a:srgbClr val="C6168D"/>
                </a:solidFill>
                <a:latin typeface="Verdana" panose="020B0604030504040204" pitchFamily="34" charset="0"/>
                <a:ea typeface="Verdana" panose="020B0604030504040204" pitchFamily="34" charset="0"/>
                <a:cs typeface="Verdana" panose="020B0604030504040204" pitchFamily="34" charset="0"/>
              </a:rPr>
              <a:t>More Than Another Assessment</a:t>
            </a:r>
            <a:endParaRPr lang="en-US" sz="2000" b="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20C4EDBB-87AA-C325-DBF3-9E2B51C8CAB6}"/>
              </a:ext>
            </a:extLst>
          </p:cNvPr>
          <p:cNvSpPr txBox="1">
            <a:spLocks/>
          </p:cNvSpPr>
          <p:nvPr/>
        </p:nvSpPr>
        <p:spPr bwMode="black">
          <a:xfrm>
            <a:off x="366200" y="951948"/>
            <a:ext cx="8237473" cy="29934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700" b="0" cap="none">
                <a:solidFill>
                  <a:schemeClr val="tx1"/>
                </a:solidFill>
                <a:latin typeface="Verdana" panose="020B0604030504040204" pitchFamily="34" charset="0"/>
                <a:ea typeface="Verdana" panose="020B0604030504040204" pitchFamily="34" charset="0"/>
                <a:cs typeface="Verdana" panose="020B0604030504040204" pitchFamily="34" charset="0"/>
              </a:rPr>
              <a:t>Your report helps you understand:</a:t>
            </a:r>
          </a:p>
          <a:p>
            <a:endParaRPr lang="en-US" sz="1700" b="0" cap="none">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2" name="Table 1">
            <a:extLst>
              <a:ext uri="{FF2B5EF4-FFF2-40B4-BE49-F238E27FC236}">
                <a16:creationId xmlns:a16="http://schemas.microsoft.com/office/drawing/2014/main" id="{67AD9D1E-CF78-03F9-03BF-7E32CF5DD647}"/>
              </a:ext>
            </a:extLst>
          </p:cNvPr>
          <p:cNvGraphicFramePr>
            <a:graphicFrameLocks noGrp="1"/>
          </p:cNvGraphicFramePr>
          <p:nvPr>
            <p:extLst>
              <p:ext uri="{D42A27DB-BD31-4B8C-83A1-F6EECF244321}">
                <p14:modId xmlns:p14="http://schemas.microsoft.com/office/powerpoint/2010/main" val="99658481"/>
              </p:ext>
            </p:extLst>
          </p:nvPr>
        </p:nvGraphicFramePr>
        <p:xfrm>
          <a:off x="266225" y="1498125"/>
          <a:ext cx="8611545" cy="2225040"/>
        </p:xfrm>
        <a:graphic>
          <a:graphicData uri="http://schemas.openxmlformats.org/drawingml/2006/table">
            <a:tbl>
              <a:tblPr firstRow="1" bandRow="1"/>
              <a:tblGrid>
                <a:gridCol w="3530391">
                  <a:extLst>
                    <a:ext uri="{9D8B030D-6E8A-4147-A177-3AD203B41FA5}">
                      <a16:colId xmlns:a16="http://schemas.microsoft.com/office/drawing/2014/main" val="4157958722"/>
                    </a:ext>
                  </a:extLst>
                </a:gridCol>
                <a:gridCol w="5081154">
                  <a:extLst>
                    <a:ext uri="{9D8B030D-6E8A-4147-A177-3AD203B41FA5}">
                      <a16:colId xmlns:a16="http://schemas.microsoft.com/office/drawing/2014/main" val="2684262565"/>
                    </a:ext>
                  </a:extLst>
                </a:gridCol>
              </a:tblGrid>
              <a:tr h="370840">
                <a:tc>
                  <a:txBody>
                    <a:bodyPr/>
                    <a:lstStyle/>
                    <a:p>
                      <a:pPr algn="r"/>
                      <a:r>
                        <a:rPr lang="en-US" sz="1800" b="1" dirty="0">
                          <a:solidFill>
                            <a:srgbClr val="C00000"/>
                          </a:solidFill>
                        </a:rPr>
                        <a:t>Profile</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r>
                        <a:rPr lang="en-US" sz="1600" i="1"/>
                        <a:t>How you naturally contribute</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029792385"/>
                  </a:ext>
                </a:extLst>
              </a:tr>
              <a:tr h="370840">
                <a:tc>
                  <a:txBody>
                    <a:bodyPr/>
                    <a:lstStyle/>
                    <a:p>
                      <a:pPr algn="r"/>
                      <a:r>
                        <a:rPr lang="en-US" sz="1800" b="1" dirty="0">
                          <a:solidFill>
                            <a:srgbClr val="C00000"/>
                          </a:solidFill>
                        </a:rPr>
                        <a:t>Mindset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r>
                        <a:rPr lang="en-US" sz="1600" i="1"/>
                        <a:t>What motivates your contribution</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93799569"/>
                  </a:ext>
                </a:extLst>
              </a:tr>
              <a:tr h="370840">
                <a:tc>
                  <a:txBody>
                    <a:bodyPr/>
                    <a:lstStyle/>
                    <a:p>
                      <a:pPr algn="r"/>
                      <a:r>
                        <a:rPr lang="en-US" sz="1800" b="1" dirty="0">
                          <a:solidFill>
                            <a:srgbClr val="C00000"/>
                          </a:solidFill>
                        </a:rPr>
                        <a:t>Primary</a:t>
                      </a:r>
                      <a:r>
                        <a:rPr lang="en-US" sz="1800" b="1" dirty="0"/>
                        <a:t> </a:t>
                      </a:r>
                      <a:r>
                        <a:rPr lang="en-US" sz="1800" b="1" dirty="0">
                          <a:solidFill>
                            <a:srgbClr val="C00000"/>
                          </a:solidFill>
                        </a:rPr>
                        <a:t>Strengths</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r>
                        <a:rPr lang="en-US" sz="1600" i="1"/>
                        <a:t>The capacities you already use</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76198251"/>
                  </a:ext>
                </a:extLst>
              </a:tr>
              <a:tr h="370840">
                <a:tc>
                  <a:txBody>
                    <a:bodyPr/>
                    <a:lstStyle/>
                    <a:p>
                      <a:pPr algn="r"/>
                      <a:r>
                        <a:rPr lang="en-US" sz="1800" b="1" dirty="0">
                          <a:solidFill>
                            <a:srgbClr val="C00000"/>
                          </a:solidFill>
                        </a:rPr>
                        <a:t>Growth Opportunities</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r>
                        <a:rPr lang="en-US" sz="1600" i="1"/>
                        <a:t>What you can continue strengthening</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954122163"/>
                  </a:ext>
                </a:extLst>
              </a:tr>
              <a:tr h="370840">
                <a:tc>
                  <a:txBody>
                    <a:bodyPr/>
                    <a:lstStyle/>
                    <a:p>
                      <a:pPr algn="r"/>
                      <a:r>
                        <a:rPr lang="en-US" sz="1800" b="1" dirty="0">
                          <a:solidFill>
                            <a:srgbClr val="C00000"/>
                          </a:solidFill>
                        </a:rPr>
                        <a:t>Where You Create Impact</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r>
                        <a:rPr lang="en-US" sz="1600" i="1"/>
                        <a:t>Where your strengths can make a difference</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627395613"/>
                  </a:ext>
                </a:extLst>
              </a:tr>
              <a:tr h="370840">
                <a:tc>
                  <a:txBody>
                    <a:bodyPr/>
                    <a:lstStyle/>
                    <a:p>
                      <a:pPr algn="r"/>
                      <a:r>
                        <a:rPr lang="en-US" sz="1800" b="1" dirty="0">
                          <a:solidFill>
                            <a:srgbClr val="C00000"/>
                          </a:solidFill>
                        </a:rPr>
                        <a:t>Practice</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r>
                        <a:rPr lang="en-US" sz="1600" i="1" dirty="0"/>
                        <a:t>How to put those strengths into action</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956105180"/>
                  </a:ext>
                </a:extLst>
              </a:tr>
            </a:tbl>
          </a:graphicData>
        </a:graphic>
      </p:graphicFrame>
    </p:spTree>
    <p:extLst>
      <p:ext uri="{BB962C8B-B14F-4D97-AF65-F5344CB8AC3E}">
        <p14:creationId xmlns:p14="http://schemas.microsoft.com/office/powerpoint/2010/main" val="3120197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E5C42-E2DE-CA4B-911A-82CEE18B8F4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EC50D03A-D565-FA71-7672-C1A6FBEBAC7A}"/>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9C126697-D6F7-046E-C8D5-18C7D322EA45}"/>
              </a:ext>
            </a:extLst>
          </p:cNvPr>
          <p:cNvSpPr>
            <a:spLocks noGrp="1"/>
          </p:cNvSpPr>
          <p:nvPr>
            <p:ph type="title"/>
          </p:nvPr>
        </p:nvSpPr>
        <p:spPr>
          <a:xfrm>
            <a:off x="366200" y="289083"/>
            <a:ext cx="7977700" cy="922637"/>
          </a:xfrm>
        </p:spPr>
        <p:txBody>
          <a:bodyPr/>
          <a:lstStyle/>
          <a:p>
            <a:r>
              <a:rPr lang="en-US" sz="3000" dirty="0">
                <a:solidFill>
                  <a:schemeClr val="accent3"/>
                </a:solidFill>
                <a:latin typeface="Verdana" panose="020B0604030504040204" pitchFamily="34" charset="0"/>
                <a:ea typeface="Verdana" panose="020B0604030504040204" pitchFamily="34" charset="0"/>
                <a:cs typeface="Verdana" panose="020B0604030504040204" pitchFamily="34" charset="0"/>
              </a:rPr>
              <a:t>Not another initiative</a:t>
            </a:r>
            <a:endParaRPr lang="en-US" sz="2000" b="0" dirty="0">
              <a:solidFill>
                <a:schemeClr val="accent3"/>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256E6B2E-8F18-63AD-6E23-D8224080A68D}"/>
              </a:ext>
            </a:extLst>
          </p:cNvPr>
          <p:cNvSpPr txBox="1">
            <a:spLocks/>
          </p:cNvSpPr>
          <p:nvPr/>
        </p:nvSpPr>
        <p:spPr bwMode="black">
          <a:xfrm>
            <a:off x="366200" y="967216"/>
            <a:ext cx="8237473" cy="29934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20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The Bridgebuilding Blueprint is:</a:t>
            </a:r>
          </a:p>
          <a:p>
            <a:endParaRPr lang="en-US" sz="20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US" sz="1800" cap="none" dirty="0">
                <a:solidFill>
                  <a:srgbClr val="C00000"/>
                </a:solidFill>
                <a:latin typeface="Verdana" panose="020B0604030504040204" pitchFamily="34" charset="0"/>
                <a:ea typeface="Verdana" panose="020B0604030504040204" pitchFamily="34" charset="0"/>
                <a:cs typeface="Verdana" panose="020B0604030504040204" pitchFamily="34" charset="0"/>
              </a:rPr>
              <a:t>Optional</a:t>
            </a:r>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 It is not a required or mandated assessment.</a:t>
            </a:r>
          </a:p>
          <a:p>
            <a:pPr marL="342900" indent="-342900">
              <a:buFont typeface="Arial" panose="020B0604020202020204" pitchFamily="34" charset="0"/>
              <a:buChar char="•"/>
            </a:pPr>
            <a:endParaRPr lang="en-US" sz="12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US" sz="1800" cap="none" dirty="0">
                <a:solidFill>
                  <a:srgbClr val="C00000"/>
                </a:solidFill>
                <a:latin typeface="Verdana" panose="020B0604030504040204" pitchFamily="34" charset="0"/>
                <a:ea typeface="Verdana" panose="020B0604030504040204" pitchFamily="34" charset="0"/>
                <a:cs typeface="Verdana" panose="020B0604030504040204" pitchFamily="34" charset="0"/>
              </a:rPr>
              <a:t>Flexible</a:t>
            </a:r>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 Use the parts that add value for your people and work.</a:t>
            </a:r>
          </a:p>
          <a:p>
            <a:pPr marL="342900" indent="-342900">
              <a:buFont typeface="Arial" panose="020B0604020202020204" pitchFamily="34" charset="0"/>
              <a:buChar char="•"/>
            </a:pPr>
            <a:endParaRPr lang="en-US" sz="12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US" sz="1800" cap="none" dirty="0">
                <a:solidFill>
                  <a:srgbClr val="C00000"/>
                </a:solidFill>
                <a:latin typeface="Verdana" panose="020B0604030504040204" pitchFamily="34" charset="0"/>
                <a:ea typeface="Verdana" panose="020B0604030504040204" pitchFamily="34" charset="0"/>
                <a:cs typeface="Verdana" panose="020B0604030504040204" pitchFamily="34" charset="0"/>
              </a:rPr>
              <a:t>Practical</a:t>
            </a:r>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 Apply it within existing programs, teams, partnerships, and priorities.</a:t>
            </a:r>
          </a:p>
          <a:p>
            <a:pPr marL="342900" indent="-342900">
              <a:buFont typeface="Arial" panose="020B0604020202020204" pitchFamily="34" charset="0"/>
              <a:buChar char="•"/>
            </a:pPr>
            <a:endParaRPr lang="en-US" sz="12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US" sz="1800" cap="none" dirty="0">
                <a:solidFill>
                  <a:srgbClr val="C00000"/>
                </a:solidFill>
                <a:latin typeface="Verdana" panose="020B0604030504040204" pitchFamily="34" charset="0"/>
                <a:ea typeface="Verdana" panose="020B0604030504040204" pitchFamily="34" charset="0"/>
                <a:cs typeface="Verdana" panose="020B0604030504040204" pitchFamily="34" charset="0"/>
              </a:rPr>
              <a:t>Reusable</a:t>
            </a:r>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 Return to the report as situations and relationships change.</a:t>
            </a:r>
          </a:p>
        </p:txBody>
      </p:sp>
    </p:spTree>
    <p:extLst>
      <p:ext uri="{BB962C8B-B14F-4D97-AF65-F5344CB8AC3E}">
        <p14:creationId xmlns:p14="http://schemas.microsoft.com/office/powerpoint/2010/main" val="1608534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34ADA-8251-5626-57C4-56DB2040EEF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941AD25-2155-F792-656E-16E4CD84EFBF}"/>
              </a:ext>
            </a:extLst>
          </p:cNvPr>
          <p:cNvPicPr>
            <a:picLocks noChangeAspect="1"/>
          </p:cNvPicPr>
          <p:nvPr/>
        </p:nvPicPr>
        <p:blipFill>
          <a:blip r:embed="rId3"/>
          <a:srcRect/>
          <a:stretch/>
        </p:blipFill>
        <p:spPr>
          <a:xfrm>
            <a:off x="4763" y="2680"/>
            <a:ext cx="9139235" cy="5140820"/>
          </a:xfrm>
          <a:prstGeom prst="rect">
            <a:avLst/>
          </a:prstGeom>
        </p:spPr>
      </p:pic>
      <p:sp>
        <p:nvSpPr>
          <p:cNvPr id="7" name="Title 5">
            <a:extLst>
              <a:ext uri="{FF2B5EF4-FFF2-40B4-BE49-F238E27FC236}">
                <a16:creationId xmlns:a16="http://schemas.microsoft.com/office/drawing/2014/main" id="{7DB25991-96E9-95FB-5EED-45D21236C565}"/>
              </a:ext>
            </a:extLst>
          </p:cNvPr>
          <p:cNvSpPr txBox="1">
            <a:spLocks/>
          </p:cNvSpPr>
          <p:nvPr/>
        </p:nvSpPr>
        <p:spPr bwMode="black">
          <a:xfrm>
            <a:off x="1505579" y="2198802"/>
            <a:ext cx="7638421" cy="1363795"/>
          </a:xfrm>
          <a:prstGeom prst="rect">
            <a:avLst/>
          </a:prstGeom>
          <a:noFill/>
          <a:ln w="9525">
            <a:noFill/>
            <a:miter lim="800000"/>
            <a:headEnd/>
            <a:tailEnd/>
          </a:ln>
        </p:spPr>
        <p:txBody>
          <a:bodyPr vert="horz" wrap="square" lIns="91440" tIns="45720" rIns="182880" bIns="45720" numCol="1" anchor="ctr"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lvl="0" algn="ctr"/>
            <a:r>
              <a:rPr lang="en-US" sz="3200" dirty="0"/>
              <a:t>Take the YMCA’s Bridgebuilding Blueprint™ </a:t>
            </a:r>
          </a:p>
        </p:txBody>
      </p:sp>
    </p:spTree>
    <p:extLst>
      <p:ext uri="{BB962C8B-B14F-4D97-AF65-F5344CB8AC3E}">
        <p14:creationId xmlns:p14="http://schemas.microsoft.com/office/powerpoint/2010/main" val="19040918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113D3-3442-FE0C-B503-44DA4ECEF790}"/>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4E05CB79-2FC2-2C09-F3C9-BBFF774E6C9E}"/>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56342DAB-DF06-4676-3333-7745C2191035}"/>
              </a:ext>
            </a:extLst>
          </p:cNvPr>
          <p:cNvSpPr>
            <a:spLocks noGrp="1"/>
          </p:cNvSpPr>
          <p:nvPr>
            <p:ph type="title"/>
          </p:nvPr>
        </p:nvSpPr>
        <p:spPr>
          <a:xfrm>
            <a:off x="366200" y="289083"/>
            <a:ext cx="7484374" cy="922637"/>
          </a:xfrm>
        </p:spPr>
        <p:txBody>
          <a:bodyPr/>
          <a:lstStyle/>
          <a:p>
            <a:r>
              <a:rPr lang="en-US" sz="3000" dirty="0">
                <a:solidFill>
                  <a:srgbClr val="FF0000"/>
                </a:solidFill>
                <a:latin typeface="Verdana" panose="020B0604030504040204" pitchFamily="34" charset="0"/>
                <a:ea typeface="Verdana" panose="020B0604030504040204" pitchFamily="34" charset="0"/>
                <a:cs typeface="Verdana" panose="020B0604030504040204" pitchFamily="34" charset="0"/>
              </a:rPr>
              <a:t>How This Activity Will Work</a:t>
            </a:r>
            <a:endParaRPr lang="en-US" sz="2000" b="0" dirty="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1E410DEA-7CDB-3C43-4BC6-EA37938C2C52}"/>
              </a:ext>
            </a:extLst>
          </p:cNvPr>
          <p:cNvSpPr txBox="1">
            <a:spLocks/>
          </p:cNvSpPr>
          <p:nvPr/>
        </p:nvSpPr>
        <p:spPr bwMode="black">
          <a:xfrm>
            <a:off x="366200" y="933319"/>
            <a:ext cx="7484374" cy="34724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endPar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rPr>
              <a:t>Step 1: Take the Blueprint</a:t>
            </a:r>
          </a:p>
          <a:p>
            <a:pPr marL="285750" indent="-285750">
              <a:buFont typeface="Arial" panose="020B0604020202020204" pitchFamily="34" charset="0"/>
              <a:buChar char="•"/>
            </a:pPr>
            <a:r>
              <a:rPr lang="en-US" sz="16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Complete the questions and scenarios.</a:t>
            </a:r>
          </a:p>
          <a:p>
            <a:endPar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rPr>
              <a:t>Step 2: Review Your Report</a:t>
            </a:r>
          </a:p>
          <a:p>
            <a:pPr marL="285750" indent="-285750">
              <a:buFont typeface="Arial" panose="020B0604020202020204" pitchFamily="34" charset="0"/>
              <a:buChar char="•"/>
            </a:pPr>
            <a:r>
              <a:rPr lang="en-US" sz="16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Notice what resonates, surprises you, or raises a question.</a:t>
            </a:r>
          </a:p>
          <a:p>
            <a:endPar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rPr>
              <a:t>Step 3: Discuss Your Results</a:t>
            </a:r>
          </a:p>
          <a:p>
            <a:pPr marL="285750" indent="-285750">
              <a:buFont typeface="Arial" panose="020B0604020202020204" pitchFamily="34" charset="0"/>
              <a:buChar char="•"/>
            </a:pPr>
            <a:r>
              <a:rPr lang="en-US" sz="16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Share what you noticed with people seated near you.</a:t>
            </a:r>
            <a:endParaRPr lang="en-US" sz="1600" b="0" kern="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040452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E11BE-823C-E5F6-8B41-29616BC8E60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1EC749F-A74F-4812-D992-4B557AAFE8CD}"/>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C1308232-4BDF-14EE-5953-41D4244040C0}"/>
              </a:ext>
            </a:extLst>
          </p:cNvPr>
          <p:cNvSpPr>
            <a:spLocks noGrp="1"/>
          </p:cNvSpPr>
          <p:nvPr>
            <p:ph type="title"/>
          </p:nvPr>
        </p:nvSpPr>
        <p:spPr>
          <a:xfrm>
            <a:off x="366200" y="289083"/>
            <a:ext cx="7484374" cy="922637"/>
          </a:xfrm>
        </p:spPr>
        <p:txBody>
          <a:bodyPr/>
          <a:lstStyle/>
          <a:p>
            <a:r>
              <a:rPr lang="en-US" sz="3000" dirty="0">
                <a:solidFill>
                  <a:srgbClr val="FF0000"/>
                </a:solidFill>
                <a:latin typeface="Verdana" panose="020B0604030504040204" pitchFamily="34" charset="0"/>
                <a:ea typeface="Verdana" panose="020B0604030504040204" pitchFamily="34" charset="0"/>
                <a:cs typeface="Verdana" panose="020B0604030504040204" pitchFamily="34" charset="0"/>
              </a:rPr>
              <a:t>ACCESS THE BLUEPRINT</a:t>
            </a:r>
            <a:endParaRPr lang="en-US" sz="2000" b="0" dirty="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7861F5F0-4FF0-708D-F248-2846BA8EC26A}"/>
              </a:ext>
            </a:extLst>
          </p:cNvPr>
          <p:cNvSpPr txBox="1">
            <a:spLocks/>
          </p:cNvSpPr>
          <p:nvPr/>
        </p:nvSpPr>
        <p:spPr bwMode="black">
          <a:xfrm>
            <a:off x="366200" y="835534"/>
            <a:ext cx="8671638" cy="34724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500" cap="none" dirty="0">
                <a:solidFill>
                  <a:schemeClr val="tx1"/>
                </a:solidFill>
                <a:latin typeface="Verdana" panose="020B0604030504040204" pitchFamily="34" charset="0"/>
                <a:ea typeface="Verdana" panose="020B0604030504040204" pitchFamily="34" charset="0"/>
                <a:cs typeface="Verdana" panose="020B0604030504040204" pitchFamily="34" charset="0"/>
              </a:rPr>
              <a:t>Choose the option that gets you into the experience most quickly.</a:t>
            </a:r>
          </a:p>
          <a:p>
            <a:endParaRPr lang="en-US" sz="15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5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5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5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5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5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5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5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5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5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5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5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5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You will have approximately </a:t>
            </a:r>
            <a:r>
              <a:rPr lang="en-US" sz="1500" cap="none" dirty="0">
                <a:solidFill>
                  <a:schemeClr val="tx1"/>
                </a:solidFill>
                <a:latin typeface="Verdana" panose="020B0604030504040204" pitchFamily="34" charset="0"/>
                <a:ea typeface="Verdana" panose="020B0604030504040204" pitchFamily="34" charset="0"/>
                <a:cs typeface="Verdana" panose="020B0604030504040204" pitchFamily="34" charset="0"/>
              </a:rPr>
              <a:t>15 minutes.</a:t>
            </a:r>
          </a:p>
          <a:p>
            <a:endParaRPr lang="en-US" sz="8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r"/>
            <a:r>
              <a:rPr lang="en-US" sz="1500" cap="none" dirty="0">
                <a:solidFill>
                  <a:schemeClr val="tx1"/>
                </a:solidFill>
                <a:latin typeface="Verdana" panose="020B0604030504040204" pitchFamily="34" charset="0"/>
                <a:ea typeface="Verdana" panose="020B0604030504040204" pitchFamily="34" charset="0"/>
                <a:cs typeface="Verdana" panose="020B0604030504040204" pitchFamily="34" charset="0"/>
              </a:rPr>
              <a:t>Need assistance? Raise your hand.</a:t>
            </a:r>
            <a:endParaRPr lang="en-US" sz="1500" b="0" kern="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a:extLst>
              <a:ext uri="{FF2B5EF4-FFF2-40B4-BE49-F238E27FC236}">
                <a16:creationId xmlns:a16="http://schemas.microsoft.com/office/drawing/2014/main" id="{356EE2D6-7EAF-7CC5-2AE0-8AA72719ADC3}"/>
              </a:ext>
            </a:extLst>
          </p:cNvPr>
          <p:cNvPicPr>
            <a:picLocks noChangeAspect="1"/>
          </p:cNvPicPr>
          <p:nvPr/>
        </p:nvPicPr>
        <p:blipFill>
          <a:blip r:embed="rId4"/>
          <a:srcRect/>
          <a:stretch/>
        </p:blipFill>
        <p:spPr>
          <a:xfrm>
            <a:off x="1713690" y="1293501"/>
            <a:ext cx="2394697" cy="2394697"/>
          </a:xfrm>
          <a:prstGeom prst="rect">
            <a:avLst/>
          </a:prstGeom>
          <a:ln w="57150">
            <a:solidFill>
              <a:srgbClr val="DD5828"/>
            </a:solidFill>
          </a:ln>
          <a:effectLst>
            <a:softEdge rad="38100"/>
          </a:effectLst>
        </p:spPr>
      </p:pic>
      <p:sp>
        <p:nvSpPr>
          <p:cNvPr id="5" name="TextBox 4">
            <a:extLst>
              <a:ext uri="{FF2B5EF4-FFF2-40B4-BE49-F238E27FC236}">
                <a16:creationId xmlns:a16="http://schemas.microsoft.com/office/drawing/2014/main" id="{1BBF71BB-81A7-C7BE-D253-750FFFCB40F5}"/>
              </a:ext>
            </a:extLst>
          </p:cNvPr>
          <p:cNvSpPr txBox="1"/>
          <p:nvPr/>
        </p:nvSpPr>
        <p:spPr>
          <a:xfrm>
            <a:off x="-40601" y="1582907"/>
            <a:ext cx="1926481" cy="1815882"/>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D5828"/>
                </a:solidFill>
                <a:effectLst/>
                <a:uLnTx/>
                <a:uFillTx/>
                <a:latin typeface="Calibri"/>
                <a:ea typeface="+mn-ea"/>
                <a:cs typeface="Calibri"/>
              </a:rPr>
              <a:t>The Learning Hub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D5828"/>
                </a:solidFill>
                <a:effectLst/>
                <a:uLnTx/>
                <a:uFillTx/>
                <a:latin typeface="Calibri"/>
                <a:ea typeface="+mn-ea"/>
                <a:cs typeface="Calibri"/>
              </a:rPr>
              <a:t>QR Code</a:t>
            </a:r>
          </a:p>
        </p:txBody>
      </p:sp>
      <p:pic>
        <p:nvPicPr>
          <p:cNvPr id="9" name="Picture 8">
            <a:extLst>
              <a:ext uri="{FF2B5EF4-FFF2-40B4-BE49-F238E27FC236}">
                <a16:creationId xmlns:a16="http://schemas.microsoft.com/office/drawing/2014/main" id="{756AFA5B-7616-7B9D-1BDE-4C1A83AA3422}"/>
              </a:ext>
            </a:extLst>
          </p:cNvPr>
          <p:cNvPicPr>
            <a:picLocks noChangeAspect="1"/>
          </p:cNvPicPr>
          <p:nvPr/>
        </p:nvPicPr>
        <p:blipFill>
          <a:blip r:embed="rId5"/>
          <a:srcRect/>
          <a:stretch/>
        </p:blipFill>
        <p:spPr>
          <a:xfrm>
            <a:off x="5060880" y="1293500"/>
            <a:ext cx="2394698" cy="2394698"/>
          </a:xfrm>
          <a:prstGeom prst="rect">
            <a:avLst/>
          </a:prstGeom>
          <a:ln w="57150">
            <a:solidFill>
              <a:srgbClr val="FCAF17"/>
            </a:solidFill>
          </a:ln>
          <a:effectLst>
            <a:softEdge rad="38100"/>
          </a:effectLst>
        </p:spPr>
      </p:pic>
      <p:sp>
        <p:nvSpPr>
          <p:cNvPr id="12" name="TextBox 11">
            <a:extLst>
              <a:ext uri="{FF2B5EF4-FFF2-40B4-BE49-F238E27FC236}">
                <a16:creationId xmlns:a16="http://schemas.microsoft.com/office/drawing/2014/main" id="{A0367AC8-CB9D-2849-FC36-90EA8B50CDF0}"/>
              </a:ext>
            </a:extLst>
          </p:cNvPr>
          <p:cNvSpPr txBox="1"/>
          <p:nvPr/>
        </p:nvSpPr>
        <p:spPr>
          <a:xfrm>
            <a:off x="7455578" y="1758171"/>
            <a:ext cx="1734356" cy="1384995"/>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CAF17"/>
                </a:solidFill>
                <a:effectLst/>
                <a:uLnTx/>
                <a:uFillTx/>
                <a:latin typeface="Calibri"/>
                <a:ea typeface="+mn-ea"/>
                <a:cs typeface="Calibri"/>
              </a:rPr>
              <a:t>Team Up Project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CAF17"/>
                </a:solidFill>
                <a:effectLst/>
                <a:uLnTx/>
                <a:uFillTx/>
                <a:latin typeface="Calibri"/>
                <a:ea typeface="+mn-ea"/>
                <a:cs typeface="Calibri"/>
              </a:rPr>
              <a:t>QR Code</a:t>
            </a:r>
          </a:p>
        </p:txBody>
      </p:sp>
      <p:sp>
        <p:nvSpPr>
          <p:cNvPr id="4" name="TextBox 3">
            <a:extLst>
              <a:ext uri="{FF2B5EF4-FFF2-40B4-BE49-F238E27FC236}">
                <a16:creationId xmlns:a16="http://schemas.microsoft.com/office/drawing/2014/main" id="{AA73F05C-F3D8-7836-EF74-22998E9711C2}"/>
              </a:ext>
            </a:extLst>
          </p:cNvPr>
          <p:cNvSpPr txBox="1"/>
          <p:nvPr/>
        </p:nvSpPr>
        <p:spPr>
          <a:xfrm>
            <a:off x="4863422" y="3727769"/>
            <a:ext cx="3721807" cy="369332"/>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CAF17"/>
                </a:solidFill>
                <a:effectLst/>
                <a:uLnTx/>
                <a:uFillTx/>
                <a:latin typeface="Calibri"/>
                <a:ea typeface="+mn-ea"/>
                <a:cs typeface="Calibri"/>
              </a:rPr>
              <a:t>www.teamupproject.org/#teamup</a:t>
            </a:r>
          </a:p>
        </p:txBody>
      </p:sp>
    </p:spTree>
    <p:extLst>
      <p:ext uri="{BB962C8B-B14F-4D97-AF65-F5344CB8AC3E}">
        <p14:creationId xmlns:p14="http://schemas.microsoft.com/office/powerpoint/2010/main" val="333596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FBB0E-4A25-A641-83DE-AF765123029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95982BF-DDAA-CB90-E307-B0F451A56F41}"/>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A04E8F52-03DE-5537-E236-05D09E28FEBF}"/>
              </a:ext>
            </a:extLst>
          </p:cNvPr>
          <p:cNvSpPr>
            <a:spLocks noGrp="1"/>
          </p:cNvSpPr>
          <p:nvPr>
            <p:ph type="title"/>
          </p:nvPr>
        </p:nvSpPr>
        <p:spPr>
          <a:xfrm>
            <a:off x="366200" y="289083"/>
            <a:ext cx="7484374" cy="922637"/>
          </a:xfrm>
        </p:spPr>
        <p:txBody>
          <a:bodyPr/>
          <a:lstStyle/>
          <a:p>
            <a:r>
              <a:rPr lang="en-US" sz="3000" dirty="0">
                <a:solidFill>
                  <a:srgbClr val="C00000"/>
                </a:solidFill>
                <a:latin typeface="Verdana" panose="020B0604030504040204" pitchFamily="34" charset="0"/>
                <a:ea typeface="Verdana" panose="020B0604030504040204" pitchFamily="34" charset="0"/>
                <a:cs typeface="Verdana" panose="020B0604030504040204" pitchFamily="34" charset="0"/>
              </a:rPr>
              <a:t>10 Minutes remaining</a:t>
            </a:r>
            <a:endParaRPr lang="en-US" sz="2000" b="0"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FB883F9D-B19A-FB60-8090-A2B13A3BDE7D}"/>
              </a:ext>
            </a:extLst>
          </p:cNvPr>
          <p:cNvSpPr txBox="1">
            <a:spLocks/>
          </p:cNvSpPr>
          <p:nvPr/>
        </p:nvSpPr>
        <p:spPr bwMode="black">
          <a:xfrm>
            <a:off x="366200" y="835535"/>
            <a:ext cx="7484374" cy="34724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endPar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ctr"/>
            <a:r>
              <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You have approximately </a:t>
            </a:r>
            <a:r>
              <a:rPr lang="en-US" sz="1700" cap="none" dirty="0">
                <a:solidFill>
                  <a:schemeClr val="tx1"/>
                </a:solidFill>
                <a:latin typeface="Verdana" panose="020B0604030504040204" pitchFamily="34" charset="0"/>
                <a:ea typeface="Verdana" panose="020B0604030504040204" pitchFamily="34" charset="0"/>
                <a:cs typeface="Verdana" panose="020B0604030504040204" pitchFamily="34" charset="0"/>
              </a:rPr>
              <a:t>10 minutes</a:t>
            </a:r>
            <a:r>
              <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a:t>
            </a:r>
          </a:p>
          <a:p>
            <a:pPr marL="285750" indent="-285750">
              <a:buFont typeface="Arial" panose="020B0604020202020204" pitchFamily="34" charset="0"/>
              <a:buChar char="•"/>
            </a:pPr>
            <a:endPar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700" cap="none" dirty="0">
                <a:solidFill>
                  <a:schemeClr val="tx1"/>
                </a:solidFill>
                <a:latin typeface="Verdana" panose="020B0604030504040204" pitchFamily="34" charset="0"/>
                <a:ea typeface="Verdana" panose="020B0604030504040204" pitchFamily="34" charset="0"/>
                <a:cs typeface="Verdana" panose="020B0604030504040204" pitchFamily="34" charset="0"/>
              </a:rPr>
              <a:t>When You Finish</a:t>
            </a:r>
          </a:p>
          <a:p>
            <a:r>
              <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On page 5 of your report:</a:t>
            </a:r>
          </a:p>
          <a:p>
            <a:pPr marL="285750" indent="-285750">
              <a:buFont typeface="Arial" panose="020B0604020202020204" pitchFamily="34" charset="0"/>
              <a:buChar char="•"/>
            </a:pPr>
            <a:r>
              <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Select </a:t>
            </a:r>
            <a:r>
              <a:rPr lang="en-US" sz="17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Download</a:t>
            </a:r>
          </a:p>
          <a:p>
            <a:pPr marL="285750" indent="-285750">
              <a:buFont typeface="Arial" panose="020B0604020202020204" pitchFamily="34" charset="0"/>
              <a:buChar char="•"/>
            </a:pPr>
            <a:r>
              <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Save your report</a:t>
            </a:r>
          </a:p>
          <a:p>
            <a:pPr marL="285750" indent="-285750">
              <a:buFont typeface="Arial" panose="020B0604020202020204" pitchFamily="34" charset="0"/>
              <a:buChar char="•"/>
            </a:pPr>
            <a:r>
              <a:rPr lang="en-US" sz="1700" b="0" kern="0" cap="none" dirty="0">
                <a:solidFill>
                  <a:schemeClr val="tx1"/>
                </a:solidFill>
                <a:latin typeface="Verdana" panose="020B0604030504040204" pitchFamily="34" charset="0"/>
                <a:ea typeface="Verdana" panose="020B0604030504040204" pitchFamily="34" charset="0"/>
                <a:cs typeface="Verdana" panose="020B0604030504040204" pitchFamily="34" charset="0"/>
              </a:rPr>
              <a:t>Begin reviewing your results</a:t>
            </a:r>
            <a:endParaRPr lang="en-US" sz="1700" b="0" kern="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a:extLst>
              <a:ext uri="{FF2B5EF4-FFF2-40B4-BE49-F238E27FC236}">
                <a16:creationId xmlns:a16="http://schemas.microsoft.com/office/drawing/2014/main" id="{72D8A821-DDD6-4A8D-B304-C559B97580AE}"/>
              </a:ext>
            </a:extLst>
          </p:cNvPr>
          <p:cNvPicPr>
            <a:picLocks noChangeAspect="1"/>
          </p:cNvPicPr>
          <p:nvPr/>
        </p:nvPicPr>
        <p:blipFill>
          <a:blip r:embed="rId4"/>
          <a:srcRect b="18328"/>
          <a:stretch>
            <a:fillRect/>
          </a:stretch>
        </p:blipFill>
        <p:spPr>
          <a:xfrm>
            <a:off x="4108387" y="1542078"/>
            <a:ext cx="4549360" cy="2765883"/>
          </a:xfrm>
          <a:prstGeom prst="rect">
            <a:avLst/>
          </a:prstGeom>
        </p:spPr>
      </p:pic>
    </p:spTree>
    <p:extLst>
      <p:ext uri="{BB962C8B-B14F-4D97-AF65-F5344CB8AC3E}">
        <p14:creationId xmlns:p14="http://schemas.microsoft.com/office/powerpoint/2010/main" val="41432561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25BF5-CE69-A74F-5F4B-8C6EFB4B9C98}"/>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BA85BF3B-3D34-B6EE-68C5-3B51579ACD16}"/>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59CFBFCE-48BD-B936-0674-167AEF72B691}"/>
              </a:ext>
            </a:extLst>
          </p:cNvPr>
          <p:cNvSpPr>
            <a:spLocks noGrp="1"/>
          </p:cNvSpPr>
          <p:nvPr>
            <p:ph type="title"/>
          </p:nvPr>
        </p:nvSpPr>
        <p:spPr>
          <a:xfrm>
            <a:off x="366200" y="289083"/>
            <a:ext cx="7484374" cy="922637"/>
          </a:xfrm>
        </p:spPr>
        <p:txBody>
          <a:bodyPr/>
          <a:lstStyle/>
          <a:p>
            <a:r>
              <a:rPr lang="en-US" sz="3000" dirty="0">
                <a:solidFill>
                  <a:srgbClr val="FF0000"/>
                </a:solidFill>
                <a:latin typeface="Verdana" panose="020B0604030504040204" pitchFamily="34" charset="0"/>
                <a:ea typeface="Verdana" panose="020B0604030504040204" pitchFamily="34" charset="0"/>
                <a:cs typeface="Verdana" panose="020B0604030504040204" pitchFamily="34" charset="0"/>
              </a:rPr>
              <a:t>Report Access Backup</a:t>
            </a:r>
            <a:endParaRPr lang="en-US" sz="2000" b="0" dirty="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75012109-BD35-BEB5-F0B2-8C637614E6F0}"/>
              </a:ext>
            </a:extLst>
          </p:cNvPr>
          <p:cNvSpPr txBox="1">
            <a:spLocks/>
          </p:cNvSpPr>
          <p:nvPr/>
        </p:nvSpPr>
        <p:spPr bwMode="black">
          <a:xfrm>
            <a:off x="366200" y="933319"/>
            <a:ext cx="4587637" cy="34724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rPr>
              <a:t>Having difficulty opening your report?</a:t>
            </a:r>
          </a:p>
          <a:p>
            <a:endParaRPr lang="en-US" sz="16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6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Use this QR code after completing the Bridgebuilding Blueprint if you cannot open your downloaded report.</a:t>
            </a:r>
            <a:endParaRPr lang="en-US" sz="1600" b="0" i="1" kern="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6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r>
              <a:rPr lang="en-US" sz="16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Scan the QR code to access the Blueprint report PDFs.</a:t>
            </a:r>
          </a:p>
          <a:p>
            <a:pPr marL="342900" indent="-342900">
              <a:buFont typeface="+mj-lt"/>
              <a:buAutoNum type="arabicPeriod"/>
            </a:pPr>
            <a:endParaRPr lang="en-US" sz="16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endParaRPr lang="en-US" sz="16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mj-lt"/>
              <a:buAutoNum type="arabicPeriod"/>
            </a:pPr>
            <a:r>
              <a:rPr lang="en-US" sz="16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Find the report with your </a:t>
            </a:r>
            <a:r>
              <a:rPr lang="en-US" sz="1600" b="0" cap="none" dirty="0" err="1">
                <a:solidFill>
                  <a:schemeClr val="tx1"/>
                </a:solidFill>
                <a:latin typeface="Verdana" panose="020B0604030504040204" pitchFamily="34" charset="0"/>
                <a:ea typeface="Verdana" panose="020B0604030504040204" pitchFamily="34" charset="0"/>
                <a:cs typeface="Verdana" panose="020B0604030504040204" pitchFamily="34" charset="0"/>
              </a:rPr>
              <a:t>Mindset_Profile</a:t>
            </a:r>
            <a:endParaRPr lang="en-US" sz="16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a:extLst>
              <a:ext uri="{FF2B5EF4-FFF2-40B4-BE49-F238E27FC236}">
                <a16:creationId xmlns:a16="http://schemas.microsoft.com/office/drawing/2014/main" id="{F4549CA9-8BEA-6DFF-06F2-9104EA3CE0DC}"/>
              </a:ext>
            </a:extLst>
          </p:cNvPr>
          <p:cNvPicPr>
            <a:picLocks noChangeAspect="1"/>
          </p:cNvPicPr>
          <p:nvPr/>
        </p:nvPicPr>
        <p:blipFill>
          <a:blip r:embed="rId4"/>
          <a:stretch>
            <a:fillRect/>
          </a:stretch>
        </p:blipFill>
        <p:spPr>
          <a:xfrm>
            <a:off x="5617457" y="1129809"/>
            <a:ext cx="2883877" cy="2883877"/>
          </a:xfrm>
          <a:prstGeom prst="rect">
            <a:avLst/>
          </a:prstGeom>
        </p:spPr>
      </p:pic>
    </p:spTree>
    <p:extLst>
      <p:ext uri="{BB962C8B-B14F-4D97-AF65-F5344CB8AC3E}">
        <p14:creationId xmlns:p14="http://schemas.microsoft.com/office/powerpoint/2010/main" val="39267130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40133-EF31-9666-14F8-AA6DDB10A11F}"/>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F505CF4-FA7E-E593-D6D4-AB7B22258A13}"/>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615F4AD8-904B-967B-B83A-EBBD780BB9ED}"/>
              </a:ext>
            </a:extLst>
          </p:cNvPr>
          <p:cNvSpPr>
            <a:spLocks noGrp="1"/>
          </p:cNvSpPr>
          <p:nvPr>
            <p:ph type="title"/>
          </p:nvPr>
        </p:nvSpPr>
        <p:spPr>
          <a:xfrm>
            <a:off x="366200" y="289083"/>
            <a:ext cx="7484374" cy="922637"/>
          </a:xfrm>
        </p:spPr>
        <p:txBody>
          <a:bodyPr/>
          <a:lstStyle/>
          <a:p>
            <a:r>
              <a:rPr lang="en-US" sz="3000" dirty="0">
                <a:solidFill>
                  <a:srgbClr val="C00000"/>
                </a:solidFill>
                <a:latin typeface="Verdana" panose="020B0604030504040204" pitchFamily="34" charset="0"/>
                <a:ea typeface="Verdana" panose="020B0604030504040204" pitchFamily="34" charset="0"/>
                <a:cs typeface="Verdana" panose="020B0604030504040204" pitchFamily="34" charset="0"/>
              </a:rPr>
              <a:t>Review Your Results</a:t>
            </a:r>
            <a:endParaRPr lang="en-US" sz="2000" b="0"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95E11665-6AF5-F6FD-B66B-09DC9290C71C}"/>
              </a:ext>
            </a:extLst>
          </p:cNvPr>
          <p:cNvSpPr txBox="1">
            <a:spLocks/>
          </p:cNvSpPr>
          <p:nvPr/>
        </p:nvSpPr>
        <p:spPr bwMode="black">
          <a:xfrm>
            <a:off x="366200" y="910180"/>
            <a:ext cx="7484374" cy="34724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If you have completed the Blueprint, identify:</a:t>
            </a:r>
          </a:p>
          <a:p>
            <a:endParaRPr lang="en-US" sz="14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Your Profile</a:t>
            </a:r>
          </a:p>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Your Mindset</a:t>
            </a:r>
          </a:p>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One strength that feels familiar</a:t>
            </a:r>
          </a:p>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One insight that surprises you</a:t>
            </a:r>
          </a:p>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One growth opportunity or practice prompt you want to explore</a:t>
            </a:r>
          </a:p>
          <a:p>
            <a:endParaRPr lang="en-US" sz="14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You do not need to read the entire report yet.</a:t>
            </a:r>
          </a:p>
        </p:txBody>
      </p:sp>
    </p:spTree>
    <p:extLst>
      <p:ext uri="{BB962C8B-B14F-4D97-AF65-F5344CB8AC3E}">
        <p14:creationId xmlns:p14="http://schemas.microsoft.com/office/powerpoint/2010/main" val="3597901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91C0D-28A3-26D0-6EAC-E929D315B6D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E948933-DF34-DE21-9E5B-85E5939C0F60}"/>
              </a:ext>
            </a:extLst>
          </p:cNvPr>
          <p:cNvPicPr>
            <a:picLocks noChangeAspect="1"/>
          </p:cNvPicPr>
          <p:nvPr/>
        </p:nvPicPr>
        <p:blipFill>
          <a:blip r:embed="rId3"/>
          <a:srcRect/>
          <a:stretch/>
        </p:blipFill>
        <p:spPr>
          <a:xfrm>
            <a:off x="4763" y="2680"/>
            <a:ext cx="9139235" cy="5140819"/>
          </a:xfrm>
          <a:prstGeom prst="rect">
            <a:avLst/>
          </a:prstGeom>
        </p:spPr>
      </p:pic>
      <p:sp>
        <p:nvSpPr>
          <p:cNvPr id="7" name="Title 5">
            <a:extLst>
              <a:ext uri="{FF2B5EF4-FFF2-40B4-BE49-F238E27FC236}">
                <a16:creationId xmlns:a16="http://schemas.microsoft.com/office/drawing/2014/main" id="{5CF0374E-9E36-0BC9-5A81-FB73B1372D68}"/>
              </a:ext>
            </a:extLst>
          </p:cNvPr>
          <p:cNvSpPr txBox="1">
            <a:spLocks/>
          </p:cNvSpPr>
          <p:nvPr/>
        </p:nvSpPr>
        <p:spPr bwMode="black">
          <a:xfrm>
            <a:off x="1288297" y="1744605"/>
            <a:ext cx="7855703" cy="24153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000" kern="0" dirty="0"/>
              <a:t>Understanding your mindset: </a:t>
            </a:r>
          </a:p>
          <a:p>
            <a:endParaRPr lang="en-US" sz="3000" i="1" kern="0" dirty="0"/>
          </a:p>
          <a:p>
            <a:r>
              <a:rPr lang="en-US" sz="3000" i="1" kern="0" dirty="0"/>
              <a:t>what motivates you</a:t>
            </a:r>
          </a:p>
        </p:txBody>
      </p:sp>
    </p:spTree>
    <p:extLst>
      <p:ext uri="{BB962C8B-B14F-4D97-AF65-F5344CB8AC3E}">
        <p14:creationId xmlns:p14="http://schemas.microsoft.com/office/powerpoint/2010/main" val="22017860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9E853-FF64-14A3-21BD-51BB2997301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52144507-6B01-96EC-0570-E75BD6F10C31}"/>
              </a:ext>
            </a:extLst>
          </p:cNvPr>
          <p:cNvPicPr>
            <a:picLocks noChangeAspect="1"/>
          </p:cNvPicPr>
          <p:nvPr/>
        </p:nvPicPr>
        <p:blipFill>
          <a:blip r:embed="rId3"/>
          <a:srcRect/>
          <a:stretch/>
        </p:blipFill>
        <p:spPr>
          <a:xfrm>
            <a:off x="4762" y="2678"/>
            <a:ext cx="9134472" cy="5138141"/>
          </a:xfrm>
          <a:prstGeom prst="rect">
            <a:avLst/>
          </a:prstGeom>
        </p:spPr>
      </p:pic>
      <p:sp>
        <p:nvSpPr>
          <p:cNvPr id="6" name="Title 5">
            <a:extLst>
              <a:ext uri="{FF2B5EF4-FFF2-40B4-BE49-F238E27FC236}">
                <a16:creationId xmlns:a16="http://schemas.microsoft.com/office/drawing/2014/main" id="{70EC2B5A-841B-4D2C-2960-5FF8A8F4D425}"/>
              </a:ext>
            </a:extLst>
          </p:cNvPr>
          <p:cNvSpPr>
            <a:spLocks noGrp="1"/>
          </p:cNvSpPr>
          <p:nvPr>
            <p:ph type="title"/>
          </p:nvPr>
        </p:nvSpPr>
        <p:spPr>
          <a:xfrm>
            <a:off x="366200" y="289083"/>
            <a:ext cx="7484374" cy="922637"/>
          </a:xfrm>
        </p:spPr>
        <p:txBody>
          <a:bodyPr/>
          <a:lstStyle/>
          <a:p>
            <a:r>
              <a:rPr lang="en-US" sz="3000">
                <a:solidFill>
                  <a:srgbClr val="FCAF17"/>
                </a:solidFill>
                <a:latin typeface="Verdana" panose="020B0604030504040204" pitchFamily="34" charset="0"/>
                <a:ea typeface="Verdana" panose="020B0604030504040204" pitchFamily="34" charset="0"/>
                <a:cs typeface="Verdana" panose="020B0604030504040204" pitchFamily="34" charset="0"/>
              </a:rPr>
              <a:t>How and Why Are Different Questions</a:t>
            </a:r>
            <a:endParaRPr lang="en-US" sz="2000" b="0">
              <a:solidFill>
                <a:srgbClr val="DD5828"/>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B27EC065-B86C-CE8E-F06C-47BFCBAD388B}"/>
              </a:ext>
            </a:extLst>
          </p:cNvPr>
          <p:cNvSpPr txBox="1">
            <a:spLocks/>
          </p:cNvSpPr>
          <p:nvPr/>
        </p:nvSpPr>
        <p:spPr bwMode="black">
          <a:xfrm>
            <a:off x="482315" y="1211720"/>
            <a:ext cx="7484374" cy="30760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cap="none" dirty="0">
                <a:solidFill>
                  <a:srgbClr val="007D7E"/>
                </a:solidFill>
                <a:latin typeface="Verdana" panose="020B0604030504040204" pitchFamily="34" charset="0"/>
                <a:ea typeface="Verdana" panose="020B0604030504040204" pitchFamily="34" charset="0"/>
                <a:cs typeface="Verdana" panose="020B0604030504040204" pitchFamily="34" charset="0"/>
              </a:rPr>
              <a:t>Your Profile</a:t>
            </a: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How you naturally contribute to bridgebuilding</a:t>
            </a:r>
          </a:p>
          <a:p>
            <a:endParaRPr lang="en-US" sz="24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cap="none" dirty="0">
                <a:solidFill>
                  <a:srgbClr val="007D7E"/>
                </a:solidFill>
                <a:latin typeface="Verdana" panose="020B0604030504040204" pitchFamily="34" charset="0"/>
                <a:ea typeface="Verdana" panose="020B0604030504040204" pitchFamily="34" charset="0"/>
                <a:cs typeface="Verdana" panose="020B0604030504040204" pitchFamily="34" charset="0"/>
              </a:rPr>
              <a:t>Your Mindset</a:t>
            </a: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What motivates that contribution</a:t>
            </a:r>
          </a:p>
          <a:p>
            <a:pPr marL="285750" indent="-285750">
              <a:buFont typeface="Arial" panose="020B0604020202020204" pitchFamily="34" charset="0"/>
              <a:buChar char="•"/>
            </a:pPr>
            <a:endParaRPr lang="en-US" sz="24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cap="none" dirty="0">
                <a:solidFill>
                  <a:srgbClr val="007D7E"/>
                </a:solidFill>
                <a:latin typeface="Verdana" panose="020B0604030504040204" pitchFamily="34" charset="0"/>
                <a:ea typeface="Verdana" panose="020B0604030504040204" pitchFamily="34" charset="0"/>
                <a:cs typeface="Verdana" panose="020B0604030504040204" pitchFamily="34" charset="0"/>
              </a:rPr>
              <a:t>Your Bridgebuilding Contribution </a:t>
            </a: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How your Mindset shapes the way your Profile is expressed. </a:t>
            </a:r>
            <a:endParaRPr lang="en-US" sz="1800" b="0" i="1" kern="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338848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07965-D726-F7EF-7313-C0498D71ABE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1D545653-E585-5596-0D70-CA9842210C07}"/>
              </a:ext>
            </a:extLst>
          </p:cNvPr>
          <p:cNvPicPr>
            <a:picLocks noChangeAspect="1"/>
          </p:cNvPicPr>
          <p:nvPr/>
        </p:nvPicPr>
        <p:blipFill>
          <a:blip r:embed="rId3"/>
          <a:srcRect/>
          <a:stretch/>
        </p:blipFill>
        <p:spPr>
          <a:xfrm>
            <a:off x="4762" y="2678"/>
            <a:ext cx="9134472" cy="5138141"/>
          </a:xfrm>
          <a:prstGeom prst="rect">
            <a:avLst/>
          </a:prstGeom>
        </p:spPr>
      </p:pic>
      <p:sp>
        <p:nvSpPr>
          <p:cNvPr id="6" name="Title 5">
            <a:extLst>
              <a:ext uri="{FF2B5EF4-FFF2-40B4-BE49-F238E27FC236}">
                <a16:creationId xmlns:a16="http://schemas.microsoft.com/office/drawing/2014/main" id="{F1FF7288-B887-0051-5AA4-F412678EB981}"/>
              </a:ext>
            </a:extLst>
          </p:cNvPr>
          <p:cNvSpPr>
            <a:spLocks noGrp="1"/>
          </p:cNvSpPr>
          <p:nvPr>
            <p:ph type="title"/>
          </p:nvPr>
        </p:nvSpPr>
        <p:spPr>
          <a:xfrm>
            <a:off x="366199" y="289083"/>
            <a:ext cx="8609849" cy="922637"/>
          </a:xfrm>
        </p:spPr>
        <p:txBody>
          <a:bodyPr/>
          <a:lstStyle/>
          <a:p>
            <a:r>
              <a:rPr lang="en-US" sz="2800" dirty="0">
                <a:solidFill>
                  <a:srgbClr val="DD5828"/>
                </a:solidFill>
                <a:latin typeface="Verdana" panose="020B0604030504040204" pitchFamily="34" charset="0"/>
                <a:ea typeface="Verdana" panose="020B0604030504040204" pitchFamily="34" charset="0"/>
                <a:cs typeface="Verdana" panose="020B0604030504040204" pitchFamily="34" charset="0"/>
              </a:rPr>
              <a:t>Three blueprint mindsets</a:t>
            </a:r>
            <a:endParaRPr lang="en-US" sz="2800" b="0" dirty="0">
              <a:solidFill>
                <a:srgbClr val="DD5828"/>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50C9F801-5E75-9FE7-10A2-4E04F64F0A4D}"/>
              </a:ext>
            </a:extLst>
          </p:cNvPr>
          <p:cNvSpPr txBox="1">
            <a:spLocks/>
          </p:cNvSpPr>
          <p:nvPr/>
        </p:nvSpPr>
        <p:spPr bwMode="black">
          <a:xfrm>
            <a:off x="366197" y="858422"/>
            <a:ext cx="8411602" cy="30760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endParaRPr lang="en-US" sz="1700" b="0" i="1"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700" cap="none" dirty="0">
                <a:solidFill>
                  <a:srgbClr val="007D7E"/>
                </a:solidFill>
                <a:latin typeface="Verdana" panose="020B0604030504040204" pitchFamily="34" charset="0"/>
                <a:ea typeface="Verdana" panose="020B0604030504040204" pitchFamily="34" charset="0"/>
                <a:cs typeface="Verdana" panose="020B0604030504040204" pitchFamily="34" charset="0"/>
              </a:rPr>
              <a:t>Commitment-Driven</a:t>
            </a:r>
          </a:p>
          <a:p>
            <a:endParaRPr lang="en-US" sz="17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ctr"/>
            <a:r>
              <a:rPr lang="en-US" sz="17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Responsibility | Service | Dependability | Follow-through</a:t>
            </a:r>
            <a:endPar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7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700" cap="none" dirty="0">
                <a:solidFill>
                  <a:srgbClr val="007D7E"/>
                </a:solidFill>
                <a:latin typeface="Verdana" panose="020B0604030504040204" pitchFamily="34" charset="0"/>
                <a:ea typeface="Verdana" panose="020B0604030504040204" pitchFamily="34" charset="0"/>
                <a:cs typeface="Verdana" panose="020B0604030504040204" pitchFamily="34" charset="0"/>
              </a:rPr>
              <a:t>Community-Driven</a:t>
            </a:r>
          </a:p>
          <a:p>
            <a:pPr algn="ctr"/>
            <a:endParaRPr lang="en-US" sz="1700" b="0" i="1"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ctr"/>
            <a:r>
              <a:rPr lang="en-US" sz="17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Relationships | Belonging | Connection | Shared experience</a:t>
            </a:r>
            <a:endPar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7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700" cap="none" dirty="0">
                <a:solidFill>
                  <a:srgbClr val="007D7E"/>
                </a:solidFill>
                <a:latin typeface="Verdana" panose="020B0604030504040204" pitchFamily="34" charset="0"/>
                <a:ea typeface="Verdana" panose="020B0604030504040204" pitchFamily="34" charset="0"/>
                <a:cs typeface="Verdana" panose="020B0604030504040204" pitchFamily="34" charset="0"/>
              </a:rPr>
              <a:t>Purpose-Driven</a:t>
            </a:r>
          </a:p>
          <a:p>
            <a:pPr algn="ctr"/>
            <a:endParaRPr lang="en-US" sz="1700" b="0" i="1"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ctr"/>
            <a:r>
              <a:rPr lang="en-US" sz="17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Lasting change | Shared vision | Systems improvement | Impact</a:t>
            </a:r>
            <a:endParaRPr lang="en-US" sz="1700" b="0" i="1" kern="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445271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BBB25-0C97-1424-E181-764F256C7D0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65173151-F69E-9D1E-3907-C0D5565832DD}"/>
              </a:ext>
            </a:extLst>
          </p:cNvPr>
          <p:cNvPicPr>
            <a:picLocks noChangeAspect="1"/>
          </p:cNvPicPr>
          <p:nvPr/>
        </p:nvPicPr>
        <p:blipFill>
          <a:blip r:embed="rId3"/>
          <a:srcRect/>
          <a:stretch/>
        </p:blipFill>
        <p:spPr>
          <a:xfrm>
            <a:off x="4762" y="2678"/>
            <a:ext cx="9134472" cy="5138141"/>
          </a:xfrm>
          <a:prstGeom prst="rect">
            <a:avLst/>
          </a:prstGeom>
        </p:spPr>
      </p:pic>
      <p:sp>
        <p:nvSpPr>
          <p:cNvPr id="6" name="Title 5">
            <a:extLst>
              <a:ext uri="{FF2B5EF4-FFF2-40B4-BE49-F238E27FC236}">
                <a16:creationId xmlns:a16="http://schemas.microsoft.com/office/drawing/2014/main" id="{80964F11-6CC5-3752-3B60-C97341CB8599}"/>
              </a:ext>
            </a:extLst>
          </p:cNvPr>
          <p:cNvSpPr>
            <a:spLocks noGrp="1"/>
          </p:cNvSpPr>
          <p:nvPr>
            <p:ph type="title"/>
          </p:nvPr>
        </p:nvSpPr>
        <p:spPr>
          <a:xfrm>
            <a:off x="366200" y="289083"/>
            <a:ext cx="7484374" cy="922637"/>
          </a:xfrm>
        </p:spPr>
        <p:txBody>
          <a:bodyPr/>
          <a:lstStyle/>
          <a:p>
            <a:r>
              <a:rPr lang="en-US" sz="3000" dirty="0">
                <a:solidFill>
                  <a:srgbClr val="DD5828"/>
                </a:solidFill>
                <a:latin typeface="Verdana" panose="020B0604030504040204" pitchFamily="34" charset="0"/>
                <a:ea typeface="Verdana" panose="020B0604030504040204" pitchFamily="34" charset="0"/>
                <a:cs typeface="Verdana" panose="020B0604030504040204" pitchFamily="34" charset="0"/>
              </a:rPr>
              <a:t>EXPLORE YOUR MINDSET</a:t>
            </a:r>
            <a:endParaRPr lang="en-US" sz="2000" b="0" dirty="0">
              <a:solidFill>
                <a:srgbClr val="DD5828"/>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4F7E5C88-D169-C81B-E8A1-D714AD1F42DC}"/>
              </a:ext>
            </a:extLst>
          </p:cNvPr>
          <p:cNvSpPr txBox="1">
            <a:spLocks/>
          </p:cNvSpPr>
          <p:nvPr/>
        </p:nvSpPr>
        <p:spPr bwMode="black">
          <a:xfrm>
            <a:off x="366200" y="1033735"/>
            <a:ext cx="7484374" cy="30760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Return to the </a:t>
            </a:r>
            <a:r>
              <a:rPr lang="en-US" sz="1800" cap="none" dirty="0">
                <a:solidFill>
                  <a:srgbClr val="007D7E"/>
                </a:solidFill>
                <a:latin typeface="Verdana" panose="020B0604030504040204" pitchFamily="34" charset="0"/>
                <a:ea typeface="Verdana" panose="020B0604030504040204" pitchFamily="34" charset="0"/>
                <a:cs typeface="Verdana" panose="020B0604030504040204" pitchFamily="34" charset="0"/>
              </a:rPr>
              <a:t>Mindset section </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of your report on page 1.</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Review your:</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What it Means</a:t>
            </a:r>
          </a:p>
          <a:p>
            <a:pPr marL="285750" indent="-285750">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What Motivates You</a:t>
            </a:r>
          </a:p>
          <a:p>
            <a:pPr marL="285750" indent="-285750">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What Helps you Thrive</a:t>
            </a:r>
          </a:p>
          <a:p>
            <a:pPr marL="285750" indent="-285750">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Watch For</a:t>
            </a:r>
          </a:p>
          <a:p>
            <a:endParaRPr lang="en-US" sz="1800" b="0" kern="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800" b="0" kern="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kern="0" cap="none" dirty="0">
                <a:solidFill>
                  <a:srgbClr val="007D7E"/>
                </a:solidFill>
                <a:latin typeface="Verdana" panose="020B0604030504040204" pitchFamily="34" charset="0"/>
                <a:ea typeface="Verdana" panose="020B0604030504040204" pitchFamily="34" charset="0"/>
                <a:cs typeface="Verdana" panose="020B0604030504040204" pitchFamily="34" charset="0"/>
              </a:rPr>
              <a:t>Choose one item from each section</a:t>
            </a:r>
            <a:r>
              <a:rPr lang="en-US" sz="1800" kern="0" cap="none" dirty="0">
                <a:solidFill>
                  <a:schemeClr val="tx1"/>
                </a:solidFill>
                <a:latin typeface="Verdana" panose="020B0604030504040204" pitchFamily="34" charset="0"/>
                <a:ea typeface="Verdana" panose="020B0604030504040204" pitchFamily="34" charset="0"/>
                <a:cs typeface="Verdana" panose="020B0604030504040204" pitchFamily="34" charset="0"/>
              </a:rPr>
              <a:t>.</a:t>
            </a:r>
          </a:p>
        </p:txBody>
      </p:sp>
    </p:spTree>
    <p:extLst>
      <p:ext uri="{BB962C8B-B14F-4D97-AF65-F5344CB8AC3E}">
        <p14:creationId xmlns:p14="http://schemas.microsoft.com/office/powerpoint/2010/main" val="41495954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A0B39-A0A6-B38C-0677-551394A2EBB4}"/>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9E3028D-BEF6-7C7D-31F4-EBFC422AE5B1}"/>
              </a:ext>
            </a:extLst>
          </p:cNvPr>
          <p:cNvPicPr>
            <a:picLocks noChangeAspect="1"/>
          </p:cNvPicPr>
          <p:nvPr/>
        </p:nvPicPr>
        <p:blipFill>
          <a:blip r:embed="rId3"/>
          <a:srcRect/>
          <a:stretch/>
        </p:blipFill>
        <p:spPr>
          <a:xfrm>
            <a:off x="4762" y="2678"/>
            <a:ext cx="9134472" cy="5138141"/>
          </a:xfrm>
          <a:prstGeom prst="rect">
            <a:avLst/>
          </a:prstGeom>
        </p:spPr>
      </p:pic>
      <p:sp>
        <p:nvSpPr>
          <p:cNvPr id="6" name="Title 5">
            <a:extLst>
              <a:ext uri="{FF2B5EF4-FFF2-40B4-BE49-F238E27FC236}">
                <a16:creationId xmlns:a16="http://schemas.microsoft.com/office/drawing/2014/main" id="{AD5E87EB-0562-F661-3C53-AF3DC54D2B18}"/>
              </a:ext>
            </a:extLst>
          </p:cNvPr>
          <p:cNvSpPr>
            <a:spLocks noGrp="1"/>
          </p:cNvSpPr>
          <p:nvPr>
            <p:ph type="title"/>
          </p:nvPr>
        </p:nvSpPr>
        <p:spPr>
          <a:xfrm>
            <a:off x="366200" y="289083"/>
            <a:ext cx="7484374" cy="922637"/>
          </a:xfrm>
        </p:spPr>
        <p:txBody>
          <a:bodyPr/>
          <a:lstStyle/>
          <a:p>
            <a:r>
              <a:rPr lang="en-US" sz="3000" dirty="0">
                <a:solidFill>
                  <a:srgbClr val="FCAF17"/>
                </a:solidFill>
                <a:latin typeface="Verdana" panose="020B0604030504040204" pitchFamily="34" charset="0"/>
                <a:ea typeface="Verdana" panose="020B0604030504040204" pitchFamily="34" charset="0"/>
                <a:cs typeface="Verdana" panose="020B0604030504040204" pitchFamily="34" charset="0"/>
              </a:rPr>
              <a:t>Partner exchange</a:t>
            </a:r>
            <a:endParaRPr lang="en-US" sz="2000" b="0" dirty="0">
              <a:solidFill>
                <a:srgbClr val="DD5828"/>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B7D77DAB-D522-FB3E-8A69-60A102877BCA}"/>
              </a:ext>
            </a:extLst>
          </p:cNvPr>
          <p:cNvSpPr txBox="1">
            <a:spLocks/>
          </p:cNvSpPr>
          <p:nvPr/>
        </p:nvSpPr>
        <p:spPr bwMode="black">
          <a:xfrm>
            <a:off x="366200" y="1033735"/>
            <a:ext cx="7484374" cy="30760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kern="0" cap="none" dirty="0">
                <a:solidFill>
                  <a:srgbClr val="007D7E"/>
                </a:solidFill>
                <a:latin typeface="Verdana" panose="020B0604030504040204" pitchFamily="34" charset="0"/>
                <a:ea typeface="Verdana" panose="020B0604030504040204" pitchFamily="34" charset="0"/>
                <a:cs typeface="Verdana" panose="020B0604030504040204" pitchFamily="34" charset="0"/>
              </a:rPr>
              <a:t>Share </a:t>
            </a:r>
            <a:r>
              <a:rPr lang="en-US" sz="1800" b="0" kern="0" cap="none"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sz="1800" kern="0" cap="none" dirty="0">
                <a:solidFill>
                  <a:srgbClr val="007D7E"/>
                </a:solidFill>
                <a:latin typeface="Verdana" panose="020B0604030504040204" pitchFamily="34" charset="0"/>
                <a:ea typeface="Verdana" panose="020B0604030504040204" pitchFamily="34" charset="0"/>
                <a:cs typeface="Verdana" panose="020B0604030504040204" pitchFamily="34" charset="0"/>
              </a:rPr>
              <a:t>60 seconds per person</a:t>
            </a:r>
          </a:p>
          <a:p>
            <a:endParaRPr lang="en-US" sz="1800" b="0" kern="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n-US" sz="1800" b="0" i="1" kern="0" cap="none" dirty="0">
                <a:solidFill>
                  <a:schemeClr val="tx1"/>
                </a:solidFill>
                <a:latin typeface="Verdana" panose="020B0604030504040204" pitchFamily="34" charset="0"/>
                <a:ea typeface="Verdana" panose="020B0604030504040204" pitchFamily="34" charset="0"/>
                <a:cs typeface="Verdana" panose="020B0604030504040204" pitchFamily="34" charset="0"/>
              </a:rPr>
              <a:t>Which motivation most consistently keeps you engaged? Share an example.</a:t>
            </a:r>
          </a:p>
          <a:p>
            <a:endParaRPr lang="en-US" sz="1800" b="0" i="1" kern="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n-US" sz="1800" b="0" i="1" kern="0" cap="none" dirty="0">
                <a:solidFill>
                  <a:schemeClr val="tx1"/>
                </a:solidFill>
                <a:latin typeface="Verdana" panose="020B0604030504040204" pitchFamily="34" charset="0"/>
                <a:ea typeface="Verdana" panose="020B0604030504040204" pitchFamily="34" charset="0"/>
                <a:cs typeface="Verdana" panose="020B0604030504040204" pitchFamily="34" charset="0"/>
              </a:rPr>
              <a:t>Which condition helps you contribute at your best? What happens when it is missing?</a:t>
            </a:r>
          </a:p>
          <a:p>
            <a:pPr marL="285750" indent="-285750">
              <a:buFont typeface="Arial" panose="020B0604020202020204" pitchFamily="34" charset="0"/>
              <a:buChar char="•"/>
            </a:pPr>
            <a:endParaRPr lang="en-US" sz="1800" b="0" i="1" kern="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n-US" sz="1800" b="0" i="1" kern="0" cap="none" dirty="0">
                <a:solidFill>
                  <a:schemeClr val="tx1"/>
                </a:solidFill>
                <a:latin typeface="Verdana" panose="020B0604030504040204" pitchFamily="34" charset="0"/>
                <a:ea typeface="Verdana" panose="020B0604030504040204" pitchFamily="34" charset="0"/>
                <a:cs typeface="Verdana" panose="020B0604030504040204" pitchFamily="34" charset="0"/>
              </a:rPr>
              <a:t>Which “watch for” could affect how you connect or work with people who are different from you?</a:t>
            </a:r>
          </a:p>
        </p:txBody>
      </p:sp>
    </p:spTree>
    <p:extLst>
      <p:ext uri="{BB962C8B-B14F-4D97-AF65-F5344CB8AC3E}">
        <p14:creationId xmlns:p14="http://schemas.microsoft.com/office/powerpoint/2010/main" val="38428157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3D1FD-CEAD-5B18-34F5-8FAFF99FAA7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BF1AB95-A179-9BDD-06D1-BBD3968110A1}"/>
              </a:ext>
            </a:extLst>
          </p:cNvPr>
          <p:cNvPicPr>
            <a:picLocks noChangeAspect="1"/>
          </p:cNvPicPr>
          <p:nvPr/>
        </p:nvPicPr>
        <p:blipFill>
          <a:blip r:embed="rId3"/>
          <a:srcRect/>
          <a:stretch/>
        </p:blipFill>
        <p:spPr>
          <a:xfrm>
            <a:off x="4764" y="2680"/>
            <a:ext cx="9139233" cy="5140819"/>
          </a:xfrm>
          <a:prstGeom prst="rect">
            <a:avLst/>
          </a:prstGeom>
        </p:spPr>
      </p:pic>
      <p:sp>
        <p:nvSpPr>
          <p:cNvPr id="7" name="Title 5">
            <a:extLst>
              <a:ext uri="{FF2B5EF4-FFF2-40B4-BE49-F238E27FC236}">
                <a16:creationId xmlns:a16="http://schemas.microsoft.com/office/drawing/2014/main" id="{4FDC0DD2-0381-14C1-2DD5-5F0DFF631D1B}"/>
              </a:ext>
            </a:extLst>
          </p:cNvPr>
          <p:cNvSpPr txBox="1">
            <a:spLocks/>
          </p:cNvSpPr>
          <p:nvPr/>
        </p:nvSpPr>
        <p:spPr bwMode="black">
          <a:xfrm>
            <a:off x="1536572" y="2167988"/>
            <a:ext cx="7602664" cy="1644329"/>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000" kern="0" dirty="0"/>
              <a:t>Understanding Your profile: </a:t>
            </a:r>
          </a:p>
          <a:p>
            <a:endParaRPr lang="en-US" sz="3000" i="1" kern="0" dirty="0"/>
          </a:p>
          <a:p>
            <a:r>
              <a:rPr lang="en-US" sz="3000" i="1" kern="0" dirty="0"/>
              <a:t>How you naturally build bridges</a:t>
            </a:r>
          </a:p>
        </p:txBody>
      </p:sp>
    </p:spTree>
    <p:extLst>
      <p:ext uri="{BB962C8B-B14F-4D97-AF65-F5344CB8AC3E}">
        <p14:creationId xmlns:p14="http://schemas.microsoft.com/office/powerpoint/2010/main" val="7940617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E7EFA-B5E1-12C6-8773-DBD49FD06010}"/>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62AA82D6-754C-4105-0BAE-7B098B26A17C}"/>
              </a:ext>
            </a:extLst>
          </p:cNvPr>
          <p:cNvPicPr>
            <a:picLocks noChangeAspect="1"/>
          </p:cNvPicPr>
          <p:nvPr/>
        </p:nvPicPr>
        <p:blipFill>
          <a:blip r:embed="rId3"/>
          <a:srcRect/>
          <a:stretch/>
        </p:blipFill>
        <p:spPr>
          <a:xfrm>
            <a:off x="4762" y="2678"/>
            <a:ext cx="9134472" cy="5138140"/>
          </a:xfrm>
          <a:prstGeom prst="rect">
            <a:avLst/>
          </a:prstGeom>
        </p:spPr>
      </p:pic>
      <p:sp>
        <p:nvSpPr>
          <p:cNvPr id="6" name="Title 5">
            <a:extLst>
              <a:ext uri="{FF2B5EF4-FFF2-40B4-BE49-F238E27FC236}">
                <a16:creationId xmlns:a16="http://schemas.microsoft.com/office/drawing/2014/main" id="{600F47C7-212B-40FB-DCF9-845DDAE38453}"/>
              </a:ext>
            </a:extLst>
          </p:cNvPr>
          <p:cNvSpPr>
            <a:spLocks noGrp="1"/>
          </p:cNvSpPr>
          <p:nvPr>
            <p:ph type="title"/>
          </p:nvPr>
        </p:nvSpPr>
        <p:spPr>
          <a:xfrm>
            <a:off x="345658" y="289083"/>
            <a:ext cx="8452680" cy="922637"/>
          </a:xfrm>
        </p:spPr>
        <p:txBody>
          <a:bodyPr/>
          <a:lstStyle/>
          <a:p>
            <a:r>
              <a:rPr lang="en-US" sz="2800" dirty="0">
                <a:solidFill>
                  <a:srgbClr val="19C8CA"/>
                </a:solidFill>
                <a:latin typeface="Verdana" panose="020B0604030504040204" pitchFamily="34" charset="0"/>
                <a:ea typeface="Verdana" panose="020B0604030504040204" pitchFamily="34" charset="0"/>
                <a:cs typeface="Verdana" panose="020B0604030504040204" pitchFamily="34" charset="0"/>
              </a:rPr>
              <a:t>What Is a Bridgebuilding Profile?</a:t>
            </a:r>
            <a:endParaRPr lang="en-US" sz="1800" b="0" dirty="0">
              <a:solidFill>
                <a:srgbClr val="007D7E"/>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5E523094-50AC-49BD-0315-C7E8ABEB9408}"/>
              </a:ext>
            </a:extLst>
          </p:cNvPr>
          <p:cNvSpPr txBox="1">
            <a:spLocks/>
          </p:cNvSpPr>
          <p:nvPr/>
        </p:nvSpPr>
        <p:spPr bwMode="black">
          <a:xfrm>
            <a:off x="345658" y="860910"/>
            <a:ext cx="7484374"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cap="none" dirty="0">
                <a:solidFill>
                  <a:srgbClr val="DD5828"/>
                </a:solidFill>
                <a:latin typeface="Verdana" panose="020B0604030504040204" pitchFamily="34" charset="0"/>
                <a:ea typeface="Verdana" panose="020B0604030504040204" pitchFamily="34" charset="0"/>
                <a:cs typeface="Verdana" panose="020B0604030504040204" pitchFamily="34" charset="0"/>
              </a:rPr>
              <a:t>Your Profile describes how you naturally contribute.</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Your Profile reflects the strengths, approaches, and behaviors you are most likely to use when:</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Building relationships</a:t>
            </a: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Fostering belonging</a:t>
            </a: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Solving challenges</a:t>
            </a: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Navigating differences</a:t>
            </a: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Helping people work together</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7611914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690900-1BD7-2171-8225-44CEDB2F2481}"/>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2F8A60F-9C28-D9BA-3A83-240F33CF877A}"/>
              </a:ext>
            </a:extLst>
          </p:cNvPr>
          <p:cNvPicPr>
            <a:picLocks noChangeAspect="1"/>
          </p:cNvPicPr>
          <p:nvPr/>
        </p:nvPicPr>
        <p:blipFill>
          <a:blip r:embed="rId3"/>
          <a:srcRect/>
          <a:stretch/>
        </p:blipFill>
        <p:spPr>
          <a:xfrm>
            <a:off x="4762" y="2678"/>
            <a:ext cx="9134472" cy="5138140"/>
          </a:xfrm>
          <a:prstGeom prst="rect">
            <a:avLst/>
          </a:prstGeom>
        </p:spPr>
      </p:pic>
      <p:sp>
        <p:nvSpPr>
          <p:cNvPr id="6" name="Title 5">
            <a:extLst>
              <a:ext uri="{FF2B5EF4-FFF2-40B4-BE49-F238E27FC236}">
                <a16:creationId xmlns:a16="http://schemas.microsoft.com/office/drawing/2014/main" id="{32BDB4F3-9F92-D647-87CA-E751128C16F6}"/>
              </a:ext>
            </a:extLst>
          </p:cNvPr>
          <p:cNvSpPr>
            <a:spLocks noGrp="1"/>
          </p:cNvSpPr>
          <p:nvPr>
            <p:ph type="title"/>
          </p:nvPr>
        </p:nvSpPr>
        <p:spPr>
          <a:xfrm>
            <a:off x="345658" y="289083"/>
            <a:ext cx="8452680" cy="922637"/>
          </a:xfrm>
        </p:spPr>
        <p:txBody>
          <a:bodyPr/>
          <a:lstStyle/>
          <a:p>
            <a:r>
              <a:rPr lang="en-US" sz="2800" dirty="0">
                <a:solidFill>
                  <a:srgbClr val="01A490"/>
                </a:solidFill>
                <a:latin typeface="Verdana" panose="020B0604030504040204" pitchFamily="34" charset="0"/>
                <a:ea typeface="Verdana" panose="020B0604030504040204" pitchFamily="34" charset="0"/>
                <a:cs typeface="Verdana" panose="020B0604030504040204" pitchFamily="34" charset="0"/>
              </a:rPr>
              <a:t>The six bridgebuilding profiles</a:t>
            </a:r>
            <a:endParaRPr lang="en-US" sz="1800" b="0" dirty="0">
              <a:solidFill>
                <a:srgbClr val="01A490"/>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descr="A purple pencil and eraser&#10;&#10;AI-generated content may be incorrect.">
            <a:extLst>
              <a:ext uri="{FF2B5EF4-FFF2-40B4-BE49-F238E27FC236}">
                <a16:creationId xmlns:a16="http://schemas.microsoft.com/office/drawing/2014/main" id="{A5D0928D-E054-333C-57E1-1516D16751AA}"/>
              </a:ext>
            </a:extLst>
          </p:cNvPr>
          <p:cNvPicPr>
            <a:picLocks noChangeAspect="1"/>
          </p:cNvPicPr>
          <p:nvPr/>
        </p:nvPicPr>
        <p:blipFill>
          <a:blip r:embed="rId4"/>
          <a:stretch>
            <a:fillRect/>
          </a:stretch>
        </p:blipFill>
        <p:spPr>
          <a:xfrm>
            <a:off x="3726414" y="1085645"/>
            <a:ext cx="1107012" cy="1107012"/>
          </a:xfrm>
          <a:prstGeom prst="rect">
            <a:avLst/>
          </a:prstGeom>
        </p:spPr>
      </p:pic>
      <p:pic>
        <p:nvPicPr>
          <p:cNvPr id="5" name="Picture 4" descr="A yellow and black logo&#10;&#10;AI-generated content may be incorrect.">
            <a:extLst>
              <a:ext uri="{FF2B5EF4-FFF2-40B4-BE49-F238E27FC236}">
                <a16:creationId xmlns:a16="http://schemas.microsoft.com/office/drawing/2014/main" id="{FBA6FD38-E776-FBC2-A5FB-2D5B12924B62}"/>
              </a:ext>
            </a:extLst>
          </p:cNvPr>
          <p:cNvPicPr>
            <a:picLocks noChangeAspect="1"/>
          </p:cNvPicPr>
          <p:nvPr/>
        </p:nvPicPr>
        <p:blipFill>
          <a:blip r:embed="rId5"/>
          <a:stretch>
            <a:fillRect/>
          </a:stretch>
        </p:blipFill>
        <p:spPr>
          <a:xfrm>
            <a:off x="6004683" y="1086043"/>
            <a:ext cx="1021111" cy="1110605"/>
          </a:xfrm>
          <a:prstGeom prst="rect">
            <a:avLst/>
          </a:prstGeom>
        </p:spPr>
      </p:pic>
      <p:pic>
        <p:nvPicPr>
          <p:cNvPr id="9" name="Picture 8" descr="A logo of a fan&#10;&#10;AI-generated content may be incorrect.">
            <a:extLst>
              <a:ext uri="{FF2B5EF4-FFF2-40B4-BE49-F238E27FC236}">
                <a16:creationId xmlns:a16="http://schemas.microsoft.com/office/drawing/2014/main" id="{84EDA2AE-B863-4BEC-99D4-6CF44B19F5DC}"/>
              </a:ext>
            </a:extLst>
          </p:cNvPr>
          <p:cNvPicPr>
            <a:picLocks noChangeAspect="1"/>
          </p:cNvPicPr>
          <p:nvPr/>
        </p:nvPicPr>
        <p:blipFill>
          <a:blip r:embed="rId6"/>
          <a:stretch>
            <a:fillRect/>
          </a:stretch>
        </p:blipFill>
        <p:spPr>
          <a:xfrm>
            <a:off x="1525515" y="2922554"/>
            <a:ext cx="1479747" cy="984147"/>
          </a:xfrm>
          <a:prstGeom prst="rect">
            <a:avLst/>
          </a:prstGeom>
        </p:spPr>
      </p:pic>
      <p:pic>
        <p:nvPicPr>
          <p:cNvPr id="12" name="Picture 11" descr="A blue and green telescope&#10;&#10;AI-generated content may be incorrect.">
            <a:extLst>
              <a:ext uri="{FF2B5EF4-FFF2-40B4-BE49-F238E27FC236}">
                <a16:creationId xmlns:a16="http://schemas.microsoft.com/office/drawing/2014/main" id="{DE38F6DE-CA46-C9F5-5D10-3523FADEE349}"/>
              </a:ext>
            </a:extLst>
          </p:cNvPr>
          <p:cNvPicPr>
            <a:picLocks noChangeAspect="1"/>
          </p:cNvPicPr>
          <p:nvPr/>
        </p:nvPicPr>
        <p:blipFill>
          <a:blip r:embed="rId7"/>
          <a:stretch>
            <a:fillRect/>
          </a:stretch>
        </p:blipFill>
        <p:spPr>
          <a:xfrm>
            <a:off x="3744235" y="2858063"/>
            <a:ext cx="1265884" cy="1102827"/>
          </a:xfrm>
          <a:prstGeom prst="rect">
            <a:avLst/>
          </a:prstGeom>
        </p:spPr>
      </p:pic>
      <p:pic>
        <p:nvPicPr>
          <p:cNvPr id="14" name="Picture 13" descr="A red and orange logo&#10;&#10;AI-generated content may be incorrect.">
            <a:extLst>
              <a:ext uri="{FF2B5EF4-FFF2-40B4-BE49-F238E27FC236}">
                <a16:creationId xmlns:a16="http://schemas.microsoft.com/office/drawing/2014/main" id="{77963904-C96C-253B-73E4-7C65728A1AD3}"/>
              </a:ext>
            </a:extLst>
          </p:cNvPr>
          <p:cNvPicPr>
            <a:picLocks noChangeAspect="1"/>
          </p:cNvPicPr>
          <p:nvPr/>
        </p:nvPicPr>
        <p:blipFill>
          <a:blip r:embed="rId8"/>
          <a:stretch>
            <a:fillRect/>
          </a:stretch>
        </p:blipFill>
        <p:spPr>
          <a:xfrm>
            <a:off x="6037574" y="2716158"/>
            <a:ext cx="1021111" cy="1021111"/>
          </a:xfrm>
          <a:prstGeom prst="rect">
            <a:avLst/>
          </a:prstGeom>
        </p:spPr>
      </p:pic>
      <p:pic>
        <p:nvPicPr>
          <p:cNvPr id="16" name="Picture 15" descr="A blue anchor with two arrows&#10;&#10;AI-generated content may be incorrect.">
            <a:extLst>
              <a:ext uri="{FF2B5EF4-FFF2-40B4-BE49-F238E27FC236}">
                <a16:creationId xmlns:a16="http://schemas.microsoft.com/office/drawing/2014/main" id="{47496E60-D38A-7A5C-0350-EC9A217C4220}"/>
              </a:ext>
            </a:extLst>
          </p:cNvPr>
          <p:cNvPicPr>
            <a:picLocks noChangeAspect="1"/>
          </p:cNvPicPr>
          <p:nvPr/>
        </p:nvPicPr>
        <p:blipFill>
          <a:blip r:embed="rId9"/>
          <a:stretch>
            <a:fillRect/>
          </a:stretch>
        </p:blipFill>
        <p:spPr>
          <a:xfrm>
            <a:off x="1585092" y="1085645"/>
            <a:ext cx="1107012" cy="1275367"/>
          </a:xfrm>
          <a:prstGeom prst="rect">
            <a:avLst/>
          </a:prstGeom>
        </p:spPr>
      </p:pic>
      <p:sp>
        <p:nvSpPr>
          <p:cNvPr id="18" name="TextBox 17">
            <a:extLst>
              <a:ext uri="{FF2B5EF4-FFF2-40B4-BE49-F238E27FC236}">
                <a16:creationId xmlns:a16="http://schemas.microsoft.com/office/drawing/2014/main" id="{5DA4F0C6-CC51-F0E0-C4A1-D140181D33DC}"/>
              </a:ext>
            </a:extLst>
          </p:cNvPr>
          <p:cNvSpPr txBox="1"/>
          <p:nvPr/>
        </p:nvSpPr>
        <p:spPr>
          <a:xfrm>
            <a:off x="1393277" y="2316048"/>
            <a:ext cx="1479748" cy="400110"/>
          </a:xfrm>
          <a:prstGeom prst="rect">
            <a:avLst/>
          </a:prstGeom>
          <a:noFill/>
        </p:spPr>
        <p:txBody>
          <a:bodyPr wrap="square" rtlCol="0">
            <a:spAutoFit/>
          </a:bodyPr>
          <a:lstStyle/>
          <a:p>
            <a:pPr algn="ctr" defTabSz="228600" eaLnBrk="1" fontAlgn="auto" hangingPunct="1">
              <a:spcBef>
                <a:spcPts val="0"/>
              </a:spcBef>
              <a:spcAft>
                <a:spcPts val="0"/>
              </a:spcAft>
              <a:defRPr/>
            </a:pPr>
            <a:r>
              <a:rPr lang="en-US" sz="2000" b="1" dirty="0">
                <a:solidFill>
                  <a:srgbClr val="0060AF"/>
                </a:solidFill>
                <a:latin typeface="Calibri"/>
                <a:ea typeface="+mn-ea"/>
                <a:cs typeface="+mn-cs"/>
              </a:rPr>
              <a:t>ANCHOR</a:t>
            </a:r>
          </a:p>
        </p:txBody>
      </p:sp>
      <p:sp>
        <p:nvSpPr>
          <p:cNvPr id="20" name="TextBox 19">
            <a:extLst>
              <a:ext uri="{FF2B5EF4-FFF2-40B4-BE49-F238E27FC236}">
                <a16:creationId xmlns:a16="http://schemas.microsoft.com/office/drawing/2014/main" id="{D6745866-391F-C75D-B93B-465F04A7F260}"/>
              </a:ext>
            </a:extLst>
          </p:cNvPr>
          <p:cNvSpPr txBox="1"/>
          <p:nvPr/>
        </p:nvSpPr>
        <p:spPr>
          <a:xfrm>
            <a:off x="3552276" y="2251072"/>
            <a:ext cx="1473853" cy="411520"/>
          </a:xfrm>
          <a:prstGeom prst="rect">
            <a:avLst/>
          </a:prstGeom>
          <a:noFill/>
        </p:spPr>
        <p:txBody>
          <a:bodyPr wrap="square" rtlCol="0">
            <a:spAutoFit/>
          </a:bodyPr>
          <a:lstStyle/>
          <a:p>
            <a:pPr algn="ctr" defTabSz="228600" eaLnBrk="1" fontAlgn="auto" hangingPunct="1">
              <a:spcBef>
                <a:spcPts val="0"/>
              </a:spcBef>
              <a:spcAft>
                <a:spcPts val="0"/>
              </a:spcAft>
              <a:defRPr/>
            </a:pPr>
            <a:r>
              <a:rPr lang="en-US" sz="2000" b="1">
                <a:solidFill>
                  <a:srgbClr val="92278F"/>
                </a:solidFill>
                <a:latin typeface="Calibri"/>
                <a:ea typeface="+mn-ea"/>
                <a:cs typeface="+mn-cs"/>
              </a:rPr>
              <a:t>ARCHITECT</a:t>
            </a:r>
          </a:p>
        </p:txBody>
      </p:sp>
      <p:sp>
        <p:nvSpPr>
          <p:cNvPr id="22" name="TextBox 21">
            <a:extLst>
              <a:ext uri="{FF2B5EF4-FFF2-40B4-BE49-F238E27FC236}">
                <a16:creationId xmlns:a16="http://schemas.microsoft.com/office/drawing/2014/main" id="{F8B8A0D1-AC31-03B4-62F5-CDBAA5BC5730}"/>
              </a:ext>
            </a:extLst>
          </p:cNvPr>
          <p:cNvSpPr txBox="1"/>
          <p:nvPr/>
        </p:nvSpPr>
        <p:spPr>
          <a:xfrm>
            <a:off x="5842579" y="2261195"/>
            <a:ext cx="1359060" cy="400110"/>
          </a:xfrm>
          <a:prstGeom prst="rect">
            <a:avLst/>
          </a:prstGeom>
          <a:noFill/>
        </p:spPr>
        <p:txBody>
          <a:bodyPr wrap="square" rtlCol="0">
            <a:spAutoFit/>
          </a:bodyPr>
          <a:lstStyle/>
          <a:p>
            <a:pPr algn="ctr" defTabSz="228600" eaLnBrk="1" fontAlgn="auto" hangingPunct="1">
              <a:spcBef>
                <a:spcPts val="0"/>
              </a:spcBef>
              <a:spcAft>
                <a:spcPts val="0"/>
              </a:spcAft>
              <a:defRPr/>
            </a:pPr>
            <a:r>
              <a:rPr lang="en-US" sz="2000" b="1" dirty="0">
                <a:solidFill>
                  <a:srgbClr val="DD5828"/>
                </a:solidFill>
                <a:latin typeface="Calibri"/>
                <a:ea typeface="+mn-ea"/>
                <a:cs typeface="+mn-cs"/>
              </a:rPr>
              <a:t>ENGINEER</a:t>
            </a:r>
          </a:p>
        </p:txBody>
      </p:sp>
      <p:sp>
        <p:nvSpPr>
          <p:cNvPr id="24" name="TextBox 23">
            <a:extLst>
              <a:ext uri="{FF2B5EF4-FFF2-40B4-BE49-F238E27FC236}">
                <a16:creationId xmlns:a16="http://schemas.microsoft.com/office/drawing/2014/main" id="{22A22B3F-39D6-84FB-5D67-DAA2A27670AE}"/>
              </a:ext>
            </a:extLst>
          </p:cNvPr>
          <p:cNvSpPr txBox="1"/>
          <p:nvPr/>
        </p:nvSpPr>
        <p:spPr>
          <a:xfrm>
            <a:off x="1525031" y="3960890"/>
            <a:ext cx="1446091" cy="400110"/>
          </a:xfrm>
          <a:prstGeom prst="rect">
            <a:avLst/>
          </a:prstGeom>
          <a:noFill/>
        </p:spPr>
        <p:txBody>
          <a:bodyPr wrap="square" rtlCol="0">
            <a:spAutoFit/>
          </a:bodyPr>
          <a:lstStyle/>
          <a:p>
            <a:pPr algn="ctr" defTabSz="228600" eaLnBrk="1" fontAlgn="auto" hangingPunct="1">
              <a:spcBef>
                <a:spcPts val="0"/>
              </a:spcBef>
              <a:spcAft>
                <a:spcPts val="0"/>
              </a:spcAft>
              <a:defRPr/>
            </a:pPr>
            <a:r>
              <a:rPr lang="en-US" sz="2000" b="1">
                <a:solidFill>
                  <a:srgbClr val="C00000"/>
                </a:solidFill>
                <a:latin typeface="Calibri"/>
                <a:ea typeface="+mn-ea"/>
                <a:cs typeface="+mn-cs"/>
              </a:rPr>
              <a:t>MASON</a:t>
            </a:r>
          </a:p>
        </p:txBody>
      </p:sp>
      <p:sp>
        <p:nvSpPr>
          <p:cNvPr id="26" name="TextBox 25">
            <a:extLst>
              <a:ext uri="{FF2B5EF4-FFF2-40B4-BE49-F238E27FC236}">
                <a16:creationId xmlns:a16="http://schemas.microsoft.com/office/drawing/2014/main" id="{D8D8D890-74D4-A6A9-3434-8AC6C6A5FFF8}"/>
              </a:ext>
            </a:extLst>
          </p:cNvPr>
          <p:cNvSpPr txBox="1"/>
          <p:nvPr/>
        </p:nvSpPr>
        <p:spPr>
          <a:xfrm>
            <a:off x="5842579" y="3792122"/>
            <a:ext cx="1359060" cy="400110"/>
          </a:xfrm>
          <a:prstGeom prst="rect">
            <a:avLst/>
          </a:prstGeom>
          <a:noFill/>
        </p:spPr>
        <p:txBody>
          <a:bodyPr wrap="square" rtlCol="0">
            <a:spAutoFit/>
          </a:bodyPr>
          <a:lstStyle/>
          <a:p>
            <a:pPr algn="ctr" defTabSz="228600" eaLnBrk="1" fontAlgn="auto" hangingPunct="1">
              <a:spcBef>
                <a:spcPts val="0"/>
              </a:spcBef>
              <a:spcAft>
                <a:spcPts val="0"/>
              </a:spcAft>
              <a:defRPr/>
            </a:pPr>
            <a:r>
              <a:rPr lang="en-US" sz="2000" b="1">
                <a:solidFill>
                  <a:srgbClr val="ED1C24"/>
                </a:solidFill>
                <a:latin typeface="Calibri"/>
                <a:ea typeface="+mn-ea"/>
                <a:cs typeface="+mn-cs"/>
              </a:rPr>
              <a:t>WELDER</a:t>
            </a:r>
          </a:p>
        </p:txBody>
      </p:sp>
      <p:sp>
        <p:nvSpPr>
          <p:cNvPr id="50" name="TextBox 49">
            <a:extLst>
              <a:ext uri="{FF2B5EF4-FFF2-40B4-BE49-F238E27FC236}">
                <a16:creationId xmlns:a16="http://schemas.microsoft.com/office/drawing/2014/main" id="{4A01A5A5-D6CB-49DF-FD31-281978A39B72}"/>
              </a:ext>
            </a:extLst>
          </p:cNvPr>
          <p:cNvSpPr txBox="1"/>
          <p:nvPr/>
        </p:nvSpPr>
        <p:spPr>
          <a:xfrm>
            <a:off x="3635785" y="3948679"/>
            <a:ext cx="1467821" cy="400110"/>
          </a:xfrm>
          <a:prstGeom prst="rect">
            <a:avLst/>
          </a:prstGeom>
          <a:noFill/>
        </p:spPr>
        <p:txBody>
          <a:bodyPr wrap="square" rtlCol="0">
            <a:spAutoFit/>
          </a:bodyPr>
          <a:lstStyle/>
          <a:p>
            <a:pPr algn="ctr" defTabSz="228600" eaLnBrk="1" fontAlgn="auto" hangingPunct="1">
              <a:spcBef>
                <a:spcPts val="0"/>
              </a:spcBef>
              <a:spcAft>
                <a:spcPts val="0"/>
              </a:spcAft>
              <a:defRPr/>
            </a:pPr>
            <a:r>
              <a:rPr lang="en-US" sz="2000" b="1" dirty="0">
                <a:solidFill>
                  <a:srgbClr val="006B6B"/>
                </a:solidFill>
                <a:latin typeface="Calibri"/>
                <a:ea typeface="+mn-ea"/>
                <a:cs typeface="+mn-cs"/>
              </a:rPr>
              <a:t>SURVEYOR</a:t>
            </a:r>
          </a:p>
        </p:txBody>
      </p:sp>
    </p:spTree>
    <p:extLst>
      <p:ext uri="{BB962C8B-B14F-4D97-AF65-F5344CB8AC3E}">
        <p14:creationId xmlns:p14="http://schemas.microsoft.com/office/powerpoint/2010/main" val="31319947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E3BAC-9D6C-CDA0-6CB8-9486AD6C223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A3C731F-15FE-8488-84BE-F85009C79B76}"/>
              </a:ext>
            </a:extLst>
          </p:cNvPr>
          <p:cNvSpPr>
            <a:spLocks noGrp="1" noRot="1" noMove="1" noResize="1" noEditPoints="1" noAdjustHandles="1" noChangeArrowheads="1" noChangeShapeType="1"/>
          </p:cNvSpPr>
          <p:nvPr/>
        </p:nvSpPr>
        <p:spPr>
          <a:xfrm>
            <a:off x="0" y="0"/>
            <a:ext cx="9144000" cy="5143500"/>
          </a:xfrm>
          <a:prstGeom prst="rect">
            <a:avLst/>
          </a:prstGeom>
          <a:solidFill>
            <a:srgbClr val="006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a:extLst>
              <a:ext uri="{FF2B5EF4-FFF2-40B4-BE49-F238E27FC236}">
                <a16:creationId xmlns:a16="http://schemas.microsoft.com/office/drawing/2014/main" id="{45E2B08A-168A-F392-471F-DF05EF4DCE7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32909" y="0"/>
            <a:ext cx="5611091" cy="5143500"/>
          </a:xfrm>
          <a:prstGeom prst="rect">
            <a:avLst/>
          </a:prstGeom>
        </p:spPr>
      </p:pic>
      <p:grpSp>
        <p:nvGrpSpPr>
          <p:cNvPr id="11" name="Group 10">
            <a:extLst>
              <a:ext uri="{FF2B5EF4-FFF2-40B4-BE49-F238E27FC236}">
                <a16:creationId xmlns:a16="http://schemas.microsoft.com/office/drawing/2014/main" id="{C1B7816A-CE74-75F6-D9C1-163290624439}"/>
              </a:ext>
            </a:extLst>
          </p:cNvPr>
          <p:cNvGrpSpPr/>
          <p:nvPr/>
        </p:nvGrpSpPr>
        <p:grpSpPr>
          <a:xfrm>
            <a:off x="4700665" y="508824"/>
            <a:ext cx="4325865" cy="4436370"/>
            <a:chOff x="6267554" y="788157"/>
            <a:chExt cx="5767819" cy="5915160"/>
          </a:xfrm>
        </p:grpSpPr>
        <p:sp>
          <p:nvSpPr>
            <p:cNvPr id="13" name="TextBox 12">
              <a:extLst>
                <a:ext uri="{FF2B5EF4-FFF2-40B4-BE49-F238E27FC236}">
                  <a16:creationId xmlns:a16="http://schemas.microsoft.com/office/drawing/2014/main" id="{E0326664-839A-EB99-C5A3-2826DC3E355A}"/>
                </a:ext>
              </a:extLst>
            </p:cNvPr>
            <p:cNvSpPr txBox="1"/>
            <p:nvPr/>
          </p:nvSpPr>
          <p:spPr>
            <a:xfrm>
              <a:off x="6767287" y="788157"/>
              <a:ext cx="4768351" cy="943848"/>
            </a:xfrm>
            <a:prstGeom prst="rect">
              <a:avLst/>
            </a:prstGeom>
            <a:noFill/>
          </p:spPr>
          <p:txBody>
            <a:bodyPr wrap="square" rtlCol="0" anchor="b">
              <a:spAutoFit/>
            </a:bodyPr>
            <a:lstStyle/>
            <a:p>
              <a:pPr algn="ctr"/>
              <a:r>
                <a:rPr lang="en-US" sz="4000" b="1" dirty="0">
                  <a:solidFill>
                    <a:schemeClr val="bg1"/>
                  </a:solidFill>
                  <a:latin typeface="Verdana" panose="020B0604030504040204" pitchFamily="34" charset="0"/>
                  <a:ea typeface="Verdana" panose="020B0604030504040204" pitchFamily="34" charset="0"/>
                  <a:cs typeface="Verdana" panose="020B0604030504040204" pitchFamily="34" charset="0"/>
                </a:rPr>
                <a:t>ANCHOR</a:t>
              </a:r>
            </a:p>
          </p:txBody>
        </p:sp>
        <p:sp>
          <p:nvSpPr>
            <p:cNvPr id="15" name="TextBox 14">
              <a:extLst>
                <a:ext uri="{FF2B5EF4-FFF2-40B4-BE49-F238E27FC236}">
                  <a16:creationId xmlns:a16="http://schemas.microsoft.com/office/drawing/2014/main" id="{8BF64E58-9F48-826F-4073-A2B051866202}"/>
                </a:ext>
              </a:extLst>
            </p:cNvPr>
            <p:cNvSpPr txBox="1"/>
            <p:nvPr/>
          </p:nvSpPr>
          <p:spPr>
            <a:xfrm>
              <a:off x="6267554" y="1819930"/>
              <a:ext cx="5767819" cy="4883387"/>
            </a:xfrm>
            <a:prstGeom prst="rect">
              <a:avLst/>
            </a:prstGeom>
            <a:noFill/>
          </p:spPr>
          <p:txBody>
            <a:bodyPr wrap="square" rtlCol="0" anchor="t">
              <a:spAutoFit/>
            </a:bodyPr>
            <a:lstStyle/>
            <a:p>
              <a:pPr algn="ctr"/>
              <a:r>
                <a:rPr lang="en-US" sz="2400" i="1" dirty="0">
                  <a:solidFill>
                    <a:schemeClr val="bg1"/>
                  </a:solidFill>
                  <a:latin typeface="Verdana" panose="020B0604030504040204" pitchFamily="34" charset="0"/>
                  <a:ea typeface="Verdana" panose="020B0604030504040204" pitchFamily="34" charset="0"/>
                  <a:cs typeface="Verdana" panose="020B0604030504040204" pitchFamily="34" charset="0"/>
                </a:rPr>
                <a:t>Keeps People Connected to Purpose</a:t>
              </a:r>
            </a:p>
            <a:p>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Grounds people in shared values, direction, and what matters most</a:t>
              </a:r>
            </a:p>
          </p:txBody>
        </p:sp>
      </p:grpSp>
      <p:pic>
        <p:nvPicPr>
          <p:cNvPr id="10" name="Picture 9">
            <a:extLst>
              <a:ext uri="{FF2B5EF4-FFF2-40B4-BE49-F238E27FC236}">
                <a16:creationId xmlns:a16="http://schemas.microsoft.com/office/drawing/2014/main" id="{EAC81FE8-4DEC-AA42-E8CC-FAADDB42F0C2}"/>
              </a:ext>
            </a:extLst>
          </p:cNvPr>
          <p:cNvPicPr>
            <a:picLocks noChangeAspect="1"/>
          </p:cNvPicPr>
          <p:nvPr/>
        </p:nvPicPr>
        <p:blipFill>
          <a:blip r:embed="rId4"/>
          <a:stretch>
            <a:fillRect/>
          </a:stretch>
        </p:blipFill>
        <p:spPr>
          <a:xfrm>
            <a:off x="246135" y="508824"/>
            <a:ext cx="3576265" cy="4120145"/>
          </a:xfrm>
          <a:prstGeom prst="rect">
            <a:avLst/>
          </a:prstGeom>
          <a:solidFill>
            <a:schemeClr val="bg1">
              <a:alpha val="85000"/>
            </a:schemeClr>
          </a:solidFill>
          <a:effectLst>
            <a:softEdge rad="25400"/>
          </a:effectLst>
        </p:spPr>
      </p:pic>
    </p:spTree>
    <p:extLst>
      <p:ext uri="{BB962C8B-B14F-4D97-AF65-F5344CB8AC3E}">
        <p14:creationId xmlns:p14="http://schemas.microsoft.com/office/powerpoint/2010/main" val="4135619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81CE4-6C8F-8B9C-DE7E-9A9C2A78DE9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CD87692-FCBC-F9BE-1811-4911EC2957EC}"/>
              </a:ext>
            </a:extLst>
          </p:cNvPr>
          <p:cNvSpPr>
            <a:spLocks noGrp="1" noRot="1" noMove="1" noResize="1" noEditPoints="1" noAdjustHandles="1" noChangeArrowheads="1" noChangeShapeType="1"/>
          </p:cNvSpPr>
          <p:nvPr/>
        </p:nvSpPr>
        <p:spPr>
          <a:xfrm>
            <a:off x="0" y="0"/>
            <a:ext cx="9144000" cy="5143500"/>
          </a:xfrm>
          <a:prstGeom prst="rect">
            <a:avLst/>
          </a:prstGeom>
          <a:solidFill>
            <a:srgbClr val="5C2E8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a:extLst>
              <a:ext uri="{FF2B5EF4-FFF2-40B4-BE49-F238E27FC236}">
                <a16:creationId xmlns:a16="http://schemas.microsoft.com/office/drawing/2014/main" id="{5331EE3A-8D62-4473-F36C-47BF51BD7FA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32909" y="0"/>
            <a:ext cx="5611091" cy="5143500"/>
          </a:xfrm>
          <a:prstGeom prst="rect">
            <a:avLst/>
          </a:prstGeom>
        </p:spPr>
      </p:pic>
      <p:pic>
        <p:nvPicPr>
          <p:cNvPr id="9" name="Graphic 8">
            <a:extLst>
              <a:ext uri="{FF2B5EF4-FFF2-40B4-BE49-F238E27FC236}">
                <a16:creationId xmlns:a16="http://schemas.microsoft.com/office/drawing/2014/main" id="{B900ACBD-C045-3D1D-61D9-74CB58C944AD}"/>
              </a:ext>
            </a:extLst>
          </p:cNvPr>
          <p:cNvPicPr>
            <a:picLocks noChangeAspect="1"/>
          </p:cNvPicPr>
          <p:nvPr/>
        </p:nvPicPr>
        <p:blipFill>
          <a:blip r:embed="rId4"/>
          <a:srcRect/>
          <a:stretch/>
        </p:blipFill>
        <p:spPr>
          <a:xfrm>
            <a:off x="383088" y="737647"/>
            <a:ext cx="3443709" cy="3443709"/>
          </a:xfrm>
          <a:prstGeom prst="rect">
            <a:avLst/>
          </a:prstGeom>
          <a:solidFill>
            <a:schemeClr val="bg1">
              <a:alpha val="85000"/>
            </a:schemeClr>
          </a:solidFill>
          <a:effectLst>
            <a:softEdge rad="25400"/>
          </a:effectLst>
        </p:spPr>
      </p:pic>
      <p:sp>
        <p:nvSpPr>
          <p:cNvPr id="8" name="TextBox 7">
            <a:extLst>
              <a:ext uri="{FF2B5EF4-FFF2-40B4-BE49-F238E27FC236}">
                <a16:creationId xmlns:a16="http://schemas.microsoft.com/office/drawing/2014/main" id="{4D4B7EED-3AEE-E506-E4F0-B72994C31168}"/>
              </a:ext>
            </a:extLst>
          </p:cNvPr>
          <p:cNvSpPr txBox="1"/>
          <p:nvPr/>
        </p:nvSpPr>
        <p:spPr>
          <a:xfrm>
            <a:off x="5075466" y="508824"/>
            <a:ext cx="3576264" cy="707886"/>
          </a:xfrm>
          <a:prstGeom prst="rect">
            <a:avLst/>
          </a:prstGeom>
          <a:noFill/>
        </p:spPr>
        <p:txBody>
          <a:bodyPr wrap="square" rtlCol="0" anchor="b">
            <a:spAutoFit/>
          </a:bodyPr>
          <a:lstStyle/>
          <a:p>
            <a:pPr algn="ctr"/>
            <a:r>
              <a:rPr lang="en-US" sz="4000" b="1" dirty="0">
                <a:solidFill>
                  <a:schemeClr val="bg1"/>
                </a:solidFill>
                <a:latin typeface="Verdana" panose="020B0604030504040204" pitchFamily="34" charset="0"/>
                <a:ea typeface="Verdana" panose="020B0604030504040204" pitchFamily="34" charset="0"/>
                <a:cs typeface="Verdana" panose="020B0604030504040204" pitchFamily="34" charset="0"/>
              </a:rPr>
              <a:t>ARCHITECT</a:t>
            </a:r>
          </a:p>
        </p:txBody>
      </p:sp>
      <p:sp>
        <p:nvSpPr>
          <p:cNvPr id="11" name="TextBox 10">
            <a:extLst>
              <a:ext uri="{FF2B5EF4-FFF2-40B4-BE49-F238E27FC236}">
                <a16:creationId xmlns:a16="http://schemas.microsoft.com/office/drawing/2014/main" id="{1AA3B489-8706-4F45-C6DE-47C9F1BA4EF8}"/>
              </a:ext>
            </a:extLst>
          </p:cNvPr>
          <p:cNvSpPr txBox="1"/>
          <p:nvPr/>
        </p:nvSpPr>
        <p:spPr>
          <a:xfrm>
            <a:off x="4809847" y="1318057"/>
            <a:ext cx="4107501" cy="3724096"/>
          </a:xfrm>
          <a:prstGeom prst="rect">
            <a:avLst/>
          </a:prstGeom>
          <a:noFill/>
        </p:spPr>
        <p:txBody>
          <a:bodyPr wrap="square" rtlCol="0" anchor="t">
            <a:spAutoFit/>
          </a:bodyPr>
          <a:lstStyle/>
          <a:p>
            <a:pPr algn="ctr"/>
            <a:r>
              <a:rPr lang="en-US" sz="2400" i="1" dirty="0">
                <a:solidFill>
                  <a:schemeClr val="bg1"/>
                </a:solidFill>
                <a:latin typeface="Verdana" panose="020B0604030504040204" pitchFamily="34" charset="0"/>
                <a:ea typeface="Verdana" panose="020B0604030504040204" pitchFamily="34" charset="0"/>
                <a:cs typeface="Verdana" panose="020B0604030504040204" pitchFamily="34" charset="0"/>
              </a:rPr>
              <a:t>Designs Pathways for Belonging</a:t>
            </a:r>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Transforms ideas into structures, systems, programs, and plans that help belonging last</a:t>
            </a:r>
          </a:p>
        </p:txBody>
      </p:sp>
    </p:spTree>
    <p:extLst>
      <p:ext uri="{BB962C8B-B14F-4D97-AF65-F5344CB8AC3E}">
        <p14:creationId xmlns:p14="http://schemas.microsoft.com/office/powerpoint/2010/main" val="30756763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6F903-B1B6-0949-4E6A-E3525C1F1F7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34433A9-ED55-7238-8D47-5757924BB9A9}"/>
              </a:ext>
            </a:extLst>
          </p:cNvPr>
          <p:cNvSpPr>
            <a:spLocks noGrp="1" noRot="1" noMove="1" noResize="1" noEditPoints="1" noAdjustHandles="1" noChangeArrowheads="1" noChangeShapeType="1"/>
          </p:cNvSpPr>
          <p:nvPr/>
        </p:nvSpPr>
        <p:spPr>
          <a:xfrm>
            <a:off x="0" y="0"/>
            <a:ext cx="9144000" cy="5143500"/>
          </a:xfrm>
          <a:prstGeom prst="rect">
            <a:avLst/>
          </a:prstGeom>
          <a:solidFill>
            <a:srgbClr val="DB582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a:extLst>
              <a:ext uri="{FF2B5EF4-FFF2-40B4-BE49-F238E27FC236}">
                <a16:creationId xmlns:a16="http://schemas.microsoft.com/office/drawing/2014/main" id="{1198C3F5-6D30-7325-D5B5-43855AB47AE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32909" y="0"/>
            <a:ext cx="5611091" cy="5143500"/>
          </a:xfrm>
          <a:prstGeom prst="rect">
            <a:avLst/>
          </a:prstGeom>
        </p:spPr>
      </p:pic>
      <p:sp>
        <p:nvSpPr>
          <p:cNvPr id="4" name="TextBox 3">
            <a:extLst>
              <a:ext uri="{FF2B5EF4-FFF2-40B4-BE49-F238E27FC236}">
                <a16:creationId xmlns:a16="http://schemas.microsoft.com/office/drawing/2014/main" id="{6A8F9CC0-04E5-0B86-3F6C-5FED6284DEEA}"/>
              </a:ext>
            </a:extLst>
          </p:cNvPr>
          <p:cNvSpPr txBox="1"/>
          <p:nvPr/>
        </p:nvSpPr>
        <p:spPr>
          <a:xfrm>
            <a:off x="5075466" y="508824"/>
            <a:ext cx="3576264" cy="707886"/>
          </a:xfrm>
          <a:prstGeom prst="rect">
            <a:avLst/>
          </a:prstGeom>
          <a:noFill/>
        </p:spPr>
        <p:txBody>
          <a:bodyPr wrap="square" rtlCol="0" anchor="b">
            <a:spAutoFit/>
          </a:bodyPr>
          <a:lstStyle/>
          <a:p>
            <a:pPr algn="ctr"/>
            <a:r>
              <a:rPr lang="en-US" sz="4000" b="1" dirty="0">
                <a:solidFill>
                  <a:schemeClr val="bg1"/>
                </a:solidFill>
                <a:latin typeface="Verdana" panose="020B0604030504040204" pitchFamily="34" charset="0"/>
                <a:ea typeface="Verdana" panose="020B0604030504040204" pitchFamily="34" charset="0"/>
                <a:cs typeface="Verdana" panose="020B0604030504040204" pitchFamily="34" charset="0"/>
              </a:rPr>
              <a:t>ENGINEER</a:t>
            </a:r>
          </a:p>
        </p:txBody>
      </p:sp>
      <p:sp>
        <p:nvSpPr>
          <p:cNvPr id="7" name="TextBox 6">
            <a:extLst>
              <a:ext uri="{FF2B5EF4-FFF2-40B4-BE49-F238E27FC236}">
                <a16:creationId xmlns:a16="http://schemas.microsoft.com/office/drawing/2014/main" id="{85A86C69-D5BA-FA9D-F0D8-D218DD6E9B7D}"/>
              </a:ext>
            </a:extLst>
          </p:cNvPr>
          <p:cNvSpPr txBox="1"/>
          <p:nvPr/>
        </p:nvSpPr>
        <p:spPr>
          <a:xfrm>
            <a:off x="4829331" y="1238230"/>
            <a:ext cx="4068534" cy="3724096"/>
          </a:xfrm>
          <a:prstGeom prst="rect">
            <a:avLst/>
          </a:prstGeom>
          <a:noFill/>
        </p:spPr>
        <p:txBody>
          <a:bodyPr wrap="square" rtlCol="0" anchor="t">
            <a:spAutoFit/>
          </a:bodyPr>
          <a:lstStyle/>
          <a:p>
            <a:pPr algn="ctr"/>
            <a:r>
              <a:rPr lang="en-US" sz="2400" i="1" dirty="0">
                <a:solidFill>
                  <a:schemeClr val="bg1"/>
                </a:solidFill>
                <a:latin typeface="Verdana" panose="020B0604030504040204" pitchFamily="34" charset="0"/>
                <a:ea typeface="Verdana" panose="020B0604030504040204" pitchFamily="34" charset="0"/>
                <a:cs typeface="Verdana" panose="020B0604030504040204" pitchFamily="34" charset="0"/>
              </a:rPr>
              <a:t>Turns Intention Into Action</a:t>
            </a:r>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Creates practical systems, reliability, and consistency that move bridgebuilding from vision to reality</a:t>
            </a:r>
          </a:p>
        </p:txBody>
      </p:sp>
      <p:pic>
        <p:nvPicPr>
          <p:cNvPr id="12" name="Graphic 8">
            <a:extLst>
              <a:ext uri="{FF2B5EF4-FFF2-40B4-BE49-F238E27FC236}">
                <a16:creationId xmlns:a16="http://schemas.microsoft.com/office/drawing/2014/main" id="{BB3D8BB6-F3B8-DF57-FD67-B535538A92E5}"/>
              </a:ext>
            </a:extLst>
          </p:cNvPr>
          <p:cNvPicPr>
            <a:picLocks noChangeAspect="1"/>
          </p:cNvPicPr>
          <p:nvPr/>
        </p:nvPicPr>
        <p:blipFill>
          <a:blip r:embed="rId4"/>
          <a:srcRect/>
          <a:stretch/>
        </p:blipFill>
        <p:spPr>
          <a:xfrm>
            <a:off x="396260" y="782738"/>
            <a:ext cx="3289702" cy="3578024"/>
          </a:xfrm>
          <a:prstGeom prst="rect">
            <a:avLst/>
          </a:prstGeom>
          <a:solidFill>
            <a:schemeClr val="bg1">
              <a:alpha val="85000"/>
            </a:schemeClr>
          </a:solidFill>
          <a:effectLst>
            <a:softEdge rad="25400"/>
          </a:effectLst>
        </p:spPr>
      </p:pic>
    </p:spTree>
    <p:extLst>
      <p:ext uri="{BB962C8B-B14F-4D97-AF65-F5344CB8AC3E}">
        <p14:creationId xmlns:p14="http://schemas.microsoft.com/office/powerpoint/2010/main" val="291314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A8540-EBDD-9608-FDD5-E20460BD51F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76467B5-B479-AB97-38A0-BE89D091F634}"/>
              </a:ext>
            </a:extLst>
          </p:cNvPr>
          <p:cNvSpPr>
            <a:spLocks noGrp="1" noRot="1" noMove="1" noResize="1" noEditPoints="1" noAdjustHandles="1" noChangeArrowheads="1" noChangeShapeType="1"/>
          </p:cNvSpPr>
          <p:nvPr/>
        </p:nvSpPr>
        <p:spPr>
          <a:xfrm>
            <a:off x="0" y="0"/>
            <a:ext cx="9144000" cy="5143500"/>
          </a:xfrm>
          <a:prstGeom prst="rect">
            <a:avLst/>
          </a:prstGeom>
          <a:solidFill>
            <a:srgbClr val="A72B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a:extLst>
              <a:ext uri="{FF2B5EF4-FFF2-40B4-BE49-F238E27FC236}">
                <a16:creationId xmlns:a16="http://schemas.microsoft.com/office/drawing/2014/main" id="{5F9C9D26-A79F-94F7-A847-FF2A5E23B55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32909" y="0"/>
            <a:ext cx="5611091" cy="5143500"/>
          </a:xfrm>
          <a:prstGeom prst="rect">
            <a:avLst/>
          </a:prstGeom>
        </p:spPr>
      </p:pic>
      <p:pic>
        <p:nvPicPr>
          <p:cNvPr id="9" name="Graphic 8">
            <a:extLst>
              <a:ext uri="{FF2B5EF4-FFF2-40B4-BE49-F238E27FC236}">
                <a16:creationId xmlns:a16="http://schemas.microsoft.com/office/drawing/2014/main" id="{AD2B9F14-B693-3C9D-A264-DE596665A6C7}"/>
              </a:ext>
            </a:extLst>
          </p:cNvPr>
          <p:cNvPicPr>
            <a:picLocks noChangeAspect="1"/>
          </p:cNvPicPr>
          <p:nvPr/>
        </p:nvPicPr>
        <p:blipFill>
          <a:blip r:embed="rId4"/>
          <a:srcRect/>
          <a:stretch/>
        </p:blipFill>
        <p:spPr>
          <a:xfrm>
            <a:off x="317204" y="1216710"/>
            <a:ext cx="3863916" cy="2569803"/>
          </a:xfrm>
          <a:prstGeom prst="rect">
            <a:avLst/>
          </a:prstGeom>
          <a:solidFill>
            <a:schemeClr val="bg1">
              <a:alpha val="85000"/>
            </a:schemeClr>
          </a:solidFill>
          <a:effectLst>
            <a:softEdge rad="25400"/>
          </a:effectLst>
        </p:spPr>
      </p:pic>
      <p:sp>
        <p:nvSpPr>
          <p:cNvPr id="8" name="TextBox 7">
            <a:extLst>
              <a:ext uri="{FF2B5EF4-FFF2-40B4-BE49-F238E27FC236}">
                <a16:creationId xmlns:a16="http://schemas.microsoft.com/office/drawing/2014/main" id="{484ED16D-92A3-C6D0-C1C1-4C30111B33BA}"/>
              </a:ext>
            </a:extLst>
          </p:cNvPr>
          <p:cNvSpPr txBox="1"/>
          <p:nvPr/>
        </p:nvSpPr>
        <p:spPr>
          <a:xfrm>
            <a:off x="5075466" y="508824"/>
            <a:ext cx="3576264" cy="707886"/>
          </a:xfrm>
          <a:prstGeom prst="rect">
            <a:avLst/>
          </a:prstGeom>
          <a:noFill/>
        </p:spPr>
        <p:txBody>
          <a:bodyPr wrap="square" rtlCol="0" anchor="b">
            <a:spAutoFit/>
          </a:bodyPr>
          <a:lstStyle/>
          <a:p>
            <a:pPr algn="ctr"/>
            <a:r>
              <a:rPr lang="en-US" sz="4000" b="1" dirty="0">
                <a:solidFill>
                  <a:schemeClr val="bg1"/>
                </a:solidFill>
                <a:latin typeface="Verdana" panose="020B0604030504040204" pitchFamily="34" charset="0"/>
                <a:ea typeface="Verdana" panose="020B0604030504040204" pitchFamily="34" charset="0"/>
                <a:cs typeface="Verdana" panose="020B0604030504040204" pitchFamily="34" charset="0"/>
              </a:rPr>
              <a:t>MASON</a:t>
            </a:r>
          </a:p>
        </p:txBody>
      </p:sp>
      <p:sp>
        <p:nvSpPr>
          <p:cNvPr id="11" name="TextBox 10">
            <a:extLst>
              <a:ext uri="{FF2B5EF4-FFF2-40B4-BE49-F238E27FC236}">
                <a16:creationId xmlns:a16="http://schemas.microsoft.com/office/drawing/2014/main" id="{7E5C99E3-A2E8-08B7-BA3E-B74F96D9978B}"/>
              </a:ext>
            </a:extLst>
          </p:cNvPr>
          <p:cNvSpPr txBox="1"/>
          <p:nvPr/>
        </p:nvSpPr>
        <p:spPr>
          <a:xfrm>
            <a:off x="4829331" y="1341467"/>
            <a:ext cx="4068534" cy="3724096"/>
          </a:xfrm>
          <a:prstGeom prst="rect">
            <a:avLst/>
          </a:prstGeom>
          <a:noFill/>
        </p:spPr>
        <p:txBody>
          <a:bodyPr wrap="square" rtlCol="0" anchor="t">
            <a:spAutoFit/>
          </a:bodyPr>
          <a:lstStyle/>
          <a:p>
            <a:pPr algn="ctr"/>
            <a:r>
              <a:rPr lang="en-US" sz="2400" i="1" dirty="0">
                <a:solidFill>
                  <a:schemeClr val="bg1"/>
                </a:solidFill>
                <a:latin typeface="Verdana" panose="020B0604030504040204" pitchFamily="34" charset="0"/>
                <a:ea typeface="Verdana" panose="020B0604030504040204" pitchFamily="34" charset="0"/>
                <a:cs typeface="Verdana" panose="020B0604030504040204" pitchFamily="34" charset="0"/>
              </a:rPr>
              <a:t>Develops People Through Relationships</a:t>
            </a:r>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Builds trust through intentional relationships and helps others grow, heal, and succeed</a:t>
            </a:r>
          </a:p>
        </p:txBody>
      </p:sp>
    </p:spTree>
    <p:extLst>
      <p:ext uri="{BB962C8B-B14F-4D97-AF65-F5344CB8AC3E}">
        <p14:creationId xmlns:p14="http://schemas.microsoft.com/office/powerpoint/2010/main" val="39436829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74C3F-3D30-8BC8-DA7E-C4BF913495F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0C1BE35-F274-86B3-30F1-1680F172C2D6}"/>
              </a:ext>
            </a:extLst>
          </p:cNvPr>
          <p:cNvSpPr>
            <a:spLocks/>
          </p:cNvSpPr>
          <p:nvPr/>
        </p:nvSpPr>
        <p:spPr>
          <a:xfrm>
            <a:off x="0" y="0"/>
            <a:ext cx="9144000" cy="5143500"/>
          </a:xfrm>
          <a:prstGeom prst="rect">
            <a:avLst/>
          </a:prstGeom>
          <a:solidFill>
            <a:srgbClr val="006B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a:extLst>
              <a:ext uri="{FF2B5EF4-FFF2-40B4-BE49-F238E27FC236}">
                <a16:creationId xmlns:a16="http://schemas.microsoft.com/office/drawing/2014/main" id="{9E293F70-56C4-15CC-893A-5AE0D4AEB8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32909" y="0"/>
            <a:ext cx="5611091" cy="5143500"/>
          </a:xfrm>
          <a:prstGeom prst="rect">
            <a:avLst/>
          </a:prstGeom>
        </p:spPr>
      </p:pic>
      <p:pic>
        <p:nvPicPr>
          <p:cNvPr id="9" name="Graphic 8">
            <a:extLst>
              <a:ext uri="{FF2B5EF4-FFF2-40B4-BE49-F238E27FC236}">
                <a16:creationId xmlns:a16="http://schemas.microsoft.com/office/drawing/2014/main" id="{B2DEC052-9FB6-A553-E2E1-6AF544DD9246}"/>
              </a:ext>
            </a:extLst>
          </p:cNvPr>
          <p:cNvPicPr>
            <a:picLocks noChangeAspect="1"/>
          </p:cNvPicPr>
          <p:nvPr/>
        </p:nvPicPr>
        <p:blipFill>
          <a:blip r:embed="rId4"/>
          <a:srcRect/>
          <a:stretch/>
        </p:blipFill>
        <p:spPr>
          <a:xfrm>
            <a:off x="355792" y="1079994"/>
            <a:ext cx="3424637" cy="2983512"/>
          </a:xfrm>
          <a:prstGeom prst="rect">
            <a:avLst/>
          </a:prstGeom>
          <a:solidFill>
            <a:schemeClr val="bg1">
              <a:alpha val="85000"/>
            </a:schemeClr>
          </a:solidFill>
          <a:effectLst>
            <a:softEdge rad="63500"/>
          </a:effectLst>
        </p:spPr>
      </p:pic>
      <p:sp>
        <p:nvSpPr>
          <p:cNvPr id="8" name="TextBox 7">
            <a:extLst>
              <a:ext uri="{FF2B5EF4-FFF2-40B4-BE49-F238E27FC236}">
                <a16:creationId xmlns:a16="http://schemas.microsoft.com/office/drawing/2014/main" id="{BDFA902B-E3E8-942E-958C-E48260AA3676}"/>
              </a:ext>
            </a:extLst>
          </p:cNvPr>
          <p:cNvSpPr txBox="1"/>
          <p:nvPr/>
        </p:nvSpPr>
        <p:spPr>
          <a:xfrm>
            <a:off x="5075466" y="508824"/>
            <a:ext cx="3576264" cy="707886"/>
          </a:xfrm>
          <a:prstGeom prst="rect">
            <a:avLst/>
          </a:prstGeom>
          <a:noFill/>
        </p:spPr>
        <p:txBody>
          <a:bodyPr wrap="square" rtlCol="0" anchor="b">
            <a:spAutoFit/>
          </a:bodyPr>
          <a:lstStyle/>
          <a:p>
            <a:pPr algn="ctr"/>
            <a:r>
              <a:rPr lang="en-US" sz="4000" b="1" dirty="0">
                <a:solidFill>
                  <a:schemeClr val="bg1"/>
                </a:solidFill>
                <a:latin typeface="Verdana" panose="020B0604030504040204" pitchFamily="34" charset="0"/>
                <a:ea typeface="Verdana" panose="020B0604030504040204" pitchFamily="34" charset="0"/>
                <a:cs typeface="Verdana" panose="020B0604030504040204" pitchFamily="34" charset="0"/>
              </a:rPr>
              <a:t>SURVEYOR</a:t>
            </a:r>
          </a:p>
        </p:txBody>
      </p:sp>
      <p:sp>
        <p:nvSpPr>
          <p:cNvPr id="11" name="TextBox 10">
            <a:extLst>
              <a:ext uri="{FF2B5EF4-FFF2-40B4-BE49-F238E27FC236}">
                <a16:creationId xmlns:a16="http://schemas.microsoft.com/office/drawing/2014/main" id="{E64EAF76-EA80-01F4-0938-16EAE4929526}"/>
              </a:ext>
            </a:extLst>
          </p:cNvPr>
          <p:cNvSpPr txBox="1"/>
          <p:nvPr/>
        </p:nvSpPr>
        <p:spPr>
          <a:xfrm>
            <a:off x="4681182" y="1341467"/>
            <a:ext cx="4462818" cy="3647152"/>
          </a:xfrm>
          <a:prstGeom prst="rect">
            <a:avLst/>
          </a:prstGeom>
          <a:noFill/>
        </p:spPr>
        <p:txBody>
          <a:bodyPr wrap="square" rtlCol="0" anchor="t">
            <a:spAutoFit/>
          </a:bodyPr>
          <a:lstStyle/>
          <a:p>
            <a:pPr algn="ctr"/>
            <a:r>
              <a:rPr lang="en-US" sz="2400" i="1" dirty="0">
                <a:solidFill>
                  <a:schemeClr val="bg1"/>
                </a:solidFill>
                <a:latin typeface="Verdana" panose="020B0604030504040204" pitchFamily="34" charset="0"/>
                <a:ea typeface="Verdana" panose="020B0604030504040204" pitchFamily="34" charset="0"/>
                <a:cs typeface="Verdana" panose="020B0604030504040204" pitchFamily="34" charset="0"/>
              </a:rPr>
              <a:t>Creates Understanding Before Action</a:t>
            </a:r>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r>
              <a:rPr lang="en-US" sz="2700" dirty="0">
                <a:solidFill>
                  <a:schemeClr val="bg1"/>
                </a:solidFill>
                <a:latin typeface="Verdana" panose="020B0604030504040204" pitchFamily="34" charset="0"/>
                <a:ea typeface="Verdana" panose="020B0604030504040204" pitchFamily="34" charset="0"/>
                <a:cs typeface="Verdana" panose="020B0604030504040204" pitchFamily="34" charset="0"/>
              </a:rPr>
              <a:t>Helps people see more clearly by listening, learning, asking questions, and exploring different perspectives</a:t>
            </a:r>
          </a:p>
        </p:txBody>
      </p:sp>
    </p:spTree>
    <p:extLst>
      <p:ext uri="{BB962C8B-B14F-4D97-AF65-F5344CB8AC3E}">
        <p14:creationId xmlns:p14="http://schemas.microsoft.com/office/powerpoint/2010/main" val="39962347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BEC62-9256-F505-BEC8-9F117DFF29D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699C547-7045-2B89-6C10-76FA80C03575}"/>
              </a:ext>
            </a:extLst>
          </p:cNvPr>
          <p:cNvSpPr>
            <a:spLocks noGrp="1" noRot="1" noMove="1" noResize="1" noEditPoints="1" noAdjustHandles="1" noChangeArrowheads="1" noChangeShapeType="1"/>
          </p:cNvSpPr>
          <p:nvPr/>
        </p:nvSpPr>
        <p:spPr>
          <a:xfrm>
            <a:off x="0" y="0"/>
            <a:ext cx="9144000" cy="5143500"/>
          </a:xfrm>
          <a:prstGeom prst="rect">
            <a:avLst/>
          </a:prstGeom>
          <a:solidFill>
            <a:srgbClr val="A72B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Graphic 4">
            <a:extLst>
              <a:ext uri="{FF2B5EF4-FFF2-40B4-BE49-F238E27FC236}">
                <a16:creationId xmlns:a16="http://schemas.microsoft.com/office/drawing/2014/main" id="{7EF650BA-1F46-1E2B-0412-14348D344F8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32909" y="0"/>
            <a:ext cx="5611091" cy="5143500"/>
          </a:xfrm>
          <a:prstGeom prst="rect">
            <a:avLst/>
          </a:prstGeom>
        </p:spPr>
      </p:pic>
      <p:pic>
        <p:nvPicPr>
          <p:cNvPr id="9" name="Graphic 8">
            <a:extLst>
              <a:ext uri="{FF2B5EF4-FFF2-40B4-BE49-F238E27FC236}">
                <a16:creationId xmlns:a16="http://schemas.microsoft.com/office/drawing/2014/main" id="{339974EB-E80B-C654-D7E2-A4FCF6DE6DB1}"/>
              </a:ext>
            </a:extLst>
          </p:cNvPr>
          <p:cNvPicPr>
            <a:picLocks noChangeAspect="1"/>
          </p:cNvPicPr>
          <p:nvPr/>
        </p:nvPicPr>
        <p:blipFill>
          <a:blip r:embed="rId4"/>
          <a:srcRect/>
          <a:stretch/>
        </p:blipFill>
        <p:spPr>
          <a:xfrm>
            <a:off x="246135" y="783618"/>
            <a:ext cx="3576264" cy="3576264"/>
          </a:xfrm>
          <a:prstGeom prst="rect">
            <a:avLst/>
          </a:prstGeom>
          <a:solidFill>
            <a:schemeClr val="bg1">
              <a:alpha val="85000"/>
            </a:schemeClr>
          </a:solidFill>
          <a:effectLst>
            <a:softEdge rad="25400"/>
          </a:effectLst>
        </p:spPr>
      </p:pic>
      <p:sp>
        <p:nvSpPr>
          <p:cNvPr id="8" name="TextBox 7">
            <a:extLst>
              <a:ext uri="{FF2B5EF4-FFF2-40B4-BE49-F238E27FC236}">
                <a16:creationId xmlns:a16="http://schemas.microsoft.com/office/drawing/2014/main" id="{96B3CCE4-45B0-B416-BDAE-1914B6B98227}"/>
              </a:ext>
            </a:extLst>
          </p:cNvPr>
          <p:cNvSpPr txBox="1"/>
          <p:nvPr/>
        </p:nvSpPr>
        <p:spPr>
          <a:xfrm>
            <a:off x="5075466" y="508824"/>
            <a:ext cx="3576264" cy="707886"/>
          </a:xfrm>
          <a:prstGeom prst="rect">
            <a:avLst/>
          </a:prstGeom>
          <a:noFill/>
        </p:spPr>
        <p:txBody>
          <a:bodyPr wrap="square" rtlCol="0" anchor="b">
            <a:spAutoFit/>
          </a:bodyPr>
          <a:lstStyle/>
          <a:p>
            <a:pPr algn="ctr"/>
            <a:r>
              <a:rPr lang="en-US" sz="4000" b="1" dirty="0">
                <a:solidFill>
                  <a:schemeClr val="bg1"/>
                </a:solidFill>
                <a:latin typeface="Verdana" panose="020B0604030504040204" pitchFamily="34" charset="0"/>
                <a:ea typeface="Verdana" panose="020B0604030504040204" pitchFamily="34" charset="0"/>
                <a:cs typeface="Verdana" panose="020B0604030504040204" pitchFamily="34" charset="0"/>
              </a:rPr>
              <a:t>WELDER</a:t>
            </a:r>
          </a:p>
        </p:txBody>
      </p:sp>
      <p:sp>
        <p:nvSpPr>
          <p:cNvPr id="11" name="TextBox 10">
            <a:extLst>
              <a:ext uri="{FF2B5EF4-FFF2-40B4-BE49-F238E27FC236}">
                <a16:creationId xmlns:a16="http://schemas.microsoft.com/office/drawing/2014/main" id="{6E06719C-9599-B445-DD0A-C060C8FBE968}"/>
              </a:ext>
            </a:extLst>
          </p:cNvPr>
          <p:cNvSpPr txBox="1"/>
          <p:nvPr/>
        </p:nvSpPr>
        <p:spPr>
          <a:xfrm>
            <a:off x="4829331" y="1341467"/>
            <a:ext cx="4068534" cy="3600986"/>
          </a:xfrm>
          <a:prstGeom prst="rect">
            <a:avLst/>
          </a:prstGeom>
          <a:noFill/>
        </p:spPr>
        <p:txBody>
          <a:bodyPr wrap="square" rtlCol="0" anchor="t">
            <a:spAutoFit/>
          </a:bodyPr>
          <a:lstStyle/>
          <a:p>
            <a:pPr algn="ctr"/>
            <a:r>
              <a:rPr lang="en-US" sz="2400" i="1" dirty="0">
                <a:solidFill>
                  <a:schemeClr val="bg1"/>
                </a:solidFill>
                <a:latin typeface="Verdana" panose="020B0604030504040204" pitchFamily="34" charset="0"/>
                <a:ea typeface="Verdana" panose="020B0604030504040204" pitchFamily="34" charset="0"/>
                <a:cs typeface="Verdana" panose="020B0604030504040204" pitchFamily="34" charset="0"/>
              </a:rPr>
              <a:t>Strengthens the Bonds That Hold People Together</a:t>
            </a:r>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endParaRPr lang="en-US"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algn="ctr"/>
            <a:r>
              <a:rPr lang="en-US" sz="2800" dirty="0">
                <a:solidFill>
                  <a:schemeClr val="bg1"/>
                </a:solidFill>
                <a:latin typeface="Verdana" panose="020B0604030504040204" pitchFamily="34" charset="0"/>
                <a:ea typeface="Verdana" panose="020B0604030504040204" pitchFamily="34" charset="0"/>
                <a:cs typeface="Verdana" panose="020B0604030504040204" pitchFamily="34" charset="0"/>
              </a:rPr>
              <a:t>Creates connection, cohesion, and trust across differences</a:t>
            </a:r>
          </a:p>
        </p:txBody>
      </p:sp>
    </p:spTree>
    <p:extLst>
      <p:ext uri="{BB962C8B-B14F-4D97-AF65-F5344CB8AC3E}">
        <p14:creationId xmlns:p14="http://schemas.microsoft.com/office/powerpoint/2010/main" val="17293465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1F110-1D55-9893-64CA-05E444993FD6}"/>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8D580D4A-698F-E9E6-0FAC-E250E2F6B486}"/>
              </a:ext>
            </a:extLst>
          </p:cNvPr>
          <p:cNvPicPr>
            <a:picLocks noChangeAspect="1"/>
          </p:cNvPicPr>
          <p:nvPr/>
        </p:nvPicPr>
        <p:blipFill>
          <a:blip r:embed="rId3"/>
          <a:srcRect/>
          <a:stretch/>
        </p:blipFill>
        <p:spPr>
          <a:xfrm>
            <a:off x="4762" y="2678"/>
            <a:ext cx="9134472" cy="5138140"/>
          </a:xfrm>
          <a:prstGeom prst="rect">
            <a:avLst/>
          </a:prstGeom>
        </p:spPr>
      </p:pic>
      <p:sp>
        <p:nvSpPr>
          <p:cNvPr id="6" name="Title 5">
            <a:extLst>
              <a:ext uri="{FF2B5EF4-FFF2-40B4-BE49-F238E27FC236}">
                <a16:creationId xmlns:a16="http://schemas.microsoft.com/office/drawing/2014/main" id="{E6844830-E97E-FAAA-BAED-FE4F7C4B16CA}"/>
              </a:ext>
            </a:extLst>
          </p:cNvPr>
          <p:cNvSpPr>
            <a:spLocks noGrp="1"/>
          </p:cNvSpPr>
          <p:nvPr>
            <p:ph type="title"/>
          </p:nvPr>
        </p:nvSpPr>
        <p:spPr>
          <a:xfrm>
            <a:off x="345658" y="289083"/>
            <a:ext cx="8452680" cy="922637"/>
          </a:xfrm>
        </p:spPr>
        <p:txBody>
          <a:bodyPr/>
          <a:lstStyle/>
          <a:p>
            <a:r>
              <a:rPr lang="en-US" sz="2800" dirty="0">
                <a:solidFill>
                  <a:srgbClr val="01A490"/>
                </a:solidFill>
                <a:latin typeface="Verdana" panose="020B0604030504040204" pitchFamily="34" charset="0"/>
                <a:ea typeface="Verdana" panose="020B0604030504040204" pitchFamily="34" charset="0"/>
                <a:cs typeface="Verdana" panose="020B0604030504040204" pitchFamily="34" charset="0"/>
              </a:rPr>
              <a:t>The six bridgebuilding profiles</a:t>
            </a:r>
            <a:endParaRPr lang="en-US" sz="1800" b="0" dirty="0">
              <a:solidFill>
                <a:srgbClr val="01A490"/>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descr="A purple pencil and eraser&#10;&#10;AI-generated content may be incorrect.">
            <a:extLst>
              <a:ext uri="{FF2B5EF4-FFF2-40B4-BE49-F238E27FC236}">
                <a16:creationId xmlns:a16="http://schemas.microsoft.com/office/drawing/2014/main" id="{EED103A3-32E0-185C-E306-516707028B75}"/>
              </a:ext>
            </a:extLst>
          </p:cNvPr>
          <p:cNvPicPr>
            <a:picLocks noChangeAspect="1"/>
          </p:cNvPicPr>
          <p:nvPr/>
        </p:nvPicPr>
        <p:blipFill>
          <a:blip r:embed="rId4"/>
          <a:stretch>
            <a:fillRect/>
          </a:stretch>
        </p:blipFill>
        <p:spPr>
          <a:xfrm>
            <a:off x="3726414" y="1085645"/>
            <a:ext cx="1107012" cy="1107012"/>
          </a:xfrm>
          <a:prstGeom prst="rect">
            <a:avLst/>
          </a:prstGeom>
        </p:spPr>
      </p:pic>
      <p:pic>
        <p:nvPicPr>
          <p:cNvPr id="5" name="Picture 4" descr="A yellow and black logo&#10;&#10;AI-generated content may be incorrect.">
            <a:extLst>
              <a:ext uri="{FF2B5EF4-FFF2-40B4-BE49-F238E27FC236}">
                <a16:creationId xmlns:a16="http://schemas.microsoft.com/office/drawing/2014/main" id="{CD1DD555-F1B1-6D86-AC88-08F470CF1F58}"/>
              </a:ext>
            </a:extLst>
          </p:cNvPr>
          <p:cNvPicPr>
            <a:picLocks noChangeAspect="1"/>
          </p:cNvPicPr>
          <p:nvPr/>
        </p:nvPicPr>
        <p:blipFill>
          <a:blip r:embed="rId5"/>
          <a:stretch>
            <a:fillRect/>
          </a:stretch>
        </p:blipFill>
        <p:spPr>
          <a:xfrm>
            <a:off x="6004683" y="1086043"/>
            <a:ext cx="1021111" cy="1110605"/>
          </a:xfrm>
          <a:prstGeom prst="rect">
            <a:avLst/>
          </a:prstGeom>
        </p:spPr>
      </p:pic>
      <p:pic>
        <p:nvPicPr>
          <p:cNvPr id="9" name="Picture 8" descr="A logo of a fan&#10;&#10;AI-generated content may be incorrect.">
            <a:extLst>
              <a:ext uri="{FF2B5EF4-FFF2-40B4-BE49-F238E27FC236}">
                <a16:creationId xmlns:a16="http://schemas.microsoft.com/office/drawing/2014/main" id="{048D609E-D379-6A7B-770A-DA7F4BDC1972}"/>
              </a:ext>
            </a:extLst>
          </p:cNvPr>
          <p:cNvPicPr>
            <a:picLocks noChangeAspect="1"/>
          </p:cNvPicPr>
          <p:nvPr/>
        </p:nvPicPr>
        <p:blipFill>
          <a:blip r:embed="rId6"/>
          <a:stretch>
            <a:fillRect/>
          </a:stretch>
        </p:blipFill>
        <p:spPr>
          <a:xfrm>
            <a:off x="1525515" y="2922554"/>
            <a:ext cx="1479747" cy="984147"/>
          </a:xfrm>
          <a:prstGeom prst="rect">
            <a:avLst/>
          </a:prstGeom>
        </p:spPr>
      </p:pic>
      <p:pic>
        <p:nvPicPr>
          <p:cNvPr id="12" name="Picture 11" descr="A blue and green telescope&#10;&#10;AI-generated content may be incorrect.">
            <a:extLst>
              <a:ext uri="{FF2B5EF4-FFF2-40B4-BE49-F238E27FC236}">
                <a16:creationId xmlns:a16="http://schemas.microsoft.com/office/drawing/2014/main" id="{B8DAF8AF-E4B2-317F-F58E-29E1B24C1C4C}"/>
              </a:ext>
            </a:extLst>
          </p:cNvPr>
          <p:cNvPicPr>
            <a:picLocks noChangeAspect="1"/>
          </p:cNvPicPr>
          <p:nvPr/>
        </p:nvPicPr>
        <p:blipFill>
          <a:blip r:embed="rId7"/>
          <a:stretch>
            <a:fillRect/>
          </a:stretch>
        </p:blipFill>
        <p:spPr>
          <a:xfrm>
            <a:off x="3744235" y="2858063"/>
            <a:ext cx="1265884" cy="1102827"/>
          </a:xfrm>
          <a:prstGeom prst="rect">
            <a:avLst/>
          </a:prstGeom>
        </p:spPr>
      </p:pic>
      <p:pic>
        <p:nvPicPr>
          <p:cNvPr id="14" name="Picture 13" descr="A red and orange logo&#10;&#10;AI-generated content may be incorrect.">
            <a:extLst>
              <a:ext uri="{FF2B5EF4-FFF2-40B4-BE49-F238E27FC236}">
                <a16:creationId xmlns:a16="http://schemas.microsoft.com/office/drawing/2014/main" id="{D813F3BB-E6CF-9039-0179-D7FEA3ACE034}"/>
              </a:ext>
            </a:extLst>
          </p:cNvPr>
          <p:cNvPicPr>
            <a:picLocks noChangeAspect="1"/>
          </p:cNvPicPr>
          <p:nvPr/>
        </p:nvPicPr>
        <p:blipFill>
          <a:blip r:embed="rId8"/>
          <a:stretch>
            <a:fillRect/>
          </a:stretch>
        </p:blipFill>
        <p:spPr>
          <a:xfrm>
            <a:off x="6037574" y="2716158"/>
            <a:ext cx="1021111" cy="1021111"/>
          </a:xfrm>
          <a:prstGeom prst="rect">
            <a:avLst/>
          </a:prstGeom>
        </p:spPr>
      </p:pic>
      <p:pic>
        <p:nvPicPr>
          <p:cNvPr id="16" name="Picture 15" descr="A blue anchor with two arrows&#10;&#10;AI-generated content may be incorrect.">
            <a:extLst>
              <a:ext uri="{FF2B5EF4-FFF2-40B4-BE49-F238E27FC236}">
                <a16:creationId xmlns:a16="http://schemas.microsoft.com/office/drawing/2014/main" id="{597407A0-F1AC-B4C0-8AB2-F7B741D6E741}"/>
              </a:ext>
            </a:extLst>
          </p:cNvPr>
          <p:cNvPicPr>
            <a:picLocks noChangeAspect="1"/>
          </p:cNvPicPr>
          <p:nvPr/>
        </p:nvPicPr>
        <p:blipFill>
          <a:blip r:embed="rId9"/>
          <a:stretch>
            <a:fillRect/>
          </a:stretch>
        </p:blipFill>
        <p:spPr>
          <a:xfrm>
            <a:off x="1585092" y="1085645"/>
            <a:ext cx="1107012" cy="1275367"/>
          </a:xfrm>
          <a:prstGeom prst="rect">
            <a:avLst/>
          </a:prstGeom>
        </p:spPr>
      </p:pic>
      <p:sp>
        <p:nvSpPr>
          <p:cNvPr id="18" name="TextBox 17">
            <a:extLst>
              <a:ext uri="{FF2B5EF4-FFF2-40B4-BE49-F238E27FC236}">
                <a16:creationId xmlns:a16="http://schemas.microsoft.com/office/drawing/2014/main" id="{616C565B-8F7B-7483-EA1F-3500A681A572}"/>
              </a:ext>
            </a:extLst>
          </p:cNvPr>
          <p:cNvSpPr txBox="1"/>
          <p:nvPr/>
        </p:nvSpPr>
        <p:spPr>
          <a:xfrm>
            <a:off x="1393277" y="2316048"/>
            <a:ext cx="1479748" cy="400110"/>
          </a:xfrm>
          <a:prstGeom prst="rect">
            <a:avLst/>
          </a:prstGeom>
          <a:noFill/>
        </p:spPr>
        <p:txBody>
          <a:bodyPr wrap="square" rtlCol="0">
            <a:spAutoFit/>
          </a:bodyPr>
          <a:lstStyle/>
          <a:p>
            <a:pPr algn="ctr" defTabSz="228600" eaLnBrk="1" fontAlgn="auto" hangingPunct="1">
              <a:spcBef>
                <a:spcPts val="0"/>
              </a:spcBef>
              <a:spcAft>
                <a:spcPts val="0"/>
              </a:spcAft>
              <a:defRPr/>
            </a:pPr>
            <a:r>
              <a:rPr lang="en-US" sz="2000" b="1" dirty="0">
                <a:solidFill>
                  <a:srgbClr val="0060AF"/>
                </a:solidFill>
                <a:latin typeface="Calibri"/>
                <a:ea typeface="+mn-ea"/>
                <a:cs typeface="+mn-cs"/>
              </a:rPr>
              <a:t>ANCHOR</a:t>
            </a:r>
          </a:p>
        </p:txBody>
      </p:sp>
      <p:sp>
        <p:nvSpPr>
          <p:cNvPr id="20" name="TextBox 19">
            <a:extLst>
              <a:ext uri="{FF2B5EF4-FFF2-40B4-BE49-F238E27FC236}">
                <a16:creationId xmlns:a16="http://schemas.microsoft.com/office/drawing/2014/main" id="{CF05EFD5-270A-CBF8-E556-71C5AE5E7697}"/>
              </a:ext>
            </a:extLst>
          </p:cNvPr>
          <p:cNvSpPr txBox="1"/>
          <p:nvPr/>
        </p:nvSpPr>
        <p:spPr>
          <a:xfrm>
            <a:off x="3552276" y="2251072"/>
            <a:ext cx="1473853" cy="411520"/>
          </a:xfrm>
          <a:prstGeom prst="rect">
            <a:avLst/>
          </a:prstGeom>
          <a:noFill/>
        </p:spPr>
        <p:txBody>
          <a:bodyPr wrap="square" rtlCol="0">
            <a:spAutoFit/>
          </a:bodyPr>
          <a:lstStyle/>
          <a:p>
            <a:pPr algn="ctr" defTabSz="228600" eaLnBrk="1" fontAlgn="auto" hangingPunct="1">
              <a:spcBef>
                <a:spcPts val="0"/>
              </a:spcBef>
              <a:spcAft>
                <a:spcPts val="0"/>
              </a:spcAft>
              <a:defRPr/>
            </a:pPr>
            <a:r>
              <a:rPr lang="en-US" sz="2000" b="1">
                <a:solidFill>
                  <a:srgbClr val="92278F"/>
                </a:solidFill>
                <a:latin typeface="Calibri"/>
                <a:ea typeface="+mn-ea"/>
                <a:cs typeface="+mn-cs"/>
              </a:rPr>
              <a:t>ARCHITECT</a:t>
            </a:r>
          </a:p>
        </p:txBody>
      </p:sp>
      <p:sp>
        <p:nvSpPr>
          <p:cNvPr id="22" name="TextBox 21">
            <a:extLst>
              <a:ext uri="{FF2B5EF4-FFF2-40B4-BE49-F238E27FC236}">
                <a16:creationId xmlns:a16="http://schemas.microsoft.com/office/drawing/2014/main" id="{FF5F0EB9-A9F1-CBFD-82CD-A1EBAE73408A}"/>
              </a:ext>
            </a:extLst>
          </p:cNvPr>
          <p:cNvSpPr txBox="1"/>
          <p:nvPr/>
        </p:nvSpPr>
        <p:spPr>
          <a:xfrm>
            <a:off x="5842579" y="2261195"/>
            <a:ext cx="1359060" cy="400110"/>
          </a:xfrm>
          <a:prstGeom prst="rect">
            <a:avLst/>
          </a:prstGeom>
          <a:noFill/>
        </p:spPr>
        <p:txBody>
          <a:bodyPr wrap="square" rtlCol="0">
            <a:spAutoFit/>
          </a:bodyPr>
          <a:lstStyle/>
          <a:p>
            <a:pPr algn="ctr" defTabSz="228600" eaLnBrk="1" fontAlgn="auto" hangingPunct="1">
              <a:spcBef>
                <a:spcPts val="0"/>
              </a:spcBef>
              <a:spcAft>
                <a:spcPts val="0"/>
              </a:spcAft>
              <a:defRPr/>
            </a:pPr>
            <a:r>
              <a:rPr lang="en-US" sz="2000" b="1" dirty="0">
                <a:solidFill>
                  <a:srgbClr val="DD5828"/>
                </a:solidFill>
                <a:latin typeface="Calibri"/>
                <a:ea typeface="+mn-ea"/>
                <a:cs typeface="+mn-cs"/>
              </a:rPr>
              <a:t>ENGINEER</a:t>
            </a:r>
          </a:p>
        </p:txBody>
      </p:sp>
      <p:sp>
        <p:nvSpPr>
          <p:cNvPr id="24" name="TextBox 23">
            <a:extLst>
              <a:ext uri="{FF2B5EF4-FFF2-40B4-BE49-F238E27FC236}">
                <a16:creationId xmlns:a16="http://schemas.microsoft.com/office/drawing/2014/main" id="{45A2824D-CB1F-8F0E-BF7C-98F49E84656D}"/>
              </a:ext>
            </a:extLst>
          </p:cNvPr>
          <p:cNvSpPr txBox="1"/>
          <p:nvPr/>
        </p:nvSpPr>
        <p:spPr>
          <a:xfrm>
            <a:off x="1525031" y="3960890"/>
            <a:ext cx="1446091" cy="400110"/>
          </a:xfrm>
          <a:prstGeom prst="rect">
            <a:avLst/>
          </a:prstGeom>
          <a:noFill/>
        </p:spPr>
        <p:txBody>
          <a:bodyPr wrap="square" rtlCol="0">
            <a:spAutoFit/>
          </a:bodyPr>
          <a:lstStyle/>
          <a:p>
            <a:pPr algn="ctr" defTabSz="228600" eaLnBrk="1" fontAlgn="auto" hangingPunct="1">
              <a:spcBef>
                <a:spcPts val="0"/>
              </a:spcBef>
              <a:spcAft>
                <a:spcPts val="0"/>
              </a:spcAft>
              <a:defRPr/>
            </a:pPr>
            <a:r>
              <a:rPr lang="en-US" sz="2000" b="1">
                <a:solidFill>
                  <a:srgbClr val="C00000"/>
                </a:solidFill>
                <a:latin typeface="Calibri"/>
                <a:ea typeface="+mn-ea"/>
                <a:cs typeface="+mn-cs"/>
              </a:rPr>
              <a:t>MASON</a:t>
            </a:r>
          </a:p>
        </p:txBody>
      </p:sp>
      <p:sp>
        <p:nvSpPr>
          <p:cNvPr id="26" name="TextBox 25">
            <a:extLst>
              <a:ext uri="{FF2B5EF4-FFF2-40B4-BE49-F238E27FC236}">
                <a16:creationId xmlns:a16="http://schemas.microsoft.com/office/drawing/2014/main" id="{38975BDF-352A-B6D1-0453-BB29A0E43ACB}"/>
              </a:ext>
            </a:extLst>
          </p:cNvPr>
          <p:cNvSpPr txBox="1"/>
          <p:nvPr/>
        </p:nvSpPr>
        <p:spPr>
          <a:xfrm>
            <a:off x="5842579" y="3792122"/>
            <a:ext cx="1359060" cy="400110"/>
          </a:xfrm>
          <a:prstGeom prst="rect">
            <a:avLst/>
          </a:prstGeom>
          <a:noFill/>
        </p:spPr>
        <p:txBody>
          <a:bodyPr wrap="square" rtlCol="0">
            <a:spAutoFit/>
          </a:bodyPr>
          <a:lstStyle/>
          <a:p>
            <a:pPr algn="ctr" defTabSz="228600" eaLnBrk="1" fontAlgn="auto" hangingPunct="1">
              <a:spcBef>
                <a:spcPts val="0"/>
              </a:spcBef>
              <a:spcAft>
                <a:spcPts val="0"/>
              </a:spcAft>
              <a:defRPr/>
            </a:pPr>
            <a:r>
              <a:rPr lang="en-US" sz="2000" b="1">
                <a:solidFill>
                  <a:srgbClr val="ED1C24"/>
                </a:solidFill>
                <a:latin typeface="Calibri"/>
                <a:ea typeface="+mn-ea"/>
                <a:cs typeface="+mn-cs"/>
              </a:rPr>
              <a:t>WELDER</a:t>
            </a:r>
          </a:p>
        </p:txBody>
      </p:sp>
      <p:sp>
        <p:nvSpPr>
          <p:cNvPr id="50" name="TextBox 49">
            <a:extLst>
              <a:ext uri="{FF2B5EF4-FFF2-40B4-BE49-F238E27FC236}">
                <a16:creationId xmlns:a16="http://schemas.microsoft.com/office/drawing/2014/main" id="{07938BA4-BA8E-D31C-1FFC-DBE5807F3636}"/>
              </a:ext>
            </a:extLst>
          </p:cNvPr>
          <p:cNvSpPr txBox="1"/>
          <p:nvPr/>
        </p:nvSpPr>
        <p:spPr>
          <a:xfrm>
            <a:off x="3635785" y="3948679"/>
            <a:ext cx="1467821" cy="400110"/>
          </a:xfrm>
          <a:prstGeom prst="rect">
            <a:avLst/>
          </a:prstGeom>
          <a:noFill/>
        </p:spPr>
        <p:txBody>
          <a:bodyPr wrap="square" rtlCol="0">
            <a:spAutoFit/>
          </a:bodyPr>
          <a:lstStyle/>
          <a:p>
            <a:pPr algn="ctr" defTabSz="228600" eaLnBrk="1" fontAlgn="auto" hangingPunct="1">
              <a:spcBef>
                <a:spcPts val="0"/>
              </a:spcBef>
              <a:spcAft>
                <a:spcPts val="0"/>
              </a:spcAft>
              <a:defRPr/>
            </a:pPr>
            <a:r>
              <a:rPr lang="en-US" sz="2000" b="1" dirty="0">
                <a:solidFill>
                  <a:srgbClr val="006B6B"/>
                </a:solidFill>
                <a:latin typeface="Calibri"/>
                <a:ea typeface="+mn-ea"/>
                <a:cs typeface="+mn-cs"/>
              </a:rPr>
              <a:t>SURVEYOR</a:t>
            </a:r>
          </a:p>
        </p:txBody>
      </p:sp>
    </p:spTree>
    <p:extLst>
      <p:ext uri="{BB962C8B-B14F-4D97-AF65-F5344CB8AC3E}">
        <p14:creationId xmlns:p14="http://schemas.microsoft.com/office/powerpoint/2010/main" val="16873856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40EEA-7EEE-AB14-D0FE-56EEB032E7FC}"/>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0FF931A-C74A-FBEF-FC13-5416582C0CD5}"/>
              </a:ext>
            </a:extLst>
          </p:cNvPr>
          <p:cNvPicPr>
            <a:picLocks noChangeAspect="1"/>
          </p:cNvPicPr>
          <p:nvPr/>
        </p:nvPicPr>
        <p:blipFill>
          <a:blip r:embed="rId3"/>
          <a:srcRect/>
          <a:stretch/>
        </p:blipFill>
        <p:spPr>
          <a:xfrm>
            <a:off x="4762" y="2678"/>
            <a:ext cx="9134472" cy="5138140"/>
          </a:xfrm>
          <a:prstGeom prst="rect">
            <a:avLst/>
          </a:prstGeom>
        </p:spPr>
      </p:pic>
      <p:sp>
        <p:nvSpPr>
          <p:cNvPr id="6" name="Title 5">
            <a:extLst>
              <a:ext uri="{FF2B5EF4-FFF2-40B4-BE49-F238E27FC236}">
                <a16:creationId xmlns:a16="http://schemas.microsoft.com/office/drawing/2014/main" id="{15FBEB8A-463A-DDBD-B435-77BD42AD0E31}"/>
              </a:ext>
            </a:extLst>
          </p:cNvPr>
          <p:cNvSpPr>
            <a:spLocks noGrp="1"/>
          </p:cNvSpPr>
          <p:nvPr>
            <p:ph type="title"/>
          </p:nvPr>
        </p:nvSpPr>
        <p:spPr>
          <a:xfrm>
            <a:off x="345658" y="289083"/>
            <a:ext cx="8452680" cy="922637"/>
          </a:xfrm>
        </p:spPr>
        <p:txBody>
          <a:bodyPr/>
          <a:lstStyle/>
          <a:p>
            <a:r>
              <a:rPr lang="en-US" sz="2800" dirty="0">
                <a:solidFill>
                  <a:srgbClr val="19C8CA"/>
                </a:solidFill>
                <a:latin typeface="Verdana"/>
                <a:ea typeface="Verdana"/>
                <a:cs typeface="Verdana" panose="020B0604030504040204" pitchFamily="34" charset="0"/>
              </a:rPr>
              <a:t>Your profile In your own words</a:t>
            </a:r>
            <a:endParaRPr lang="en-US" sz="1800" b="0" dirty="0">
              <a:solidFill>
                <a:srgbClr val="007D7E"/>
              </a:solidFill>
              <a:latin typeface="Verdana"/>
              <a:ea typeface="Verdana"/>
              <a:cs typeface="Verdana" panose="020B0604030504040204" pitchFamily="34" charset="0"/>
            </a:endParaRPr>
          </a:p>
        </p:txBody>
      </p:sp>
      <p:sp>
        <p:nvSpPr>
          <p:cNvPr id="8" name="Title 5">
            <a:extLst>
              <a:ext uri="{FF2B5EF4-FFF2-40B4-BE49-F238E27FC236}">
                <a16:creationId xmlns:a16="http://schemas.microsoft.com/office/drawing/2014/main" id="{A7931711-664F-6E8C-EE59-EF225FAE7C33}"/>
              </a:ext>
            </a:extLst>
          </p:cNvPr>
          <p:cNvSpPr txBox="1">
            <a:spLocks/>
          </p:cNvSpPr>
          <p:nvPr/>
        </p:nvSpPr>
        <p:spPr bwMode="black">
          <a:xfrm>
            <a:off x="345658" y="860910"/>
            <a:ext cx="8452680"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Return to your Profile Description on page 1. </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Consider: </a:t>
            </a:r>
            <a:r>
              <a:rPr lang="en-US" sz="1800" i="1" cap="none" dirty="0">
                <a:solidFill>
                  <a:srgbClr val="DD5828"/>
                </a:solidFill>
                <a:latin typeface="Verdana" panose="020B0604030504040204" pitchFamily="34" charset="0"/>
                <a:ea typeface="Verdana" panose="020B0604030504040204" pitchFamily="34" charset="0"/>
                <a:cs typeface="Verdana" panose="020B0604030504040204" pitchFamily="34" charset="0"/>
              </a:rPr>
              <a:t>How would you summarize your Profile Description for someone unfamiliar with the Blueprint?</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Focus on the central contribution</a:t>
            </a: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Use your own words</a:t>
            </a: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Do not read the report word for word</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Take </a:t>
            </a:r>
            <a:r>
              <a:rPr lang="en-US" sz="1800" cap="none" dirty="0">
                <a:solidFill>
                  <a:srgbClr val="DD5828"/>
                </a:solidFill>
                <a:latin typeface="Verdana" panose="020B0604030504040204" pitchFamily="34" charset="0"/>
                <a:ea typeface="Verdana" panose="020B0604030504040204" pitchFamily="34" charset="0"/>
                <a:cs typeface="Verdana" panose="020B0604030504040204" pitchFamily="34" charset="0"/>
              </a:rPr>
              <a:t>30 seconds </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to reflect.</a:t>
            </a:r>
            <a:endParaRPr lang="en-US" sz="1800" b="0" kern="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9595073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F4FFE-2E98-E5A0-7CB4-31BECB1BE38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1AFBDFE0-8640-5467-D658-4582A036CAAD}"/>
              </a:ext>
            </a:extLst>
          </p:cNvPr>
          <p:cNvPicPr>
            <a:picLocks noChangeAspect="1"/>
          </p:cNvPicPr>
          <p:nvPr/>
        </p:nvPicPr>
        <p:blipFill>
          <a:blip r:embed="rId3"/>
          <a:srcRect/>
          <a:stretch/>
        </p:blipFill>
        <p:spPr>
          <a:xfrm>
            <a:off x="4762" y="2678"/>
            <a:ext cx="9134472" cy="5138140"/>
          </a:xfrm>
          <a:prstGeom prst="rect">
            <a:avLst/>
          </a:prstGeom>
        </p:spPr>
      </p:pic>
      <p:sp>
        <p:nvSpPr>
          <p:cNvPr id="6" name="Title 5">
            <a:extLst>
              <a:ext uri="{FF2B5EF4-FFF2-40B4-BE49-F238E27FC236}">
                <a16:creationId xmlns:a16="http://schemas.microsoft.com/office/drawing/2014/main" id="{87CB1E4A-5F49-B6A0-52B1-58DDC5E9A689}"/>
              </a:ext>
            </a:extLst>
          </p:cNvPr>
          <p:cNvSpPr>
            <a:spLocks noGrp="1"/>
          </p:cNvSpPr>
          <p:nvPr>
            <p:ph type="title"/>
          </p:nvPr>
        </p:nvSpPr>
        <p:spPr>
          <a:xfrm>
            <a:off x="345658" y="289083"/>
            <a:ext cx="8452680" cy="922637"/>
          </a:xfrm>
        </p:spPr>
        <p:txBody>
          <a:bodyPr/>
          <a:lstStyle/>
          <a:p>
            <a:r>
              <a:rPr lang="en-US" sz="2800" dirty="0">
                <a:solidFill>
                  <a:srgbClr val="01A490"/>
                </a:solidFill>
                <a:latin typeface="Verdana" panose="020B0604030504040204" pitchFamily="34" charset="0"/>
                <a:ea typeface="Verdana" panose="020B0604030504040204" pitchFamily="34" charset="0"/>
                <a:cs typeface="Verdana" panose="020B0604030504040204" pitchFamily="34" charset="0"/>
              </a:rPr>
              <a:t>Partner exchange</a:t>
            </a:r>
            <a:endParaRPr lang="en-US" sz="1800" b="0" dirty="0">
              <a:solidFill>
                <a:srgbClr val="01A490"/>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C3E01DD1-8715-2C7F-24F0-B2F116E9CD24}"/>
              </a:ext>
            </a:extLst>
          </p:cNvPr>
          <p:cNvSpPr txBox="1">
            <a:spLocks/>
          </p:cNvSpPr>
          <p:nvPr/>
        </p:nvSpPr>
        <p:spPr bwMode="black">
          <a:xfrm>
            <a:off x="345658" y="860910"/>
            <a:ext cx="7484374" cy="9226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Turn to someone seated near you. Each person will share:</a:t>
            </a:r>
          </a:p>
          <a:p>
            <a:pPr marL="285750" indent="-285750">
              <a:buFont typeface="Arial" panose="020B0604020202020204" pitchFamily="34" charset="0"/>
              <a:buChar char="•"/>
            </a:pPr>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Your Profile summary in your own words</a:t>
            </a:r>
          </a:p>
          <a:p>
            <a:pPr marL="285750" indent="-285750">
              <a:lnSpc>
                <a:spcPct val="150000"/>
              </a:lnSpc>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How your Profile has shown up here or at work</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cap="none" dirty="0">
                <a:solidFill>
                  <a:srgbClr val="DD5828"/>
                </a:solidFill>
                <a:latin typeface="Verdana" panose="020B0604030504040204" pitchFamily="34" charset="0"/>
                <a:ea typeface="Verdana" panose="020B0604030504040204" pitchFamily="34" charset="0"/>
                <a:cs typeface="Verdana" panose="020B0604030504040204" pitchFamily="34" charset="0"/>
              </a:rPr>
              <a:t>As you listen, focus on understanding what your partner naturally brings</a:t>
            </a:r>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a:t>
            </a:r>
            <a:endParaRPr lang="en-US" sz="1800" kern="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680192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3B615-587B-A9D6-4B82-1508646FB0E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A1BBD23-4F4E-CA0C-0D45-DA69849BF2B8}"/>
              </a:ext>
            </a:extLst>
          </p:cNvPr>
          <p:cNvPicPr>
            <a:picLocks noChangeAspect="1"/>
          </p:cNvPicPr>
          <p:nvPr/>
        </p:nvPicPr>
        <p:blipFill>
          <a:blip r:embed="rId3"/>
          <a:srcRect/>
          <a:stretch/>
        </p:blipFill>
        <p:spPr>
          <a:xfrm>
            <a:off x="4762" y="2680"/>
            <a:ext cx="9139237" cy="5140820"/>
          </a:xfrm>
          <a:prstGeom prst="rect">
            <a:avLst/>
          </a:prstGeom>
        </p:spPr>
      </p:pic>
      <p:sp>
        <p:nvSpPr>
          <p:cNvPr id="7" name="Title 5">
            <a:extLst>
              <a:ext uri="{FF2B5EF4-FFF2-40B4-BE49-F238E27FC236}">
                <a16:creationId xmlns:a16="http://schemas.microsoft.com/office/drawing/2014/main" id="{89A25C0C-F5E2-F975-9538-F9F098910EE5}"/>
              </a:ext>
            </a:extLst>
          </p:cNvPr>
          <p:cNvSpPr txBox="1">
            <a:spLocks/>
          </p:cNvSpPr>
          <p:nvPr/>
        </p:nvSpPr>
        <p:spPr bwMode="black">
          <a:xfrm>
            <a:off x="1589881" y="1776169"/>
            <a:ext cx="7007854" cy="276559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marL="0" marR="0">
              <a:buNone/>
            </a:pPr>
            <a:r>
              <a:rPr lang="en-US" sz="3200" dirty="0">
                <a:latin typeface="Verdana" panose="020B0604030504040204" pitchFamily="34" charset="0"/>
                <a:ea typeface="Arial" panose="020B0604020202020204" pitchFamily="34" charset="0"/>
              </a:rPr>
              <a:t>Understanding Your Bridgebuilding Skills: </a:t>
            </a:r>
          </a:p>
          <a:p>
            <a:pPr marL="0" marR="0">
              <a:lnSpc>
                <a:spcPct val="115000"/>
              </a:lnSpc>
              <a:buNone/>
            </a:pPr>
            <a:endParaRPr lang="en-US" sz="3200" i="1" dirty="0">
              <a:latin typeface="Verdana" panose="020B0604030504040204" pitchFamily="34" charset="0"/>
              <a:ea typeface="Arial" panose="020B0604020202020204" pitchFamily="34" charset="0"/>
            </a:endParaRPr>
          </a:p>
          <a:p>
            <a:pPr marL="0" marR="0">
              <a:lnSpc>
                <a:spcPct val="115000"/>
              </a:lnSpc>
              <a:buNone/>
            </a:pPr>
            <a:r>
              <a:rPr lang="en-US" sz="3200" i="1" dirty="0">
                <a:latin typeface="Verdana" panose="020B0604030504040204" pitchFamily="34" charset="0"/>
                <a:ea typeface="Arial" panose="020B0604020202020204" pitchFamily="34" charset="0"/>
              </a:rPr>
              <a:t>Strengths and Growth Opportunities</a:t>
            </a:r>
            <a:endParaRPr lang="en-US" sz="4000" i="1" dirty="0">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29002751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9D1B2-5EF8-EE24-7AB8-F30B50AE8ECC}"/>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347CCB5-EFA9-20BB-AD13-B8C685B0F664}"/>
              </a:ext>
            </a:extLst>
          </p:cNvPr>
          <p:cNvPicPr>
            <a:picLocks noChangeAspect="1"/>
          </p:cNvPicPr>
          <p:nvPr/>
        </p:nvPicPr>
        <p:blipFill>
          <a:blip r:embed="rId3"/>
          <a:srcRect/>
          <a:stretch/>
        </p:blipFill>
        <p:spPr>
          <a:xfrm>
            <a:off x="0" y="85805"/>
            <a:ext cx="9134474" cy="5138142"/>
          </a:xfrm>
          <a:prstGeom prst="rect">
            <a:avLst/>
          </a:prstGeom>
        </p:spPr>
      </p:pic>
      <p:sp>
        <p:nvSpPr>
          <p:cNvPr id="6" name="Title 5">
            <a:extLst>
              <a:ext uri="{FF2B5EF4-FFF2-40B4-BE49-F238E27FC236}">
                <a16:creationId xmlns:a16="http://schemas.microsoft.com/office/drawing/2014/main" id="{999F160B-C304-AE56-482D-E89A5ADF8908}"/>
              </a:ext>
            </a:extLst>
          </p:cNvPr>
          <p:cNvSpPr>
            <a:spLocks noGrp="1"/>
          </p:cNvSpPr>
          <p:nvPr>
            <p:ph type="title"/>
          </p:nvPr>
        </p:nvSpPr>
        <p:spPr>
          <a:xfrm>
            <a:off x="366200" y="289083"/>
            <a:ext cx="7484374" cy="922637"/>
          </a:xfrm>
        </p:spPr>
        <p:txBody>
          <a:bodyPr/>
          <a:lstStyle/>
          <a:p>
            <a:r>
              <a:rPr lang="en-US" sz="3000" dirty="0">
                <a:solidFill>
                  <a:srgbClr val="00B0F0"/>
                </a:solidFill>
                <a:latin typeface="Verdana" panose="020B0604030504040204" pitchFamily="34" charset="0"/>
                <a:ea typeface="Verdana" panose="020B0604030504040204" pitchFamily="34" charset="0"/>
                <a:cs typeface="Verdana" panose="020B0604030504040204" pitchFamily="34" charset="0"/>
              </a:rPr>
              <a:t>From profile to skills</a:t>
            </a:r>
            <a:endParaRPr lang="en-US" sz="20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2FE922BD-CDC0-6EE2-9E08-533DD3E9A12D}"/>
              </a:ext>
            </a:extLst>
          </p:cNvPr>
          <p:cNvSpPr txBox="1">
            <a:spLocks/>
          </p:cNvSpPr>
          <p:nvPr/>
        </p:nvSpPr>
        <p:spPr bwMode="black">
          <a:xfrm>
            <a:off x="366199" y="1076639"/>
            <a:ext cx="8118043" cy="276799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cap="none" dirty="0">
                <a:solidFill>
                  <a:schemeClr val="tx1"/>
                </a:solidFill>
              </a:rPr>
              <a:t>Your </a:t>
            </a:r>
            <a:r>
              <a:rPr lang="en-US" sz="1800" cap="none" dirty="0">
                <a:solidFill>
                  <a:srgbClr val="92278F"/>
                </a:solidFill>
              </a:rPr>
              <a:t>Core Skills help make your contribution possible</a:t>
            </a:r>
            <a:r>
              <a:rPr lang="en-US" sz="1800" b="0" cap="none" dirty="0">
                <a:solidFill>
                  <a:schemeClr val="tx1"/>
                </a:solidFill>
              </a:rPr>
              <a:t>.</a:t>
            </a:r>
          </a:p>
          <a:p>
            <a:endParaRPr lang="en-US" sz="1800" b="0" cap="none" dirty="0">
              <a:solidFill>
                <a:schemeClr val="tx1"/>
              </a:solidFill>
            </a:endParaRPr>
          </a:p>
          <a:p>
            <a:endParaRPr lang="en-US" sz="1800" b="0" cap="none" dirty="0">
              <a:solidFill>
                <a:schemeClr val="tx1"/>
              </a:solidFill>
            </a:endParaRPr>
          </a:p>
          <a:p>
            <a:r>
              <a:rPr lang="en-US" sz="1800" cap="none" dirty="0">
                <a:solidFill>
                  <a:srgbClr val="92278F"/>
                </a:solidFill>
              </a:rPr>
              <a:t>18 Core Skills</a:t>
            </a:r>
            <a:r>
              <a:rPr lang="en-US" sz="1800" b="0" cap="none" dirty="0">
                <a:solidFill>
                  <a:srgbClr val="92278F"/>
                </a:solidFill>
              </a:rPr>
              <a:t> </a:t>
            </a:r>
            <a:r>
              <a:rPr lang="en-US" sz="1800" b="0" cap="none" dirty="0">
                <a:solidFill>
                  <a:schemeClr val="tx1"/>
                </a:solidFill>
              </a:rPr>
              <a:t>shared across:</a:t>
            </a:r>
          </a:p>
          <a:p>
            <a:pPr marL="285750" indent="-285750">
              <a:buFont typeface="Arial" panose="020B0604020202020204" pitchFamily="34" charset="0"/>
              <a:buChar char="•"/>
            </a:pPr>
            <a:r>
              <a:rPr lang="en-US" sz="1800" b="0" cap="none" dirty="0">
                <a:solidFill>
                  <a:schemeClr val="tx1"/>
                </a:solidFill>
              </a:rPr>
              <a:t>Six Profiles</a:t>
            </a:r>
          </a:p>
          <a:p>
            <a:pPr marL="285750" indent="-285750">
              <a:buFont typeface="Arial" panose="020B0604020202020204" pitchFamily="34" charset="0"/>
              <a:buChar char="•"/>
            </a:pPr>
            <a:r>
              <a:rPr lang="en-US" sz="1800" b="0" cap="none" dirty="0">
                <a:solidFill>
                  <a:schemeClr val="tx1"/>
                </a:solidFill>
              </a:rPr>
              <a:t>Three Mindsets</a:t>
            </a:r>
          </a:p>
          <a:p>
            <a:endParaRPr lang="en-US" sz="1800" b="0" cap="none" dirty="0">
              <a:solidFill>
                <a:schemeClr val="tx1"/>
              </a:solidFill>
            </a:endParaRPr>
          </a:p>
          <a:p>
            <a:endParaRPr lang="en-US" sz="1800" b="0" cap="none" dirty="0">
              <a:solidFill>
                <a:schemeClr val="tx1"/>
              </a:solidFill>
            </a:endParaRPr>
          </a:p>
          <a:p>
            <a:endParaRPr lang="en-US" sz="1800" b="0" cap="none" dirty="0">
              <a:solidFill>
                <a:schemeClr val="tx1"/>
              </a:solidFill>
            </a:endParaRPr>
          </a:p>
          <a:p>
            <a:r>
              <a:rPr lang="en-US" sz="1800" b="0" cap="none" dirty="0">
                <a:solidFill>
                  <a:schemeClr val="tx1"/>
                </a:solidFill>
              </a:rPr>
              <a:t>The meaning of each skill remains consistent. How you apply it is personalized through your Profile.</a:t>
            </a:r>
          </a:p>
        </p:txBody>
      </p:sp>
    </p:spTree>
    <p:extLst>
      <p:ext uri="{BB962C8B-B14F-4D97-AF65-F5344CB8AC3E}">
        <p14:creationId xmlns:p14="http://schemas.microsoft.com/office/powerpoint/2010/main" val="24993229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A52C5-3607-3D37-1D6D-B11F25677CD1}"/>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82788FDB-FFD9-AA47-14A9-2180BA8AE919}"/>
              </a:ext>
            </a:extLst>
          </p:cNvPr>
          <p:cNvPicPr>
            <a:picLocks noChangeAspect="1"/>
          </p:cNvPicPr>
          <p:nvPr/>
        </p:nvPicPr>
        <p:blipFill>
          <a:blip r:embed="rId3"/>
          <a:srcRect/>
          <a:stretch/>
        </p:blipFill>
        <p:spPr>
          <a:xfrm>
            <a:off x="0" y="85805"/>
            <a:ext cx="9134474" cy="5138142"/>
          </a:xfrm>
          <a:prstGeom prst="rect">
            <a:avLst/>
          </a:prstGeom>
        </p:spPr>
      </p:pic>
      <p:sp>
        <p:nvSpPr>
          <p:cNvPr id="6" name="Title 5">
            <a:extLst>
              <a:ext uri="{FF2B5EF4-FFF2-40B4-BE49-F238E27FC236}">
                <a16:creationId xmlns:a16="http://schemas.microsoft.com/office/drawing/2014/main" id="{55F07024-6DA6-4A8B-BDAD-C49BF797CC2C}"/>
              </a:ext>
            </a:extLst>
          </p:cNvPr>
          <p:cNvSpPr>
            <a:spLocks noGrp="1"/>
          </p:cNvSpPr>
          <p:nvPr>
            <p:ph type="title"/>
          </p:nvPr>
        </p:nvSpPr>
        <p:spPr>
          <a:xfrm>
            <a:off x="229137" y="228123"/>
            <a:ext cx="8676200" cy="922637"/>
          </a:xfrm>
        </p:spPr>
        <p:txBody>
          <a:bodyPr/>
          <a:lstStyle/>
          <a:p>
            <a:r>
              <a:rPr lang="en-US" sz="2700" dirty="0">
                <a:solidFill>
                  <a:srgbClr val="00B0F0"/>
                </a:solidFill>
                <a:latin typeface="Verdana" panose="020B0604030504040204" pitchFamily="34" charset="0"/>
                <a:ea typeface="Verdana" panose="020B0604030504040204" pitchFamily="34" charset="0"/>
                <a:cs typeface="Verdana" panose="020B0604030504040204" pitchFamily="34" charset="0"/>
              </a:rPr>
              <a:t>skills you use and strengthen</a:t>
            </a:r>
            <a:endParaRPr lang="en-US" sz="27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50466A03-FCC2-6722-49B6-1C1E92EBD3B4}"/>
              </a:ext>
            </a:extLst>
          </p:cNvPr>
          <p:cNvSpPr txBox="1">
            <a:spLocks/>
          </p:cNvSpPr>
          <p:nvPr/>
        </p:nvSpPr>
        <p:spPr bwMode="black">
          <a:xfrm>
            <a:off x="238663" y="907195"/>
            <a:ext cx="8137720" cy="349536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cap="none" dirty="0">
                <a:solidFill>
                  <a:schemeClr val="tx1"/>
                </a:solidFill>
              </a:rPr>
              <a:t>Your report offers two ways to explore your skills.</a:t>
            </a:r>
          </a:p>
          <a:p>
            <a:endParaRPr lang="en-US" sz="1800" b="0" cap="none" dirty="0">
              <a:solidFill>
                <a:schemeClr val="tx1"/>
              </a:solidFill>
            </a:endParaRPr>
          </a:p>
          <a:p>
            <a:r>
              <a:rPr lang="en-US" sz="1800" cap="none" dirty="0">
                <a:solidFill>
                  <a:srgbClr val="92278F"/>
                </a:solidFill>
              </a:rPr>
              <a:t>Primary Strengths</a:t>
            </a:r>
          </a:p>
          <a:p>
            <a:pPr marL="285750" indent="-285750">
              <a:buFont typeface="Arial" panose="020B0604020202020204" pitchFamily="34" charset="0"/>
              <a:buChar char="•"/>
            </a:pPr>
            <a:r>
              <a:rPr lang="en-US" sz="1800" b="0" cap="none" dirty="0">
                <a:solidFill>
                  <a:schemeClr val="tx1"/>
                </a:solidFill>
              </a:rPr>
              <a:t>Skills you may already use naturally and consistently.</a:t>
            </a:r>
          </a:p>
          <a:p>
            <a:endParaRPr lang="en-US" sz="1800" b="0" cap="none" dirty="0">
              <a:solidFill>
                <a:schemeClr val="tx1"/>
              </a:solidFill>
            </a:endParaRPr>
          </a:p>
          <a:p>
            <a:r>
              <a:rPr lang="en-US" sz="1800" cap="none" dirty="0">
                <a:solidFill>
                  <a:srgbClr val="92278F"/>
                </a:solidFill>
              </a:rPr>
              <a:t>Growth Opportunities</a:t>
            </a:r>
          </a:p>
          <a:p>
            <a:pPr marL="285750" indent="-285750">
              <a:buFont typeface="Arial" panose="020B0604020202020204" pitchFamily="34" charset="0"/>
              <a:buChar char="•"/>
            </a:pPr>
            <a:r>
              <a:rPr lang="en-US" sz="1800" b="0" cap="none" dirty="0">
                <a:solidFill>
                  <a:schemeClr val="tx1"/>
                </a:solidFill>
              </a:rPr>
              <a:t>Skills that could expand your effectiveness or help you respond differently.</a:t>
            </a:r>
          </a:p>
          <a:p>
            <a:endParaRPr lang="en-US" sz="1800" b="0" cap="none" dirty="0">
              <a:solidFill>
                <a:schemeClr val="tx1"/>
              </a:solidFill>
            </a:endParaRPr>
          </a:p>
          <a:p>
            <a:r>
              <a:rPr lang="en-US" sz="1800" b="0" cap="none" dirty="0">
                <a:solidFill>
                  <a:schemeClr val="tx1"/>
                </a:solidFill>
              </a:rPr>
              <a:t>A Growth Opportunity </a:t>
            </a:r>
            <a:r>
              <a:rPr lang="en-US" sz="1800" cap="none" dirty="0">
                <a:solidFill>
                  <a:srgbClr val="92278F"/>
                </a:solidFill>
              </a:rPr>
              <a:t>is not a flaw</a:t>
            </a:r>
            <a:r>
              <a:rPr lang="en-US" sz="1800" b="0" cap="none" dirty="0">
                <a:solidFill>
                  <a:schemeClr val="tx1"/>
                </a:solidFill>
              </a:rPr>
              <a:t>. It is a capacity you can continue developing.</a:t>
            </a:r>
          </a:p>
        </p:txBody>
      </p:sp>
    </p:spTree>
    <p:extLst>
      <p:ext uri="{BB962C8B-B14F-4D97-AF65-F5344CB8AC3E}">
        <p14:creationId xmlns:p14="http://schemas.microsoft.com/office/powerpoint/2010/main" val="2465030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4D621-D009-5DBB-5EEC-400650B40999}"/>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D8EC9D7-0E0F-D4DE-9E08-4DFCB4B80E01}"/>
              </a:ext>
            </a:extLst>
          </p:cNvPr>
          <p:cNvPicPr>
            <a:picLocks noChangeAspect="1"/>
          </p:cNvPicPr>
          <p:nvPr/>
        </p:nvPicPr>
        <p:blipFill>
          <a:blip r:embed="rId3"/>
          <a:srcRect/>
          <a:stretch/>
        </p:blipFill>
        <p:spPr>
          <a:xfrm>
            <a:off x="0" y="85805"/>
            <a:ext cx="9134474" cy="5138142"/>
          </a:xfrm>
          <a:prstGeom prst="rect">
            <a:avLst/>
          </a:prstGeom>
        </p:spPr>
      </p:pic>
      <p:sp>
        <p:nvSpPr>
          <p:cNvPr id="6" name="Title 5">
            <a:extLst>
              <a:ext uri="{FF2B5EF4-FFF2-40B4-BE49-F238E27FC236}">
                <a16:creationId xmlns:a16="http://schemas.microsoft.com/office/drawing/2014/main" id="{82C44967-5A54-945A-97D5-BF7589AC0719}"/>
              </a:ext>
            </a:extLst>
          </p:cNvPr>
          <p:cNvSpPr>
            <a:spLocks noGrp="1"/>
          </p:cNvSpPr>
          <p:nvPr>
            <p:ph type="title"/>
          </p:nvPr>
        </p:nvSpPr>
        <p:spPr>
          <a:xfrm>
            <a:off x="229137" y="228123"/>
            <a:ext cx="8676200" cy="922637"/>
          </a:xfrm>
        </p:spPr>
        <p:txBody>
          <a:bodyPr/>
          <a:lstStyle/>
          <a:p>
            <a:r>
              <a:rPr lang="en-US" sz="2700" dirty="0">
                <a:solidFill>
                  <a:srgbClr val="00B0F0"/>
                </a:solidFill>
                <a:latin typeface="Verdana" panose="020B0604030504040204" pitchFamily="34" charset="0"/>
                <a:ea typeface="Verdana" panose="020B0604030504040204" pitchFamily="34" charset="0"/>
                <a:cs typeface="Verdana" panose="020B0604030504040204" pitchFamily="34" charset="0"/>
              </a:rPr>
              <a:t>Name your skills</a:t>
            </a:r>
            <a:endParaRPr lang="en-US" sz="2700" b="0" dirty="0">
              <a:solidFill>
                <a:srgbClr val="0060AF"/>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5709572D-CE1A-989E-BEB1-CB98A3E87A14}"/>
              </a:ext>
            </a:extLst>
          </p:cNvPr>
          <p:cNvSpPr txBox="1">
            <a:spLocks/>
          </p:cNvSpPr>
          <p:nvPr/>
        </p:nvSpPr>
        <p:spPr bwMode="black">
          <a:xfrm>
            <a:off x="238663" y="907195"/>
            <a:ext cx="8137720" cy="349536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cap="none" dirty="0">
                <a:solidFill>
                  <a:schemeClr val="tx1"/>
                </a:solidFill>
              </a:rPr>
              <a:t>Return to the </a:t>
            </a:r>
            <a:r>
              <a:rPr lang="en-US" sz="1800" cap="none" dirty="0">
                <a:solidFill>
                  <a:srgbClr val="92278F"/>
                </a:solidFill>
              </a:rPr>
              <a:t>Primary Strengths </a:t>
            </a:r>
            <a:r>
              <a:rPr lang="en-US" sz="1800" b="0" cap="none" dirty="0">
                <a:solidFill>
                  <a:schemeClr val="tx1"/>
                </a:solidFill>
              </a:rPr>
              <a:t>and </a:t>
            </a:r>
            <a:r>
              <a:rPr lang="en-US" sz="1800" cap="none" dirty="0">
                <a:solidFill>
                  <a:srgbClr val="92278F"/>
                </a:solidFill>
              </a:rPr>
              <a:t>Growth Opportunities </a:t>
            </a:r>
            <a:r>
              <a:rPr lang="en-US" sz="1800" b="0" cap="none" dirty="0">
                <a:solidFill>
                  <a:schemeClr val="tx1"/>
                </a:solidFill>
              </a:rPr>
              <a:t>in your report on Page 2.</a:t>
            </a:r>
          </a:p>
          <a:p>
            <a:endParaRPr lang="en-US" sz="1800" b="0" cap="none" dirty="0">
              <a:solidFill>
                <a:schemeClr val="tx1"/>
              </a:solidFill>
            </a:endParaRPr>
          </a:p>
          <a:p>
            <a:r>
              <a:rPr lang="en-US" sz="1800" b="0" cap="none" dirty="0">
                <a:solidFill>
                  <a:schemeClr val="tx1"/>
                </a:solidFill>
              </a:rPr>
              <a:t>Name </a:t>
            </a:r>
            <a:r>
              <a:rPr lang="en-US" sz="1800" cap="none" dirty="0">
                <a:solidFill>
                  <a:srgbClr val="92278F"/>
                </a:solidFill>
              </a:rPr>
              <a:t>one skill </a:t>
            </a:r>
            <a:r>
              <a:rPr lang="en-US" sz="1800" b="0" cap="none" dirty="0">
                <a:solidFill>
                  <a:schemeClr val="tx1"/>
                </a:solidFill>
              </a:rPr>
              <a:t>that represents:</a:t>
            </a:r>
          </a:p>
          <a:p>
            <a:endParaRPr lang="en-US" sz="1800" b="0" cap="none" dirty="0">
              <a:solidFill>
                <a:schemeClr val="tx1"/>
              </a:solidFill>
            </a:endParaRPr>
          </a:p>
          <a:p>
            <a:pPr marL="285750" indent="-285750">
              <a:buFont typeface="Arial" panose="020B0604020202020204" pitchFamily="34" charset="0"/>
              <a:buChar char="•"/>
            </a:pPr>
            <a:r>
              <a:rPr lang="en-US" sz="1800" b="0" i="1" cap="none" dirty="0">
                <a:solidFill>
                  <a:schemeClr val="tx1"/>
                </a:solidFill>
              </a:rPr>
              <a:t>A strength you recognize</a:t>
            </a:r>
          </a:p>
          <a:p>
            <a:pPr marL="285750" indent="-285750">
              <a:buFont typeface="Arial" panose="020B0604020202020204" pitchFamily="34" charset="0"/>
              <a:buChar char="•"/>
            </a:pPr>
            <a:r>
              <a:rPr lang="en-US" sz="1800" b="0" i="1" cap="none" dirty="0">
                <a:solidFill>
                  <a:schemeClr val="tx1"/>
                </a:solidFill>
              </a:rPr>
              <a:t>A skill you want to use more intentionally</a:t>
            </a:r>
          </a:p>
          <a:p>
            <a:pPr marL="285750" indent="-285750">
              <a:buFont typeface="Arial" panose="020B0604020202020204" pitchFamily="34" charset="0"/>
              <a:buChar char="•"/>
            </a:pPr>
            <a:r>
              <a:rPr lang="en-US" sz="1800" b="0" i="1" cap="none" dirty="0">
                <a:solidFill>
                  <a:schemeClr val="tx1"/>
                </a:solidFill>
              </a:rPr>
              <a:t>A growth opportunity you want to explore</a:t>
            </a:r>
          </a:p>
          <a:p>
            <a:pPr marL="285750" indent="-285750">
              <a:buFont typeface="Arial" panose="020B0604020202020204" pitchFamily="34" charset="0"/>
              <a:buChar char="•"/>
            </a:pPr>
            <a:r>
              <a:rPr lang="en-US" sz="1800" b="0" i="1" cap="none" dirty="0">
                <a:solidFill>
                  <a:schemeClr val="tx1"/>
                </a:solidFill>
              </a:rPr>
              <a:t>Enter only the skill’s name.</a:t>
            </a:r>
          </a:p>
          <a:p>
            <a:pPr marL="285750" indent="-285750">
              <a:buFont typeface="Arial" panose="020B0604020202020204" pitchFamily="34" charset="0"/>
              <a:buChar char="•"/>
            </a:pPr>
            <a:endParaRPr lang="en-US" sz="1800" b="0" i="1" cap="none" dirty="0">
              <a:solidFill>
                <a:schemeClr val="tx1"/>
              </a:solidFill>
            </a:endParaRPr>
          </a:p>
          <a:p>
            <a:pPr marL="285750" indent="-285750">
              <a:buFont typeface="Arial" panose="020B0604020202020204" pitchFamily="34" charset="0"/>
              <a:buChar char="•"/>
            </a:pPr>
            <a:endParaRPr lang="en-US" sz="1800" b="0" i="1" cap="none" dirty="0">
              <a:solidFill>
                <a:schemeClr val="tx1"/>
              </a:solidFill>
            </a:endParaRPr>
          </a:p>
          <a:p>
            <a:r>
              <a:rPr lang="en-US" sz="1800" cap="none" dirty="0">
                <a:solidFill>
                  <a:srgbClr val="92278F"/>
                </a:solidFill>
              </a:rPr>
              <a:t>Share it out loud with the group</a:t>
            </a:r>
            <a:r>
              <a:rPr lang="en-US" sz="1800" cap="none" dirty="0">
                <a:solidFill>
                  <a:schemeClr val="tx1"/>
                </a:solidFill>
              </a:rPr>
              <a:t>.</a:t>
            </a:r>
            <a:endParaRPr lang="en-US" sz="1800" cap="none" dirty="0">
              <a:solidFill>
                <a:srgbClr val="92278F"/>
              </a:solidFill>
            </a:endParaRPr>
          </a:p>
        </p:txBody>
      </p:sp>
    </p:spTree>
    <p:extLst>
      <p:ext uri="{BB962C8B-B14F-4D97-AF65-F5344CB8AC3E}">
        <p14:creationId xmlns:p14="http://schemas.microsoft.com/office/powerpoint/2010/main" val="234114871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8B04F-053D-96D6-0909-3BCC484FE3D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5606C86-0498-BF37-0D46-20F8467887A9}"/>
              </a:ext>
            </a:extLst>
          </p:cNvPr>
          <p:cNvPicPr>
            <a:picLocks noChangeAspect="1"/>
          </p:cNvPicPr>
          <p:nvPr/>
        </p:nvPicPr>
        <p:blipFill>
          <a:blip r:embed="rId3"/>
          <a:srcRect/>
          <a:stretch/>
        </p:blipFill>
        <p:spPr>
          <a:xfrm>
            <a:off x="4763" y="2680"/>
            <a:ext cx="9139235" cy="5140820"/>
          </a:xfrm>
          <a:prstGeom prst="rect">
            <a:avLst/>
          </a:prstGeom>
        </p:spPr>
      </p:pic>
      <p:sp>
        <p:nvSpPr>
          <p:cNvPr id="7" name="Title 5">
            <a:extLst>
              <a:ext uri="{FF2B5EF4-FFF2-40B4-BE49-F238E27FC236}">
                <a16:creationId xmlns:a16="http://schemas.microsoft.com/office/drawing/2014/main" id="{0AF42092-4ADB-50D7-995E-5E344D58D4BC}"/>
              </a:ext>
            </a:extLst>
          </p:cNvPr>
          <p:cNvSpPr txBox="1">
            <a:spLocks/>
          </p:cNvSpPr>
          <p:nvPr/>
        </p:nvSpPr>
        <p:spPr bwMode="black">
          <a:xfrm>
            <a:off x="1301875" y="1950312"/>
            <a:ext cx="7837362" cy="241539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3200" dirty="0"/>
              <a:t>Understanding Your Impact: </a:t>
            </a:r>
          </a:p>
          <a:p>
            <a:endParaRPr lang="en-US" sz="3200" i="1" dirty="0"/>
          </a:p>
          <a:p>
            <a:r>
              <a:rPr lang="en-US" sz="3200" i="1" dirty="0"/>
              <a:t>Where Your Strengths Build Connection</a:t>
            </a:r>
            <a:endParaRPr lang="en-US" sz="3200" i="1" kern="0" dirty="0"/>
          </a:p>
        </p:txBody>
      </p:sp>
    </p:spTree>
    <p:extLst>
      <p:ext uri="{BB962C8B-B14F-4D97-AF65-F5344CB8AC3E}">
        <p14:creationId xmlns:p14="http://schemas.microsoft.com/office/powerpoint/2010/main" val="17680291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19711-005B-8E30-C1DE-2DD8E53BA9A7}"/>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6537AF49-0E96-3966-54B3-AF2B1793CAE7}"/>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502A5301-23B7-7EFE-14DB-22BCCDB10591}"/>
              </a:ext>
            </a:extLst>
          </p:cNvPr>
          <p:cNvSpPr>
            <a:spLocks noGrp="1"/>
          </p:cNvSpPr>
          <p:nvPr>
            <p:ph type="title"/>
          </p:nvPr>
        </p:nvSpPr>
        <p:spPr>
          <a:xfrm>
            <a:off x="366200" y="289083"/>
            <a:ext cx="7977700" cy="922637"/>
          </a:xfrm>
        </p:spPr>
        <p:txBody>
          <a:bodyPr/>
          <a:lstStyle/>
          <a:p>
            <a: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t>Where You Create Impact</a:t>
            </a:r>
            <a:endParaRPr lang="en-US" sz="2000"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72E439FF-9327-9022-D846-0DCBD644780E}"/>
              </a:ext>
            </a:extLst>
          </p:cNvPr>
          <p:cNvSpPr txBox="1">
            <a:spLocks/>
          </p:cNvSpPr>
          <p:nvPr/>
        </p:nvSpPr>
        <p:spPr bwMode="black">
          <a:xfrm>
            <a:off x="366200" y="898685"/>
            <a:ext cx="8237473" cy="29934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Your Profile, Mindset, and skills can influence three interconnected areas.</a:t>
            </a:r>
          </a:p>
          <a:p>
            <a:endPar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700" cap="none" dirty="0">
                <a:solidFill>
                  <a:srgbClr val="C00000"/>
                </a:solidFill>
                <a:latin typeface="Verdana" panose="020B0604030504040204" pitchFamily="34" charset="0"/>
                <a:ea typeface="Verdana" panose="020B0604030504040204" pitchFamily="34" charset="0"/>
                <a:cs typeface="Verdana" panose="020B0604030504040204" pitchFamily="34" charset="0"/>
              </a:rPr>
              <a:t>Individual</a:t>
            </a:r>
          </a:p>
          <a:p>
            <a:pPr marL="285750" indent="-285750">
              <a:buFont typeface="Arial" panose="020B0604020202020204" pitchFamily="34" charset="0"/>
              <a:buChar char="•"/>
            </a:pPr>
            <a:r>
              <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How another person experiences support, understanding, purpose, belonging, and opportunities to contribute.</a:t>
            </a:r>
          </a:p>
          <a:p>
            <a:endPar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700" cap="none" dirty="0">
                <a:solidFill>
                  <a:srgbClr val="C00000"/>
                </a:solidFill>
                <a:latin typeface="Verdana" panose="020B0604030504040204" pitchFamily="34" charset="0"/>
                <a:ea typeface="Verdana" panose="020B0604030504040204" pitchFamily="34" charset="0"/>
                <a:cs typeface="Verdana" panose="020B0604030504040204" pitchFamily="34" charset="0"/>
              </a:rPr>
              <a:t>Organization</a:t>
            </a:r>
          </a:p>
          <a:p>
            <a:pPr marL="285750" indent="-285750">
              <a:buFont typeface="Arial" panose="020B0604020202020204" pitchFamily="34" charset="0"/>
              <a:buChar char="•"/>
            </a:pPr>
            <a:r>
              <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How meetings, programs, practices, systems, leadership, and culture support connection.</a:t>
            </a:r>
          </a:p>
          <a:p>
            <a:endPar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700" cap="none" dirty="0">
                <a:solidFill>
                  <a:srgbClr val="C00000"/>
                </a:solidFill>
                <a:latin typeface="Verdana" panose="020B0604030504040204" pitchFamily="34" charset="0"/>
                <a:ea typeface="Verdana" panose="020B0604030504040204" pitchFamily="34" charset="0"/>
                <a:cs typeface="Verdana" panose="020B0604030504040204" pitchFamily="34" charset="0"/>
              </a:rPr>
              <a:t>Community</a:t>
            </a:r>
          </a:p>
          <a:p>
            <a:pPr marL="285750" indent="-285750">
              <a:buFont typeface="Arial" panose="020B0604020202020204" pitchFamily="34" charset="0"/>
              <a:buChar char="•"/>
            </a:pPr>
            <a:r>
              <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How partnerships, trust, coordinated action, and progress toward shared goals develop.</a:t>
            </a:r>
            <a:endParaRPr lang="en-US" sz="2400" i="1" kern="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1595090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5D06E-F54C-BF9D-F5F4-8C374DA91C35}"/>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276FD9D7-E4B5-BF3B-4802-C99497777CCF}"/>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4B2FAC71-06FF-77BB-3905-5D5BC49B674B}"/>
              </a:ext>
            </a:extLst>
          </p:cNvPr>
          <p:cNvSpPr>
            <a:spLocks noGrp="1"/>
          </p:cNvSpPr>
          <p:nvPr>
            <p:ph type="title"/>
          </p:nvPr>
        </p:nvSpPr>
        <p:spPr>
          <a:xfrm>
            <a:off x="366200" y="289083"/>
            <a:ext cx="7977700" cy="922637"/>
          </a:xfrm>
        </p:spPr>
        <p:txBody>
          <a:bodyPr/>
          <a:lstStyle/>
          <a:p>
            <a:r>
              <a:rPr lang="en-US" sz="3000" dirty="0">
                <a:solidFill>
                  <a:srgbClr val="C6168D"/>
                </a:solidFill>
                <a:latin typeface="Verdana" panose="020B0604030504040204" pitchFamily="34" charset="0"/>
                <a:ea typeface="Verdana" panose="020B0604030504040204" pitchFamily="34" charset="0"/>
                <a:cs typeface="Verdana" panose="020B0604030504040204" pitchFamily="34" charset="0"/>
              </a:rPr>
              <a:t>Impact builds across levels</a:t>
            </a:r>
            <a:endParaRPr lang="en-US" sz="2000" b="0" dirty="0">
              <a:solidFill>
                <a:srgbClr val="5C2E91"/>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42A96671-B324-4988-FC1B-C270E936E8A9}"/>
              </a:ext>
            </a:extLst>
          </p:cNvPr>
          <p:cNvSpPr txBox="1">
            <a:spLocks/>
          </p:cNvSpPr>
          <p:nvPr/>
        </p:nvSpPr>
        <p:spPr bwMode="black">
          <a:xfrm>
            <a:off x="238879" y="3665251"/>
            <a:ext cx="3426107" cy="70659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700" cap="none" dirty="0">
                <a:solidFill>
                  <a:srgbClr val="C00000"/>
                </a:solidFill>
                <a:latin typeface="Verdana" panose="020B0604030504040204" pitchFamily="34" charset="0"/>
                <a:ea typeface="Verdana" panose="020B0604030504040204" pitchFamily="34" charset="0"/>
                <a:cs typeface="Verdana" panose="020B0604030504040204" pitchFamily="34" charset="0"/>
              </a:rPr>
              <a:t>Individual interactions</a:t>
            </a:r>
          </a:p>
          <a:p>
            <a:r>
              <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become repeated practices</a:t>
            </a:r>
          </a:p>
        </p:txBody>
      </p:sp>
      <p:sp>
        <p:nvSpPr>
          <p:cNvPr id="3" name="Title 5">
            <a:extLst>
              <a:ext uri="{FF2B5EF4-FFF2-40B4-BE49-F238E27FC236}">
                <a16:creationId xmlns:a16="http://schemas.microsoft.com/office/drawing/2014/main" id="{3D01533A-A965-48B2-046D-96C21764BF04}"/>
              </a:ext>
            </a:extLst>
          </p:cNvPr>
          <p:cNvSpPr txBox="1">
            <a:spLocks/>
          </p:cNvSpPr>
          <p:nvPr/>
        </p:nvSpPr>
        <p:spPr bwMode="black">
          <a:xfrm>
            <a:off x="2137740" y="2280063"/>
            <a:ext cx="3426107" cy="80693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700" cap="none" dirty="0">
                <a:solidFill>
                  <a:srgbClr val="C00000"/>
                </a:solidFill>
                <a:latin typeface="Verdana" panose="020B0604030504040204" pitchFamily="34" charset="0"/>
                <a:ea typeface="Verdana" panose="020B0604030504040204" pitchFamily="34" charset="0"/>
                <a:cs typeface="Verdana" panose="020B0604030504040204" pitchFamily="34" charset="0"/>
              </a:rPr>
              <a:t>Repeated practices</a:t>
            </a:r>
          </a:p>
          <a:p>
            <a:r>
              <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shape organizational culture</a:t>
            </a:r>
            <a:endParaRPr lang="en-US" sz="2400" i="1" kern="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
        <p:nvSpPr>
          <p:cNvPr id="5" name="Title 5">
            <a:extLst>
              <a:ext uri="{FF2B5EF4-FFF2-40B4-BE49-F238E27FC236}">
                <a16:creationId xmlns:a16="http://schemas.microsoft.com/office/drawing/2014/main" id="{7467C479-7F9C-6D55-547B-DB1DBF4C54B1}"/>
              </a:ext>
            </a:extLst>
          </p:cNvPr>
          <p:cNvSpPr txBox="1">
            <a:spLocks/>
          </p:cNvSpPr>
          <p:nvPr/>
        </p:nvSpPr>
        <p:spPr bwMode="black">
          <a:xfrm>
            <a:off x="4264381" y="1011143"/>
            <a:ext cx="5092862" cy="88058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700" cap="none" dirty="0">
                <a:solidFill>
                  <a:srgbClr val="C00000"/>
                </a:solidFill>
                <a:latin typeface="Verdana" panose="020B0604030504040204" pitchFamily="34" charset="0"/>
                <a:ea typeface="Verdana" panose="020B0604030504040204" pitchFamily="34" charset="0"/>
                <a:cs typeface="Verdana" panose="020B0604030504040204" pitchFamily="34" charset="0"/>
              </a:rPr>
              <a:t>Organizational</a:t>
            </a:r>
            <a:r>
              <a:rPr lang="en-US" sz="1700" cap="none" dirty="0">
                <a:solidFill>
                  <a:schemeClr val="tx1"/>
                </a:solidFill>
                <a:latin typeface="Verdana" panose="020B0604030504040204" pitchFamily="34" charset="0"/>
                <a:ea typeface="Verdana" panose="020B0604030504040204" pitchFamily="34" charset="0"/>
                <a:cs typeface="Verdana" panose="020B0604030504040204" pitchFamily="34" charset="0"/>
              </a:rPr>
              <a:t> </a:t>
            </a:r>
            <a:r>
              <a:rPr lang="en-US" sz="1700" cap="none" dirty="0">
                <a:solidFill>
                  <a:srgbClr val="C00000"/>
                </a:solidFill>
                <a:latin typeface="Verdana" panose="020B0604030504040204" pitchFamily="34" charset="0"/>
                <a:ea typeface="Verdana" panose="020B0604030504040204" pitchFamily="34" charset="0"/>
                <a:cs typeface="Verdana" panose="020B0604030504040204" pitchFamily="34" charset="0"/>
              </a:rPr>
              <a:t>culture</a:t>
            </a:r>
          </a:p>
          <a:p>
            <a:r>
              <a:rPr lang="en-US" sz="17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influences how a Y shows up in community</a:t>
            </a:r>
          </a:p>
        </p:txBody>
      </p:sp>
      <p:cxnSp>
        <p:nvCxnSpPr>
          <p:cNvPr id="13" name="Straight Arrow Connector 12">
            <a:extLst>
              <a:ext uri="{FF2B5EF4-FFF2-40B4-BE49-F238E27FC236}">
                <a16:creationId xmlns:a16="http://schemas.microsoft.com/office/drawing/2014/main" id="{CF69CC75-CAA3-3408-C6BE-091387045849}"/>
              </a:ext>
            </a:extLst>
          </p:cNvPr>
          <p:cNvCxnSpPr>
            <a:cxnSpLocks/>
          </p:cNvCxnSpPr>
          <p:nvPr/>
        </p:nvCxnSpPr>
        <p:spPr bwMode="auto">
          <a:xfrm flipV="1">
            <a:off x="1659602" y="3185408"/>
            <a:ext cx="478138" cy="381428"/>
          </a:xfrm>
          <a:prstGeom prst="straightConnector1">
            <a:avLst/>
          </a:prstGeom>
          <a:solidFill>
            <a:schemeClr val="accent1"/>
          </a:solidFill>
          <a:ln w="76200" cap="flat" cmpd="sng" algn="ctr">
            <a:solidFill>
              <a:schemeClr val="tx1"/>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65DC2C08-3952-E9BB-90AB-39EA975E495D}"/>
              </a:ext>
            </a:extLst>
          </p:cNvPr>
          <p:cNvCxnSpPr>
            <a:cxnSpLocks/>
          </p:cNvCxnSpPr>
          <p:nvPr/>
        </p:nvCxnSpPr>
        <p:spPr bwMode="auto">
          <a:xfrm flipV="1">
            <a:off x="3617657" y="1738899"/>
            <a:ext cx="478138" cy="381428"/>
          </a:xfrm>
          <a:prstGeom prst="straightConnector1">
            <a:avLst/>
          </a:prstGeom>
          <a:solidFill>
            <a:schemeClr val="accent1"/>
          </a:solidFill>
          <a:ln w="76200"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77366915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23F62-6E24-6893-7D1C-D681C271A3A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6D66755-19BE-B2C6-E0DC-D4728A27EB46}"/>
              </a:ext>
            </a:extLst>
          </p:cNvPr>
          <p:cNvPicPr>
            <a:picLocks noChangeAspect="1"/>
          </p:cNvPicPr>
          <p:nvPr/>
        </p:nvPicPr>
        <p:blipFill>
          <a:blip r:embed="rId3"/>
          <a:srcRect/>
          <a:stretch/>
        </p:blipFill>
        <p:spPr>
          <a:xfrm>
            <a:off x="4763" y="2680"/>
            <a:ext cx="9139235" cy="5140820"/>
          </a:xfrm>
          <a:prstGeom prst="rect">
            <a:avLst/>
          </a:prstGeom>
        </p:spPr>
      </p:pic>
      <p:sp>
        <p:nvSpPr>
          <p:cNvPr id="7" name="Title 5">
            <a:extLst>
              <a:ext uri="{FF2B5EF4-FFF2-40B4-BE49-F238E27FC236}">
                <a16:creationId xmlns:a16="http://schemas.microsoft.com/office/drawing/2014/main" id="{573E8F2D-6992-193F-2A34-C7ADB3F24086}"/>
              </a:ext>
            </a:extLst>
          </p:cNvPr>
          <p:cNvSpPr txBox="1">
            <a:spLocks/>
          </p:cNvSpPr>
          <p:nvPr/>
        </p:nvSpPr>
        <p:spPr bwMode="black">
          <a:xfrm>
            <a:off x="1440493" y="2137315"/>
            <a:ext cx="7540242" cy="138965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lvl="0" algn="ctr"/>
            <a:r>
              <a:rPr lang="en-US" sz="3200" dirty="0"/>
              <a:t>Build Your Blueprint Commitment</a:t>
            </a:r>
          </a:p>
        </p:txBody>
      </p:sp>
    </p:spTree>
    <p:extLst>
      <p:ext uri="{BB962C8B-B14F-4D97-AF65-F5344CB8AC3E}">
        <p14:creationId xmlns:p14="http://schemas.microsoft.com/office/powerpoint/2010/main" val="29514083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2F78C-5D38-1883-588D-907417EB016F}"/>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7F05F1AB-2B24-9201-6A4A-B0563285CA30}"/>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EB698604-E37A-3EFD-C961-DA7E65E54804}"/>
              </a:ext>
            </a:extLst>
          </p:cNvPr>
          <p:cNvSpPr>
            <a:spLocks noGrp="1"/>
          </p:cNvSpPr>
          <p:nvPr>
            <p:ph type="title"/>
          </p:nvPr>
        </p:nvSpPr>
        <p:spPr>
          <a:xfrm>
            <a:off x="183098" y="276436"/>
            <a:ext cx="8777800" cy="922637"/>
          </a:xfrm>
        </p:spPr>
        <p:txBody>
          <a:bodyPr/>
          <a:lstStyle/>
          <a:p>
            <a:r>
              <a:rPr lang="en-US" sz="3000" dirty="0">
                <a:solidFill>
                  <a:srgbClr val="FF0000"/>
                </a:solidFill>
                <a:latin typeface="Verdana" panose="020B0604030504040204" pitchFamily="34" charset="0"/>
                <a:ea typeface="Verdana" panose="020B0604030504040204" pitchFamily="34" charset="0"/>
                <a:cs typeface="Verdana" panose="020B0604030504040204" pitchFamily="34" charset="0"/>
              </a:rPr>
              <a:t>Build your blueprint commitment</a:t>
            </a:r>
            <a:endParaRPr lang="en-US" sz="2000" dirty="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71972104-439E-BC00-012E-19BE9C121508}"/>
              </a:ext>
            </a:extLst>
          </p:cNvPr>
          <p:cNvSpPr txBox="1">
            <a:spLocks/>
          </p:cNvSpPr>
          <p:nvPr/>
        </p:nvSpPr>
        <p:spPr bwMode="black">
          <a:xfrm>
            <a:off x="366200" y="933319"/>
            <a:ext cx="7484374" cy="34724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Return to your report and identify:</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628589" lvl="1" indent="-285750">
              <a:buFont typeface="Arial" panose="020B0604020202020204" pitchFamily="34" charset="0"/>
              <a:buChar char="•"/>
            </a:pPr>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Mindset:</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 What motivates you?</a:t>
            </a:r>
          </a:p>
          <a:p>
            <a:pPr marL="628589" lvl="1" indent="-285750">
              <a:buFont typeface="Arial" panose="020B0604020202020204" pitchFamily="34" charset="0"/>
              <a:buChar char="•"/>
            </a:pPr>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Profile</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 How do you naturally contribute?</a:t>
            </a:r>
          </a:p>
          <a:p>
            <a:pPr marL="628589" lvl="1" indent="-285750">
              <a:buFont typeface="Arial" panose="020B0604020202020204" pitchFamily="34" charset="0"/>
              <a:buChar char="•"/>
            </a:pPr>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Core Skill: </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What will you use or strengthen?</a:t>
            </a:r>
          </a:p>
          <a:p>
            <a:pPr marL="628589" lvl="1" indent="-285750">
              <a:buFont typeface="Arial" panose="020B0604020202020204" pitchFamily="34" charset="0"/>
              <a:buChar char="•"/>
            </a:pPr>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Impact:</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 Who or what do you want to influence?</a:t>
            </a:r>
          </a:p>
          <a:p>
            <a:pPr marL="628589" lvl="1" indent="-285750">
              <a:buFont typeface="Arial" panose="020B0604020202020204" pitchFamily="34" charset="0"/>
              <a:buChar char="•"/>
            </a:pPr>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Practice:</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 What specific action will you take?</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Take </a:t>
            </a:r>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60 seconds </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to bring these pieces together.</a:t>
            </a:r>
            <a:endParaRPr lang="en-US" sz="1800" b="0" kern="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665928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652BD-CBB6-698F-0CFC-2633FC2B48B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687363C2-BF72-AC92-C2A4-9369968F0D46}"/>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2D876F73-2F86-7A76-048E-681E141F6F86}"/>
              </a:ext>
            </a:extLst>
          </p:cNvPr>
          <p:cNvSpPr>
            <a:spLocks noGrp="1"/>
          </p:cNvSpPr>
          <p:nvPr>
            <p:ph type="title"/>
          </p:nvPr>
        </p:nvSpPr>
        <p:spPr>
          <a:xfrm>
            <a:off x="366200" y="289083"/>
            <a:ext cx="7484374" cy="922637"/>
          </a:xfrm>
        </p:spPr>
        <p:txBody>
          <a:bodyPr/>
          <a:lstStyle/>
          <a:p>
            <a:r>
              <a:rPr lang="es-ES" sz="3000" dirty="0">
                <a:solidFill>
                  <a:srgbClr val="C00000"/>
                </a:solidFill>
                <a:latin typeface="Verdana" panose="020B0604030504040204" pitchFamily="34" charset="0"/>
                <a:ea typeface="Verdana" panose="020B0604030504040204" pitchFamily="34" charset="0"/>
                <a:cs typeface="Verdana" panose="020B0604030504040204" pitchFamily="34" charset="0"/>
              </a:rPr>
              <a:t>DRAFT YOUR COMMITMENT</a:t>
            </a:r>
            <a:endParaRPr lang="en-US" sz="2000" b="0" dirty="0">
              <a:solidFill>
                <a:srgbClr val="C00000"/>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95C9216A-8588-4DE5-FBD3-AF82C64E6AB6}"/>
              </a:ext>
            </a:extLst>
          </p:cNvPr>
          <p:cNvSpPr txBox="1">
            <a:spLocks/>
          </p:cNvSpPr>
          <p:nvPr/>
        </p:nvSpPr>
        <p:spPr bwMode="black">
          <a:xfrm>
            <a:off x="366200" y="933319"/>
            <a:ext cx="8536500" cy="34724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rPr>
              <a:t>Complete this statement:</a:t>
            </a:r>
          </a:p>
          <a:p>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Motivated by my ____1____ Mindset, I will use my strengths as a ____2____ and use or strengthen the skill of ____3_____ to ___4____ within the next 30 days. This will help ___5___ experience more ___6____.</a:t>
            </a:r>
          </a:p>
          <a:p>
            <a:endPar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rPr>
              <a:t>Key:</a:t>
            </a:r>
          </a:p>
          <a:p>
            <a:pPr marL="285750" indent="-285750">
              <a:buFont typeface="Arial" panose="020B0604020202020204" pitchFamily="34" charset="0"/>
              <a:buChar char="•"/>
            </a:pPr>
            <a:r>
              <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rPr>
              <a:t>First blank: </a:t>
            </a:r>
            <a:r>
              <a:rPr lang="en-US" sz="16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Your Mindset</a:t>
            </a:r>
          </a:p>
          <a:p>
            <a:pPr marL="285750" indent="-285750">
              <a:buFont typeface="Arial" panose="020B0604020202020204" pitchFamily="34" charset="0"/>
              <a:buChar char="•"/>
            </a:pPr>
            <a:r>
              <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rPr>
              <a:t>Second blank: </a:t>
            </a:r>
            <a:r>
              <a:rPr lang="en-US" sz="16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Your Profile</a:t>
            </a:r>
          </a:p>
          <a:p>
            <a:pPr marL="285750" indent="-285750">
              <a:buFont typeface="Arial" panose="020B0604020202020204" pitchFamily="34" charset="0"/>
              <a:buChar char="•"/>
            </a:pPr>
            <a:r>
              <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rPr>
              <a:t>Third blank: </a:t>
            </a:r>
            <a:r>
              <a:rPr lang="en-US" sz="16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One Core Skill</a:t>
            </a:r>
          </a:p>
          <a:p>
            <a:pPr marL="285750" indent="-285750">
              <a:buFont typeface="Arial" panose="020B0604020202020204" pitchFamily="34" charset="0"/>
              <a:buChar char="•"/>
            </a:pPr>
            <a:r>
              <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rPr>
              <a:t>Fourth blank: </a:t>
            </a:r>
            <a:r>
              <a:rPr lang="en-US" sz="16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A specific action</a:t>
            </a:r>
          </a:p>
          <a:p>
            <a:pPr marL="285750" indent="-285750">
              <a:buFont typeface="Arial" panose="020B0604020202020204" pitchFamily="34" charset="0"/>
              <a:buChar char="•"/>
            </a:pPr>
            <a:r>
              <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rPr>
              <a:t>Fifth blank: </a:t>
            </a:r>
            <a:r>
              <a:rPr lang="en-US" sz="16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The person or group you hope to influence</a:t>
            </a:r>
          </a:p>
          <a:p>
            <a:pPr marL="285750" indent="-285750">
              <a:buFont typeface="Arial" panose="020B0604020202020204" pitchFamily="34" charset="0"/>
              <a:buChar char="•"/>
            </a:pPr>
            <a:r>
              <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rPr>
              <a:t>Sixth blank: </a:t>
            </a:r>
            <a:r>
              <a:rPr lang="en-US" sz="16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The experience you want to help create</a:t>
            </a:r>
          </a:p>
        </p:txBody>
      </p:sp>
    </p:spTree>
    <p:extLst>
      <p:ext uri="{BB962C8B-B14F-4D97-AF65-F5344CB8AC3E}">
        <p14:creationId xmlns:p14="http://schemas.microsoft.com/office/powerpoint/2010/main" val="22172329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8CA92-53E4-ED75-E0CF-C45189D505E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E2F717AC-EDFD-1D57-C868-C5CEAEBC1175}"/>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23EC4853-A0FC-4ECC-0A1C-46EFD4F43A79}"/>
              </a:ext>
            </a:extLst>
          </p:cNvPr>
          <p:cNvSpPr>
            <a:spLocks noGrp="1"/>
          </p:cNvSpPr>
          <p:nvPr>
            <p:ph type="title"/>
          </p:nvPr>
        </p:nvSpPr>
        <p:spPr>
          <a:xfrm>
            <a:off x="366199" y="289083"/>
            <a:ext cx="8164025" cy="922637"/>
          </a:xfrm>
        </p:spPr>
        <p:txBody>
          <a:bodyPr/>
          <a:lstStyle/>
          <a:p>
            <a:r>
              <a:rPr lang="en-US" sz="3000" dirty="0">
                <a:solidFill>
                  <a:srgbClr val="FF0000"/>
                </a:solidFill>
                <a:latin typeface="Verdana" panose="020B0604030504040204" pitchFamily="34" charset="0"/>
                <a:ea typeface="Verdana" panose="020B0604030504040204" pitchFamily="34" charset="0"/>
                <a:cs typeface="Verdana" panose="020B0604030504040204" pitchFamily="34" charset="0"/>
              </a:rPr>
              <a:t>Sample blueprint commitment</a:t>
            </a:r>
            <a:endParaRPr lang="en-US" sz="2000" b="0" dirty="0">
              <a:solidFill>
                <a:srgbClr val="FF0000"/>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3AE591D1-C5A9-60B4-38E1-187ADFFB2BCC}"/>
              </a:ext>
            </a:extLst>
          </p:cNvPr>
          <p:cNvSpPr txBox="1">
            <a:spLocks/>
          </p:cNvSpPr>
          <p:nvPr/>
        </p:nvSpPr>
        <p:spPr bwMode="black">
          <a:xfrm>
            <a:off x="366200" y="933319"/>
            <a:ext cx="8536500" cy="34724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endPar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600" cap="none" dirty="0">
                <a:solidFill>
                  <a:schemeClr val="tx1"/>
                </a:solidFill>
                <a:latin typeface="Verdana" panose="020B0604030504040204" pitchFamily="34" charset="0"/>
                <a:ea typeface="Verdana" panose="020B0604030504040204" pitchFamily="34" charset="0"/>
                <a:cs typeface="Verdana" panose="020B0604030504040204" pitchFamily="34" charset="0"/>
              </a:rPr>
              <a:t>Example:</a:t>
            </a:r>
          </a:p>
          <a:p>
            <a:endParaRPr lang="en-US" sz="1600" b="0" i="1"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lgn="ctr"/>
            <a:r>
              <a:rPr lang="en-US" sz="24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Motivated by my Community-Driven Mindset, I will use my strengths as a Welder and strengthen active listening by inviting two newer staff members into our next team discussion. This will help newer staff experience more belonging and participation.</a:t>
            </a:r>
          </a:p>
        </p:txBody>
      </p:sp>
    </p:spTree>
    <p:extLst>
      <p:ext uri="{BB962C8B-B14F-4D97-AF65-F5344CB8AC3E}">
        <p14:creationId xmlns:p14="http://schemas.microsoft.com/office/powerpoint/2010/main" val="28255680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B733F-7E14-6FB3-FB58-3FD7F343AF6A}"/>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AD503E0A-C1C8-C83A-B719-C3FA4EB6266D}"/>
              </a:ext>
            </a:extLst>
          </p:cNvPr>
          <p:cNvPicPr>
            <a:picLocks noChangeAspect="1"/>
          </p:cNvPicPr>
          <p:nvPr/>
        </p:nvPicPr>
        <p:blipFill>
          <a:blip r:embed="rId3"/>
          <a:srcRect/>
          <a:stretch/>
        </p:blipFill>
        <p:spPr>
          <a:xfrm>
            <a:off x="4761" y="2678"/>
            <a:ext cx="9134474" cy="5138141"/>
          </a:xfrm>
          <a:prstGeom prst="rect">
            <a:avLst/>
          </a:prstGeom>
        </p:spPr>
      </p:pic>
      <p:sp>
        <p:nvSpPr>
          <p:cNvPr id="6" name="Title 5">
            <a:extLst>
              <a:ext uri="{FF2B5EF4-FFF2-40B4-BE49-F238E27FC236}">
                <a16:creationId xmlns:a16="http://schemas.microsoft.com/office/drawing/2014/main" id="{745F926D-9F30-DEB6-DCD1-1DF204ECA544}"/>
              </a:ext>
            </a:extLst>
          </p:cNvPr>
          <p:cNvSpPr>
            <a:spLocks noGrp="1"/>
          </p:cNvSpPr>
          <p:nvPr>
            <p:ph type="title"/>
          </p:nvPr>
        </p:nvSpPr>
        <p:spPr>
          <a:xfrm>
            <a:off x="366199" y="289083"/>
            <a:ext cx="8164025" cy="922637"/>
          </a:xfrm>
        </p:spPr>
        <p:txBody>
          <a:bodyPr/>
          <a:lstStyle/>
          <a:p>
            <a:r>
              <a:rPr lang="en-US" sz="3000" dirty="0">
                <a:solidFill>
                  <a:srgbClr val="A92B31"/>
                </a:solidFill>
                <a:latin typeface="Verdana" panose="020B0604030504040204" pitchFamily="34" charset="0"/>
                <a:ea typeface="Verdana" panose="020B0604030504040204" pitchFamily="34" charset="0"/>
                <a:cs typeface="Verdana" panose="020B0604030504040204" pitchFamily="34" charset="0"/>
              </a:rPr>
              <a:t>Partner exchange</a:t>
            </a:r>
            <a:endParaRPr lang="en-US" sz="2000" b="0" dirty="0">
              <a:solidFill>
                <a:srgbClr val="A92B31"/>
              </a:solidFill>
              <a:latin typeface="Verdana" panose="020B0604030504040204" pitchFamily="34" charset="0"/>
              <a:ea typeface="Verdana" panose="020B0604030504040204" pitchFamily="34" charset="0"/>
              <a:cs typeface="Verdana" panose="020B0604030504040204" pitchFamily="34" charset="0"/>
            </a:endParaRPr>
          </a:p>
        </p:txBody>
      </p:sp>
      <p:sp>
        <p:nvSpPr>
          <p:cNvPr id="3" name="Title 5">
            <a:extLst>
              <a:ext uri="{FF2B5EF4-FFF2-40B4-BE49-F238E27FC236}">
                <a16:creationId xmlns:a16="http://schemas.microsoft.com/office/drawing/2014/main" id="{AA28AA1C-73F1-9844-B125-4A159708848A}"/>
              </a:ext>
            </a:extLst>
          </p:cNvPr>
          <p:cNvSpPr txBox="1">
            <a:spLocks/>
          </p:cNvSpPr>
          <p:nvPr/>
        </p:nvSpPr>
        <p:spPr bwMode="black">
          <a:xfrm>
            <a:off x="366200" y="949485"/>
            <a:ext cx="8612700" cy="331771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Share your Blueprint Commitment statement with </a:t>
            </a:r>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two people </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seated near you.</a:t>
            </a:r>
          </a:p>
          <a:p>
            <a:endPar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Listen for:</a:t>
            </a: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Who will be involved?</a:t>
            </a: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Where could it happen?</a:t>
            </a: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What would the person actually do?</a:t>
            </a:r>
          </a:p>
        </p:txBody>
      </p:sp>
    </p:spTree>
    <p:extLst>
      <p:ext uri="{BB962C8B-B14F-4D97-AF65-F5344CB8AC3E}">
        <p14:creationId xmlns:p14="http://schemas.microsoft.com/office/powerpoint/2010/main" val="5644733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9E7C4E-CBA9-FCAD-B458-F44D9214AE5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DD4EF29-7BD1-479B-9D82-7D0C1D34EA03}"/>
              </a:ext>
            </a:extLst>
          </p:cNvPr>
          <p:cNvPicPr>
            <a:picLocks noChangeAspect="1"/>
          </p:cNvPicPr>
          <p:nvPr/>
        </p:nvPicPr>
        <p:blipFill>
          <a:blip r:embed="rId3"/>
          <a:srcRect/>
          <a:stretch/>
        </p:blipFill>
        <p:spPr>
          <a:xfrm>
            <a:off x="4763" y="2680"/>
            <a:ext cx="9139235" cy="5140819"/>
          </a:xfrm>
          <a:prstGeom prst="rect">
            <a:avLst/>
          </a:prstGeom>
        </p:spPr>
      </p:pic>
      <p:sp>
        <p:nvSpPr>
          <p:cNvPr id="7" name="Title 5">
            <a:extLst>
              <a:ext uri="{FF2B5EF4-FFF2-40B4-BE49-F238E27FC236}">
                <a16:creationId xmlns:a16="http://schemas.microsoft.com/office/drawing/2014/main" id="{0C277C89-7C2D-FFB5-C975-BBF2C1AAC63A}"/>
              </a:ext>
            </a:extLst>
          </p:cNvPr>
          <p:cNvSpPr txBox="1">
            <a:spLocks/>
          </p:cNvSpPr>
          <p:nvPr/>
        </p:nvSpPr>
        <p:spPr bwMode="black">
          <a:xfrm>
            <a:off x="962620" y="2383645"/>
            <a:ext cx="7855703" cy="82714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pPr algn="ctr"/>
            <a:r>
              <a:rPr lang="en-US" sz="3000" kern="0" dirty="0"/>
              <a:t>closing</a:t>
            </a:r>
            <a:endParaRPr lang="en-US" sz="3000" i="1" kern="0" dirty="0"/>
          </a:p>
        </p:txBody>
      </p:sp>
    </p:spTree>
    <p:extLst>
      <p:ext uri="{BB962C8B-B14F-4D97-AF65-F5344CB8AC3E}">
        <p14:creationId xmlns:p14="http://schemas.microsoft.com/office/powerpoint/2010/main" val="42802449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D3B6CDBF-33F7-2E38-ACB8-3C7FFB1DADBD}"/>
              </a:ext>
            </a:extLst>
          </p:cNvPr>
          <p:cNvSpPr txBox="1"/>
          <p:nvPr/>
        </p:nvSpPr>
        <p:spPr>
          <a:xfrm>
            <a:off x="169716" y="2526128"/>
            <a:ext cx="8974283" cy="2654573"/>
          </a:xfrm>
          <a:prstGeom prst="rect">
            <a:avLst/>
          </a:prstGeom>
          <a:noFill/>
        </p:spPr>
        <p:txBody>
          <a:bodyPr wrap="square" lIns="68580" tIns="34290" rIns="68580" bIns="34290" rtlCol="0" anchor="t">
            <a:spAutoFit/>
          </a:bodyPr>
          <a:lstStyle/>
          <a:p>
            <a:r>
              <a:rPr lang="en-US" sz="1400" b="1" dirty="0">
                <a:solidFill>
                  <a:srgbClr val="C00000"/>
                </a:solidFill>
              </a:rPr>
              <a:t>What is it?</a:t>
            </a:r>
          </a:p>
          <a:p>
            <a:r>
              <a:rPr lang="en-US" sz="1400" b="1" i="1" dirty="0"/>
              <a:t>Bridgebuilding and Belonging at the Y</a:t>
            </a:r>
            <a:r>
              <a:rPr lang="en-US" sz="1400" b="1" dirty="0"/>
              <a:t> </a:t>
            </a:r>
            <a:r>
              <a:rPr lang="en-US" sz="1400" dirty="0"/>
              <a:t>is a </a:t>
            </a:r>
            <a:r>
              <a:rPr lang="en-US" sz="1400" b="1" dirty="0"/>
              <a:t>3-session</a:t>
            </a:r>
            <a:r>
              <a:rPr lang="en-US" sz="1400" dirty="0"/>
              <a:t> virtual learning series designed to equip YMCA staff and volunteers with the skills and strategies to strengthen connection and belonging.</a:t>
            </a:r>
          </a:p>
          <a:p>
            <a:endParaRPr lang="en-US" sz="1400" dirty="0"/>
          </a:p>
          <a:p>
            <a:r>
              <a:rPr lang="en-US" sz="1400" b="1" dirty="0">
                <a:solidFill>
                  <a:srgbClr val="C00000"/>
                </a:solidFill>
              </a:rPr>
              <a:t>What are the dates?</a:t>
            </a:r>
          </a:p>
          <a:p>
            <a:pPr marL="0" marR="0" lvl="0" indent="0" algn="l" rtl="0" fontAlgn="base">
              <a:lnSpc>
                <a:spcPts val="1569"/>
              </a:lnSpc>
              <a:buFont typeface="Arial" panose="020B0604020202020204" pitchFamily="34" charset="0"/>
              <a:buChar char="•"/>
            </a:pPr>
            <a:r>
              <a:rPr lang="en-US" sz="1400" b="1" i="0" dirty="0">
                <a:effectLst/>
                <a:latin typeface="Verdana" panose="020B0604030504040204" pitchFamily="34" charset="0"/>
              </a:rPr>
              <a:t>October 22nd, 2p-3p CST:</a:t>
            </a:r>
            <a:r>
              <a:rPr lang="en-US" sz="1400" b="0" i="0" dirty="0">
                <a:effectLst/>
                <a:latin typeface="Verdana" panose="020B0604030504040204" pitchFamily="34" charset="0"/>
              </a:rPr>
              <a:t> </a:t>
            </a:r>
            <a:r>
              <a:rPr lang="en-US" sz="1400" b="0" i="0" dirty="0">
                <a:solidFill>
                  <a:srgbClr val="000000"/>
                </a:solidFill>
                <a:effectLst/>
                <a:latin typeface="Verdana" panose="020B0604030504040204" pitchFamily="34" charset="0"/>
              </a:rPr>
              <a:t>Discover your Bridgebuilding Blueprint </a:t>
            </a:r>
            <a:endParaRPr lang="en-US" sz="1600" b="0" i="0" dirty="0">
              <a:solidFill>
                <a:srgbClr val="000000"/>
              </a:solidFill>
              <a:effectLst/>
              <a:latin typeface="Verdana" panose="020B0604030504040204" pitchFamily="34" charset="0"/>
            </a:endParaRPr>
          </a:p>
          <a:p>
            <a:pPr marL="0" marR="0" lvl="0" indent="0" algn="l" rtl="0" fontAlgn="base">
              <a:lnSpc>
                <a:spcPts val="1569"/>
              </a:lnSpc>
              <a:buFont typeface="Arial" panose="020B0604020202020204" pitchFamily="34" charset="0"/>
              <a:buChar char="•"/>
            </a:pPr>
            <a:r>
              <a:rPr lang="en-US" sz="1400" b="1" i="0" dirty="0">
                <a:effectLst/>
                <a:latin typeface="Verdana" panose="020B0604030504040204" pitchFamily="34" charset="0"/>
              </a:rPr>
              <a:t>October 29th, 2p-3p CST:</a:t>
            </a:r>
            <a:r>
              <a:rPr lang="en-US" sz="1400" b="0" i="0" dirty="0">
                <a:effectLst/>
                <a:latin typeface="Verdana" panose="020B0604030504040204" pitchFamily="34" charset="0"/>
              </a:rPr>
              <a:t> </a:t>
            </a:r>
            <a:r>
              <a:rPr lang="en-US" sz="1400" b="0" i="0" dirty="0">
                <a:solidFill>
                  <a:srgbClr val="000000"/>
                </a:solidFill>
                <a:effectLst/>
                <a:latin typeface="Verdana" panose="020B0604030504040204" pitchFamily="34" charset="0"/>
              </a:rPr>
              <a:t>Strengthen Relationships Across Difference </a:t>
            </a:r>
          </a:p>
          <a:p>
            <a:pPr marL="0" marR="0" lvl="0" indent="0" algn="l" rtl="0" fontAlgn="base">
              <a:lnSpc>
                <a:spcPts val="1569"/>
              </a:lnSpc>
              <a:buFont typeface="Arial" panose="020B0604020202020204" pitchFamily="34" charset="0"/>
              <a:buChar char="•"/>
            </a:pPr>
            <a:r>
              <a:rPr lang="en-US" sz="1400" b="1" i="0" dirty="0">
                <a:effectLst/>
                <a:latin typeface="Verdana" panose="020B0604030504040204" pitchFamily="34" charset="0"/>
              </a:rPr>
              <a:t>November 5th, 2p-3p CST:</a:t>
            </a:r>
            <a:r>
              <a:rPr lang="en-US" sz="1400" b="0" i="0" dirty="0">
                <a:effectLst/>
                <a:latin typeface="Verdana" panose="020B0604030504040204" pitchFamily="34" charset="0"/>
              </a:rPr>
              <a:t> </a:t>
            </a:r>
            <a:r>
              <a:rPr lang="en-US" sz="1400" b="0" i="0" dirty="0">
                <a:solidFill>
                  <a:srgbClr val="000000"/>
                </a:solidFill>
                <a:effectLst/>
                <a:latin typeface="Verdana" panose="020B0604030504040204" pitchFamily="34" charset="0"/>
              </a:rPr>
              <a:t>Create the Conditions for Connection and Belonging </a:t>
            </a:r>
          </a:p>
          <a:p>
            <a:endParaRPr lang="en-US" sz="1400" b="1" dirty="0"/>
          </a:p>
          <a:p>
            <a:r>
              <a:rPr lang="en-US" sz="1400" b="1" dirty="0">
                <a:solidFill>
                  <a:srgbClr val="C00000"/>
                </a:solidFill>
              </a:rPr>
              <a:t>What does it cost?</a:t>
            </a:r>
          </a:p>
          <a:p>
            <a:r>
              <a:rPr lang="en-US" sz="1400" dirty="0"/>
              <a:t>The Activation Learning Cohort is </a:t>
            </a:r>
            <a:r>
              <a:rPr lang="en-US" sz="1400" b="1" dirty="0"/>
              <a:t>free</a:t>
            </a:r>
            <a:r>
              <a:rPr lang="en-US" sz="1400" dirty="0"/>
              <a:t> for all YMCA staff &amp; volunteers</a:t>
            </a:r>
          </a:p>
          <a:p>
            <a:endParaRPr lang="en-US" sz="1400" dirty="0"/>
          </a:p>
        </p:txBody>
      </p:sp>
      <p:pic>
        <p:nvPicPr>
          <p:cNvPr id="5" name="Picture 4">
            <a:extLst>
              <a:ext uri="{FF2B5EF4-FFF2-40B4-BE49-F238E27FC236}">
                <a16:creationId xmlns:a16="http://schemas.microsoft.com/office/drawing/2014/main" id="{7149B375-2365-C261-9371-93973D0EDEFE}"/>
              </a:ext>
            </a:extLst>
          </p:cNvPr>
          <p:cNvPicPr>
            <a:picLocks noChangeAspect="1"/>
          </p:cNvPicPr>
          <p:nvPr/>
        </p:nvPicPr>
        <p:blipFill>
          <a:blip r:embed="rId3"/>
          <a:srcRect/>
          <a:stretch/>
        </p:blipFill>
        <p:spPr>
          <a:xfrm>
            <a:off x="6477678" y="94434"/>
            <a:ext cx="2375377" cy="2375377"/>
          </a:xfrm>
          <a:prstGeom prst="rect">
            <a:avLst/>
          </a:prstGeom>
        </p:spPr>
      </p:pic>
      <p:pic>
        <p:nvPicPr>
          <p:cNvPr id="6" name="Picture 5">
            <a:extLst>
              <a:ext uri="{FF2B5EF4-FFF2-40B4-BE49-F238E27FC236}">
                <a16:creationId xmlns:a16="http://schemas.microsoft.com/office/drawing/2014/main" id="{DDBA6F9F-BC2C-8302-B40C-60275531CEF5}"/>
              </a:ext>
            </a:extLst>
          </p:cNvPr>
          <p:cNvPicPr>
            <a:picLocks noChangeAspect="1"/>
          </p:cNvPicPr>
          <p:nvPr/>
        </p:nvPicPr>
        <p:blipFill>
          <a:blip r:embed="rId4"/>
          <a:srcRect/>
          <a:stretch/>
        </p:blipFill>
        <p:spPr>
          <a:xfrm>
            <a:off x="792072" y="94435"/>
            <a:ext cx="4903246" cy="2375376"/>
          </a:xfrm>
          <a:prstGeom prst="rect">
            <a:avLst/>
          </a:prstGeom>
        </p:spPr>
      </p:pic>
      <p:sp>
        <p:nvSpPr>
          <p:cNvPr id="9" name="TextBox 8">
            <a:extLst>
              <a:ext uri="{FF2B5EF4-FFF2-40B4-BE49-F238E27FC236}">
                <a16:creationId xmlns:a16="http://schemas.microsoft.com/office/drawing/2014/main" id="{D6623219-F5E4-9743-8F69-B9DE28670688}"/>
              </a:ext>
            </a:extLst>
          </p:cNvPr>
          <p:cNvSpPr txBox="1"/>
          <p:nvPr/>
        </p:nvSpPr>
        <p:spPr>
          <a:xfrm>
            <a:off x="6561947" y="2317834"/>
            <a:ext cx="2206838" cy="300082"/>
          </a:xfrm>
          <a:prstGeom prst="rect">
            <a:avLst/>
          </a:prstGeom>
          <a:noFill/>
        </p:spPr>
        <p:txBody>
          <a:bodyPr wrap="square" rtlCol="0">
            <a:spAutoFit/>
          </a:bodyPr>
          <a:lstStyle/>
          <a:p>
            <a:pPr algn="ctr"/>
            <a:r>
              <a:rPr lang="en-US" sz="1350" b="1" dirty="0">
                <a:solidFill>
                  <a:srgbClr val="C00000"/>
                </a:solidFill>
              </a:rPr>
              <a:t>SCAN QR CODE</a:t>
            </a:r>
          </a:p>
        </p:txBody>
      </p:sp>
    </p:spTree>
    <p:extLst>
      <p:ext uri="{BB962C8B-B14F-4D97-AF65-F5344CB8AC3E}">
        <p14:creationId xmlns:p14="http://schemas.microsoft.com/office/powerpoint/2010/main" val="20118773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79B0B5-A5D9-634E-F683-34AA603D2EFF}"/>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67A10B71-A4D5-A0DC-F3B2-2D379655D49F}"/>
              </a:ext>
            </a:extLst>
          </p:cNvPr>
          <p:cNvPicPr>
            <a:picLocks noChangeAspect="1"/>
          </p:cNvPicPr>
          <p:nvPr/>
        </p:nvPicPr>
        <p:blipFill>
          <a:blip r:embed="rId3"/>
          <a:srcRect/>
          <a:stretch/>
        </p:blipFill>
        <p:spPr>
          <a:xfrm>
            <a:off x="4762" y="2678"/>
            <a:ext cx="9134472" cy="5138141"/>
          </a:xfrm>
          <a:prstGeom prst="rect">
            <a:avLst/>
          </a:prstGeom>
        </p:spPr>
      </p:pic>
      <p:sp>
        <p:nvSpPr>
          <p:cNvPr id="6" name="Title 5">
            <a:extLst>
              <a:ext uri="{FF2B5EF4-FFF2-40B4-BE49-F238E27FC236}">
                <a16:creationId xmlns:a16="http://schemas.microsoft.com/office/drawing/2014/main" id="{98EB2E67-9BF6-D14F-5199-F10F73A4085A}"/>
              </a:ext>
            </a:extLst>
          </p:cNvPr>
          <p:cNvSpPr>
            <a:spLocks noGrp="1"/>
          </p:cNvSpPr>
          <p:nvPr>
            <p:ph type="title"/>
          </p:nvPr>
        </p:nvSpPr>
        <p:spPr>
          <a:xfrm>
            <a:off x="366200" y="289083"/>
            <a:ext cx="7484374" cy="922637"/>
          </a:xfrm>
        </p:spPr>
        <p:txBody>
          <a:bodyPr/>
          <a:lstStyle/>
          <a:p>
            <a:r>
              <a:rPr lang="en-US" sz="3000" dirty="0">
                <a:solidFill>
                  <a:srgbClr val="FCAF17"/>
                </a:solidFill>
                <a:latin typeface="Verdana" panose="020B0604030504040204" pitchFamily="34" charset="0"/>
                <a:ea typeface="Verdana" panose="020B0604030504040204" pitchFamily="34" charset="0"/>
                <a:cs typeface="Verdana" panose="020B0604030504040204" pitchFamily="34" charset="0"/>
              </a:rPr>
              <a:t>closing</a:t>
            </a:r>
            <a:endParaRPr lang="en-US" sz="2000" b="0" dirty="0">
              <a:solidFill>
                <a:srgbClr val="DD5828"/>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7810157D-94D4-A1CF-887F-13FFE9B0373D}"/>
              </a:ext>
            </a:extLst>
          </p:cNvPr>
          <p:cNvSpPr txBox="1">
            <a:spLocks/>
          </p:cNvSpPr>
          <p:nvPr/>
        </p:nvSpPr>
        <p:spPr bwMode="black">
          <a:xfrm>
            <a:off x="366200" y="1033735"/>
            <a:ext cx="7484374" cy="30760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The Bridgebuilding Blueprint™ is a </a:t>
            </a:r>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free resource </a:t>
            </a: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for YMCA staff, volunteers, and associations.</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Use it to:</a:t>
            </a:r>
          </a:p>
          <a:p>
            <a:pPr marL="285750" indent="-285750">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Lead teams</a:t>
            </a:r>
          </a:p>
          <a:p>
            <a:pPr marL="285750" indent="-285750">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Design programs</a:t>
            </a:r>
          </a:p>
          <a:p>
            <a:pPr marL="285750" indent="-285750">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Support members</a:t>
            </a:r>
          </a:p>
          <a:p>
            <a:pPr marL="285750" indent="-285750">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Build partnerships</a:t>
            </a:r>
          </a:p>
          <a:p>
            <a:pPr marL="285750" indent="-285750">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Navigate differences</a:t>
            </a:r>
          </a:p>
          <a:p>
            <a:pPr marL="285750" indent="-285750">
              <a:buFont typeface="Arial" panose="020B0604020202020204" pitchFamily="34" charset="0"/>
              <a:buChar char="•"/>
            </a:pPr>
            <a:r>
              <a:rPr lang="en-US" sz="1800" b="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Strengthen community</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2153614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1390F-AD93-EEC8-C588-5D5857A5E2E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7416D185-AEFC-D2E7-FC45-F968FBF4B8D1}"/>
              </a:ext>
            </a:extLst>
          </p:cNvPr>
          <p:cNvPicPr>
            <a:picLocks noChangeAspect="1"/>
          </p:cNvPicPr>
          <p:nvPr/>
        </p:nvPicPr>
        <p:blipFill>
          <a:blip r:embed="rId3"/>
          <a:srcRect/>
          <a:stretch/>
        </p:blipFill>
        <p:spPr>
          <a:xfrm>
            <a:off x="4762" y="2678"/>
            <a:ext cx="9134472" cy="5138141"/>
          </a:xfrm>
          <a:prstGeom prst="rect">
            <a:avLst/>
          </a:prstGeom>
        </p:spPr>
      </p:pic>
      <p:sp>
        <p:nvSpPr>
          <p:cNvPr id="6" name="Title 5">
            <a:extLst>
              <a:ext uri="{FF2B5EF4-FFF2-40B4-BE49-F238E27FC236}">
                <a16:creationId xmlns:a16="http://schemas.microsoft.com/office/drawing/2014/main" id="{7241CE9E-31B9-4E4C-1206-A171AE4A62FE}"/>
              </a:ext>
            </a:extLst>
          </p:cNvPr>
          <p:cNvSpPr>
            <a:spLocks noGrp="1"/>
          </p:cNvSpPr>
          <p:nvPr>
            <p:ph type="title"/>
          </p:nvPr>
        </p:nvSpPr>
        <p:spPr>
          <a:xfrm>
            <a:off x="366200" y="289083"/>
            <a:ext cx="7484374" cy="922637"/>
          </a:xfrm>
        </p:spPr>
        <p:txBody>
          <a:bodyPr/>
          <a:lstStyle/>
          <a:p>
            <a:r>
              <a:rPr lang="en-US" sz="3000" dirty="0">
                <a:solidFill>
                  <a:srgbClr val="FCAF17"/>
                </a:solidFill>
                <a:latin typeface="Verdana" panose="020B0604030504040204" pitchFamily="34" charset="0"/>
                <a:ea typeface="Verdana" panose="020B0604030504040204" pitchFamily="34" charset="0"/>
                <a:cs typeface="Verdana" panose="020B0604030504040204" pitchFamily="34" charset="0"/>
              </a:rPr>
              <a:t>Our profile photo</a:t>
            </a:r>
            <a:endParaRPr lang="en-US" sz="2000" dirty="0">
              <a:solidFill>
                <a:srgbClr val="DD5828"/>
              </a:solidFill>
              <a:latin typeface="Verdana" panose="020B0604030504040204" pitchFamily="34" charset="0"/>
              <a:ea typeface="Verdana" panose="020B0604030504040204" pitchFamily="34" charset="0"/>
              <a:cs typeface="Verdana" panose="020B0604030504040204" pitchFamily="34" charset="0"/>
            </a:endParaRPr>
          </a:p>
        </p:txBody>
      </p:sp>
      <p:sp>
        <p:nvSpPr>
          <p:cNvPr id="8" name="Title 5">
            <a:extLst>
              <a:ext uri="{FF2B5EF4-FFF2-40B4-BE49-F238E27FC236}">
                <a16:creationId xmlns:a16="http://schemas.microsoft.com/office/drawing/2014/main" id="{C8D5C7C0-B4C4-8D09-CE5D-402ACE59A2CE}"/>
              </a:ext>
            </a:extLst>
          </p:cNvPr>
          <p:cNvSpPr txBox="1">
            <a:spLocks/>
          </p:cNvSpPr>
          <p:nvPr/>
        </p:nvSpPr>
        <p:spPr bwMode="black">
          <a:xfrm>
            <a:off x="366200" y="772148"/>
            <a:ext cx="7484374" cy="307602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cap="none" dirty="0">
                <a:solidFill>
                  <a:schemeClr val="tx1"/>
                </a:solidFill>
                <a:latin typeface="Verdana" panose="020B0604030504040204" pitchFamily="34" charset="0"/>
                <a:ea typeface="Verdana" panose="020B0604030504040204" pitchFamily="34" charset="0"/>
                <a:cs typeface="Verdana" panose="020B0604030504040204" pitchFamily="34" charset="0"/>
              </a:rPr>
              <a:t>Find Your Profile</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Move toward the area marked for your Profile:</a:t>
            </a: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Anchor</a:t>
            </a: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Architect</a:t>
            </a: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Engineer</a:t>
            </a: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Mason</a:t>
            </a: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Surveyor</a:t>
            </a:r>
          </a:p>
          <a:p>
            <a:pPr marL="285750" indent="-285750">
              <a:buFont typeface="Arial" panose="020B0604020202020204" pitchFamily="34" charset="0"/>
              <a:buChar char="•"/>
            </a:pPr>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Welder</a:t>
            </a:r>
          </a:p>
          <a:p>
            <a:endPar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b="0" cap="none" dirty="0">
                <a:solidFill>
                  <a:schemeClr val="tx1"/>
                </a:solidFill>
                <a:latin typeface="Verdana" panose="020B0604030504040204" pitchFamily="34" charset="0"/>
                <a:ea typeface="Verdana" panose="020B0604030504040204" pitchFamily="34" charset="0"/>
                <a:cs typeface="Verdana" panose="020B0604030504040204" pitchFamily="34" charset="0"/>
              </a:rPr>
              <a:t>Introduce yourself to at least one person in your Profile group. We will take a group photo once everyone is in place.</a:t>
            </a:r>
          </a:p>
          <a:p>
            <a:endParaRPr lang="en-US" sz="1800" i="1"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r>
              <a:rPr lang="en-US" sz="1800" i="1" cap="none" dirty="0">
                <a:solidFill>
                  <a:schemeClr val="tx1"/>
                </a:solidFill>
                <a:latin typeface="Verdana" panose="020B0604030504040204" pitchFamily="34" charset="0"/>
                <a:ea typeface="Verdana" panose="020B0604030504040204" pitchFamily="34" charset="0"/>
                <a:cs typeface="Verdana" panose="020B0604030504040204" pitchFamily="34" charset="0"/>
              </a:rPr>
              <a:t>If you prefer to remain seated, you can participate from where you are.</a:t>
            </a:r>
            <a:endParaRPr lang="en-US" sz="2400" i="1" cap="none"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a:extLst>
              <a:ext uri="{FF2B5EF4-FFF2-40B4-BE49-F238E27FC236}">
                <a16:creationId xmlns:a16="http://schemas.microsoft.com/office/drawing/2014/main" id="{99B17EB6-D6A0-A1A2-AADA-7E76ACA76C20}"/>
              </a:ext>
            </a:extLst>
          </p:cNvPr>
          <p:cNvPicPr>
            <a:picLocks noChangeAspect="1"/>
          </p:cNvPicPr>
          <p:nvPr/>
        </p:nvPicPr>
        <p:blipFill>
          <a:blip r:embed="rId4"/>
          <a:stretch>
            <a:fillRect/>
          </a:stretch>
        </p:blipFill>
        <p:spPr>
          <a:xfrm>
            <a:off x="6498869" y="750401"/>
            <a:ext cx="1330690" cy="2627759"/>
          </a:xfrm>
          <a:prstGeom prst="rect">
            <a:avLst/>
          </a:prstGeom>
        </p:spPr>
      </p:pic>
    </p:spTree>
    <p:extLst>
      <p:ext uri="{BB962C8B-B14F-4D97-AF65-F5344CB8AC3E}">
        <p14:creationId xmlns:p14="http://schemas.microsoft.com/office/powerpoint/2010/main" val="8465571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FB192-DCD8-8A7F-E266-F01C014B39E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749ADDF-67F8-45AD-F7FF-4BB38D9A6561}"/>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Lst>
          </a:blip>
          <a:srcRect/>
          <a:stretch/>
        </p:blipFill>
        <p:spPr>
          <a:xfrm>
            <a:off x="4764" y="2680"/>
            <a:ext cx="9139233" cy="5140819"/>
          </a:xfrm>
          <a:prstGeom prst="rect">
            <a:avLst/>
          </a:prstGeom>
        </p:spPr>
      </p:pic>
      <p:sp>
        <p:nvSpPr>
          <p:cNvPr id="4" name="Title 5">
            <a:extLst>
              <a:ext uri="{FF2B5EF4-FFF2-40B4-BE49-F238E27FC236}">
                <a16:creationId xmlns:a16="http://schemas.microsoft.com/office/drawing/2014/main" id="{96375291-B0B5-27F1-D97D-E6FEF3204EBE}"/>
              </a:ext>
            </a:extLst>
          </p:cNvPr>
          <p:cNvSpPr txBox="1">
            <a:spLocks/>
          </p:cNvSpPr>
          <p:nvPr/>
        </p:nvSpPr>
        <p:spPr bwMode="black">
          <a:xfrm>
            <a:off x="1683944" y="1555440"/>
            <a:ext cx="6437015" cy="10163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5000" kern="0" dirty="0"/>
              <a:t>THANK YOU</a:t>
            </a:r>
          </a:p>
        </p:txBody>
      </p:sp>
      <p:sp>
        <p:nvSpPr>
          <p:cNvPr id="7" name="Title 5">
            <a:extLst>
              <a:ext uri="{FF2B5EF4-FFF2-40B4-BE49-F238E27FC236}">
                <a16:creationId xmlns:a16="http://schemas.microsoft.com/office/drawing/2014/main" id="{823457B9-8464-159A-D79F-0860745E2FB8}"/>
              </a:ext>
            </a:extLst>
          </p:cNvPr>
          <p:cNvSpPr txBox="1">
            <a:spLocks/>
          </p:cNvSpPr>
          <p:nvPr/>
        </p:nvSpPr>
        <p:spPr bwMode="black">
          <a:xfrm>
            <a:off x="1595692" y="2571750"/>
            <a:ext cx="3308295" cy="13858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kern="0" cap="none" dirty="0"/>
              <a:t>George Zavala</a:t>
            </a:r>
          </a:p>
          <a:p>
            <a:r>
              <a:rPr lang="en-US" sz="1800" b="0" kern="0" cap="none" dirty="0"/>
              <a:t>YMCA OF THE USA</a:t>
            </a:r>
          </a:p>
          <a:p>
            <a:endParaRPr lang="en-US" sz="1800" b="0" kern="0" cap="none" dirty="0"/>
          </a:p>
          <a:p>
            <a:r>
              <a:rPr lang="en-US" sz="1800" b="0" kern="0" cap="none" dirty="0"/>
              <a:t>George.Zavala@ymca.net</a:t>
            </a:r>
          </a:p>
        </p:txBody>
      </p:sp>
      <p:sp>
        <p:nvSpPr>
          <p:cNvPr id="2" name="Title 5">
            <a:extLst>
              <a:ext uri="{FF2B5EF4-FFF2-40B4-BE49-F238E27FC236}">
                <a16:creationId xmlns:a16="http://schemas.microsoft.com/office/drawing/2014/main" id="{9A684FC2-96FD-44C3-8118-C6BB2427E94B}"/>
              </a:ext>
            </a:extLst>
          </p:cNvPr>
          <p:cNvSpPr txBox="1">
            <a:spLocks/>
          </p:cNvSpPr>
          <p:nvPr/>
        </p:nvSpPr>
        <p:spPr bwMode="black">
          <a:xfrm>
            <a:off x="5073124" y="2562061"/>
            <a:ext cx="3928226" cy="139557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1950" b="1" cap="all" baseline="0">
                <a:solidFill>
                  <a:schemeClr val="bg1"/>
                </a:solidFill>
                <a:latin typeface="+mj-lt"/>
                <a:ea typeface="+mj-ea"/>
                <a:cs typeface="+mj-cs"/>
              </a:defRPr>
            </a:lvl1pPr>
            <a:lvl2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2pPr>
            <a:lvl3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3pPr>
            <a:lvl4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4pPr>
            <a:lvl5pPr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5pPr>
            <a:lvl6pPr marL="342839"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6pPr>
            <a:lvl7pPr marL="685681"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7pPr>
            <a:lvl8pPr marL="102852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8pPr>
            <a:lvl9pPr marL="1371362" algn="l" rtl="0" eaLnBrk="1" fontAlgn="base" hangingPunct="1">
              <a:spcBef>
                <a:spcPct val="0"/>
              </a:spcBef>
              <a:spcAft>
                <a:spcPct val="0"/>
              </a:spcAft>
              <a:defRPr sz="1950" b="1">
                <a:solidFill>
                  <a:schemeClr val="folHlink"/>
                </a:solidFill>
                <a:latin typeface="Verdana" pitchFamily="64" charset="0"/>
                <a:ea typeface="ＭＳ Ｐゴシック" pitchFamily="64" charset="-128"/>
                <a:cs typeface="ＭＳ Ｐゴシック" pitchFamily="64" charset="-128"/>
              </a:defRPr>
            </a:lvl9pPr>
          </a:lstStyle>
          <a:p>
            <a:r>
              <a:rPr lang="en-US" sz="1800" b="0" kern="0" cap="none" dirty="0"/>
              <a:t>Nicky Rosenbluth</a:t>
            </a:r>
          </a:p>
          <a:p>
            <a:r>
              <a:rPr lang="en-US" sz="1800" b="0" kern="0" cap="none" dirty="0"/>
              <a:t>VALLEY OF THE SUN YMCA </a:t>
            </a:r>
          </a:p>
          <a:p>
            <a:endParaRPr lang="en-US" sz="1800" b="0" kern="0" cap="none" dirty="0"/>
          </a:p>
          <a:p>
            <a:r>
              <a:rPr lang="en-US" sz="1800" b="0" kern="0" cap="none" dirty="0"/>
              <a:t>Nicky.Rosenbluth@vosymca.org</a:t>
            </a:r>
          </a:p>
        </p:txBody>
      </p:sp>
    </p:spTree>
    <p:extLst>
      <p:ext uri="{BB962C8B-B14F-4D97-AF65-F5344CB8AC3E}">
        <p14:creationId xmlns:p14="http://schemas.microsoft.com/office/powerpoint/2010/main" val="716572969"/>
      </p:ext>
    </p:extLst>
  </p:cSld>
  <p:clrMapOvr>
    <a:masterClrMapping/>
  </p:clrMapOvr>
</p:sld>
</file>

<file path=ppt/theme/theme1.xml><?xml version="1.0" encoding="utf-8"?>
<a:theme xmlns:a="http://schemas.openxmlformats.org/drawingml/2006/main" name="blank">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YMCA-Purpl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Y-Fonts">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YMCA-Blue">
  <a:themeElements>
    <a:clrScheme name="Y-PowerPoint">
      <a:dk1>
        <a:srgbClr val="000000"/>
      </a:dk1>
      <a:lt1>
        <a:srgbClr val="FFFFFF"/>
      </a:lt1>
      <a:dk2>
        <a:srgbClr val="464847"/>
      </a:dk2>
      <a:lt2>
        <a:srgbClr val="FFFFFF"/>
      </a:lt2>
      <a:accent1>
        <a:srgbClr val="F47920"/>
      </a:accent1>
      <a:accent2>
        <a:srgbClr val="ED1C24"/>
      </a:accent2>
      <a:accent3>
        <a:srgbClr val="92278F"/>
      </a:accent3>
      <a:accent4>
        <a:srgbClr val="0089D0"/>
      </a:accent4>
      <a:accent5>
        <a:srgbClr val="01A490"/>
      </a:accent5>
      <a:accent6>
        <a:srgbClr val="464847"/>
      </a:accent6>
      <a:hlink>
        <a:srgbClr val="007CBC"/>
      </a:hlink>
      <a:folHlink>
        <a:srgbClr val="01A490"/>
      </a:folHlink>
    </a:clrScheme>
    <a:fontScheme name="Office Theme">
      <a:majorFont>
        <a:latin typeface="Verdana"/>
        <a:ea typeface="ＭＳ Ｐゴシック"/>
        <a:cs typeface="ＭＳ Ｐゴシック"/>
      </a:majorFont>
      <a:minorFont>
        <a:latin typeface="Verdan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Verdana" pitchFamily="64" charset="0"/>
            <a:ea typeface="ＭＳ Ｐゴシック" pitchFamily="64" charset="-128"/>
            <a:cs typeface="ＭＳ Ｐゴシック" pitchFamily="64" charset="-128"/>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9fcb273-2fb4-4271-9cbe-7ae7456ca174">
      <Terms xmlns="http://schemas.microsoft.com/office/infopath/2007/PartnerControls"/>
    </lcf76f155ced4ddcb4097134ff3c332f>
    <TaxCatchAll xmlns="19195021-7cb9-4af5-8bc8-091a3235577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792CB326016D646BE80485D94E0D861" ma:contentTypeVersion="13" ma:contentTypeDescription="Create a new document." ma:contentTypeScope="" ma:versionID="b2b7b10cd7bdb8441c6d7dede6236e4d">
  <xsd:schema xmlns:xsd="http://www.w3.org/2001/XMLSchema" xmlns:xs="http://www.w3.org/2001/XMLSchema" xmlns:p="http://schemas.microsoft.com/office/2006/metadata/properties" xmlns:ns2="e9fcb273-2fb4-4271-9cbe-7ae7456ca174" xmlns:ns3="19195021-7cb9-4af5-8bc8-091a32355777" targetNamespace="http://schemas.microsoft.com/office/2006/metadata/properties" ma:root="true" ma:fieldsID="ed78c6ad06b145cc870246d2f6f48fb8" ns2:_="" ns3:_="">
    <xsd:import namespace="e9fcb273-2fb4-4271-9cbe-7ae7456ca174"/>
    <xsd:import namespace="19195021-7cb9-4af5-8bc8-091a323557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fcb273-2fb4-4271-9cbe-7ae7456ca1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ddadc6-a98e-4636-af0d-46b986ea9f42"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9195021-7cb9-4af5-8bc8-091a323557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29cce75d-dd4d-4fdd-a052-09fef1584e27}" ma:internalName="TaxCatchAll" ma:showField="CatchAllData" ma:web="19195021-7cb9-4af5-8bc8-091a323557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EE222B9-DE48-4376-B382-CA126D888AA4}">
  <ds:schemaRefs>
    <ds:schemaRef ds:uri="http://schemas.microsoft.com/office/2006/metadata/properties"/>
    <ds:schemaRef ds:uri="http://schemas.microsoft.com/office/infopath/2007/PartnerControls"/>
    <ds:schemaRef ds:uri="e9fcb273-2fb4-4271-9cbe-7ae7456ca174"/>
    <ds:schemaRef ds:uri="19195021-7cb9-4af5-8bc8-091a32355777"/>
  </ds:schemaRefs>
</ds:datastoreItem>
</file>

<file path=customXml/itemProps2.xml><?xml version="1.0" encoding="utf-8"?>
<ds:datastoreItem xmlns:ds="http://schemas.openxmlformats.org/officeDocument/2006/customXml" ds:itemID="{C5206CF5-CCBF-4A0B-9A03-B4090B09A4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fcb273-2fb4-4271-9cbe-7ae7456ca174"/>
    <ds:schemaRef ds:uri="19195021-7cb9-4af5-8bc8-091a323557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EAE814D-F8D1-4D9D-B92D-530237A0EBD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538</TotalTime>
  <Words>6630</Words>
  <Application>Microsoft Office PowerPoint</Application>
  <PresentationFormat>On-screen Show (16:9)</PresentationFormat>
  <Paragraphs>1093</Paragraphs>
  <Slides>59</Slides>
  <Notes>57</Notes>
  <HiddenSlides>0</HiddenSlides>
  <MMClips>0</MMClips>
  <ScaleCrop>false</ScaleCrop>
  <HeadingPairs>
    <vt:vector size="4" baseType="variant">
      <vt:variant>
        <vt:lpstr>Theme</vt:lpstr>
      </vt:variant>
      <vt:variant>
        <vt:i4>3</vt:i4>
      </vt:variant>
      <vt:variant>
        <vt:lpstr>Slide Titles</vt:lpstr>
      </vt:variant>
      <vt:variant>
        <vt:i4>59</vt:i4>
      </vt:variant>
    </vt:vector>
  </HeadingPairs>
  <TitlesOfParts>
    <vt:vector size="62" baseType="lpstr">
      <vt:lpstr>blank</vt:lpstr>
      <vt:lpstr>YMCA-Purple</vt:lpstr>
      <vt:lpstr>YMCA-Blue</vt:lpstr>
      <vt:lpstr>PowerPoint Presentation</vt:lpstr>
      <vt:lpstr>PARTICIPANT GUIDE</vt:lpstr>
      <vt:lpstr>PowerPoint Presentation</vt:lpstr>
      <vt:lpstr>Speakers</vt:lpstr>
      <vt:lpstr>PowerPoint Presentation</vt:lpstr>
      <vt:lpstr>175 Years of connection</vt:lpstr>
      <vt:lpstr>Who Is in the Room?</vt:lpstr>
      <vt:lpstr>What Should We do at GENERAL Assembly</vt:lpstr>
      <vt:lpstr>GENEral Assembly is our immediate practice space</vt:lpstr>
      <vt:lpstr>Partner exchange</vt:lpstr>
      <vt:lpstr>Behaviors Become Experiences</vt:lpstr>
      <vt:lpstr>PowerPoint Presentation</vt:lpstr>
      <vt:lpstr>The YMCA’s Next Chapter</vt:lpstr>
      <vt:lpstr>PowerPoint Presentation</vt:lpstr>
      <vt:lpstr>Moving Bridgebuilding Into Practice</vt:lpstr>
      <vt:lpstr>Created by the Y, for the Y</vt:lpstr>
      <vt:lpstr>The Blueprint’s Growing Reach</vt:lpstr>
      <vt:lpstr>More Than Another Assessment</vt:lpstr>
      <vt:lpstr>Not another initiative</vt:lpstr>
      <vt:lpstr>PowerPoint Presentation</vt:lpstr>
      <vt:lpstr>How This Activity Will Work</vt:lpstr>
      <vt:lpstr>ACCESS THE BLUEPRINT</vt:lpstr>
      <vt:lpstr>10 Minutes remaining</vt:lpstr>
      <vt:lpstr>Report Access Backup</vt:lpstr>
      <vt:lpstr>Review Your Results</vt:lpstr>
      <vt:lpstr>PowerPoint Presentation</vt:lpstr>
      <vt:lpstr>How and Why Are Different Questions</vt:lpstr>
      <vt:lpstr>Three blueprint mindsets</vt:lpstr>
      <vt:lpstr>EXPLORE YOUR MINDSET</vt:lpstr>
      <vt:lpstr>Partner exchange</vt:lpstr>
      <vt:lpstr>PowerPoint Presentation</vt:lpstr>
      <vt:lpstr>What Is a Bridgebuilding Profile?</vt:lpstr>
      <vt:lpstr>The six bridgebuilding profiles</vt:lpstr>
      <vt:lpstr>PowerPoint Presentation</vt:lpstr>
      <vt:lpstr>PowerPoint Presentation</vt:lpstr>
      <vt:lpstr>PowerPoint Presentation</vt:lpstr>
      <vt:lpstr>PowerPoint Presentation</vt:lpstr>
      <vt:lpstr>PowerPoint Presentation</vt:lpstr>
      <vt:lpstr>PowerPoint Presentation</vt:lpstr>
      <vt:lpstr>The six bridgebuilding profiles</vt:lpstr>
      <vt:lpstr>Your profile In your own words</vt:lpstr>
      <vt:lpstr>Partner exchange</vt:lpstr>
      <vt:lpstr>PowerPoint Presentation</vt:lpstr>
      <vt:lpstr>From profile to skills</vt:lpstr>
      <vt:lpstr>skills you use and strengthen</vt:lpstr>
      <vt:lpstr>Name your skills</vt:lpstr>
      <vt:lpstr>PowerPoint Presentation</vt:lpstr>
      <vt:lpstr>Where You Create Impact</vt:lpstr>
      <vt:lpstr>Impact builds across levels</vt:lpstr>
      <vt:lpstr>PowerPoint Presentation</vt:lpstr>
      <vt:lpstr>Build your blueprint commitment</vt:lpstr>
      <vt:lpstr>DRAFT YOUR COMMITMENT</vt:lpstr>
      <vt:lpstr>Sample blueprint commitment</vt:lpstr>
      <vt:lpstr>Partner exchange</vt:lpstr>
      <vt:lpstr>PowerPoint Presentation</vt:lpstr>
      <vt:lpstr>PowerPoint Presentation</vt:lpstr>
      <vt:lpstr>closing</vt:lpstr>
      <vt:lpstr>Our profile photo</vt:lpstr>
      <vt:lpstr>PowerPoint Presentation</vt:lpstr>
    </vt:vector>
  </TitlesOfParts>
  <Company>YMCA of the USA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Benefit Message</dc:title>
  <dc:creator>Ziev, Francine</dc:creator>
  <cp:lastModifiedBy>George Zavala</cp:lastModifiedBy>
  <cp:revision>16</cp:revision>
  <cp:lastPrinted>2019-06-05T21:12:39Z</cp:lastPrinted>
  <dcterms:created xsi:type="dcterms:W3CDTF">2013-08-28T21:38:18Z</dcterms:created>
  <dcterms:modified xsi:type="dcterms:W3CDTF">2026-09-14T15:49:32Z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0x0101007792CB326016D646BE80485D94E0D861</vt:lpwstr>
  </property>
  <property fmtid="{D5CDD505-2E9C-101B-9397-08002B2CF9AE}" pid="3" name="MediaServiceImageTags">
    <vt:lpwstr/>
  </property>
</Properties>
</file>