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6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91" r:id="rId1"/>
    <p:sldMasterId id="2147484004" r:id="rId2"/>
    <p:sldMasterId id="2147484017" r:id="rId3"/>
    <p:sldMasterId id="2147484030" r:id="rId4"/>
    <p:sldMasterId id="2147484043" r:id="rId5"/>
  </p:sldMasterIdLst>
  <p:notesMasterIdLst>
    <p:notesMasterId r:id="rId12"/>
  </p:notesMasterIdLst>
  <p:sldIdLst>
    <p:sldId id="306" r:id="rId6"/>
    <p:sldId id="293" r:id="rId7"/>
    <p:sldId id="299" r:id="rId8"/>
    <p:sldId id="300" r:id="rId9"/>
    <p:sldId id="302" r:id="rId10"/>
    <p:sldId id="257" r:id="rId1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1pPr>
    <a:lvl2pPr marL="342839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2pPr>
    <a:lvl3pPr marL="685681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3pPr>
    <a:lvl4pPr marL="1028522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4pPr>
    <a:lvl5pPr marL="1371362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5pPr>
    <a:lvl6pPr marL="1714205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6pPr>
    <a:lvl7pPr marL="2057042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7pPr>
    <a:lvl8pPr marL="2399880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8pPr>
    <a:lvl9pPr marL="2742719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717" userDrawn="1">
          <p15:clr>
            <a:srgbClr val="A4A3A4"/>
          </p15:clr>
        </p15:guide>
        <p15:guide id="3" orient="horz" pos="3074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4135" userDrawn="1">
          <p15:clr>
            <a:srgbClr val="A4A3A4"/>
          </p15:clr>
        </p15:guide>
        <p15:guide id="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E91"/>
    <a:srgbClr val="007D7E"/>
    <a:srgbClr val="19C8CA"/>
    <a:srgbClr val="DD5828"/>
    <a:srgbClr val="FCAF17"/>
    <a:srgbClr val="A92B31"/>
    <a:srgbClr val="F1592B"/>
    <a:srgbClr val="C6168D"/>
    <a:srgbClr val="0060AF"/>
    <a:srgbClr val="F15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3476AC-B2E9-4EAF-8713-89C785ADE489}" v="8" dt="2026-09-02T23:42:08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29" autoAdjust="0"/>
    <p:restoredTop sz="94521" autoAdjust="0"/>
  </p:normalViewPr>
  <p:slideViewPr>
    <p:cSldViewPr snapToGrid="0">
      <p:cViewPr varScale="1">
        <p:scale>
          <a:sx n="133" d="100"/>
          <a:sy n="133" d="100"/>
        </p:scale>
        <p:origin x="-450" y="114"/>
      </p:cViewPr>
      <p:guideLst>
        <p:guide orient="horz" pos="1620"/>
        <p:guide orient="horz" pos="717"/>
        <p:guide orient="horz" pos="3074"/>
        <p:guide pos="2880"/>
        <p:guide pos="4135"/>
        <p:guide/>
      </p:guideLst>
    </p:cSldViewPr>
  </p:slideViewPr>
  <p:outlineViewPr>
    <p:cViewPr>
      <p:scale>
        <a:sx n="33" d="100"/>
        <a:sy n="33" d="100"/>
      </p:scale>
      <p:origin x="0" y="22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F50C3D00-B2F6-4D83-A049-FE51B6E62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83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ＭＳ Ｐゴシック" pitchFamily="64" charset="-128"/>
      </a:defRPr>
    </a:lvl1pPr>
    <a:lvl2pPr marL="342839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2pPr>
    <a:lvl3pPr marL="685681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3pPr>
    <a:lvl4pPr marL="102852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4pPr>
    <a:lvl5pPr marL="137136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5pPr>
    <a:lvl6pPr marL="1714205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042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80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719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320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85"/>
            <a:ext cx="8732520" cy="2054249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C4F0-AD6D-A632-B855-1917B48EE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915900-D572-7344-5937-70B140907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8D21E-774B-23C0-4D90-96F5BCA6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EDFB-7648-1545-A44D-3EE34884B89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6D54F-F19A-AEE4-50D5-1490A5EF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DFC07-4526-69CA-DB8B-D03A662D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35DB-994F-F547-9B93-2066CAC6A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169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4003" r:id="rId4"/>
    <p:sldLayoutId id="2147484071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56" r:id="rId14"/>
    <p:sldLayoutId id="2147484057" r:id="rId15"/>
    <p:sldLayoutId id="214748405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72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59" r:id="rId14"/>
    <p:sldLayoutId id="2147484060" r:id="rId15"/>
    <p:sldLayoutId id="2147484061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73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62" r:id="rId14"/>
    <p:sldLayoutId id="2147484063" r:id="rId15"/>
    <p:sldLayoutId id="2147484064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7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65" r:id="rId14"/>
    <p:sldLayoutId id="2147484066" r:id="rId15"/>
    <p:sldLayoutId id="2147484067" r:id="rId16"/>
    <p:sldLayoutId id="2147484076" r:id="rId1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75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68" r:id="rId14"/>
    <p:sldLayoutId id="2147484069" r:id="rId15"/>
    <p:sldLayoutId id="2147484070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6A5F1B-D136-7452-FE51-81CDAD9A3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9" y="5361"/>
            <a:ext cx="9134471" cy="5138139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BAB4D555-EBB1-57B7-B227-624BA6151B89}"/>
              </a:ext>
            </a:extLst>
          </p:cNvPr>
          <p:cNvSpPr txBox="1">
            <a:spLocks/>
          </p:cNvSpPr>
          <p:nvPr/>
        </p:nvSpPr>
        <p:spPr bwMode="black">
          <a:xfrm>
            <a:off x="1618425" y="1599168"/>
            <a:ext cx="6692656" cy="103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250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BUILDING A FUTURE WORKFORCE </a:t>
            </a:r>
            <a:br>
              <a:rPr lang="en-US" sz="2500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en-US" sz="1000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60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Moderator: </a:t>
            </a:r>
            <a:r>
              <a:rPr lang="en-US" sz="1600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Halina Martinez, Y-USA</a:t>
            </a:r>
          </a:p>
          <a:p>
            <a:r>
              <a:rPr lang="en-US" sz="160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Panelists: </a:t>
            </a:r>
          </a:p>
          <a:p>
            <a:r>
              <a:rPr lang="en-US" sz="1600" b="0" kern="0" cap="none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Kentrella</a:t>
            </a:r>
            <a:r>
              <a:rPr lang="en-US" sz="1600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Jones, YMCA of  Greater Montgomery</a:t>
            </a:r>
          </a:p>
          <a:p>
            <a:r>
              <a:rPr lang="en-US" sz="1600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Ann-Margaret Gutierrez, YMCA of Montclair </a:t>
            </a:r>
          </a:p>
          <a:p>
            <a:r>
              <a:rPr lang="en-US" sz="1600" b="0" kern="0" cap="non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 Sabha, YMCA of the Triangle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BD3846-BA98-C048-B729-00B0B0709DF0}"/>
              </a:ext>
            </a:extLst>
          </p:cNvPr>
          <p:cNvSpPr txBox="1"/>
          <p:nvPr/>
        </p:nvSpPr>
        <p:spPr>
          <a:xfrm>
            <a:off x="7044396" y="4424289"/>
            <a:ext cx="3875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September 18, 2026</a:t>
            </a:r>
          </a:p>
        </p:txBody>
      </p:sp>
    </p:spTree>
    <p:extLst>
      <p:ext uri="{BB962C8B-B14F-4D97-AF65-F5344CB8AC3E}">
        <p14:creationId xmlns:p14="http://schemas.microsoft.com/office/powerpoint/2010/main" val="238036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90FA11-6EB6-E419-0E78-01091C397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3" y="0"/>
            <a:ext cx="9134474" cy="5138142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6199" y="289083"/>
            <a:ext cx="7906943" cy="922637"/>
          </a:xfrm>
        </p:spPr>
        <p:txBody>
          <a:bodyPr/>
          <a:lstStyle/>
          <a:p>
            <a:r>
              <a:rPr lang="en-US" sz="30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Building a future workforce:</a:t>
            </a:r>
            <a:br>
              <a:rPr lang="en-US" sz="30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500" dirty="0">
                <a:solidFill>
                  <a:srgbClr val="0060A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strategic workforce development initiative by Y-USA</a:t>
            </a:r>
            <a:endParaRPr lang="en-US" sz="2000" b="0" dirty="0">
              <a:solidFill>
                <a:srgbClr val="0060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25435-D901-C743-89FD-AF931700D39F}"/>
              </a:ext>
            </a:extLst>
          </p:cNvPr>
          <p:cNvSpPr txBox="1"/>
          <p:nvPr/>
        </p:nvSpPr>
        <p:spPr>
          <a:xfrm>
            <a:off x="419973" y="1851715"/>
            <a:ext cx="63758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are doing: Hear from YMCA leaders who have been exploring trends shaping tomorrow’s workforce. </a:t>
            </a:r>
          </a:p>
          <a:p>
            <a:endParaRPr lang="en-US" dirty="0"/>
          </a:p>
          <a:p>
            <a:r>
              <a:rPr lang="en-US" dirty="0"/>
              <a:t>What to expect: gain insights into skills, partnerships, and programs that prepare youth for future careers.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7E7881-8473-4F63-4807-EB1038C7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1" y="2678"/>
            <a:ext cx="9134474" cy="513814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4A116F2-4A69-51CA-547F-39A0EFBD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48" y="295687"/>
            <a:ext cx="8366760" cy="1064902"/>
          </a:xfrm>
        </p:spPr>
        <p:txBody>
          <a:bodyPr/>
          <a:lstStyle/>
          <a:p>
            <a:r>
              <a:rPr lang="en-US" sz="3000" dirty="0">
                <a:solidFill>
                  <a:srgbClr val="0060AF"/>
                </a:solidFill>
              </a:rPr>
              <a:t>Project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A2CFBE-9AB5-F4D7-A607-4B3C6A8CD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760" y="860664"/>
            <a:ext cx="6810535" cy="342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4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AD7CA2-5945-AA65-5C1A-B206EDCC8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80"/>
            <a:ext cx="9139237" cy="514082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98759D88-26E9-B4D6-4504-594AABD6B1B2}"/>
              </a:ext>
            </a:extLst>
          </p:cNvPr>
          <p:cNvSpPr txBox="1">
            <a:spLocks/>
          </p:cNvSpPr>
          <p:nvPr/>
        </p:nvSpPr>
        <p:spPr bwMode="black">
          <a:xfrm>
            <a:off x="1484768" y="1526363"/>
            <a:ext cx="7269934" cy="241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3000" kern="0" dirty="0"/>
              <a:t>To learn more, visit LINK:</a:t>
            </a:r>
          </a:p>
          <a:p>
            <a:endParaRPr lang="en-US" sz="3000" kern="0" dirty="0"/>
          </a:p>
          <a:p>
            <a:endParaRPr lang="en-US" sz="3000" kern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ED2657-FBB7-3CB7-4CDA-7D311C20599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94008" y="2420275"/>
            <a:ext cx="2239055" cy="227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26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6B757-DD95-B264-D303-14102766D8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2" y="2680"/>
            <a:ext cx="9139237" cy="514082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246D8DC7-C6A3-345F-98E4-297DF5B51EC4}"/>
              </a:ext>
            </a:extLst>
          </p:cNvPr>
          <p:cNvSpPr txBox="1">
            <a:spLocks/>
          </p:cNvSpPr>
          <p:nvPr/>
        </p:nvSpPr>
        <p:spPr bwMode="black">
          <a:xfrm>
            <a:off x="1683944" y="1555440"/>
            <a:ext cx="6437015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5000" kern="0" dirty="0"/>
              <a:t>THANK YOU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C10611CB-3ED6-E27D-2B94-5BF49F3D8128}"/>
              </a:ext>
            </a:extLst>
          </p:cNvPr>
          <p:cNvSpPr txBox="1">
            <a:spLocks/>
          </p:cNvSpPr>
          <p:nvPr/>
        </p:nvSpPr>
        <p:spPr bwMode="black">
          <a:xfrm>
            <a:off x="1852367" y="2803978"/>
            <a:ext cx="6437015" cy="139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1800" b="0" kern="0" cap="none" dirty="0"/>
              <a:t>YMCA OF THE USA</a:t>
            </a:r>
          </a:p>
          <a:p>
            <a:r>
              <a:rPr lang="en-US" sz="1800" b="0" kern="0" cap="none" dirty="0"/>
              <a:t>800 872 9622</a:t>
            </a:r>
          </a:p>
        </p:txBody>
      </p:sp>
    </p:spTree>
    <p:extLst>
      <p:ext uri="{BB962C8B-B14F-4D97-AF65-F5344CB8AC3E}">
        <p14:creationId xmlns:p14="http://schemas.microsoft.com/office/powerpoint/2010/main" val="409252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B78E-A00C-61D4-F00E-DAB7CC19E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F57F573-6C6F-7D04-9AC9-148A58E98023}"/>
              </a:ext>
            </a:extLst>
          </p:cNvPr>
          <p:cNvSpPr txBox="1"/>
          <p:nvPr/>
        </p:nvSpPr>
        <p:spPr>
          <a:xfrm>
            <a:off x="4700016" y="397976"/>
            <a:ext cx="4188912" cy="43396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725" b="1" dirty="0">
                <a:solidFill>
                  <a:srgbClr val="9027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SIX LEVERS OF CONNECTION​</a:t>
            </a:r>
          </a:p>
          <a:p>
            <a:endParaRPr lang="en-US" sz="1125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 dirty="0">
                <a:solidFill>
                  <a:srgbClr val="0087C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ELEVATE CONNECTION​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shared language and stories to strengthen 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purpose and connection.​</a:t>
            </a:r>
          </a:p>
          <a:p>
            <a:endParaRPr lang="en-US" sz="1125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 dirty="0">
                <a:solidFill>
                  <a:srgbClr val="01A28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PRACTICE CONNECTION SKILLS​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 the skills and reinforce the culture that make meaningful connection possible.​</a:t>
            </a:r>
          </a:p>
          <a:p>
            <a:endParaRPr lang="en-US" sz="1125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 dirty="0">
                <a:solidFill>
                  <a:srgbClr val="FAAD1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EMBED CONNECTION EVERYWHERE​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 and deliver experiences that create connection.​</a:t>
            </a:r>
          </a:p>
          <a:p>
            <a:endParaRPr lang="en-US" sz="1125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 dirty="0">
                <a:solidFill>
                  <a:srgbClr val="F2792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 CONNECTED SPACES​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Build physical and digital environments that spark interaction and create access and belonging for all. ​</a:t>
            </a:r>
          </a:p>
          <a:p>
            <a:endParaRPr lang="en-US" sz="1125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 dirty="0">
                <a:solidFill>
                  <a:srgbClr val="EB1C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INVITE CONTRIBUTION ​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 opportunities for people to share their time, talents, and voices to create change.​</a:t>
            </a:r>
          </a:p>
          <a:p>
            <a:endParaRPr lang="en-US" sz="1125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125" b="1" dirty="0">
                <a:solidFill>
                  <a:srgbClr val="90278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 WELL-BEING​</a:t>
            </a:r>
          </a:p>
          <a:p>
            <a:r>
              <a:rPr lang="en-US" sz="1125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Foster experiences that elevate health and well-being and help all people thrive. ​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6BA6C51-D37D-972F-B4E3-A11A78C52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36721" y="580596"/>
            <a:ext cx="3917091" cy="397441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AFEB0E7-D053-CCBC-3564-266C2FB7513B}"/>
              </a:ext>
            </a:extLst>
          </p:cNvPr>
          <p:cNvSpPr/>
          <p:nvPr/>
        </p:nvSpPr>
        <p:spPr bwMode="auto">
          <a:xfrm>
            <a:off x="4572000" y="759655"/>
            <a:ext cx="4058529" cy="752622"/>
          </a:xfrm>
          <a:prstGeom prst="roundRect">
            <a:avLst/>
          </a:prstGeom>
          <a:noFill/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DDFF1C-7FE7-5B2F-A60C-E7566325E7D1}"/>
              </a:ext>
            </a:extLst>
          </p:cNvPr>
          <p:cNvSpPr/>
          <p:nvPr/>
        </p:nvSpPr>
        <p:spPr bwMode="auto">
          <a:xfrm>
            <a:off x="4571999" y="3352800"/>
            <a:ext cx="4058529" cy="752622"/>
          </a:xfrm>
          <a:prstGeom prst="roundRect">
            <a:avLst/>
          </a:prstGeom>
          <a:noFill/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64" charset="0"/>
              <a:ea typeface="ＭＳ Ｐゴシック" pitchFamily="64" charset="-128"/>
              <a:cs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30190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Y-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YMCA-Red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YMCA-Purpl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Y-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YMCA-Blu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YMCA-Green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95ABF551-B1C9-4609-B1E2-64BDA6B06ABE}"/>
</file>

<file path=customXml/itemProps2.xml><?xml version="1.0" encoding="utf-8"?>
<ds:datastoreItem xmlns:ds="http://schemas.openxmlformats.org/officeDocument/2006/customXml" ds:itemID="{3F3D96F1-63EB-429C-86CC-12EF7CF88644}"/>
</file>

<file path=customXml/itemProps3.xml><?xml version="1.0" encoding="utf-8"?>
<ds:datastoreItem xmlns:ds="http://schemas.openxmlformats.org/officeDocument/2006/customXml" ds:itemID="{199FA07E-C481-4754-8CA3-9414D7E660D1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1245</TotalTime>
  <Words>218</Words>
  <Application>Microsoft Office PowerPoint</Application>
  <PresentationFormat>On-screen Show (16:9)</PresentationFormat>
  <Paragraphs>36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blank</vt:lpstr>
      <vt:lpstr>YMCA-Red</vt:lpstr>
      <vt:lpstr>YMCA-Purple</vt:lpstr>
      <vt:lpstr>YMCA-Blue</vt:lpstr>
      <vt:lpstr>YMCA-Green</vt:lpstr>
      <vt:lpstr>PowerPoint Presentation</vt:lpstr>
      <vt:lpstr>Building a future workforce: a strategic workforce development initiative by Y-USA</vt:lpstr>
      <vt:lpstr>Project team</vt:lpstr>
      <vt:lpstr>PowerPoint Presentation</vt:lpstr>
      <vt:lpstr>PowerPoint Presentation</vt:lpstr>
      <vt:lpstr>PowerPoint Presentation</vt:lpstr>
    </vt:vector>
  </TitlesOfParts>
  <Company>YMCA of the 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Benefit Message</dc:title>
  <dc:creator>Ziev, Francine</dc:creator>
  <cp:lastModifiedBy>Halina Martinez</cp:lastModifiedBy>
  <cp:revision>158</cp:revision>
  <cp:lastPrinted>2019-06-05T21:12:39Z</cp:lastPrinted>
  <dcterms:created xsi:type="dcterms:W3CDTF">2013-08-28T21:38:18Z</dcterms:created>
  <dcterms:modified xsi:type="dcterms:W3CDTF">2026-09-15T21:48:23Z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</Properties>
</file>