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9144000" cy="5143500" type="screen16x9"/>
  <p:notesSz cx="6858000" cy="9144000"/>
  <p:embeddedFontLst>
    <p:embeddedFont>
      <p:font typeface="Helvetica Neue" panose="020B0604020202020204" charset="0"/>
      <p:regular r:id="rId23"/>
      <p:bold r:id="rId24"/>
      <p:italic r:id="rId25"/>
      <p:boldItalic r:id="rId26"/>
    </p:embeddedFont>
    <p:embeddedFont>
      <p:font typeface="Inter" panose="020B0604020202020204" charset="0"/>
      <p:regular r:id="rId27"/>
      <p:bold r:id="rId28"/>
      <p:italic r:id="rId29"/>
      <p:boldItalic r:id="rId30"/>
    </p:embeddedFont>
    <p:embeddedFont>
      <p:font typeface="Inter Light" panose="020B0604020202020204" charset="0"/>
      <p:regular r:id="rId31"/>
      <p:bold r:id="rId32"/>
      <p:italic r:id="rId33"/>
      <p:boldItalic r:id="rId34"/>
    </p:embeddedFont>
    <p:embeddedFont>
      <p:font typeface="Inter SemiBold" panose="020B0604020202020204" charset="0"/>
      <p:regular r:id="rId35"/>
      <p:bold r:id="rId36"/>
      <p:italic r:id="rId37"/>
      <p:boldItalic r:id="rId38"/>
    </p:embeddedFont>
    <p:embeddedFont>
      <p:font typeface="Open Sans Light" panose="020B0306030504020204" pitchFamily="34" charset="0"/>
      <p:regular r:id="rId39"/>
      <p:bold r:id="rId40"/>
      <p:italic r:id="rId41"/>
      <p:boldItalic r:id="rId42"/>
    </p:embeddedFont>
    <p:embeddedFont>
      <p:font typeface="Roboto" panose="02000000000000000000"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d Ford" initials="" lastIdx="1" clrIdx="0"/>
  <p:cmAuthor id="1" name="Marianne Viray"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7.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7.fntdata"/><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4" Type="http://schemas.openxmlformats.org/officeDocument/2006/relationships/font" Target="fonts/font2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font" Target="fonts/font24.fntdata"/><Relationship Id="rId20" Type="http://schemas.openxmlformats.org/officeDocument/2006/relationships/slide" Target="slides/slide16.xml"/><Relationship Id="rId41" Type="http://schemas.openxmlformats.org/officeDocument/2006/relationships/font" Target="fonts/font19.fntdata"/><Relationship Id="rId1" Type="http://schemas.openxmlformats.org/officeDocument/2006/relationships/customXml" Target="../customXml/item1.xml"/><Relationship Id="rId6"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8-12T16:30:46.499" idx="1">
    <p:pos x="6000" y="0"/>
    <p:text>I wonder if we drop this slide and go to slide #4 and then add a slide #5 about community.  See notes on Slide 4.</p:text>
  </p:cm>
  <p:cm authorId="1" dt="2026-08-12T16:30:46.499" idx="1">
    <p:pos x="6000" y="0"/>
    <p:text>let me think about that. I could t-up that YMCA and places of community are crucial places to help us reduce these exaggerated perceptions because we can be up close to people who are different than us. but I'm open to dropping. le'ts keep it in for now.</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27add432c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327add432c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f5365e8209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f5365e820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rgbClr val="444746"/>
                </a:solidFill>
                <a:latin typeface="Roboto"/>
                <a:ea typeface="Roboto"/>
                <a:cs typeface="Roboto"/>
                <a:sym typeface="Roboto"/>
              </a:rPr>
              <a:t>How do you feel about slightly changing the Our approach to: We model constructive disagreement because how we engage across differences shapes the communities we create</a:t>
            </a:r>
            <a:r>
              <a:rPr lang="en">
                <a:solidFill>
                  <a:schemeClr val="dk1"/>
                </a:solidFill>
              </a:rPr>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f5365e820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f5365e82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References: 71% stat - More in Common, 8 in 10 is from Gallup, 9 in 10 is from AP-NORC</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f8a60d4bd8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f8a60d4b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f8a60d4bd8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3f8a60d4bd8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6d8731b4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f6d8731b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f8408e8a9b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3f8408e8a9b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f5365e8209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f5365e8209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f5365e8209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f5365e820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spcBef>
                <a:spcPts val="0"/>
              </a:spcBef>
              <a:spcAft>
                <a:spcPts val="0"/>
              </a:spcAft>
              <a:buNone/>
            </a:pPr>
            <a:r>
              <a:rPr lang="en"/>
              <a:t>  likIe we shouldnt use the covey quote   its so overused   i like the bottom line much better because its unique   To be persuasive, be persuadable  everyone has h</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f5365e8209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f5365e8209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f5b052418c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f5b052418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edd518b163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edd518b163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f597211adb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f597211adb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f8408e8a9b_1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f8408e8a9b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0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f597211adb_1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3f597211adb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f99e3fcf7c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3f99e3fcf7c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f99e3fcf7c_2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3f99e3fcf7c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20875" y="1402000"/>
            <a:ext cx="4324800" cy="2432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sz="6000" b="1">
                <a:solidFill>
                  <a:schemeClr val="lt1"/>
                </a:solidFill>
              </a:defRPr>
            </a:lvl2pPr>
            <a:lvl3pPr lvl="2">
              <a:lnSpc>
                <a:spcPct val="80000"/>
              </a:lnSpc>
              <a:spcBef>
                <a:spcPts val="0"/>
              </a:spcBef>
              <a:spcAft>
                <a:spcPts val="0"/>
              </a:spcAft>
              <a:buClr>
                <a:schemeClr val="lt1"/>
              </a:buClr>
              <a:buSzPts val="6000"/>
              <a:buFont typeface="Inter"/>
              <a:buNone/>
              <a:defRPr sz="6000" b="1">
                <a:solidFill>
                  <a:schemeClr val="lt1"/>
                </a:solidFill>
              </a:defRPr>
            </a:lvl3pPr>
            <a:lvl4pPr lvl="3">
              <a:lnSpc>
                <a:spcPct val="80000"/>
              </a:lnSpc>
              <a:spcBef>
                <a:spcPts val="0"/>
              </a:spcBef>
              <a:spcAft>
                <a:spcPts val="0"/>
              </a:spcAft>
              <a:buClr>
                <a:schemeClr val="lt1"/>
              </a:buClr>
              <a:buSzPts val="6000"/>
              <a:buFont typeface="Inter"/>
              <a:buNone/>
              <a:defRPr sz="6000" b="1">
                <a:solidFill>
                  <a:schemeClr val="lt1"/>
                </a:solidFill>
              </a:defRPr>
            </a:lvl4pPr>
            <a:lvl5pPr lvl="4">
              <a:lnSpc>
                <a:spcPct val="80000"/>
              </a:lnSpc>
              <a:spcBef>
                <a:spcPts val="0"/>
              </a:spcBef>
              <a:spcAft>
                <a:spcPts val="0"/>
              </a:spcAft>
              <a:buClr>
                <a:schemeClr val="lt1"/>
              </a:buClr>
              <a:buSzPts val="6000"/>
              <a:buFont typeface="Inter"/>
              <a:buNone/>
              <a:defRPr sz="6000" b="1">
                <a:solidFill>
                  <a:schemeClr val="lt1"/>
                </a:solidFill>
              </a:defRPr>
            </a:lvl5pPr>
            <a:lvl6pPr lvl="5">
              <a:lnSpc>
                <a:spcPct val="80000"/>
              </a:lnSpc>
              <a:spcBef>
                <a:spcPts val="0"/>
              </a:spcBef>
              <a:spcAft>
                <a:spcPts val="0"/>
              </a:spcAft>
              <a:buClr>
                <a:schemeClr val="lt1"/>
              </a:buClr>
              <a:buSzPts val="6000"/>
              <a:buFont typeface="Inter"/>
              <a:buNone/>
              <a:defRPr sz="6000" b="1">
                <a:solidFill>
                  <a:schemeClr val="lt1"/>
                </a:solidFill>
              </a:defRPr>
            </a:lvl6pPr>
            <a:lvl7pPr lvl="6">
              <a:lnSpc>
                <a:spcPct val="80000"/>
              </a:lnSpc>
              <a:spcBef>
                <a:spcPts val="0"/>
              </a:spcBef>
              <a:spcAft>
                <a:spcPts val="0"/>
              </a:spcAft>
              <a:buClr>
                <a:schemeClr val="lt1"/>
              </a:buClr>
              <a:buSzPts val="6000"/>
              <a:buFont typeface="Inter"/>
              <a:buNone/>
              <a:defRPr sz="6000" b="1">
                <a:solidFill>
                  <a:schemeClr val="lt1"/>
                </a:solidFill>
              </a:defRPr>
            </a:lvl7pPr>
            <a:lvl8pPr lvl="7">
              <a:lnSpc>
                <a:spcPct val="80000"/>
              </a:lnSpc>
              <a:spcBef>
                <a:spcPts val="0"/>
              </a:spcBef>
              <a:spcAft>
                <a:spcPts val="0"/>
              </a:spcAft>
              <a:buClr>
                <a:schemeClr val="lt1"/>
              </a:buClr>
              <a:buSzPts val="6000"/>
              <a:buFont typeface="Inter"/>
              <a:buNone/>
              <a:defRPr sz="6000" b="1">
                <a:solidFill>
                  <a:schemeClr val="lt1"/>
                </a:solidFill>
              </a:defRPr>
            </a:lvl8pPr>
            <a:lvl9pPr lvl="8">
              <a:lnSpc>
                <a:spcPct val="80000"/>
              </a:lnSpc>
              <a:spcBef>
                <a:spcPts val="0"/>
              </a:spcBef>
              <a:spcAft>
                <a:spcPts val="0"/>
              </a:spcAft>
              <a:buClr>
                <a:schemeClr val="lt1"/>
              </a:buClr>
              <a:buSzPts val="6000"/>
              <a:buFont typeface="Inter"/>
              <a:buNone/>
              <a:defRPr sz="6000" b="1">
                <a:solidFill>
                  <a:schemeClr val="lt1"/>
                </a:solidFill>
              </a:defRPr>
            </a:lvl9pPr>
          </a:lstStyle>
          <a:p>
            <a:endParaRPr/>
          </a:p>
        </p:txBody>
      </p:sp>
      <p:sp>
        <p:nvSpPr>
          <p:cNvPr id="11" name="Google Shape;11;p2"/>
          <p:cNvSpPr txBox="1">
            <a:spLocks noGrp="1"/>
          </p:cNvSpPr>
          <p:nvPr>
            <p:ph type="title" idx="2"/>
          </p:nvPr>
        </p:nvSpPr>
        <p:spPr>
          <a:xfrm>
            <a:off x="474350" y="3793500"/>
            <a:ext cx="4036500" cy="1153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800"/>
              <a:buFont typeface="Inter SemiBold"/>
              <a:buNone/>
              <a:defRPr sz="1800" b="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a:buNone/>
              <a:defRPr sz="1800">
                <a:solidFill>
                  <a:schemeClr val="lt2"/>
                </a:solidFill>
              </a:defRPr>
            </a:lvl2pPr>
            <a:lvl3pPr lvl="2">
              <a:spcBef>
                <a:spcPts val="0"/>
              </a:spcBef>
              <a:spcAft>
                <a:spcPts val="0"/>
              </a:spcAft>
              <a:buClr>
                <a:schemeClr val="lt2"/>
              </a:buClr>
              <a:buSzPts val="1800"/>
              <a:buFont typeface="Inter"/>
              <a:buNone/>
              <a:defRPr sz="1800">
                <a:solidFill>
                  <a:schemeClr val="lt2"/>
                </a:solidFill>
              </a:defRPr>
            </a:lvl3pPr>
            <a:lvl4pPr lvl="3">
              <a:spcBef>
                <a:spcPts val="0"/>
              </a:spcBef>
              <a:spcAft>
                <a:spcPts val="0"/>
              </a:spcAft>
              <a:buClr>
                <a:schemeClr val="lt2"/>
              </a:buClr>
              <a:buSzPts val="1800"/>
              <a:buFont typeface="Inter"/>
              <a:buNone/>
              <a:defRPr sz="1800">
                <a:solidFill>
                  <a:schemeClr val="lt2"/>
                </a:solidFill>
              </a:defRPr>
            </a:lvl4pPr>
            <a:lvl5pPr lvl="4">
              <a:spcBef>
                <a:spcPts val="0"/>
              </a:spcBef>
              <a:spcAft>
                <a:spcPts val="0"/>
              </a:spcAft>
              <a:buClr>
                <a:schemeClr val="lt2"/>
              </a:buClr>
              <a:buSzPts val="1800"/>
              <a:buFont typeface="Inter"/>
              <a:buNone/>
              <a:defRPr sz="1800">
                <a:solidFill>
                  <a:schemeClr val="lt2"/>
                </a:solidFill>
              </a:defRPr>
            </a:lvl5pPr>
            <a:lvl6pPr lvl="5">
              <a:spcBef>
                <a:spcPts val="0"/>
              </a:spcBef>
              <a:spcAft>
                <a:spcPts val="0"/>
              </a:spcAft>
              <a:buClr>
                <a:schemeClr val="lt2"/>
              </a:buClr>
              <a:buSzPts val="1800"/>
              <a:buFont typeface="Inter"/>
              <a:buNone/>
              <a:defRPr sz="1800">
                <a:solidFill>
                  <a:schemeClr val="lt2"/>
                </a:solidFill>
              </a:defRPr>
            </a:lvl6pPr>
            <a:lvl7pPr lvl="6">
              <a:spcBef>
                <a:spcPts val="0"/>
              </a:spcBef>
              <a:spcAft>
                <a:spcPts val="0"/>
              </a:spcAft>
              <a:buClr>
                <a:schemeClr val="lt2"/>
              </a:buClr>
              <a:buSzPts val="1800"/>
              <a:buFont typeface="Inter"/>
              <a:buNone/>
              <a:defRPr sz="1800">
                <a:solidFill>
                  <a:schemeClr val="lt2"/>
                </a:solidFill>
              </a:defRPr>
            </a:lvl7pPr>
            <a:lvl8pPr lvl="7">
              <a:spcBef>
                <a:spcPts val="0"/>
              </a:spcBef>
              <a:spcAft>
                <a:spcPts val="0"/>
              </a:spcAft>
              <a:buClr>
                <a:schemeClr val="lt2"/>
              </a:buClr>
              <a:buSzPts val="1800"/>
              <a:buFont typeface="Inter"/>
              <a:buNone/>
              <a:defRPr sz="1800">
                <a:solidFill>
                  <a:schemeClr val="lt2"/>
                </a:solidFill>
              </a:defRPr>
            </a:lvl8pPr>
            <a:lvl9pPr lvl="8">
              <a:spcBef>
                <a:spcPts val="0"/>
              </a:spcBef>
              <a:spcAft>
                <a:spcPts val="0"/>
              </a:spcAft>
              <a:buClr>
                <a:schemeClr val="lt2"/>
              </a:buClr>
              <a:buSzPts val="1800"/>
              <a:buFont typeface="Inter"/>
              <a:buNone/>
              <a:defRPr sz="1800">
                <a:solidFill>
                  <a:schemeClr val="lt2"/>
                </a:solidFill>
              </a:defRPr>
            </a:lvl9pPr>
          </a:lstStyle>
          <a:p>
            <a:endParaRPr/>
          </a:p>
        </p:txBody>
      </p:sp>
      <p:cxnSp>
        <p:nvCxnSpPr>
          <p:cNvPr id="12" name="Google Shape;12;p2"/>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13" name="Google Shape;13;p2"/>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pic>
        <p:nvPicPr>
          <p:cNvPr id="14" name="Google Shape;14;p2" title="DB-Logo-SpeechBubbles-White.png"/>
          <p:cNvPicPr preferRelativeResize="0"/>
          <p:nvPr/>
        </p:nvPicPr>
        <p:blipFill>
          <a:blip r:embed="rId3">
            <a:alphaModFix/>
          </a:blip>
          <a:stretch>
            <a:fillRect/>
          </a:stretch>
        </p:blipFill>
        <p:spPr>
          <a:xfrm>
            <a:off x="179525" y="4716100"/>
            <a:ext cx="277925" cy="250124"/>
          </a:xfrm>
          <a:prstGeom prst="rect">
            <a:avLst/>
          </a:prstGeom>
          <a:noFill/>
          <a:ln>
            <a:noFill/>
          </a:ln>
        </p:spPr>
      </p:pic>
    </p:spTree>
  </p:cSld>
  <p:clrMapOvr>
    <a:masterClrMapping/>
  </p:clrMapOvr>
  <p:extLst>
    <p:ext uri="{DCECCB84-F9BA-43D5-87BE-67443E8EF086}">
      <p15:sldGuideLst xmlns:p15="http://schemas.microsoft.com/office/powerpoint/2012/main">
        <p15:guide id="1" pos="353">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eadline Divider Slide_Red">
  <p:cSld name="CUSTOM_3">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7" name="Google Shape;17;p3"/>
          <p:cNvSpPr txBox="1">
            <a:spLocks noGrp="1"/>
          </p:cNvSpPr>
          <p:nvPr>
            <p:ph type="title"/>
          </p:nvPr>
        </p:nvSpPr>
        <p:spPr>
          <a:xfrm>
            <a:off x="420875" y="1402000"/>
            <a:ext cx="4324800" cy="2432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2"/>
              </a:buClr>
              <a:buSzPts val="6000"/>
              <a:buFont typeface="Inter"/>
              <a:buNone/>
              <a:defRPr sz="6000">
                <a:solidFill>
                  <a:schemeClr val="lt2"/>
                </a:solidFill>
              </a:defRPr>
            </a:lvl1pPr>
            <a:lvl2pPr lvl="1">
              <a:lnSpc>
                <a:spcPct val="80000"/>
              </a:lnSpc>
              <a:spcBef>
                <a:spcPts val="0"/>
              </a:spcBef>
              <a:spcAft>
                <a:spcPts val="0"/>
              </a:spcAft>
              <a:buClr>
                <a:schemeClr val="lt1"/>
              </a:buClr>
              <a:buSzPts val="6000"/>
              <a:buFont typeface="Inter"/>
              <a:buNone/>
              <a:defRPr sz="6000" b="1">
                <a:solidFill>
                  <a:schemeClr val="lt1"/>
                </a:solidFill>
              </a:defRPr>
            </a:lvl2pPr>
            <a:lvl3pPr lvl="2">
              <a:lnSpc>
                <a:spcPct val="80000"/>
              </a:lnSpc>
              <a:spcBef>
                <a:spcPts val="0"/>
              </a:spcBef>
              <a:spcAft>
                <a:spcPts val="0"/>
              </a:spcAft>
              <a:buClr>
                <a:schemeClr val="lt1"/>
              </a:buClr>
              <a:buSzPts val="6000"/>
              <a:buFont typeface="Inter"/>
              <a:buNone/>
              <a:defRPr sz="6000" b="1">
                <a:solidFill>
                  <a:schemeClr val="lt1"/>
                </a:solidFill>
              </a:defRPr>
            </a:lvl3pPr>
            <a:lvl4pPr lvl="3">
              <a:lnSpc>
                <a:spcPct val="80000"/>
              </a:lnSpc>
              <a:spcBef>
                <a:spcPts val="0"/>
              </a:spcBef>
              <a:spcAft>
                <a:spcPts val="0"/>
              </a:spcAft>
              <a:buClr>
                <a:schemeClr val="lt1"/>
              </a:buClr>
              <a:buSzPts val="6000"/>
              <a:buFont typeface="Inter"/>
              <a:buNone/>
              <a:defRPr sz="6000" b="1">
                <a:solidFill>
                  <a:schemeClr val="lt1"/>
                </a:solidFill>
              </a:defRPr>
            </a:lvl4pPr>
            <a:lvl5pPr lvl="4">
              <a:lnSpc>
                <a:spcPct val="80000"/>
              </a:lnSpc>
              <a:spcBef>
                <a:spcPts val="0"/>
              </a:spcBef>
              <a:spcAft>
                <a:spcPts val="0"/>
              </a:spcAft>
              <a:buClr>
                <a:schemeClr val="lt1"/>
              </a:buClr>
              <a:buSzPts val="6000"/>
              <a:buFont typeface="Inter"/>
              <a:buNone/>
              <a:defRPr sz="6000" b="1">
                <a:solidFill>
                  <a:schemeClr val="lt1"/>
                </a:solidFill>
              </a:defRPr>
            </a:lvl5pPr>
            <a:lvl6pPr lvl="5">
              <a:lnSpc>
                <a:spcPct val="80000"/>
              </a:lnSpc>
              <a:spcBef>
                <a:spcPts val="0"/>
              </a:spcBef>
              <a:spcAft>
                <a:spcPts val="0"/>
              </a:spcAft>
              <a:buClr>
                <a:schemeClr val="lt1"/>
              </a:buClr>
              <a:buSzPts val="6000"/>
              <a:buFont typeface="Inter"/>
              <a:buNone/>
              <a:defRPr sz="6000" b="1">
                <a:solidFill>
                  <a:schemeClr val="lt1"/>
                </a:solidFill>
              </a:defRPr>
            </a:lvl6pPr>
            <a:lvl7pPr lvl="6">
              <a:lnSpc>
                <a:spcPct val="80000"/>
              </a:lnSpc>
              <a:spcBef>
                <a:spcPts val="0"/>
              </a:spcBef>
              <a:spcAft>
                <a:spcPts val="0"/>
              </a:spcAft>
              <a:buClr>
                <a:schemeClr val="lt1"/>
              </a:buClr>
              <a:buSzPts val="6000"/>
              <a:buFont typeface="Inter"/>
              <a:buNone/>
              <a:defRPr sz="6000" b="1">
                <a:solidFill>
                  <a:schemeClr val="lt1"/>
                </a:solidFill>
              </a:defRPr>
            </a:lvl7pPr>
            <a:lvl8pPr lvl="7">
              <a:lnSpc>
                <a:spcPct val="80000"/>
              </a:lnSpc>
              <a:spcBef>
                <a:spcPts val="0"/>
              </a:spcBef>
              <a:spcAft>
                <a:spcPts val="0"/>
              </a:spcAft>
              <a:buClr>
                <a:schemeClr val="lt1"/>
              </a:buClr>
              <a:buSzPts val="6000"/>
              <a:buFont typeface="Inter"/>
              <a:buNone/>
              <a:defRPr sz="6000" b="1">
                <a:solidFill>
                  <a:schemeClr val="lt1"/>
                </a:solidFill>
              </a:defRPr>
            </a:lvl8pPr>
            <a:lvl9pPr lvl="8">
              <a:lnSpc>
                <a:spcPct val="80000"/>
              </a:lnSpc>
              <a:spcBef>
                <a:spcPts val="0"/>
              </a:spcBef>
              <a:spcAft>
                <a:spcPts val="0"/>
              </a:spcAft>
              <a:buClr>
                <a:schemeClr val="lt1"/>
              </a:buClr>
              <a:buSzPts val="6000"/>
              <a:buFont typeface="Inter"/>
              <a:buNone/>
              <a:defRPr sz="6000" b="1">
                <a:solidFill>
                  <a:schemeClr val="lt1"/>
                </a:solidFill>
              </a:defRPr>
            </a:lvl9pPr>
          </a:lstStyle>
          <a:p>
            <a:endParaRPr/>
          </a:p>
        </p:txBody>
      </p:sp>
      <p:sp>
        <p:nvSpPr>
          <p:cNvPr id="18" name="Google Shape;18;p3"/>
          <p:cNvSpPr txBox="1">
            <a:spLocks noGrp="1"/>
          </p:cNvSpPr>
          <p:nvPr>
            <p:ph type="title" idx="2"/>
          </p:nvPr>
        </p:nvSpPr>
        <p:spPr>
          <a:xfrm>
            <a:off x="474350" y="3793500"/>
            <a:ext cx="4036500" cy="1153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800"/>
              <a:buFont typeface="Inter SemiBold"/>
              <a:buNone/>
              <a:defRPr sz="1800" b="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a:endParaRPr/>
          </a:p>
        </p:txBody>
      </p:sp>
      <p:cxnSp>
        <p:nvCxnSpPr>
          <p:cNvPr id="19" name="Google Shape;19;p3"/>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20" name="Google Shape;20;p3"/>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pic>
        <p:nvPicPr>
          <p:cNvPr id="21" name="Google Shape;21;p3" title="DB-Logo-SpeechBubbles-RGB.png"/>
          <p:cNvPicPr preferRelativeResize="0"/>
          <p:nvPr/>
        </p:nvPicPr>
        <p:blipFill>
          <a:blip r:embed="rId3">
            <a:alphaModFix/>
          </a:blip>
          <a:stretch>
            <a:fillRect/>
          </a:stretch>
        </p:blipFill>
        <p:spPr>
          <a:xfrm>
            <a:off x="179525" y="4716100"/>
            <a:ext cx="277925" cy="277925"/>
          </a:xfrm>
          <a:prstGeom prst="rect">
            <a:avLst/>
          </a:prstGeom>
          <a:noFill/>
          <a:ln>
            <a:noFill/>
          </a:ln>
        </p:spPr>
      </p:pic>
      <p:sp>
        <p:nvSpPr>
          <p:cNvPr id="22" name="Google Shape;22;p3"/>
          <p:cNvSpPr>
            <a:spLocks noGrp="1"/>
          </p:cNvSpPr>
          <p:nvPr>
            <p:ph type="pic" idx="3"/>
          </p:nvPr>
        </p:nvSpPr>
        <p:spPr>
          <a:xfrm>
            <a:off x="5581825" y="571900"/>
            <a:ext cx="3365400" cy="4092900"/>
          </a:xfrm>
          <a:prstGeom prst="roundRect">
            <a:avLst>
              <a:gd name="adj" fmla="val 2053"/>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Headline Divider Slide_Blue">
  <p:cSld name="CUSTOM_3_1">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5" name="Google Shape;25;p4"/>
          <p:cNvSpPr txBox="1">
            <a:spLocks noGrp="1"/>
          </p:cNvSpPr>
          <p:nvPr>
            <p:ph type="title"/>
          </p:nvPr>
        </p:nvSpPr>
        <p:spPr>
          <a:xfrm>
            <a:off x="420875" y="1402000"/>
            <a:ext cx="4324800" cy="2432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2"/>
              </a:buClr>
              <a:buSzPts val="6000"/>
              <a:buFont typeface="Inter"/>
              <a:buNone/>
              <a:defRPr sz="6000">
                <a:solidFill>
                  <a:schemeClr val="lt2"/>
                </a:solidFill>
              </a:defRPr>
            </a:lvl1pPr>
            <a:lvl2pPr lvl="1">
              <a:lnSpc>
                <a:spcPct val="80000"/>
              </a:lnSpc>
              <a:spcBef>
                <a:spcPts val="0"/>
              </a:spcBef>
              <a:spcAft>
                <a:spcPts val="0"/>
              </a:spcAft>
              <a:buClr>
                <a:schemeClr val="lt1"/>
              </a:buClr>
              <a:buSzPts val="6000"/>
              <a:buFont typeface="Inter"/>
              <a:buNone/>
              <a:defRPr sz="6000" b="1">
                <a:solidFill>
                  <a:schemeClr val="lt1"/>
                </a:solidFill>
              </a:defRPr>
            </a:lvl2pPr>
            <a:lvl3pPr lvl="2">
              <a:lnSpc>
                <a:spcPct val="80000"/>
              </a:lnSpc>
              <a:spcBef>
                <a:spcPts val="0"/>
              </a:spcBef>
              <a:spcAft>
                <a:spcPts val="0"/>
              </a:spcAft>
              <a:buClr>
                <a:schemeClr val="lt1"/>
              </a:buClr>
              <a:buSzPts val="6000"/>
              <a:buFont typeface="Inter"/>
              <a:buNone/>
              <a:defRPr sz="6000" b="1">
                <a:solidFill>
                  <a:schemeClr val="lt1"/>
                </a:solidFill>
              </a:defRPr>
            </a:lvl3pPr>
            <a:lvl4pPr lvl="3">
              <a:lnSpc>
                <a:spcPct val="80000"/>
              </a:lnSpc>
              <a:spcBef>
                <a:spcPts val="0"/>
              </a:spcBef>
              <a:spcAft>
                <a:spcPts val="0"/>
              </a:spcAft>
              <a:buClr>
                <a:schemeClr val="lt1"/>
              </a:buClr>
              <a:buSzPts val="6000"/>
              <a:buFont typeface="Inter"/>
              <a:buNone/>
              <a:defRPr sz="6000" b="1">
                <a:solidFill>
                  <a:schemeClr val="lt1"/>
                </a:solidFill>
              </a:defRPr>
            </a:lvl4pPr>
            <a:lvl5pPr lvl="4">
              <a:lnSpc>
                <a:spcPct val="80000"/>
              </a:lnSpc>
              <a:spcBef>
                <a:spcPts val="0"/>
              </a:spcBef>
              <a:spcAft>
                <a:spcPts val="0"/>
              </a:spcAft>
              <a:buClr>
                <a:schemeClr val="lt1"/>
              </a:buClr>
              <a:buSzPts val="6000"/>
              <a:buFont typeface="Inter"/>
              <a:buNone/>
              <a:defRPr sz="6000" b="1">
                <a:solidFill>
                  <a:schemeClr val="lt1"/>
                </a:solidFill>
              </a:defRPr>
            </a:lvl5pPr>
            <a:lvl6pPr lvl="5">
              <a:lnSpc>
                <a:spcPct val="80000"/>
              </a:lnSpc>
              <a:spcBef>
                <a:spcPts val="0"/>
              </a:spcBef>
              <a:spcAft>
                <a:spcPts val="0"/>
              </a:spcAft>
              <a:buClr>
                <a:schemeClr val="lt1"/>
              </a:buClr>
              <a:buSzPts val="6000"/>
              <a:buFont typeface="Inter"/>
              <a:buNone/>
              <a:defRPr sz="6000" b="1">
                <a:solidFill>
                  <a:schemeClr val="lt1"/>
                </a:solidFill>
              </a:defRPr>
            </a:lvl6pPr>
            <a:lvl7pPr lvl="6">
              <a:lnSpc>
                <a:spcPct val="80000"/>
              </a:lnSpc>
              <a:spcBef>
                <a:spcPts val="0"/>
              </a:spcBef>
              <a:spcAft>
                <a:spcPts val="0"/>
              </a:spcAft>
              <a:buClr>
                <a:schemeClr val="lt1"/>
              </a:buClr>
              <a:buSzPts val="6000"/>
              <a:buFont typeface="Inter"/>
              <a:buNone/>
              <a:defRPr sz="6000" b="1">
                <a:solidFill>
                  <a:schemeClr val="lt1"/>
                </a:solidFill>
              </a:defRPr>
            </a:lvl7pPr>
            <a:lvl8pPr lvl="7">
              <a:lnSpc>
                <a:spcPct val="80000"/>
              </a:lnSpc>
              <a:spcBef>
                <a:spcPts val="0"/>
              </a:spcBef>
              <a:spcAft>
                <a:spcPts val="0"/>
              </a:spcAft>
              <a:buClr>
                <a:schemeClr val="lt1"/>
              </a:buClr>
              <a:buSzPts val="6000"/>
              <a:buFont typeface="Inter"/>
              <a:buNone/>
              <a:defRPr sz="6000" b="1">
                <a:solidFill>
                  <a:schemeClr val="lt1"/>
                </a:solidFill>
              </a:defRPr>
            </a:lvl8pPr>
            <a:lvl9pPr lvl="8">
              <a:lnSpc>
                <a:spcPct val="80000"/>
              </a:lnSpc>
              <a:spcBef>
                <a:spcPts val="0"/>
              </a:spcBef>
              <a:spcAft>
                <a:spcPts val="0"/>
              </a:spcAft>
              <a:buClr>
                <a:schemeClr val="lt1"/>
              </a:buClr>
              <a:buSzPts val="6000"/>
              <a:buFont typeface="Inter"/>
              <a:buNone/>
              <a:defRPr sz="6000" b="1">
                <a:solidFill>
                  <a:schemeClr val="lt1"/>
                </a:solidFill>
              </a:defRPr>
            </a:lvl9pPr>
          </a:lstStyle>
          <a:p>
            <a:endParaRPr/>
          </a:p>
        </p:txBody>
      </p:sp>
      <p:sp>
        <p:nvSpPr>
          <p:cNvPr id="26" name="Google Shape;26;p4"/>
          <p:cNvSpPr txBox="1">
            <a:spLocks noGrp="1"/>
          </p:cNvSpPr>
          <p:nvPr>
            <p:ph type="title" idx="2"/>
          </p:nvPr>
        </p:nvSpPr>
        <p:spPr>
          <a:xfrm>
            <a:off x="474350" y="3793500"/>
            <a:ext cx="4036500" cy="1153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800"/>
              <a:buFont typeface="Inter SemiBold"/>
              <a:buNone/>
              <a:defRPr sz="1800" b="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a:endParaRPr/>
          </a:p>
        </p:txBody>
      </p:sp>
      <p:cxnSp>
        <p:nvCxnSpPr>
          <p:cNvPr id="27" name="Google Shape;27;p4"/>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28" name="Google Shape;28;p4"/>
          <p:cNvSpPr>
            <a:spLocks noGrp="1"/>
          </p:cNvSpPr>
          <p:nvPr>
            <p:ph type="pic" idx="3"/>
          </p:nvPr>
        </p:nvSpPr>
        <p:spPr>
          <a:xfrm>
            <a:off x="5039775" y="196800"/>
            <a:ext cx="3905400" cy="4749900"/>
          </a:xfrm>
          <a:prstGeom prst="roundRect">
            <a:avLst>
              <a:gd name="adj" fmla="val 2053"/>
            </a:avLst>
          </a:prstGeom>
          <a:noFill/>
          <a:ln>
            <a:noFill/>
          </a:ln>
        </p:spPr>
      </p:sp>
      <p:sp>
        <p:nvSpPr>
          <p:cNvPr id="29" name="Google Shape;29;p4"/>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pic>
        <p:nvPicPr>
          <p:cNvPr id="30" name="Google Shape;30;p4" title="DB-Logo-SpeechBubbles-RGB.png"/>
          <p:cNvPicPr preferRelativeResize="0"/>
          <p:nvPr/>
        </p:nvPicPr>
        <p:blipFill>
          <a:blip r:embed="rId3">
            <a:alphaModFix/>
          </a:blip>
          <a:stretch>
            <a:fillRect/>
          </a:stretch>
        </p:blipFill>
        <p:spPr>
          <a:xfrm>
            <a:off x="179525" y="4716100"/>
            <a:ext cx="277925" cy="2779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Slide 2-Images" type="secHead">
  <p:cSld name="SECTION_HEADER">
    <p:bg>
      <p:bgPr>
        <a:solidFill>
          <a:schemeClr val="lt1"/>
        </a:solidFill>
        <a:effectLst/>
      </p:bgPr>
    </p:bg>
    <p:spTree>
      <p:nvGrpSpPr>
        <p:cNvPr id="1" name="Shape 31"/>
        <p:cNvGrpSpPr/>
        <p:nvPr/>
      </p:nvGrpSpPr>
      <p:grpSpPr>
        <a:xfrm>
          <a:off x="0" y="0"/>
          <a:ext cx="0" cy="0"/>
          <a:chOff x="0" y="0"/>
          <a:chExt cx="0" cy="0"/>
        </a:xfrm>
      </p:grpSpPr>
      <p:sp>
        <p:nvSpPr>
          <p:cNvPr id="32" name="Google Shape;32;p5"/>
          <p:cNvSpPr>
            <a:spLocks noGrp="1"/>
          </p:cNvSpPr>
          <p:nvPr>
            <p:ph type="pic" idx="2"/>
          </p:nvPr>
        </p:nvSpPr>
        <p:spPr>
          <a:xfrm>
            <a:off x="5039775" y="203250"/>
            <a:ext cx="3905400" cy="2298600"/>
          </a:xfrm>
          <a:prstGeom prst="roundRect">
            <a:avLst>
              <a:gd name="adj" fmla="val 2053"/>
            </a:avLst>
          </a:prstGeom>
          <a:noFill/>
          <a:ln>
            <a:noFill/>
          </a:ln>
        </p:spPr>
      </p:sp>
      <p:cxnSp>
        <p:nvCxnSpPr>
          <p:cNvPr id="33" name="Google Shape;33;p5"/>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34" name="Google Shape;34;p5"/>
          <p:cNvSpPr txBox="1">
            <a:spLocks noGrp="1"/>
          </p:cNvSpPr>
          <p:nvPr>
            <p:ph type="body" idx="1"/>
          </p:nvPr>
        </p:nvSpPr>
        <p:spPr>
          <a:xfrm>
            <a:off x="452575" y="1853525"/>
            <a:ext cx="4197000" cy="2440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dk2"/>
              </a:buClr>
              <a:buSzPts val="1200"/>
              <a:buChar char="●"/>
              <a:defRPr/>
            </a:lvl1pPr>
            <a:lvl2pPr marL="914400" lvl="1" indent="-304800">
              <a:spcBef>
                <a:spcPts val="0"/>
              </a:spcBef>
              <a:spcAft>
                <a:spcPts val="0"/>
              </a:spcAft>
              <a:buClr>
                <a:schemeClr val="dk2"/>
              </a:buClr>
              <a:buSzPts val="1200"/>
              <a:buChar char="○"/>
              <a:defRPr/>
            </a:lvl2pPr>
            <a:lvl3pPr marL="1371600" lvl="2" indent="-304800">
              <a:spcBef>
                <a:spcPts val="0"/>
              </a:spcBef>
              <a:spcAft>
                <a:spcPts val="0"/>
              </a:spcAft>
              <a:buClr>
                <a:schemeClr val="dk2"/>
              </a:buClr>
              <a:buSzPts val="1200"/>
              <a:buChar char="■"/>
              <a:defRPr/>
            </a:lvl3pPr>
            <a:lvl4pPr marL="1828800" lvl="3" indent="-304800">
              <a:spcBef>
                <a:spcPts val="0"/>
              </a:spcBef>
              <a:spcAft>
                <a:spcPts val="0"/>
              </a:spcAft>
              <a:buClr>
                <a:schemeClr val="dk2"/>
              </a:buClr>
              <a:buSzPts val="1200"/>
              <a:buChar char="●"/>
              <a:defRPr/>
            </a:lvl4pPr>
            <a:lvl5pPr marL="2286000" lvl="4" indent="-304800">
              <a:spcBef>
                <a:spcPts val="0"/>
              </a:spcBef>
              <a:spcAft>
                <a:spcPts val="0"/>
              </a:spcAft>
              <a:buClr>
                <a:schemeClr val="dk2"/>
              </a:buClr>
              <a:buSzPts val="1200"/>
              <a:buChar char="○"/>
              <a:defRPr/>
            </a:lvl5pPr>
            <a:lvl6pPr marL="2743200" lvl="5" indent="-304800">
              <a:spcBef>
                <a:spcPts val="0"/>
              </a:spcBef>
              <a:spcAft>
                <a:spcPts val="0"/>
              </a:spcAft>
              <a:buClr>
                <a:schemeClr val="dk2"/>
              </a:buClr>
              <a:buSzPts val="1200"/>
              <a:buChar char="■"/>
              <a:defRPr/>
            </a:lvl6pPr>
            <a:lvl7pPr marL="3200400" lvl="6" indent="-304800">
              <a:spcBef>
                <a:spcPts val="0"/>
              </a:spcBef>
              <a:spcAft>
                <a:spcPts val="0"/>
              </a:spcAft>
              <a:buClr>
                <a:schemeClr val="dk2"/>
              </a:buClr>
              <a:buSzPts val="1200"/>
              <a:buChar char="●"/>
              <a:defRPr/>
            </a:lvl7pPr>
            <a:lvl8pPr marL="3657600" lvl="7" indent="-304800">
              <a:spcBef>
                <a:spcPts val="0"/>
              </a:spcBef>
              <a:spcAft>
                <a:spcPts val="0"/>
              </a:spcAft>
              <a:buClr>
                <a:schemeClr val="dk2"/>
              </a:buClr>
              <a:buSzPts val="1200"/>
              <a:buChar char="○"/>
              <a:defRPr/>
            </a:lvl8pPr>
            <a:lvl9pPr marL="4114800" lvl="8" indent="-304800">
              <a:spcBef>
                <a:spcPts val="0"/>
              </a:spcBef>
              <a:spcAft>
                <a:spcPts val="0"/>
              </a:spcAft>
              <a:buClr>
                <a:schemeClr val="dk2"/>
              </a:buClr>
              <a:buSzPts val="1200"/>
              <a:buChar char="■"/>
              <a:defRPr/>
            </a:lvl9pPr>
          </a:lstStyle>
          <a:p>
            <a:endParaRPr/>
          </a:p>
        </p:txBody>
      </p:sp>
      <p:sp>
        <p:nvSpPr>
          <p:cNvPr id="35" name="Google Shape;35;p5"/>
          <p:cNvSpPr>
            <a:spLocks noGrp="1"/>
          </p:cNvSpPr>
          <p:nvPr>
            <p:ph type="pic" idx="3"/>
          </p:nvPr>
        </p:nvSpPr>
        <p:spPr>
          <a:xfrm>
            <a:off x="5039775" y="2624675"/>
            <a:ext cx="3905400" cy="2298600"/>
          </a:xfrm>
          <a:prstGeom prst="roundRect">
            <a:avLst>
              <a:gd name="adj" fmla="val 2053"/>
            </a:avLst>
          </a:prstGeom>
          <a:noFill/>
          <a:ln>
            <a:noFill/>
          </a:ln>
        </p:spPr>
      </p:sp>
      <p:sp>
        <p:nvSpPr>
          <p:cNvPr id="36" name="Google Shape;36;p5"/>
          <p:cNvSpPr txBox="1">
            <a:spLocks noGrp="1"/>
          </p:cNvSpPr>
          <p:nvPr>
            <p:ph type="title"/>
          </p:nvPr>
        </p:nvSpPr>
        <p:spPr>
          <a:xfrm>
            <a:off x="452575" y="596800"/>
            <a:ext cx="4263600" cy="13392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sz="4800" b="1"/>
            </a:lvl2pPr>
            <a:lvl3pPr lvl="2">
              <a:lnSpc>
                <a:spcPct val="80000"/>
              </a:lnSpc>
              <a:spcBef>
                <a:spcPts val="0"/>
              </a:spcBef>
              <a:spcAft>
                <a:spcPts val="0"/>
              </a:spcAft>
              <a:buClr>
                <a:schemeClr val="dk2"/>
              </a:buClr>
              <a:buSzPts val="4800"/>
              <a:buFont typeface="Inter"/>
              <a:buNone/>
              <a:defRPr sz="4800" b="1"/>
            </a:lvl3pPr>
            <a:lvl4pPr lvl="3">
              <a:lnSpc>
                <a:spcPct val="80000"/>
              </a:lnSpc>
              <a:spcBef>
                <a:spcPts val="0"/>
              </a:spcBef>
              <a:spcAft>
                <a:spcPts val="0"/>
              </a:spcAft>
              <a:buClr>
                <a:schemeClr val="dk2"/>
              </a:buClr>
              <a:buSzPts val="4800"/>
              <a:buFont typeface="Inter"/>
              <a:buNone/>
              <a:defRPr sz="4800" b="1"/>
            </a:lvl4pPr>
            <a:lvl5pPr lvl="4">
              <a:lnSpc>
                <a:spcPct val="80000"/>
              </a:lnSpc>
              <a:spcBef>
                <a:spcPts val="0"/>
              </a:spcBef>
              <a:spcAft>
                <a:spcPts val="0"/>
              </a:spcAft>
              <a:buClr>
                <a:schemeClr val="dk2"/>
              </a:buClr>
              <a:buSzPts val="4800"/>
              <a:buFont typeface="Inter"/>
              <a:buNone/>
              <a:defRPr sz="4800" b="1"/>
            </a:lvl5pPr>
            <a:lvl6pPr lvl="5">
              <a:lnSpc>
                <a:spcPct val="80000"/>
              </a:lnSpc>
              <a:spcBef>
                <a:spcPts val="0"/>
              </a:spcBef>
              <a:spcAft>
                <a:spcPts val="0"/>
              </a:spcAft>
              <a:buClr>
                <a:schemeClr val="dk2"/>
              </a:buClr>
              <a:buSzPts val="4800"/>
              <a:buFont typeface="Inter"/>
              <a:buNone/>
              <a:defRPr sz="4800" b="1"/>
            </a:lvl6pPr>
            <a:lvl7pPr lvl="6">
              <a:lnSpc>
                <a:spcPct val="80000"/>
              </a:lnSpc>
              <a:spcBef>
                <a:spcPts val="0"/>
              </a:spcBef>
              <a:spcAft>
                <a:spcPts val="0"/>
              </a:spcAft>
              <a:buClr>
                <a:schemeClr val="dk2"/>
              </a:buClr>
              <a:buSzPts val="4800"/>
              <a:buFont typeface="Inter"/>
              <a:buNone/>
              <a:defRPr sz="4800" b="1"/>
            </a:lvl7pPr>
            <a:lvl8pPr lvl="7">
              <a:lnSpc>
                <a:spcPct val="80000"/>
              </a:lnSpc>
              <a:spcBef>
                <a:spcPts val="0"/>
              </a:spcBef>
              <a:spcAft>
                <a:spcPts val="0"/>
              </a:spcAft>
              <a:buClr>
                <a:schemeClr val="dk2"/>
              </a:buClr>
              <a:buSzPts val="4800"/>
              <a:buFont typeface="Inter"/>
              <a:buNone/>
              <a:defRPr sz="4800" b="1"/>
            </a:lvl8pPr>
            <a:lvl9pPr lvl="8">
              <a:lnSpc>
                <a:spcPct val="80000"/>
              </a:lnSpc>
              <a:spcBef>
                <a:spcPts val="0"/>
              </a:spcBef>
              <a:spcAft>
                <a:spcPts val="0"/>
              </a:spcAft>
              <a:buClr>
                <a:schemeClr val="dk2"/>
              </a:buClr>
              <a:buSzPts val="4800"/>
              <a:buFont typeface="Inter"/>
              <a:buNone/>
              <a:defRPr sz="4800" b="1"/>
            </a:lvl9pPr>
          </a:lstStyle>
          <a:p>
            <a:endParaRPr/>
          </a:p>
        </p:txBody>
      </p:sp>
      <p:sp>
        <p:nvSpPr>
          <p:cNvPr id="37" name="Google Shape;37;p5"/>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dk1"/>
                </a:solidFill>
                <a:latin typeface="Inter Light"/>
                <a:ea typeface="Inter Light"/>
                <a:cs typeface="Inter Light"/>
                <a:sym typeface="Inter Light"/>
              </a:defRPr>
            </a:lvl1pPr>
            <a:lvl2pPr lvl="1" algn="ctr" rtl="0">
              <a:buNone/>
              <a:defRPr sz="800">
                <a:solidFill>
                  <a:schemeClr val="dk1"/>
                </a:solidFill>
                <a:latin typeface="Inter Light"/>
                <a:ea typeface="Inter Light"/>
                <a:cs typeface="Inter Light"/>
                <a:sym typeface="Inter Light"/>
              </a:defRPr>
            </a:lvl2pPr>
            <a:lvl3pPr lvl="2" algn="ctr" rtl="0">
              <a:buNone/>
              <a:defRPr sz="800">
                <a:solidFill>
                  <a:schemeClr val="dk1"/>
                </a:solidFill>
                <a:latin typeface="Inter Light"/>
                <a:ea typeface="Inter Light"/>
                <a:cs typeface="Inter Light"/>
                <a:sym typeface="Inter Light"/>
              </a:defRPr>
            </a:lvl3pPr>
            <a:lvl4pPr lvl="3" algn="ctr" rtl="0">
              <a:buNone/>
              <a:defRPr sz="800">
                <a:solidFill>
                  <a:schemeClr val="dk1"/>
                </a:solidFill>
                <a:latin typeface="Inter Light"/>
                <a:ea typeface="Inter Light"/>
                <a:cs typeface="Inter Light"/>
                <a:sym typeface="Inter Light"/>
              </a:defRPr>
            </a:lvl4pPr>
            <a:lvl5pPr lvl="4" algn="ctr" rtl="0">
              <a:buNone/>
              <a:defRPr sz="800">
                <a:solidFill>
                  <a:schemeClr val="dk1"/>
                </a:solidFill>
                <a:latin typeface="Inter Light"/>
                <a:ea typeface="Inter Light"/>
                <a:cs typeface="Inter Light"/>
                <a:sym typeface="Inter Light"/>
              </a:defRPr>
            </a:lvl5pPr>
            <a:lvl6pPr lvl="5" algn="ctr" rtl="0">
              <a:buNone/>
              <a:defRPr sz="800">
                <a:solidFill>
                  <a:schemeClr val="dk1"/>
                </a:solidFill>
                <a:latin typeface="Inter Light"/>
                <a:ea typeface="Inter Light"/>
                <a:cs typeface="Inter Light"/>
                <a:sym typeface="Inter Light"/>
              </a:defRPr>
            </a:lvl6pPr>
            <a:lvl7pPr lvl="6" algn="ctr" rtl="0">
              <a:buNone/>
              <a:defRPr sz="800">
                <a:solidFill>
                  <a:schemeClr val="dk1"/>
                </a:solidFill>
                <a:latin typeface="Inter Light"/>
                <a:ea typeface="Inter Light"/>
                <a:cs typeface="Inter Light"/>
                <a:sym typeface="Inter Light"/>
              </a:defRPr>
            </a:lvl7pPr>
            <a:lvl8pPr lvl="7" algn="ctr" rtl="0">
              <a:buNone/>
              <a:defRPr sz="800">
                <a:solidFill>
                  <a:schemeClr val="dk1"/>
                </a:solidFill>
                <a:latin typeface="Inter Light"/>
                <a:ea typeface="Inter Light"/>
                <a:cs typeface="Inter Light"/>
                <a:sym typeface="Inter Light"/>
              </a:defRPr>
            </a:lvl8pPr>
            <a:lvl9pPr lvl="8" algn="ctr" rtl="0">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38" name="Google Shape;38;p5"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32">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Divider Black" type="tx">
  <p:cSld name="TITLE_AND_BODY">
    <p:bg>
      <p:bgPr>
        <a:solidFill>
          <a:schemeClr val="dk2"/>
        </a:solidFill>
        <a:effectLst/>
      </p:bgPr>
    </p:bg>
    <p:spTree>
      <p:nvGrpSpPr>
        <p:cNvPr id="1" name="Shape 39"/>
        <p:cNvGrpSpPr/>
        <p:nvPr/>
      </p:nvGrpSpPr>
      <p:grpSpPr>
        <a:xfrm>
          <a:off x="0" y="0"/>
          <a:ext cx="0" cy="0"/>
          <a:chOff x="0" y="0"/>
          <a:chExt cx="0" cy="0"/>
        </a:xfrm>
      </p:grpSpPr>
      <p:cxnSp>
        <p:nvCxnSpPr>
          <p:cNvPr id="40" name="Google Shape;40;p6"/>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41" name="Google Shape;41;p6"/>
          <p:cNvSpPr txBox="1">
            <a:spLocks noGrp="1"/>
          </p:cNvSpPr>
          <p:nvPr>
            <p:ph type="title"/>
          </p:nvPr>
        </p:nvSpPr>
        <p:spPr>
          <a:xfrm>
            <a:off x="420875" y="1552350"/>
            <a:ext cx="6231300" cy="1688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sz="6000" b="1">
                <a:solidFill>
                  <a:schemeClr val="lt1"/>
                </a:solidFill>
              </a:defRPr>
            </a:lvl2pPr>
            <a:lvl3pPr lvl="2">
              <a:lnSpc>
                <a:spcPct val="80000"/>
              </a:lnSpc>
              <a:spcBef>
                <a:spcPts val="0"/>
              </a:spcBef>
              <a:spcAft>
                <a:spcPts val="0"/>
              </a:spcAft>
              <a:buClr>
                <a:schemeClr val="lt1"/>
              </a:buClr>
              <a:buSzPts val="6000"/>
              <a:buFont typeface="Inter"/>
              <a:buNone/>
              <a:defRPr sz="6000" b="1">
                <a:solidFill>
                  <a:schemeClr val="lt1"/>
                </a:solidFill>
              </a:defRPr>
            </a:lvl3pPr>
            <a:lvl4pPr lvl="3">
              <a:lnSpc>
                <a:spcPct val="80000"/>
              </a:lnSpc>
              <a:spcBef>
                <a:spcPts val="0"/>
              </a:spcBef>
              <a:spcAft>
                <a:spcPts val="0"/>
              </a:spcAft>
              <a:buClr>
                <a:schemeClr val="lt1"/>
              </a:buClr>
              <a:buSzPts val="6000"/>
              <a:buFont typeface="Inter"/>
              <a:buNone/>
              <a:defRPr sz="6000" b="1">
                <a:solidFill>
                  <a:schemeClr val="lt1"/>
                </a:solidFill>
              </a:defRPr>
            </a:lvl4pPr>
            <a:lvl5pPr lvl="4">
              <a:lnSpc>
                <a:spcPct val="80000"/>
              </a:lnSpc>
              <a:spcBef>
                <a:spcPts val="0"/>
              </a:spcBef>
              <a:spcAft>
                <a:spcPts val="0"/>
              </a:spcAft>
              <a:buClr>
                <a:schemeClr val="lt1"/>
              </a:buClr>
              <a:buSzPts val="6000"/>
              <a:buFont typeface="Inter"/>
              <a:buNone/>
              <a:defRPr sz="6000" b="1">
                <a:solidFill>
                  <a:schemeClr val="lt1"/>
                </a:solidFill>
              </a:defRPr>
            </a:lvl5pPr>
            <a:lvl6pPr lvl="5">
              <a:lnSpc>
                <a:spcPct val="80000"/>
              </a:lnSpc>
              <a:spcBef>
                <a:spcPts val="0"/>
              </a:spcBef>
              <a:spcAft>
                <a:spcPts val="0"/>
              </a:spcAft>
              <a:buClr>
                <a:schemeClr val="lt1"/>
              </a:buClr>
              <a:buSzPts val="6000"/>
              <a:buFont typeface="Inter"/>
              <a:buNone/>
              <a:defRPr sz="6000" b="1">
                <a:solidFill>
                  <a:schemeClr val="lt1"/>
                </a:solidFill>
              </a:defRPr>
            </a:lvl6pPr>
            <a:lvl7pPr lvl="6">
              <a:lnSpc>
                <a:spcPct val="80000"/>
              </a:lnSpc>
              <a:spcBef>
                <a:spcPts val="0"/>
              </a:spcBef>
              <a:spcAft>
                <a:spcPts val="0"/>
              </a:spcAft>
              <a:buClr>
                <a:schemeClr val="lt1"/>
              </a:buClr>
              <a:buSzPts val="6000"/>
              <a:buFont typeface="Inter"/>
              <a:buNone/>
              <a:defRPr sz="6000" b="1">
                <a:solidFill>
                  <a:schemeClr val="lt1"/>
                </a:solidFill>
              </a:defRPr>
            </a:lvl7pPr>
            <a:lvl8pPr lvl="7">
              <a:lnSpc>
                <a:spcPct val="80000"/>
              </a:lnSpc>
              <a:spcBef>
                <a:spcPts val="0"/>
              </a:spcBef>
              <a:spcAft>
                <a:spcPts val="0"/>
              </a:spcAft>
              <a:buClr>
                <a:schemeClr val="lt1"/>
              </a:buClr>
              <a:buSzPts val="6000"/>
              <a:buFont typeface="Inter"/>
              <a:buNone/>
              <a:defRPr sz="6000" b="1">
                <a:solidFill>
                  <a:schemeClr val="lt1"/>
                </a:solidFill>
              </a:defRPr>
            </a:lvl8pPr>
            <a:lvl9pPr lvl="8">
              <a:lnSpc>
                <a:spcPct val="80000"/>
              </a:lnSpc>
              <a:spcBef>
                <a:spcPts val="0"/>
              </a:spcBef>
              <a:spcAft>
                <a:spcPts val="0"/>
              </a:spcAft>
              <a:buClr>
                <a:schemeClr val="lt1"/>
              </a:buClr>
              <a:buSzPts val="6000"/>
              <a:buFont typeface="Inter"/>
              <a:buNone/>
              <a:defRPr sz="6000" b="1">
                <a:solidFill>
                  <a:schemeClr val="lt1"/>
                </a:solidFill>
              </a:defRPr>
            </a:lvl9pPr>
          </a:lstStyle>
          <a:p>
            <a:endParaRPr/>
          </a:p>
        </p:txBody>
      </p:sp>
      <p:sp>
        <p:nvSpPr>
          <p:cNvPr id="42" name="Google Shape;42;p6"/>
          <p:cNvSpPr/>
          <p:nvPr/>
        </p:nvSpPr>
        <p:spPr>
          <a:xfrm>
            <a:off x="603475" y="4749800"/>
            <a:ext cx="768000" cy="1905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43" name="Google Shape;43;p6"/>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lt2"/>
                </a:solidFill>
                <a:latin typeface="Inter Light"/>
                <a:ea typeface="Inter Light"/>
                <a:cs typeface="Inter Light"/>
                <a:sym typeface="Inter Light"/>
              </a:defRPr>
            </a:lvl1pPr>
            <a:lvl2pPr lvl="1" algn="ctr" rtl="0">
              <a:buNone/>
              <a:defRPr sz="800">
                <a:solidFill>
                  <a:schemeClr val="lt2"/>
                </a:solidFill>
                <a:latin typeface="Inter Light"/>
                <a:ea typeface="Inter Light"/>
                <a:cs typeface="Inter Light"/>
                <a:sym typeface="Inter Light"/>
              </a:defRPr>
            </a:lvl2pPr>
            <a:lvl3pPr lvl="2" algn="ctr" rtl="0">
              <a:buNone/>
              <a:defRPr sz="800">
                <a:solidFill>
                  <a:schemeClr val="lt2"/>
                </a:solidFill>
                <a:latin typeface="Inter Light"/>
                <a:ea typeface="Inter Light"/>
                <a:cs typeface="Inter Light"/>
                <a:sym typeface="Inter Light"/>
              </a:defRPr>
            </a:lvl3pPr>
            <a:lvl4pPr lvl="3" algn="ctr" rtl="0">
              <a:buNone/>
              <a:defRPr sz="800">
                <a:solidFill>
                  <a:schemeClr val="lt2"/>
                </a:solidFill>
                <a:latin typeface="Inter Light"/>
                <a:ea typeface="Inter Light"/>
                <a:cs typeface="Inter Light"/>
                <a:sym typeface="Inter Light"/>
              </a:defRPr>
            </a:lvl4pPr>
            <a:lvl5pPr lvl="4" algn="ctr" rtl="0">
              <a:buNone/>
              <a:defRPr sz="800">
                <a:solidFill>
                  <a:schemeClr val="lt2"/>
                </a:solidFill>
                <a:latin typeface="Inter Light"/>
                <a:ea typeface="Inter Light"/>
                <a:cs typeface="Inter Light"/>
                <a:sym typeface="Inter Light"/>
              </a:defRPr>
            </a:lvl5pPr>
            <a:lvl6pPr lvl="5" algn="ctr" rtl="0">
              <a:buNone/>
              <a:defRPr sz="800">
                <a:solidFill>
                  <a:schemeClr val="lt2"/>
                </a:solidFill>
                <a:latin typeface="Inter Light"/>
                <a:ea typeface="Inter Light"/>
                <a:cs typeface="Inter Light"/>
                <a:sym typeface="Inter Light"/>
              </a:defRPr>
            </a:lvl6pPr>
            <a:lvl7pPr lvl="6" algn="ctr" rtl="0">
              <a:buNone/>
              <a:defRPr sz="800">
                <a:solidFill>
                  <a:schemeClr val="lt2"/>
                </a:solidFill>
                <a:latin typeface="Inter Light"/>
                <a:ea typeface="Inter Light"/>
                <a:cs typeface="Inter Light"/>
                <a:sym typeface="Inter Light"/>
              </a:defRPr>
            </a:lvl7pPr>
            <a:lvl8pPr lvl="7" algn="ctr" rtl="0">
              <a:buNone/>
              <a:defRPr sz="800">
                <a:solidFill>
                  <a:schemeClr val="lt2"/>
                </a:solidFill>
                <a:latin typeface="Inter Light"/>
                <a:ea typeface="Inter Light"/>
                <a:cs typeface="Inter Light"/>
                <a:sym typeface="Inter Light"/>
              </a:defRPr>
            </a:lvl8pPr>
            <a:lvl9pPr lvl="8" algn="ctr" rtl="0">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
        <p:nvSpPr>
          <p:cNvPr id="44" name="Google Shape;44;p6"/>
          <p:cNvSpPr/>
          <p:nvPr/>
        </p:nvSpPr>
        <p:spPr>
          <a:xfrm>
            <a:off x="1644650" y="4749800"/>
            <a:ext cx="768000" cy="1905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pic>
        <p:nvPicPr>
          <p:cNvPr id="45" name="Google Shape;45;p6" title="DB-Logo-SpeechBubbles-White.png"/>
          <p:cNvPicPr preferRelativeResize="0"/>
          <p:nvPr/>
        </p:nvPicPr>
        <p:blipFill>
          <a:blip r:embed="rId2">
            <a:alphaModFix/>
          </a:blip>
          <a:stretch>
            <a:fillRect/>
          </a:stretch>
        </p:blipFill>
        <p:spPr>
          <a:xfrm>
            <a:off x="179525" y="4716100"/>
            <a:ext cx="277925" cy="250124"/>
          </a:xfrm>
          <a:prstGeom prst="rect">
            <a:avLst/>
          </a:prstGeom>
          <a:noFill/>
          <a:ln>
            <a:noFill/>
          </a:ln>
        </p:spPr>
      </p:pic>
    </p:spTree>
  </p:cSld>
  <p:clrMapOvr>
    <a:masterClrMapping/>
  </p:clrMapOvr>
  <p:extLst>
    <p:ext uri="{DCECCB84-F9BA-43D5-87BE-67443E8EF086}">
      <p15:sldGuideLst xmlns:p15="http://schemas.microsoft.com/office/powerpoint/2012/main">
        <p15:guide id="1" pos="353">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Divider Blue">
  <p:cSld name="TITLE_AND_BODY_1">
    <p:bg>
      <p:bgPr>
        <a:solidFill>
          <a:schemeClr val="dk1"/>
        </a:solidFill>
        <a:effectLst/>
      </p:bgPr>
    </p:bg>
    <p:spTree>
      <p:nvGrpSpPr>
        <p:cNvPr id="1" name="Shape 46"/>
        <p:cNvGrpSpPr/>
        <p:nvPr/>
      </p:nvGrpSpPr>
      <p:grpSpPr>
        <a:xfrm>
          <a:off x="0" y="0"/>
          <a:ext cx="0" cy="0"/>
          <a:chOff x="0" y="0"/>
          <a:chExt cx="0" cy="0"/>
        </a:xfrm>
      </p:grpSpPr>
      <p:cxnSp>
        <p:nvCxnSpPr>
          <p:cNvPr id="47" name="Google Shape;47;p7"/>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48" name="Google Shape;48;p7"/>
          <p:cNvSpPr txBox="1">
            <a:spLocks noGrp="1"/>
          </p:cNvSpPr>
          <p:nvPr>
            <p:ph type="title"/>
          </p:nvPr>
        </p:nvSpPr>
        <p:spPr>
          <a:xfrm>
            <a:off x="420875" y="1552350"/>
            <a:ext cx="6231300" cy="1688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sz="6000" b="1">
                <a:solidFill>
                  <a:schemeClr val="lt1"/>
                </a:solidFill>
              </a:defRPr>
            </a:lvl2pPr>
            <a:lvl3pPr lvl="2">
              <a:lnSpc>
                <a:spcPct val="80000"/>
              </a:lnSpc>
              <a:spcBef>
                <a:spcPts val="0"/>
              </a:spcBef>
              <a:spcAft>
                <a:spcPts val="0"/>
              </a:spcAft>
              <a:buClr>
                <a:schemeClr val="lt1"/>
              </a:buClr>
              <a:buSzPts val="6000"/>
              <a:buFont typeface="Inter"/>
              <a:buNone/>
              <a:defRPr sz="6000" b="1">
                <a:solidFill>
                  <a:schemeClr val="lt1"/>
                </a:solidFill>
              </a:defRPr>
            </a:lvl3pPr>
            <a:lvl4pPr lvl="3">
              <a:lnSpc>
                <a:spcPct val="80000"/>
              </a:lnSpc>
              <a:spcBef>
                <a:spcPts val="0"/>
              </a:spcBef>
              <a:spcAft>
                <a:spcPts val="0"/>
              </a:spcAft>
              <a:buClr>
                <a:schemeClr val="lt1"/>
              </a:buClr>
              <a:buSzPts val="6000"/>
              <a:buFont typeface="Inter"/>
              <a:buNone/>
              <a:defRPr sz="6000" b="1">
                <a:solidFill>
                  <a:schemeClr val="lt1"/>
                </a:solidFill>
              </a:defRPr>
            </a:lvl4pPr>
            <a:lvl5pPr lvl="4">
              <a:lnSpc>
                <a:spcPct val="80000"/>
              </a:lnSpc>
              <a:spcBef>
                <a:spcPts val="0"/>
              </a:spcBef>
              <a:spcAft>
                <a:spcPts val="0"/>
              </a:spcAft>
              <a:buClr>
                <a:schemeClr val="lt1"/>
              </a:buClr>
              <a:buSzPts val="6000"/>
              <a:buFont typeface="Inter"/>
              <a:buNone/>
              <a:defRPr sz="6000" b="1">
                <a:solidFill>
                  <a:schemeClr val="lt1"/>
                </a:solidFill>
              </a:defRPr>
            </a:lvl5pPr>
            <a:lvl6pPr lvl="5">
              <a:lnSpc>
                <a:spcPct val="80000"/>
              </a:lnSpc>
              <a:spcBef>
                <a:spcPts val="0"/>
              </a:spcBef>
              <a:spcAft>
                <a:spcPts val="0"/>
              </a:spcAft>
              <a:buClr>
                <a:schemeClr val="lt1"/>
              </a:buClr>
              <a:buSzPts val="6000"/>
              <a:buFont typeface="Inter"/>
              <a:buNone/>
              <a:defRPr sz="6000" b="1">
                <a:solidFill>
                  <a:schemeClr val="lt1"/>
                </a:solidFill>
              </a:defRPr>
            </a:lvl6pPr>
            <a:lvl7pPr lvl="6">
              <a:lnSpc>
                <a:spcPct val="80000"/>
              </a:lnSpc>
              <a:spcBef>
                <a:spcPts val="0"/>
              </a:spcBef>
              <a:spcAft>
                <a:spcPts val="0"/>
              </a:spcAft>
              <a:buClr>
                <a:schemeClr val="lt1"/>
              </a:buClr>
              <a:buSzPts val="6000"/>
              <a:buFont typeface="Inter"/>
              <a:buNone/>
              <a:defRPr sz="6000" b="1">
                <a:solidFill>
                  <a:schemeClr val="lt1"/>
                </a:solidFill>
              </a:defRPr>
            </a:lvl7pPr>
            <a:lvl8pPr lvl="7">
              <a:lnSpc>
                <a:spcPct val="80000"/>
              </a:lnSpc>
              <a:spcBef>
                <a:spcPts val="0"/>
              </a:spcBef>
              <a:spcAft>
                <a:spcPts val="0"/>
              </a:spcAft>
              <a:buClr>
                <a:schemeClr val="lt1"/>
              </a:buClr>
              <a:buSzPts val="6000"/>
              <a:buFont typeface="Inter"/>
              <a:buNone/>
              <a:defRPr sz="6000" b="1">
                <a:solidFill>
                  <a:schemeClr val="lt1"/>
                </a:solidFill>
              </a:defRPr>
            </a:lvl8pPr>
            <a:lvl9pPr lvl="8">
              <a:lnSpc>
                <a:spcPct val="80000"/>
              </a:lnSpc>
              <a:spcBef>
                <a:spcPts val="0"/>
              </a:spcBef>
              <a:spcAft>
                <a:spcPts val="0"/>
              </a:spcAft>
              <a:buClr>
                <a:schemeClr val="lt1"/>
              </a:buClr>
              <a:buSzPts val="6000"/>
              <a:buFont typeface="Inter"/>
              <a:buNone/>
              <a:defRPr sz="6000" b="1">
                <a:solidFill>
                  <a:schemeClr val="lt1"/>
                </a:solidFill>
              </a:defRPr>
            </a:lvl9pPr>
          </a:lstStyle>
          <a:p>
            <a:endParaRPr/>
          </a:p>
        </p:txBody>
      </p:sp>
      <p:sp>
        <p:nvSpPr>
          <p:cNvPr id="49" name="Google Shape;49;p7"/>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a:buNone/>
              <a:defRPr sz="800">
                <a:solidFill>
                  <a:schemeClr val="lt2"/>
                </a:solidFill>
                <a:latin typeface="Inter Light"/>
                <a:ea typeface="Inter Light"/>
                <a:cs typeface="Inter Light"/>
                <a:sym typeface="Inter Light"/>
              </a:defRPr>
            </a:lvl1pPr>
            <a:lvl2pPr lvl="1" algn="ctr">
              <a:buNone/>
              <a:defRPr sz="800">
                <a:solidFill>
                  <a:schemeClr val="lt2"/>
                </a:solidFill>
                <a:latin typeface="Inter Light"/>
                <a:ea typeface="Inter Light"/>
                <a:cs typeface="Inter Light"/>
                <a:sym typeface="Inter Light"/>
              </a:defRPr>
            </a:lvl2pPr>
            <a:lvl3pPr lvl="2" algn="ctr">
              <a:buNone/>
              <a:defRPr sz="800">
                <a:solidFill>
                  <a:schemeClr val="lt2"/>
                </a:solidFill>
                <a:latin typeface="Inter Light"/>
                <a:ea typeface="Inter Light"/>
                <a:cs typeface="Inter Light"/>
                <a:sym typeface="Inter Light"/>
              </a:defRPr>
            </a:lvl3pPr>
            <a:lvl4pPr lvl="3" algn="ctr">
              <a:buNone/>
              <a:defRPr sz="800">
                <a:solidFill>
                  <a:schemeClr val="lt2"/>
                </a:solidFill>
                <a:latin typeface="Inter Light"/>
                <a:ea typeface="Inter Light"/>
                <a:cs typeface="Inter Light"/>
                <a:sym typeface="Inter Light"/>
              </a:defRPr>
            </a:lvl4pPr>
            <a:lvl5pPr lvl="4" algn="ctr">
              <a:buNone/>
              <a:defRPr sz="800">
                <a:solidFill>
                  <a:schemeClr val="lt2"/>
                </a:solidFill>
                <a:latin typeface="Inter Light"/>
                <a:ea typeface="Inter Light"/>
                <a:cs typeface="Inter Light"/>
                <a:sym typeface="Inter Light"/>
              </a:defRPr>
            </a:lvl5pPr>
            <a:lvl6pPr lvl="5" algn="ctr">
              <a:buNone/>
              <a:defRPr sz="800">
                <a:solidFill>
                  <a:schemeClr val="lt2"/>
                </a:solidFill>
                <a:latin typeface="Inter Light"/>
                <a:ea typeface="Inter Light"/>
                <a:cs typeface="Inter Light"/>
                <a:sym typeface="Inter Light"/>
              </a:defRPr>
            </a:lvl6pPr>
            <a:lvl7pPr lvl="6" algn="ctr">
              <a:buNone/>
              <a:defRPr sz="800">
                <a:solidFill>
                  <a:schemeClr val="lt2"/>
                </a:solidFill>
                <a:latin typeface="Inter Light"/>
                <a:ea typeface="Inter Light"/>
                <a:cs typeface="Inter Light"/>
                <a:sym typeface="Inter Light"/>
              </a:defRPr>
            </a:lvl7pPr>
            <a:lvl8pPr lvl="7" algn="ctr">
              <a:buNone/>
              <a:defRPr sz="800">
                <a:solidFill>
                  <a:schemeClr val="lt2"/>
                </a:solidFill>
                <a:latin typeface="Inter Light"/>
                <a:ea typeface="Inter Light"/>
                <a:cs typeface="Inter Light"/>
                <a:sym typeface="Inter Light"/>
              </a:defRPr>
            </a:lvl8pPr>
            <a:lvl9pPr lvl="8" algn="ctr">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50" name="Google Shape;50;p7" title="DB-Logo-SpeechBubbles-White.png"/>
          <p:cNvPicPr preferRelativeResize="0"/>
          <p:nvPr/>
        </p:nvPicPr>
        <p:blipFill>
          <a:blip r:embed="rId2">
            <a:alphaModFix/>
          </a:blip>
          <a:stretch>
            <a:fillRect/>
          </a:stretch>
        </p:blipFill>
        <p:spPr>
          <a:xfrm>
            <a:off x="179525" y="4716100"/>
            <a:ext cx="277925" cy="250124"/>
          </a:xfrm>
          <a:prstGeom prst="rect">
            <a:avLst/>
          </a:prstGeom>
          <a:noFill/>
          <a:ln>
            <a:noFill/>
          </a:ln>
        </p:spPr>
      </p:pic>
    </p:spTree>
  </p:cSld>
  <p:clrMapOvr>
    <a:masterClrMapping/>
  </p:clrMapOvr>
  <p:extLst>
    <p:ext uri="{DCECCB84-F9BA-43D5-87BE-67443E8EF086}">
      <p15:sldGuideLst xmlns:p15="http://schemas.microsoft.com/office/powerpoint/2012/main">
        <p15:guide id="1" pos="353">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Divider Red">
  <p:cSld name="TITLE_AND_BODY_1_1">
    <p:bg>
      <p:bgPr>
        <a:solidFill>
          <a:schemeClr val="accent6"/>
        </a:solidFill>
        <a:effectLst/>
      </p:bgPr>
    </p:bg>
    <p:spTree>
      <p:nvGrpSpPr>
        <p:cNvPr id="1" name="Shape 51"/>
        <p:cNvGrpSpPr/>
        <p:nvPr/>
      </p:nvGrpSpPr>
      <p:grpSpPr>
        <a:xfrm>
          <a:off x="0" y="0"/>
          <a:ext cx="0" cy="0"/>
          <a:chOff x="0" y="0"/>
          <a:chExt cx="0" cy="0"/>
        </a:xfrm>
      </p:grpSpPr>
      <p:cxnSp>
        <p:nvCxnSpPr>
          <p:cNvPr id="52" name="Google Shape;52;p8"/>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53" name="Google Shape;53;p8"/>
          <p:cNvSpPr txBox="1">
            <a:spLocks noGrp="1"/>
          </p:cNvSpPr>
          <p:nvPr>
            <p:ph type="title"/>
          </p:nvPr>
        </p:nvSpPr>
        <p:spPr>
          <a:xfrm>
            <a:off x="420875" y="1552350"/>
            <a:ext cx="6231300" cy="1688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sz="6000" b="1">
                <a:solidFill>
                  <a:schemeClr val="lt1"/>
                </a:solidFill>
              </a:defRPr>
            </a:lvl2pPr>
            <a:lvl3pPr lvl="2">
              <a:lnSpc>
                <a:spcPct val="80000"/>
              </a:lnSpc>
              <a:spcBef>
                <a:spcPts val="0"/>
              </a:spcBef>
              <a:spcAft>
                <a:spcPts val="0"/>
              </a:spcAft>
              <a:buClr>
                <a:schemeClr val="lt1"/>
              </a:buClr>
              <a:buSzPts val="6000"/>
              <a:buFont typeface="Inter"/>
              <a:buNone/>
              <a:defRPr sz="6000" b="1">
                <a:solidFill>
                  <a:schemeClr val="lt1"/>
                </a:solidFill>
              </a:defRPr>
            </a:lvl3pPr>
            <a:lvl4pPr lvl="3">
              <a:lnSpc>
                <a:spcPct val="80000"/>
              </a:lnSpc>
              <a:spcBef>
                <a:spcPts val="0"/>
              </a:spcBef>
              <a:spcAft>
                <a:spcPts val="0"/>
              </a:spcAft>
              <a:buClr>
                <a:schemeClr val="lt1"/>
              </a:buClr>
              <a:buSzPts val="6000"/>
              <a:buFont typeface="Inter"/>
              <a:buNone/>
              <a:defRPr sz="6000" b="1">
                <a:solidFill>
                  <a:schemeClr val="lt1"/>
                </a:solidFill>
              </a:defRPr>
            </a:lvl4pPr>
            <a:lvl5pPr lvl="4">
              <a:lnSpc>
                <a:spcPct val="80000"/>
              </a:lnSpc>
              <a:spcBef>
                <a:spcPts val="0"/>
              </a:spcBef>
              <a:spcAft>
                <a:spcPts val="0"/>
              </a:spcAft>
              <a:buClr>
                <a:schemeClr val="lt1"/>
              </a:buClr>
              <a:buSzPts val="6000"/>
              <a:buFont typeface="Inter"/>
              <a:buNone/>
              <a:defRPr sz="6000" b="1">
                <a:solidFill>
                  <a:schemeClr val="lt1"/>
                </a:solidFill>
              </a:defRPr>
            </a:lvl5pPr>
            <a:lvl6pPr lvl="5">
              <a:lnSpc>
                <a:spcPct val="80000"/>
              </a:lnSpc>
              <a:spcBef>
                <a:spcPts val="0"/>
              </a:spcBef>
              <a:spcAft>
                <a:spcPts val="0"/>
              </a:spcAft>
              <a:buClr>
                <a:schemeClr val="lt1"/>
              </a:buClr>
              <a:buSzPts val="6000"/>
              <a:buFont typeface="Inter"/>
              <a:buNone/>
              <a:defRPr sz="6000" b="1">
                <a:solidFill>
                  <a:schemeClr val="lt1"/>
                </a:solidFill>
              </a:defRPr>
            </a:lvl6pPr>
            <a:lvl7pPr lvl="6">
              <a:lnSpc>
                <a:spcPct val="80000"/>
              </a:lnSpc>
              <a:spcBef>
                <a:spcPts val="0"/>
              </a:spcBef>
              <a:spcAft>
                <a:spcPts val="0"/>
              </a:spcAft>
              <a:buClr>
                <a:schemeClr val="lt1"/>
              </a:buClr>
              <a:buSzPts val="6000"/>
              <a:buFont typeface="Inter"/>
              <a:buNone/>
              <a:defRPr sz="6000" b="1">
                <a:solidFill>
                  <a:schemeClr val="lt1"/>
                </a:solidFill>
              </a:defRPr>
            </a:lvl7pPr>
            <a:lvl8pPr lvl="7">
              <a:lnSpc>
                <a:spcPct val="80000"/>
              </a:lnSpc>
              <a:spcBef>
                <a:spcPts val="0"/>
              </a:spcBef>
              <a:spcAft>
                <a:spcPts val="0"/>
              </a:spcAft>
              <a:buClr>
                <a:schemeClr val="lt1"/>
              </a:buClr>
              <a:buSzPts val="6000"/>
              <a:buFont typeface="Inter"/>
              <a:buNone/>
              <a:defRPr sz="6000" b="1">
                <a:solidFill>
                  <a:schemeClr val="lt1"/>
                </a:solidFill>
              </a:defRPr>
            </a:lvl8pPr>
            <a:lvl9pPr lvl="8">
              <a:lnSpc>
                <a:spcPct val="80000"/>
              </a:lnSpc>
              <a:spcBef>
                <a:spcPts val="0"/>
              </a:spcBef>
              <a:spcAft>
                <a:spcPts val="0"/>
              </a:spcAft>
              <a:buClr>
                <a:schemeClr val="lt1"/>
              </a:buClr>
              <a:buSzPts val="6000"/>
              <a:buFont typeface="Inter"/>
              <a:buNone/>
              <a:defRPr sz="6000" b="1">
                <a:solidFill>
                  <a:schemeClr val="lt1"/>
                </a:solidFill>
              </a:defRPr>
            </a:lvl9pPr>
          </a:lstStyle>
          <a:p>
            <a:endParaRPr/>
          </a:p>
        </p:txBody>
      </p:sp>
      <p:sp>
        <p:nvSpPr>
          <p:cNvPr id="54" name="Google Shape;54;p8"/>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a:buNone/>
              <a:defRPr sz="800">
                <a:solidFill>
                  <a:schemeClr val="lt2"/>
                </a:solidFill>
                <a:latin typeface="Inter Light"/>
                <a:ea typeface="Inter Light"/>
                <a:cs typeface="Inter Light"/>
                <a:sym typeface="Inter Light"/>
              </a:defRPr>
            </a:lvl1pPr>
            <a:lvl2pPr lvl="1" algn="ctr">
              <a:buNone/>
              <a:defRPr sz="800">
                <a:solidFill>
                  <a:schemeClr val="lt2"/>
                </a:solidFill>
                <a:latin typeface="Inter Light"/>
                <a:ea typeface="Inter Light"/>
                <a:cs typeface="Inter Light"/>
                <a:sym typeface="Inter Light"/>
              </a:defRPr>
            </a:lvl2pPr>
            <a:lvl3pPr lvl="2" algn="ctr">
              <a:buNone/>
              <a:defRPr sz="800">
                <a:solidFill>
                  <a:schemeClr val="lt2"/>
                </a:solidFill>
                <a:latin typeface="Inter Light"/>
                <a:ea typeface="Inter Light"/>
                <a:cs typeface="Inter Light"/>
                <a:sym typeface="Inter Light"/>
              </a:defRPr>
            </a:lvl3pPr>
            <a:lvl4pPr lvl="3" algn="ctr">
              <a:buNone/>
              <a:defRPr sz="800">
                <a:solidFill>
                  <a:schemeClr val="lt2"/>
                </a:solidFill>
                <a:latin typeface="Inter Light"/>
                <a:ea typeface="Inter Light"/>
                <a:cs typeface="Inter Light"/>
                <a:sym typeface="Inter Light"/>
              </a:defRPr>
            </a:lvl4pPr>
            <a:lvl5pPr lvl="4" algn="ctr">
              <a:buNone/>
              <a:defRPr sz="800">
                <a:solidFill>
                  <a:schemeClr val="lt2"/>
                </a:solidFill>
                <a:latin typeface="Inter Light"/>
                <a:ea typeface="Inter Light"/>
                <a:cs typeface="Inter Light"/>
                <a:sym typeface="Inter Light"/>
              </a:defRPr>
            </a:lvl5pPr>
            <a:lvl6pPr lvl="5" algn="ctr">
              <a:buNone/>
              <a:defRPr sz="800">
                <a:solidFill>
                  <a:schemeClr val="lt2"/>
                </a:solidFill>
                <a:latin typeface="Inter Light"/>
                <a:ea typeface="Inter Light"/>
                <a:cs typeface="Inter Light"/>
                <a:sym typeface="Inter Light"/>
              </a:defRPr>
            </a:lvl6pPr>
            <a:lvl7pPr lvl="6" algn="ctr">
              <a:buNone/>
              <a:defRPr sz="800">
                <a:solidFill>
                  <a:schemeClr val="lt2"/>
                </a:solidFill>
                <a:latin typeface="Inter Light"/>
                <a:ea typeface="Inter Light"/>
                <a:cs typeface="Inter Light"/>
                <a:sym typeface="Inter Light"/>
              </a:defRPr>
            </a:lvl7pPr>
            <a:lvl8pPr lvl="7" algn="ctr">
              <a:buNone/>
              <a:defRPr sz="800">
                <a:solidFill>
                  <a:schemeClr val="lt2"/>
                </a:solidFill>
                <a:latin typeface="Inter Light"/>
                <a:ea typeface="Inter Light"/>
                <a:cs typeface="Inter Light"/>
                <a:sym typeface="Inter Light"/>
              </a:defRPr>
            </a:lvl8pPr>
            <a:lvl9pPr lvl="8" algn="ctr">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55" name="Google Shape;55;p8" title="DB-Logo-SpeechBubbles-White.png"/>
          <p:cNvPicPr preferRelativeResize="0"/>
          <p:nvPr/>
        </p:nvPicPr>
        <p:blipFill>
          <a:blip r:embed="rId2">
            <a:alphaModFix/>
          </a:blip>
          <a:stretch>
            <a:fillRect/>
          </a:stretch>
        </p:blipFill>
        <p:spPr>
          <a:xfrm>
            <a:off x="179525" y="4716100"/>
            <a:ext cx="277925" cy="250124"/>
          </a:xfrm>
          <a:prstGeom prst="rect">
            <a:avLst/>
          </a:prstGeom>
          <a:noFill/>
          <a:ln>
            <a:noFill/>
          </a:ln>
        </p:spPr>
      </p:pic>
    </p:spTree>
  </p:cSld>
  <p:clrMapOvr>
    <a:masterClrMapping/>
  </p:clrMapOvr>
  <p:extLst>
    <p:ext uri="{DCECCB84-F9BA-43D5-87BE-67443E8EF086}">
      <p15:sldGuideLst xmlns:p15="http://schemas.microsoft.com/office/powerpoint/2012/main">
        <p15:guide id="1" pos="353">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evenue Model" type="twoColTx">
  <p:cSld name="TITLE_AND_TWO_COLUMNS">
    <p:bg>
      <p:bgPr>
        <a:solidFill>
          <a:schemeClr val="dk1"/>
        </a:solidFill>
        <a:effectLst/>
      </p:bgPr>
    </p:bg>
    <p:spTree>
      <p:nvGrpSpPr>
        <p:cNvPr id="1" name="Shape 56"/>
        <p:cNvGrpSpPr/>
        <p:nvPr/>
      </p:nvGrpSpPr>
      <p:grpSpPr>
        <a:xfrm>
          <a:off x="0" y="0"/>
          <a:ext cx="0" cy="0"/>
          <a:chOff x="0" y="0"/>
          <a:chExt cx="0" cy="0"/>
        </a:xfrm>
      </p:grpSpPr>
      <p:sp>
        <p:nvSpPr>
          <p:cNvPr id="57" name="Google Shape;5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58" name="Google Shape;58;p9"/>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59" name="Google Shape;59;p9"/>
          <p:cNvSpPr txBox="1">
            <a:spLocks noGrp="1"/>
          </p:cNvSpPr>
          <p:nvPr>
            <p:ph type="title"/>
          </p:nvPr>
        </p:nvSpPr>
        <p:spPr>
          <a:xfrm>
            <a:off x="450850" y="596800"/>
            <a:ext cx="6767700" cy="1431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a:endParaRPr/>
          </a:p>
        </p:txBody>
      </p:sp>
      <p:sp>
        <p:nvSpPr>
          <p:cNvPr id="60" name="Google Shape;60;p9"/>
          <p:cNvSpPr txBox="1">
            <a:spLocks noGrp="1"/>
          </p:cNvSpPr>
          <p:nvPr>
            <p:ph type="body" idx="1"/>
          </p:nvPr>
        </p:nvSpPr>
        <p:spPr>
          <a:xfrm>
            <a:off x="560525" y="1742975"/>
            <a:ext cx="3552600" cy="873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61" name="Google Shape;61;p9"/>
          <p:cNvSpPr txBox="1">
            <a:spLocks noGrp="1"/>
          </p:cNvSpPr>
          <p:nvPr>
            <p:ph type="body" idx="2"/>
          </p:nvPr>
        </p:nvSpPr>
        <p:spPr>
          <a:xfrm>
            <a:off x="4113125" y="1742975"/>
            <a:ext cx="3552600" cy="873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62" name="Google Shape;62;p9"/>
          <p:cNvSpPr txBox="1">
            <a:spLocks noGrp="1"/>
          </p:cNvSpPr>
          <p:nvPr>
            <p:ph type="sldNum" idx="3"/>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lt2"/>
                </a:solidFill>
                <a:latin typeface="Inter Light"/>
                <a:ea typeface="Inter Light"/>
                <a:cs typeface="Inter Light"/>
                <a:sym typeface="Inter Light"/>
              </a:defRPr>
            </a:lvl1pPr>
            <a:lvl2pPr lvl="1" algn="ctr" rtl="0">
              <a:buNone/>
              <a:defRPr sz="800">
                <a:solidFill>
                  <a:schemeClr val="lt2"/>
                </a:solidFill>
                <a:latin typeface="Inter Light"/>
                <a:ea typeface="Inter Light"/>
                <a:cs typeface="Inter Light"/>
                <a:sym typeface="Inter Light"/>
              </a:defRPr>
            </a:lvl2pPr>
            <a:lvl3pPr lvl="2" algn="ctr" rtl="0">
              <a:buNone/>
              <a:defRPr sz="800">
                <a:solidFill>
                  <a:schemeClr val="lt2"/>
                </a:solidFill>
                <a:latin typeface="Inter Light"/>
                <a:ea typeface="Inter Light"/>
                <a:cs typeface="Inter Light"/>
                <a:sym typeface="Inter Light"/>
              </a:defRPr>
            </a:lvl3pPr>
            <a:lvl4pPr lvl="3" algn="ctr" rtl="0">
              <a:buNone/>
              <a:defRPr sz="800">
                <a:solidFill>
                  <a:schemeClr val="lt2"/>
                </a:solidFill>
                <a:latin typeface="Inter Light"/>
                <a:ea typeface="Inter Light"/>
                <a:cs typeface="Inter Light"/>
                <a:sym typeface="Inter Light"/>
              </a:defRPr>
            </a:lvl4pPr>
            <a:lvl5pPr lvl="4" algn="ctr" rtl="0">
              <a:buNone/>
              <a:defRPr sz="800">
                <a:solidFill>
                  <a:schemeClr val="lt2"/>
                </a:solidFill>
                <a:latin typeface="Inter Light"/>
                <a:ea typeface="Inter Light"/>
                <a:cs typeface="Inter Light"/>
                <a:sym typeface="Inter Light"/>
              </a:defRPr>
            </a:lvl5pPr>
            <a:lvl6pPr lvl="5" algn="ctr" rtl="0">
              <a:buNone/>
              <a:defRPr sz="800">
                <a:solidFill>
                  <a:schemeClr val="lt2"/>
                </a:solidFill>
                <a:latin typeface="Inter Light"/>
                <a:ea typeface="Inter Light"/>
                <a:cs typeface="Inter Light"/>
                <a:sym typeface="Inter Light"/>
              </a:defRPr>
            </a:lvl6pPr>
            <a:lvl7pPr lvl="6" algn="ctr" rtl="0">
              <a:buNone/>
              <a:defRPr sz="800">
                <a:solidFill>
                  <a:schemeClr val="lt2"/>
                </a:solidFill>
                <a:latin typeface="Inter Light"/>
                <a:ea typeface="Inter Light"/>
                <a:cs typeface="Inter Light"/>
                <a:sym typeface="Inter Light"/>
              </a:defRPr>
            </a:lvl7pPr>
            <a:lvl8pPr lvl="7" algn="ctr" rtl="0">
              <a:buNone/>
              <a:defRPr sz="800">
                <a:solidFill>
                  <a:schemeClr val="lt2"/>
                </a:solidFill>
                <a:latin typeface="Inter Light"/>
                <a:ea typeface="Inter Light"/>
                <a:cs typeface="Inter Light"/>
                <a:sym typeface="Inter Light"/>
              </a:defRPr>
            </a:lvl8pPr>
            <a:lvl9pPr lvl="8" algn="ctr" rtl="0">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63" name="Google Shape;63;p9" title="DB-Logo-SpeechBubbles-White.png"/>
          <p:cNvPicPr preferRelativeResize="0"/>
          <p:nvPr/>
        </p:nvPicPr>
        <p:blipFill>
          <a:blip r:embed="rId2">
            <a:alphaModFix/>
          </a:blip>
          <a:stretch>
            <a:fillRect/>
          </a:stretch>
        </p:blipFill>
        <p:spPr>
          <a:xfrm>
            <a:off x="179525" y="4716100"/>
            <a:ext cx="277925" cy="25012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Bubble Blue" type="titleOnly">
  <p:cSld name="TITLE_ONLY">
    <p:bg>
      <p:bgPr>
        <a:solidFill>
          <a:schemeClr val="lt1"/>
        </a:solidFill>
        <a:effectLst/>
      </p:bgPr>
    </p:bg>
    <p:spTree>
      <p:nvGrpSpPr>
        <p:cNvPr id="1" name="Shape 64"/>
        <p:cNvGrpSpPr/>
        <p:nvPr/>
      </p:nvGrpSpPr>
      <p:grpSpPr>
        <a:xfrm>
          <a:off x="0" y="0"/>
          <a:ext cx="0" cy="0"/>
          <a:chOff x="0" y="0"/>
          <a:chExt cx="0" cy="0"/>
        </a:xfrm>
      </p:grpSpPr>
      <p:sp>
        <p:nvSpPr>
          <p:cNvPr id="65" name="Google Shape;6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66" name="Google Shape;66;p10"/>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67" name="Google Shape;67;p10"/>
          <p:cNvSpPr txBox="1">
            <a:spLocks noGrp="1"/>
          </p:cNvSpPr>
          <p:nvPr>
            <p:ph type="title"/>
          </p:nvPr>
        </p:nvSpPr>
        <p:spPr>
          <a:xfrm>
            <a:off x="452575" y="596800"/>
            <a:ext cx="6868800" cy="13392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sz="4800" b="1"/>
            </a:lvl2pPr>
            <a:lvl3pPr lvl="2">
              <a:lnSpc>
                <a:spcPct val="80000"/>
              </a:lnSpc>
              <a:spcBef>
                <a:spcPts val="0"/>
              </a:spcBef>
              <a:spcAft>
                <a:spcPts val="0"/>
              </a:spcAft>
              <a:buClr>
                <a:schemeClr val="dk2"/>
              </a:buClr>
              <a:buSzPts val="4800"/>
              <a:buFont typeface="Inter"/>
              <a:buNone/>
              <a:defRPr sz="4800" b="1"/>
            </a:lvl3pPr>
            <a:lvl4pPr lvl="3">
              <a:lnSpc>
                <a:spcPct val="80000"/>
              </a:lnSpc>
              <a:spcBef>
                <a:spcPts val="0"/>
              </a:spcBef>
              <a:spcAft>
                <a:spcPts val="0"/>
              </a:spcAft>
              <a:buClr>
                <a:schemeClr val="dk2"/>
              </a:buClr>
              <a:buSzPts val="4800"/>
              <a:buFont typeface="Inter"/>
              <a:buNone/>
              <a:defRPr sz="4800" b="1"/>
            </a:lvl4pPr>
            <a:lvl5pPr lvl="4">
              <a:lnSpc>
                <a:spcPct val="80000"/>
              </a:lnSpc>
              <a:spcBef>
                <a:spcPts val="0"/>
              </a:spcBef>
              <a:spcAft>
                <a:spcPts val="0"/>
              </a:spcAft>
              <a:buClr>
                <a:schemeClr val="dk2"/>
              </a:buClr>
              <a:buSzPts val="4800"/>
              <a:buFont typeface="Inter"/>
              <a:buNone/>
              <a:defRPr sz="4800" b="1"/>
            </a:lvl5pPr>
            <a:lvl6pPr lvl="5">
              <a:lnSpc>
                <a:spcPct val="80000"/>
              </a:lnSpc>
              <a:spcBef>
                <a:spcPts val="0"/>
              </a:spcBef>
              <a:spcAft>
                <a:spcPts val="0"/>
              </a:spcAft>
              <a:buClr>
                <a:schemeClr val="dk2"/>
              </a:buClr>
              <a:buSzPts val="4800"/>
              <a:buFont typeface="Inter"/>
              <a:buNone/>
              <a:defRPr sz="4800" b="1"/>
            </a:lvl6pPr>
            <a:lvl7pPr lvl="6">
              <a:lnSpc>
                <a:spcPct val="80000"/>
              </a:lnSpc>
              <a:spcBef>
                <a:spcPts val="0"/>
              </a:spcBef>
              <a:spcAft>
                <a:spcPts val="0"/>
              </a:spcAft>
              <a:buClr>
                <a:schemeClr val="dk2"/>
              </a:buClr>
              <a:buSzPts val="4800"/>
              <a:buFont typeface="Inter"/>
              <a:buNone/>
              <a:defRPr sz="4800" b="1"/>
            </a:lvl7pPr>
            <a:lvl8pPr lvl="7">
              <a:lnSpc>
                <a:spcPct val="80000"/>
              </a:lnSpc>
              <a:spcBef>
                <a:spcPts val="0"/>
              </a:spcBef>
              <a:spcAft>
                <a:spcPts val="0"/>
              </a:spcAft>
              <a:buClr>
                <a:schemeClr val="dk2"/>
              </a:buClr>
              <a:buSzPts val="4800"/>
              <a:buFont typeface="Inter"/>
              <a:buNone/>
              <a:defRPr sz="4800" b="1"/>
            </a:lvl8pPr>
            <a:lvl9pPr lvl="8">
              <a:lnSpc>
                <a:spcPct val="80000"/>
              </a:lnSpc>
              <a:spcBef>
                <a:spcPts val="0"/>
              </a:spcBef>
              <a:spcAft>
                <a:spcPts val="0"/>
              </a:spcAft>
              <a:buClr>
                <a:schemeClr val="dk2"/>
              </a:buClr>
              <a:buSzPts val="4800"/>
              <a:buFont typeface="Inter"/>
              <a:buNone/>
              <a:defRPr sz="4800" b="1"/>
            </a:lvl9pPr>
          </a:lstStyle>
          <a:p>
            <a:endParaRPr/>
          </a:p>
        </p:txBody>
      </p:sp>
      <p:sp>
        <p:nvSpPr>
          <p:cNvPr id="68" name="Google Shape;68;p10"/>
          <p:cNvSpPr txBox="1">
            <a:spLocks noGrp="1"/>
          </p:cNvSpPr>
          <p:nvPr>
            <p:ph type="sldNum" idx="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dk1"/>
                </a:solidFill>
                <a:latin typeface="Inter Light"/>
                <a:ea typeface="Inter Light"/>
                <a:cs typeface="Inter Light"/>
                <a:sym typeface="Inter Light"/>
              </a:defRPr>
            </a:lvl1pPr>
            <a:lvl2pPr lvl="1" algn="ctr" rtl="0">
              <a:buNone/>
              <a:defRPr sz="800">
                <a:solidFill>
                  <a:schemeClr val="dk1"/>
                </a:solidFill>
                <a:latin typeface="Inter Light"/>
                <a:ea typeface="Inter Light"/>
                <a:cs typeface="Inter Light"/>
                <a:sym typeface="Inter Light"/>
              </a:defRPr>
            </a:lvl2pPr>
            <a:lvl3pPr lvl="2" algn="ctr" rtl="0">
              <a:buNone/>
              <a:defRPr sz="800">
                <a:solidFill>
                  <a:schemeClr val="dk1"/>
                </a:solidFill>
                <a:latin typeface="Inter Light"/>
                <a:ea typeface="Inter Light"/>
                <a:cs typeface="Inter Light"/>
                <a:sym typeface="Inter Light"/>
              </a:defRPr>
            </a:lvl3pPr>
            <a:lvl4pPr lvl="3" algn="ctr" rtl="0">
              <a:buNone/>
              <a:defRPr sz="800">
                <a:solidFill>
                  <a:schemeClr val="dk1"/>
                </a:solidFill>
                <a:latin typeface="Inter Light"/>
                <a:ea typeface="Inter Light"/>
                <a:cs typeface="Inter Light"/>
                <a:sym typeface="Inter Light"/>
              </a:defRPr>
            </a:lvl4pPr>
            <a:lvl5pPr lvl="4" algn="ctr" rtl="0">
              <a:buNone/>
              <a:defRPr sz="800">
                <a:solidFill>
                  <a:schemeClr val="dk1"/>
                </a:solidFill>
                <a:latin typeface="Inter Light"/>
                <a:ea typeface="Inter Light"/>
                <a:cs typeface="Inter Light"/>
                <a:sym typeface="Inter Light"/>
              </a:defRPr>
            </a:lvl5pPr>
            <a:lvl6pPr lvl="5" algn="ctr" rtl="0">
              <a:buNone/>
              <a:defRPr sz="800">
                <a:solidFill>
                  <a:schemeClr val="dk1"/>
                </a:solidFill>
                <a:latin typeface="Inter Light"/>
                <a:ea typeface="Inter Light"/>
                <a:cs typeface="Inter Light"/>
                <a:sym typeface="Inter Light"/>
              </a:defRPr>
            </a:lvl6pPr>
            <a:lvl7pPr lvl="6" algn="ctr" rtl="0">
              <a:buNone/>
              <a:defRPr sz="800">
                <a:solidFill>
                  <a:schemeClr val="dk1"/>
                </a:solidFill>
                <a:latin typeface="Inter Light"/>
                <a:ea typeface="Inter Light"/>
                <a:cs typeface="Inter Light"/>
                <a:sym typeface="Inter Light"/>
              </a:defRPr>
            </a:lvl7pPr>
            <a:lvl8pPr lvl="7" algn="ctr" rtl="0">
              <a:buNone/>
              <a:defRPr sz="800">
                <a:solidFill>
                  <a:schemeClr val="dk1"/>
                </a:solidFill>
                <a:latin typeface="Inter Light"/>
                <a:ea typeface="Inter Light"/>
                <a:cs typeface="Inter Light"/>
                <a:sym typeface="Inter Light"/>
              </a:defRPr>
            </a:lvl8pPr>
            <a:lvl9pPr lvl="8" algn="ctr" rtl="0">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69" name="Google Shape;69;p10"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pic>
        <p:nvPicPr>
          <p:cNvPr id="70" name="Google Shape;70;p10" title="DB-SpeechBubble Blue-RGB.png"/>
          <p:cNvPicPr preferRelativeResize="0"/>
          <p:nvPr/>
        </p:nvPicPr>
        <p:blipFill>
          <a:blip r:embed="rId3">
            <a:alphaModFix/>
          </a:blip>
          <a:stretch>
            <a:fillRect/>
          </a:stretch>
        </p:blipFill>
        <p:spPr>
          <a:xfrm>
            <a:off x="4863825" y="1499700"/>
            <a:ext cx="4012677" cy="2908200"/>
          </a:xfrm>
          <a:prstGeom prst="rect">
            <a:avLst/>
          </a:prstGeom>
          <a:noFill/>
          <a:ln>
            <a:noFill/>
          </a:ln>
        </p:spPr>
      </p:pic>
      <p:sp>
        <p:nvSpPr>
          <p:cNvPr id="71" name="Google Shape;71;p10"/>
          <p:cNvSpPr txBox="1">
            <a:spLocks noGrp="1"/>
          </p:cNvSpPr>
          <p:nvPr>
            <p:ph type="body" idx="1"/>
          </p:nvPr>
        </p:nvSpPr>
        <p:spPr>
          <a:xfrm>
            <a:off x="577575" y="1449025"/>
            <a:ext cx="3931500" cy="2604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72" name="Google Shape;72;p10"/>
          <p:cNvSpPr txBox="1">
            <a:spLocks noGrp="1"/>
          </p:cNvSpPr>
          <p:nvPr>
            <p:ph type="subTitle" idx="3"/>
          </p:nvPr>
        </p:nvSpPr>
        <p:spPr>
          <a:xfrm>
            <a:off x="5309675" y="1864475"/>
            <a:ext cx="3162900" cy="1803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Font typeface="Crimson Pro"/>
              <a:buNone/>
              <a:defRPr b="1">
                <a:solidFill>
                  <a:schemeClr val="lt1"/>
                </a:solidFill>
                <a:latin typeface="Crimson Pro"/>
                <a:ea typeface="Crimson Pro"/>
                <a:cs typeface="Crimson Pro"/>
                <a:sym typeface="Crimson Pro"/>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Bubble Red">
  <p:cSld name="TITLE_ONLY_2">
    <p:bg>
      <p:bgPr>
        <a:solidFill>
          <a:schemeClr val="lt1"/>
        </a:solidFill>
        <a:effectLst/>
      </p:bgPr>
    </p:bg>
    <p:spTree>
      <p:nvGrpSpPr>
        <p:cNvPr id="1" name="Shape 73"/>
        <p:cNvGrpSpPr/>
        <p:nvPr/>
      </p:nvGrpSpPr>
      <p:grpSpPr>
        <a:xfrm>
          <a:off x="0" y="0"/>
          <a:ext cx="0" cy="0"/>
          <a:chOff x="0" y="0"/>
          <a:chExt cx="0" cy="0"/>
        </a:xfrm>
      </p:grpSpPr>
      <p:pic>
        <p:nvPicPr>
          <p:cNvPr id="74" name="Google Shape;74;p11" title="DB-SpeechBubble Red-RGB.png"/>
          <p:cNvPicPr preferRelativeResize="0"/>
          <p:nvPr/>
        </p:nvPicPr>
        <p:blipFill>
          <a:blip r:embed="rId2">
            <a:alphaModFix/>
          </a:blip>
          <a:stretch>
            <a:fillRect/>
          </a:stretch>
        </p:blipFill>
        <p:spPr>
          <a:xfrm flipH="1">
            <a:off x="560524" y="1474300"/>
            <a:ext cx="3820127" cy="2908200"/>
          </a:xfrm>
          <a:prstGeom prst="rect">
            <a:avLst/>
          </a:prstGeom>
          <a:noFill/>
          <a:ln>
            <a:noFill/>
          </a:ln>
        </p:spPr>
      </p:pic>
      <p:sp>
        <p:nvSpPr>
          <p:cNvPr id="75" name="Google Shape;7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76" name="Google Shape;76;p11"/>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77" name="Google Shape;77;p11"/>
          <p:cNvSpPr txBox="1">
            <a:spLocks noGrp="1"/>
          </p:cNvSpPr>
          <p:nvPr>
            <p:ph type="title"/>
          </p:nvPr>
        </p:nvSpPr>
        <p:spPr>
          <a:xfrm>
            <a:off x="452575" y="596800"/>
            <a:ext cx="6868800" cy="13392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sz="4800" b="1"/>
            </a:lvl2pPr>
            <a:lvl3pPr lvl="2">
              <a:lnSpc>
                <a:spcPct val="80000"/>
              </a:lnSpc>
              <a:spcBef>
                <a:spcPts val="0"/>
              </a:spcBef>
              <a:spcAft>
                <a:spcPts val="0"/>
              </a:spcAft>
              <a:buClr>
                <a:schemeClr val="dk2"/>
              </a:buClr>
              <a:buSzPts val="4800"/>
              <a:buFont typeface="Inter"/>
              <a:buNone/>
              <a:defRPr sz="4800" b="1"/>
            </a:lvl3pPr>
            <a:lvl4pPr lvl="3">
              <a:lnSpc>
                <a:spcPct val="80000"/>
              </a:lnSpc>
              <a:spcBef>
                <a:spcPts val="0"/>
              </a:spcBef>
              <a:spcAft>
                <a:spcPts val="0"/>
              </a:spcAft>
              <a:buClr>
                <a:schemeClr val="dk2"/>
              </a:buClr>
              <a:buSzPts val="4800"/>
              <a:buFont typeface="Inter"/>
              <a:buNone/>
              <a:defRPr sz="4800" b="1"/>
            </a:lvl4pPr>
            <a:lvl5pPr lvl="4">
              <a:lnSpc>
                <a:spcPct val="80000"/>
              </a:lnSpc>
              <a:spcBef>
                <a:spcPts val="0"/>
              </a:spcBef>
              <a:spcAft>
                <a:spcPts val="0"/>
              </a:spcAft>
              <a:buClr>
                <a:schemeClr val="dk2"/>
              </a:buClr>
              <a:buSzPts val="4800"/>
              <a:buFont typeface="Inter"/>
              <a:buNone/>
              <a:defRPr sz="4800" b="1"/>
            </a:lvl5pPr>
            <a:lvl6pPr lvl="5">
              <a:lnSpc>
                <a:spcPct val="80000"/>
              </a:lnSpc>
              <a:spcBef>
                <a:spcPts val="0"/>
              </a:spcBef>
              <a:spcAft>
                <a:spcPts val="0"/>
              </a:spcAft>
              <a:buClr>
                <a:schemeClr val="dk2"/>
              </a:buClr>
              <a:buSzPts val="4800"/>
              <a:buFont typeface="Inter"/>
              <a:buNone/>
              <a:defRPr sz="4800" b="1"/>
            </a:lvl6pPr>
            <a:lvl7pPr lvl="6">
              <a:lnSpc>
                <a:spcPct val="80000"/>
              </a:lnSpc>
              <a:spcBef>
                <a:spcPts val="0"/>
              </a:spcBef>
              <a:spcAft>
                <a:spcPts val="0"/>
              </a:spcAft>
              <a:buClr>
                <a:schemeClr val="dk2"/>
              </a:buClr>
              <a:buSzPts val="4800"/>
              <a:buFont typeface="Inter"/>
              <a:buNone/>
              <a:defRPr sz="4800" b="1"/>
            </a:lvl7pPr>
            <a:lvl8pPr lvl="7">
              <a:lnSpc>
                <a:spcPct val="80000"/>
              </a:lnSpc>
              <a:spcBef>
                <a:spcPts val="0"/>
              </a:spcBef>
              <a:spcAft>
                <a:spcPts val="0"/>
              </a:spcAft>
              <a:buClr>
                <a:schemeClr val="dk2"/>
              </a:buClr>
              <a:buSzPts val="4800"/>
              <a:buFont typeface="Inter"/>
              <a:buNone/>
              <a:defRPr sz="4800" b="1"/>
            </a:lvl8pPr>
            <a:lvl9pPr lvl="8">
              <a:lnSpc>
                <a:spcPct val="80000"/>
              </a:lnSpc>
              <a:spcBef>
                <a:spcPts val="0"/>
              </a:spcBef>
              <a:spcAft>
                <a:spcPts val="0"/>
              </a:spcAft>
              <a:buClr>
                <a:schemeClr val="dk2"/>
              </a:buClr>
              <a:buSzPts val="4800"/>
              <a:buFont typeface="Inter"/>
              <a:buNone/>
              <a:defRPr sz="4800" b="1"/>
            </a:lvl9pPr>
          </a:lstStyle>
          <a:p>
            <a:endParaRPr/>
          </a:p>
        </p:txBody>
      </p:sp>
      <p:sp>
        <p:nvSpPr>
          <p:cNvPr id="78" name="Google Shape;78;p11"/>
          <p:cNvSpPr txBox="1">
            <a:spLocks noGrp="1"/>
          </p:cNvSpPr>
          <p:nvPr>
            <p:ph type="sldNum" idx="2"/>
          </p:nvPr>
        </p:nvSpPr>
        <p:spPr>
          <a:xfrm>
            <a:off x="420872" y="203200"/>
            <a:ext cx="428700" cy="393600"/>
          </a:xfrm>
          <a:prstGeom prst="rect">
            <a:avLst/>
          </a:prstGeom>
        </p:spPr>
        <p:txBody>
          <a:bodyPr spcFirstLastPara="1" wrap="square" lIns="91425" tIns="91425" rIns="91425" bIns="91425" anchor="ctr" anchorCtr="0">
            <a:normAutofit/>
          </a:bodyPr>
          <a:lstStyle>
            <a:lvl1pPr lvl="0" algn="ctr">
              <a:buNone/>
              <a:defRPr sz="800">
                <a:solidFill>
                  <a:schemeClr val="dk1"/>
                </a:solidFill>
                <a:latin typeface="Inter Light"/>
                <a:ea typeface="Inter Light"/>
                <a:cs typeface="Inter Light"/>
                <a:sym typeface="Inter Light"/>
              </a:defRPr>
            </a:lvl1pPr>
            <a:lvl2pPr lvl="1" algn="ctr">
              <a:buNone/>
              <a:defRPr sz="800">
                <a:solidFill>
                  <a:schemeClr val="dk1"/>
                </a:solidFill>
                <a:latin typeface="Inter Light"/>
                <a:ea typeface="Inter Light"/>
                <a:cs typeface="Inter Light"/>
                <a:sym typeface="Inter Light"/>
              </a:defRPr>
            </a:lvl2pPr>
            <a:lvl3pPr lvl="2" algn="ctr">
              <a:buNone/>
              <a:defRPr sz="800">
                <a:solidFill>
                  <a:schemeClr val="dk1"/>
                </a:solidFill>
                <a:latin typeface="Inter Light"/>
                <a:ea typeface="Inter Light"/>
                <a:cs typeface="Inter Light"/>
                <a:sym typeface="Inter Light"/>
              </a:defRPr>
            </a:lvl3pPr>
            <a:lvl4pPr lvl="3" algn="ctr">
              <a:buNone/>
              <a:defRPr sz="800">
                <a:solidFill>
                  <a:schemeClr val="dk1"/>
                </a:solidFill>
                <a:latin typeface="Inter Light"/>
                <a:ea typeface="Inter Light"/>
                <a:cs typeface="Inter Light"/>
                <a:sym typeface="Inter Light"/>
              </a:defRPr>
            </a:lvl4pPr>
            <a:lvl5pPr lvl="4" algn="ctr">
              <a:buNone/>
              <a:defRPr sz="800">
                <a:solidFill>
                  <a:schemeClr val="dk1"/>
                </a:solidFill>
                <a:latin typeface="Inter Light"/>
                <a:ea typeface="Inter Light"/>
                <a:cs typeface="Inter Light"/>
                <a:sym typeface="Inter Light"/>
              </a:defRPr>
            </a:lvl5pPr>
            <a:lvl6pPr lvl="5" algn="ctr">
              <a:buNone/>
              <a:defRPr sz="800">
                <a:solidFill>
                  <a:schemeClr val="dk1"/>
                </a:solidFill>
                <a:latin typeface="Inter Light"/>
                <a:ea typeface="Inter Light"/>
                <a:cs typeface="Inter Light"/>
                <a:sym typeface="Inter Light"/>
              </a:defRPr>
            </a:lvl6pPr>
            <a:lvl7pPr lvl="6" algn="ctr">
              <a:buNone/>
              <a:defRPr sz="800">
                <a:solidFill>
                  <a:schemeClr val="dk1"/>
                </a:solidFill>
                <a:latin typeface="Inter Light"/>
                <a:ea typeface="Inter Light"/>
                <a:cs typeface="Inter Light"/>
                <a:sym typeface="Inter Light"/>
              </a:defRPr>
            </a:lvl7pPr>
            <a:lvl8pPr lvl="7" algn="ctr">
              <a:buNone/>
              <a:defRPr sz="800">
                <a:solidFill>
                  <a:schemeClr val="dk1"/>
                </a:solidFill>
                <a:latin typeface="Inter Light"/>
                <a:ea typeface="Inter Light"/>
                <a:cs typeface="Inter Light"/>
                <a:sym typeface="Inter Light"/>
              </a:defRPr>
            </a:lvl8pPr>
            <a:lvl9pPr lvl="8" algn="ctr">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79" name="Google Shape;79;p11" title="DB-Logo-SpeechBubbles-RGB.png"/>
          <p:cNvPicPr preferRelativeResize="0"/>
          <p:nvPr/>
        </p:nvPicPr>
        <p:blipFill>
          <a:blip r:embed="rId3">
            <a:alphaModFix/>
          </a:blip>
          <a:stretch>
            <a:fillRect/>
          </a:stretch>
        </p:blipFill>
        <p:spPr>
          <a:xfrm>
            <a:off x="179525" y="4716100"/>
            <a:ext cx="277925" cy="277925"/>
          </a:xfrm>
          <a:prstGeom prst="rect">
            <a:avLst/>
          </a:prstGeom>
          <a:noFill/>
          <a:ln>
            <a:noFill/>
          </a:ln>
        </p:spPr>
      </p:pic>
      <p:sp>
        <p:nvSpPr>
          <p:cNvPr id="80" name="Google Shape;80;p11"/>
          <p:cNvSpPr txBox="1">
            <a:spLocks noGrp="1"/>
          </p:cNvSpPr>
          <p:nvPr>
            <p:ph type="body" idx="1"/>
          </p:nvPr>
        </p:nvSpPr>
        <p:spPr>
          <a:xfrm>
            <a:off x="4701700" y="1611150"/>
            <a:ext cx="3931500" cy="2604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81" name="Google Shape;81;p11"/>
          <p:cNvSpPr txBox="1">
            <a:spLocks noGrp="1"/>
          </p:cNvSpPr>
          <p:nvPr>
            <p:ph type="subTitle" idx="3"/>
          </p:nvPr>
        </p:nvSpPr>
        <p:spPr>
          <a:xfrm>
            <a:off x="889138" y="1834075"/>
            <a:ext cx="3162900" cy="1803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Font typeface="Crimson Pro"/>
              <a:buNone/>
              <a:defRPr b="1">
                <a:solidFill>
                  <a:schemeClr val="lt1"/>
                </a:solidFill>
                <a:latin typeface="Crimson Pro"/>
                <a:ea typeface="Crimson Pro"/>
                <a:cs typeface="Crimson Pro"/>
                <a:sym typeface="Crimson Pro"/>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Slide 1-Image">
  <p:cSld name="ONE_COLUMN_TEXT">
    <p:bg>
      <p:bgPr>
        <a:solidFill>
          <a:schemeClr val="lt1"/>
        </a:solidFill>
        <a:effectLst/>
      </p:bgPr>
    </p:bg>
    <p:spTree>
      <p:nvGrpSpPr>
        <p:cNvPr id="1" name="Shape 82"/>
        <p:cNvGrpSpPr/>
        <p:nvPr/>
      </p:nvGrpSpPr>
      <p:grpSpPr>
        <a:xfrm>
          <a:off x="0" y="0"/>
          <a:ext cx="0" cy="0"/>
          <a:chOff x="0" y="0"/>
          <a:chExt cx="0" cy="0"/>
        </a:xfrm>
      </p:grpSpPr>
      <p:sp>
        <p:nvSpPr>
          <p:cNvPr id="83" name="Google Shape;83;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84" name="Google Shape;84;p12"/>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85" name="Google Shape;85;p12"/>
          <p:cNvSpPr txBox="1">
            <a:spLocks noGrp="1"/>
          </p:cNvSpPr>
          <p:nvPr>
            <p:ph type="title"/>
          </p:nvPr>
        </p:nvSpPr>
        <p:spPr>
          <a:xfrm>
            <a:off x="452575" y="596800"/>
            <a:ext cx="4418100" cy="2965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sz="4800" b="1"/>
            </a:lvl2pPr>
            <a:lvl3pPr lvl="2">
              <a:lnSpc>
                <a:spcPct val="80000"/>
              </a:lnSpc>
              <a:spcBef>
                <a:spcPts val="0"/>
              </a:spcBef>
              <a:spcAft>
                <a:spcPts val="0"/>
              </a:spcAft>
              <a:buSzPts val="4800"/>
              <a:buFont typeface="Inter"/>
              <a:buNone/>
              <a:defRPr sz="4800" b="1"/>
            </a:lvl3pPr>
            <a:lvl4pPr lvl="3">
              <a:lnSpc>
                <a:spcPct val="80000"/>
              </a:lnSpc>
              <a:spcBef>
                <a:spcPts val="0"/>
              </a:spcBef>
              <a:spcAft>
                <a:spcPts val="0"/>
              </a:spcAft>
              <a:buSzPts val="4800"/>
              <a:buFont typeface="Inter"/>
              <a:buNone/>
              <a:defRPr sz="4800" b="1"/>
            </a:lvl4pPr>
            <a:lvl5pPr lvl="4">
              <a:lnSpc>
                <a:spcPct val="80000"/>
              </a:lnSpc>
              <a:spcBef>
                <a:spcPts val="0"/>
              </a:spcBef>
              <a:spcAft>
                <a:spcPts val="0"/>
              </a:spcAft>
              <a:buSzPts val="4800"/>
              <a:buFont typeface="Inter"/>
              <a:buNone/>
              <a:defRPr sz="4800" b="1"/>
            </a:lvl5pPr>
            <a:lvl6pPr lvl="5">
              <a:lnSpc>
                <a:spcPct val="80000"/>
              </a:lnSpc>
              <a:spcBef>
                <a:spcPts val="0"/>
              </a:spcBef>
              <a:spcAft>
                <a:spcPts val="0"/>
              </a:spcAft>
              <a:buSzPts val="4800"/>
              <a:buFont typeface="Inter"/>
              <a:buNone/>
              <a:defRPr sz="4800" b="1"/>
            </a:lvl6pPr>
            <a:lvl7pPr lvl="6">
              <a:lnSpc>
                <a:spcPct val="80000"/>
              </a:lnSpc>
              <a:spcBef>
                <a:spcPts val="0"/>
              </a:spcBef>
              <a:spcAft>
                <a:spcPts val="0"/>
              </a:spcAft>
              <a:buSzPts val="4800"/>
              <a:buFont typeface="Inter"/>
              <a:buNone/>
              <a:defRPr sz="4800" b="1"/>
            </a:lvl7pPr>
            <a:lvl8pPr lvl="7">
              <a:lnSpc>
                <a:spcPct val="80000"/>
              </a:lnSpc>
              <a:spcBef>
                <a:spcPts val="0"/>
              </a:spcBef>
              <a:spcAft>
                <a:spcPts val="0"/>
              </a:spcAft>
              <a:buSzPts val="4800"/>
              <a:buFont typeface="Inter"/>
              <a:buNone/>
              <a:defRPr sz="4800" b="1"/>
            </a:lvl8pPr>
            <a:lvl9pPr lvl="8">
              <a:lnSpc>
                <a:spcPct val="80000"/>
              </a:lnSpc>
              <a:spcBef>
                <a:spcPts val="0"/>
              </a:spcBef>
              <a:spcAft>
                <a:spcPts val="0"/>
              </a:spcAft>
              <a:buSzPts val="4800"/>
              <a:buFont typeface="Inter"/>
              <a:buNone/>
              <a:defRPr sz="4800" b="1"/>
            </a:lvl9pPr>
          </a:lstStyle>
          <a:p>
            <a:endParaRPr/>
          </a:p>
        </p:txBody>
      </p:sp>
      <p:sp>
        <p:nvSpPr>
          <p:cNvPr id="86" name="Google Shape;86;p12"/>
          <p:cNvSpPr>
            <a:spLocks noGrp="1"/>
          </p:cNvSpPr>
          <p:nvPr>
            <p:ph type="pic" idx="2"/>
          </p:nvPr>
        </p:nvSpPr>
        <p:spPr>
          <a:xfrm>
            <a:off x="5039775" y="196800"/>
            <a:ext cx="3905400" cy="4749900"/>
          </a:xfrm>
          <a:prstGeom prst="roundRect">
            <a:avLst>
              <a:gd name="adj" fmla="val 2053"/>
            </a:avLst>
          </a:prstGeom>
          <a:noFill/>
          <a:ln>
            <a:noFill/>
          </a:ln>
        </p:spPr>
      </p:sp>
      <p:sp>
        <p:nvSpPr>
          <p:cNvPr id="87" name="Google Shape;87;p12"/>
          <p:cNvSpPr txBox="1">
            <a:spLocks noGrp="1"/>
          </p:cNvSpPr>
          <p:nvPr>
            <p:ph type="body" idx="1"/>
          </p:nvPr>
        </p:nvSpPr>
        <p:spPr>
          <a:xfrm>
            <a:off x="452575" y="1966775"/>
            <a:ext cx="3212700" cy="2080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Font typeface="Inter"/>
              <a:buChar char="●"/>
              <a:defRPr/>
            </a:lvl1pPr>
            <a:lvl2pPr marL="914400" lvl="1" indent="-304800">
              <a:spcBef>
                <a:spcPts val="0"/>
              </a:spcBef>
              <a:spcAft>
                <a:spcPts val="0"/>
              </a:spcAft>
              <a:buSzPts val="1200"/>
              <a:buFont typeface="Inter"/>
              <a:buChar char="○"/>
              <a:defRPr/>
            </a:lvl2pPr>
            <a:lvl3pPr marL="1371600" lvl="2" indent="-304800">
              <a:spcBef>
                <a:spcPts val="0"/>
              </a:spcBef>
              <a:spcAft>
                <a:spcPts val="0"/>
              </a:spcAft>
              <a:buSzPts val="1200"/>
              <a:buFont typeface="Inter"/>
              <a:buChar char="■"/>
              <a:defRPr/>
            </a:lvl3pPr>
            <a:lvl4pPr marL="1828800" lvl="3" indent="-304800">
              <a:spcBef>
                <a:spcPts val="0"/>
              </a:spcBef>
              <a:spcAft>
                <a:spcPts val="0"/>
              </a:spcAft>
              <a:buSzPts val="1200"/>
              <a:buFont typeface="Inter"/>
              <a:buChar char="●"/>
              <a:defRPr/>
            </a:lvl4pPr>
            <a:lvl5pPr marL="2286000" lvl="4" indent="-304800">
              <a:spcBef>
                <a:spcPts val="0"/>
              </a:spcBef>
              <a:spcAft>
                <a:spcPts val="0"/>
              </a:spcAft>
              <a:buSzPts val="1200"/>
              <a:buFont typeface="Inter"/>
              <a:buChar char="○"/>
              <a:defRPr/>
            </a:lvl5pPr>
            <a:lvl6pPr marL="2743200" lvl="5" indent="-304800">
              <a:spcBef>
                <a:spcPts val="0"/>
              </a:spcBef>
              <a:spcAft>
                <a:spcPts val="0"/>
              </a:spcAft>
              <a:buSzPts val="1200"/>
              <a:buFont typeface="Inter"/>
              <a:buChar char="■"/>
              <a:defRPr/>
            </a:lvl6pPr>
            <a:lvl7pPr marL="3200400" lvl="6" indent="-304800">
              <a:spcBef>
                <a:spcPts val="0"/>
              </a:spcBef>
              <a:spcAft>
                <a:spcPts val="0"/>
              </a:spcAft>
              <a:buSzPts val="1200"/>
              <a:buFont typeface="Inter"/>
              <a:buChar char="●"/>
              <a:defRPr/>
            </a:lvl7pPr>
            <a:lvl8pPr marL="3657600" lvl="7" indent="-304800">
              <a:spcBef>
                <a:spcPts val="0"/>
              </a:spcBef>
              <a:spcAft>
                <a:spcPts val="0"/>
              </a:spcAft>
              <a:buSzPts val="1200"/>
              <a:buFont typeface="Inter"/>
              <a:buChar char="○"/>
              <a:defRPr/>
            </a:lvl8pPr>
            <a:lvl9pPr marL="4114800" lvl="8" indent="-304800">
              <a:spcBef>
                <a:spcPts val="0"/>
              </a:spcBef>
              <a:spcAft>
                <a:spcPts val="0"/>
              </a:spcAft>
              <a:buSzPts val="1200"/>
              <a:buFont typeface="Inter"/>
              <a:buChar char="■"/>
              <a:defRPr/>
            </a:lvl9pPr>
          </a:lstStyle>
          <a:p>
            <a:endParaRPr/>
          </a:p>
        </p:txBody>
      </p:sp>
      <p:sp>
        <p:nvSpPr>
          <p:cNvPr id="88" name="Google Shape;88;p12"/>
          <p:cNvSpPr txBox="1">
            <a:spLocks noGrp="1"/>
          </p:cNvSpPr>
          <p:nvPr>
            <p:ph type="sldNum" idx="3"/>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dk1"/>
                </a:solidFill>
                <a:latin typeface="Inter Light"/>
                <a:ea typeface="Inter Light"/>
                <a:cs typeface="Inter Light"/>
                <a:sym typeface="Inter Light"/>
              </a:defRPr>
            </a:lvl1pPr>
            <a:lvl2pPr lvl="1" algn="ctr" rtl="0">
              <a:buNone/>
              <a:defRPr sz="800">
                <a:solidFill>
                  <a:schemeClr val="dk1"/>
                </a:solidFill>
                <a:latin typeface="Inter Light"/>
                <a:ea typeface="Inter Light"/>
                <a:cs typeface="Inter Light"/>
                <a:sym typeface="Inter Light"/>
              </a:defRPr>
            </a:lvl2pPr>
            <a:lvl3pPr lvl="2" algn="ctr" rtl="0">
              <a:buNone/>
              <a:defRPr sz="800">
                <a:solidFill>
                  <a:schemeClr val="dk1"/>
                </a:solidFill>
                <a:latin typeface="Inter Light"/>
                <a:ea typeface="Inter Light"/>
                <a:cs typeface="Inter Light"/>
                <a:sym typeface="Inter Light"/>
              </a:defRPr>
            </a:lvl3pPr>
            <a:lvl4pPr lvl="3" algn="ctr" rtl="0">
              <a:buNone/>
              <a:defRPr sz="800">
                <a:solidFill>
                  <a:schemeClr val="dk1"/>
                </a:solidFill>
                <a:latin typeface="Inter Light"/>
                <a:ea typeface="Inter Light"/>
                <a:cs typeface="Inter Light"/>
                <a:sym typeface="Inter Light"/>
              </a:defRPr>
            </a:lvl4pPr>
            <a:lvl5pPr lvl="4" algn="ctr" rtl="0">
              <a:buNone/>
              <a:defRPr sz="800">
                <a:solidFill>
                  <a:schemeClr val="dk1"/>
                </a:solidFill>
                <a:latin typeface="Inter Light"/>
                <a:ea typeface="Inter Light"/>
                <a:cs typeface="Inter Light"/>
                <a:sym typeface="Inter Light"/>
              </a:defRPr>
            </a:lvl5pPr>
            <a:lvl6pPr lvl="5" algn="ctr" rtl="0">
              <a:buNone/>
              <a:defRPr sz="800">
                <a:solidFill>
                  <a:schemeClr val="dk1"/>
                </a:solidFill>
                <a:latin typeface="Inter Light"/>
                <a:ea typeface="Inter Light"/>
                <a:cs typeface="Inter Light"/>
                <a:sym typeface="Inter Light"/>
              </a:defRPr>
            </a:lvl6pPr>
            <a:lvl7pPr lvl="6" algn="ctr" rtl="0">
              <a:buNone/>
              <a:defRPr sz="800">
                <a:solidFill>
                  <a:schemeClr val="dk1"/>
                </a:solidFill>
                <a:latin typeface="Inter Light"/>
                <a:ea typeface="Inter Light"/>
                <a:cs typeface="Inter Light"/>
                <a:sym typeface="Inter Light"/>
              </a:defRPr>
            </a:lvl7pPr>
            <a:lvl8pPr lvl="7" algn="ctr" rtl="0">
              <a:buNone/>
              <a:defRPr sz="800">
                <a:solidFill>
                  <a:schemeClr val="dk1"/>
                </a:solidFill>
                <a:latin typeface="Inter Light"/>
                <a:ea typeface="Inter Light"/>
                <a:cs typeface="Inter Light"/>
                <a:sym typeface="Inter Light"/>
              </a:defRPr>
            </a:lvl8pPr>
            <a:lvl9pPr lvl="8" algn="ctr" rtl="0">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89" name="Google Shape;89;p12"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eet the Team">
  <p:cSld name="MAIN_POINT">
    <p:bg>
      <p:bgPr>
        <a:solidFill>
          <a:schemeClr val="dk1"/>
        </a:solidFill>
        <a:effectLst/>
      </p:bgPr>
    </p:bg>
    <p:spTree>
      <p:nvGrpSpPr>
        <p:cNvPr id="1" name="Shape 90"/>
        <p:cNvGrpSpPr/>
        <p:nvPr/>
      </p:nvGrpSpPr>
      <p:grpSpPr>
        <a:xfrm>
          <a:off x="0" y="0"/>
          <a:ext cx="0" cy="0"/>
          <a:chOff x="0" y="0"/>
          <a:chExt cx="0" cy="0"/>
        </a:xfrm>
      </p:grpSpPr>
      <p:sp>
        <p:nvSpPr>
          <p:cNvPr id="91" name="Google Shape;91;p13"/>
          <p:cNvSpPr>
            <a:spLocks noGrp="1"/>
          </p:cNvSpPr>
          <p:nvPr>
            <p:ph type="pic" idx="2"/>
          </p:nvPr>
        </p:nvSpPr>
        <p:spPr>
          <a:xfrm>
            <a:off x="566350" y="1569300"/>
            <a:ext cx="1466400" cy="1570200"/>
          </a:xfrm>
          <a:prstGeom prst="roundRect">
            <a:avLst>
              <a:gd name="adj" fmla="val 6320"/>
            </a:avLst>
          </a:prstGeom>
          <a:noFill/>
          <a:ln>
            <a:noFill/>
          </a:ln>
        </p:spPr>
      </p:sp>
      <p:sp>
        <p:nvSpPr>
          <p:cNvPr id="92" name="Google Shape;92;p13"/>
          <p:cNvSpPr>
            <a:spLocks noGrp="1"/>
          </p:cNvSpPr>
          <p:nvPr>
            <p:ph type="pic" idx="3"/>
          </p:nvPr>
        </p:nvSpPr>
        <p:spPr>
          <a:xfrm>
            <a:off x="2588275" y="1569300"/>
            <a:ext cx="1466400" cy="1570200"/>
          </a:xfrm>
          <a:prstGeom prst="roundRect">
            <a:avLst>
              <a:gd name="adj" fmla="val 6320"/>
            </a:avLst>
          </a:prstGeom>
          <a:noFill/>
          <a:ln>
            <a:noFill/>
          </a:ln>
        </p:spPr>
      </p:sp>
      <p:sp>
        <p:nvSpPr>
          <p:cNvPr id="93" name="Google Shape;93;p13"/>
          <p:cNvSpPr>
            <a:spLocks noGrp="1"/>
          </p:cNvSpPr>
          <p:nvPr>
            <p:ph type="pic" idx="4"/>
          </p:nvPr>
        </p:nvSpPr>
        <p:spPr>
          <a:xfrm>
            <a:off x="4613113" y="1569300"/>
            <a:ext cx="1466400" cy="1570200"/>
          </a:xfrm>
          <a:prstGeom prst="roundRect">
            <a:avLst>
              <a:gd name="adj" fmla="val 6320"/>
            </a:avLst>
          </a:prstGeom>
          <a:noFill/>
          <a:ln>
            <a:noFill/>
          </a:ln>
        </p:spPr>
      </p:sp>
      <p:sp>
        <p:nvSpPr>
          <p:cNvPr id="94" name="Google Shape;94;p13"/>
          <p:cNvSpPr>
            <a:spLocks noGrp="1"/>
          </p:cNvSpPr>
          <p:nvPr>
            <p:ph type="pic" idx="5"/>
          </p:nvPr>
        </p:nvSpPr>
        <p:spPr>
          <a:xfrm>
            <a:off x="6637950" y="1569300"/>
            <a:ext cx="1466400" cy="1570200"/>
          </a:xfrm>
          <a:prstGeom prst="roundRect">
            <a:avLst>
              <a:gd name="adj" fmla="val 6320"/>
            </a:avLst>
          </a:prstGeom>
          <a:noFill/>
          <a:ln>
            <a:noFill/>
          </a:ln>
        </p:spPr>
      </p:sp>
      <p:cxnSp>
        <p:nvCxnSpPr>
          <p:cNvPr id="95" name="Google Shape;95;p13"/>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96" name="Google Shape;96;p13"/>
          <p:cNvSpPr txBox="1">
            <a:spLocks noGrp="1"/>
          </p:cNvSpPr>
          <p:nvPr>
            <p:ph type="title"/>
          </p:nvPr>
        </p:nvSpPr>
        <p:spPr>
          <a:xfrm>
            <a:off x="450850" y="596800"/>
            <a:ext cx="6767700" cy="18288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a:endParaRPr/>
          </a:p>
        </p:txBody>
      </p:sp>
      <p:sp>
        <p:nvSpPr>
          <p:cNvPr id="97" name="Google Shape;97;p13"/>
          <p:cNvSpPr txBox="1">
            <a:spLocks noGrp="1"/>
          </p:cNvSpPr>
          <p:nvPr>
            <p:ph type="subTitle" idx="1"/>
          </p:nvPr>
        </p:nvSpPr>
        <p:spPr>
          <a:xfrm>
            <a:off x="566350" y="3190975"/>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98" name="Google Shape;98;p13"/>
          <p:cNvSpPr txBox="1">
            <a:spLocks noGrp="1"/>
          </p:cNvSpPr>
          <p:nvPr>
            <p:ph type="subTitle" idx="6"/>
          </p:nvPr>
        </p:nvSpPr>
        <p:spPr>
          <a:xfrm>
            <a:off x="2588275" y="3190975"/>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99" name="Google Shape;99;p13"/>
          <p:cNvSpPr txBox="1">
            <a:spLocks noGrp="1"/>
          </p:cNvSpPr>
          <p:nvPr>
            <p:ph type="subTitle" idx="7"/>
          </p:nvPr>
        </p:nvSpPr>
        <p:spPr>
          <a:xfrm>
            <a:off x="4613113" y="3190975"/>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00" name="Google Shape;100;p13"/>
          <p:cNvSpPr txBox="1">
            <a:spLocks noGrp="1"/>
          </p:cNvSpPr>
          <p:nvPr>
            <p:ph type="subTitle" idx="8"/>
          </p:nvPr>
        </p:nvSpPr>
        <p:spPr>
          <a:xfrm>
            <a:off x="6637950" y="3190975"/>
            <a:ext cx="1466400" cy="7722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01" name="Google Shape;101;p13"/>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lt2"/>
                </a:solidFill>
                <a:latin typeface="Inter Light"/>
                <a:ea typeface="Inter Light"/>
                <a:cs typeface="Inter Light"/>
                <a:sym typeface="Inter Light"/>
              </a:defRPr>
            </a:lvl1pPr>
            <a:lvl2pPr lvl="1" algn="ctr" rtl="0">
              <a:buNone/>
              <a:defRPr sz="800">
                <a:solidFill>
                  <a:schemeClr val="lt2"/>
                </a:solidFill>
                <a:latin typeface="Inter Light"/>
                <a:ea typeface="Inter Light"/>
                <a:cs typeface="Inter Light"/>
                <a:sym typeface="Inter Light"/>
              </a:defRPr>
            </a:lvl2pPr>
            <a:lvl3pPr lvl="2" algn="ctr" rtl="0">
              <a:buNone/>
              <a:defRPr sz="800">
                <a:solidFill>
                  <a:schemeClr val="lt2"/>
                </a:solidFill>
                <a:latin typeface="Inter Light"/>
                <a:ea typeface="Inter Light"/>
                <a:cs typeface="Inter Light"/>
                <a:sym typeface="Inter Light"/>
              </a:defRPr>
            </a:lvl3pPr>
            <a:lvl4pPr lvl="3" algn="ctr" rtl="0">
              <a:buNone/>
              <a:defRPr sz="800">
                <a:solidFill>
                  <a:schemeClr val="lt2"/>
                </a:solidFill>
                <a:latin typeface="Inter Light"/>
                <a:ea typeface="Inter Light"/>
                <a:cs typeface="Inter Light"/>
                <a:sym typeface="Inter Light"/>
              </a:defRPr>
            </a:lvl4pPr>
            <a:lvl5pPr lvl="4" algn="ctr" rtl="0">
              <a:buNone/>
              <a:defRPr sz="800">
                <a:solidFill>
                  <a:schemeClr val="lt2"/>
                </a:solidFill>
                <a:latin typeface="Inter Light"/>
                <a:ea typeface="Inter Light"/>
                <a:cs typeface="Inter Light"/>
                <a:sym typeface="Inter Light"/>
              </a:defRPr>
            </a:lvl5pPr>
            <a:lvl6pPr lvl="5" algn="ctr" rtl="0">
              <a:buNone/>
              <a:defRPr sz="800">
                <a:solidFill>
                  <a:schemeClr val="lt2"/>
                </a:solidFill>
                <a:latin typeface="Inter Light"/>
                <a:ea typeface="Inter Light"/>
                <a:cs typeface="Inter Light"/>
                <a:sym typeface="Inter Light"/>
              </a:defRPr>
            </a:lvl6pPr>
            <a:lvl7pPr lvl="6" algn="ctr" rtl="0">
              <a:buNone/>
              <a:defRPr sz="800">
                <a:solidFill>
                  <a:schemeClr val="lt2"/>
                </a:solidFill>
                <a:latin typeface="Inter Light"/>
                <a:ea typeface="Inter Light"/>
                <a:cs typeface="Inter Light"/>
                <a:sym typeface="Inter Light"/>
              </a:defRPr>
            </a:lvl7pPr>
            <a:lvl8pPr lvl="7" algn="ctr" rtl="0">
              <a:buNone/>
              <a:defRPr sz="800">
                <a:solidFill>
                  <a:schemeClr val="lt2"/>
                </a:solidFill>
                <a:latin typeface="Inter Light"/>
                <a:ea typeface="Inter Light"/>
                <a:cs typeface="Inter Light"/>
                <a:sym typeface="Inter Light"/>
              </a:defRPr>
            </a:lvl8pPr>
            <a:lvl9pPr lvl="8" algn="ctr" rtl="0">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102" name="Google Shape;102;p13" title="DB-Logo-SpeechBubbles-White.png"/>
          <p:cNvPicPr preferRelativeResize="0"/>
          <p:nvPr/>
        </p:nvPicPr>
        <p:blipFill>
          <a:blip r:embed="rId2">
            <a:alphaModFix/>
          </a:blip>
          <a:stretch>
            <a:fillRect/>
          </a:stretch>
        </p:blipFill>
        <p:spPr>
          <a:xfrm>
            <a:off x="179525" y="4716100"/>
            <a:ext cx="277925" cy="25012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p:cSld name="CAPTION_ONLY">
    <p:bg>
      <p:bgPr>
        <a:solidFill>
          <a:schemeClr val="lt1"/>
        </a:solidFill>
        <a:effectLst/>
      </p:bgPr>
    </p:bg>
    <p:spTree>
      <p:nvGrpSpPr>
        <p:cNvPr id="1" name="Shape 103"/>
        <p:cNvGrpSpPr/>
        <p:nvPr/>
      </p:nvGrpSpPr>
      <p:grpSpPr>
        <a:xfrm>
          <a:off x="0" y="0"/>
          <a:ext cx="0" cy="0"/>
          <a:chOff x="0" y="0"/>
          <a:chExt cx="0" cy="0"/>
        </a:xfrm>
      </p:grpSpPr>
      <p:cxnSp>
        <p:nvCxnSpPr>
          <p:cNvPr id="104" name="Google Shape;104;p14"/>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105" name="Google Shape;105;p14"/>
          <p:cNvSpPr txBox="1">
            <a:spLocks noGrp="1"/>
          </p:cNvSpPr>
          <p:nvPr>
            <p:ph type="title"/>
          </p:nvPr>
        </p:nvSpPr>
        <p:spPr>
          <a:xfrm>
            <a:off x="452575" y="596800"/>
            <a:ext cx="4418100" cy="1370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sz="4800" b="1"/>
            </a:lvl2pPr>
            <a:lvl3pPr lvl="2">
              <a:lnSpc>
                <a:spcPct val="80000"/>
              </a:lnSpc>
              <a:spcBef>
                <a:spcPts val="0"/>
              </a:spcBef>
              <a:spcAft>
                <a:spcPts val="0"/>
              </a:spcAft>
              <a:buSzPts val="4800"/>
              <a:buFont typeface="Inter"/>
              <a:buNone/>
              <a:defRPr sz="4800" b="1"/>
            </a:lvl3pPr>
            <a:lvl4pPr lvl="3">
              <a:lnSpc>
                <a:spcPct val="80000"/>
              </a:lnSpc>
              <a:spcBef>
                <a:spcPts val="0"/>
              </a:spcBef>
              <a:spcAft>
                <a:spcPts val="0"/>
              </a:spcAft>
              <a:buSzPts val="4800"/>
              <a:buFont typeface="Inter"/>
              <a:buNone/>
              <a:defRPr sz="4800" b="1"/>
            </a:lvl4pPr>
            <a:lvl5pPr lvl="4">
              <a:lnSpc>
                <a:spcPct val="80000"/>
              </a:lnSpc>
              <a:spcBef>
                <a:spcPts val="0"/>
              </a:spcBef>
              <a:spcAft>
                <a:spcPts val="0"/>
              </a:spcAft>
              <a:buSzPts val="4800"/>
              <a:buFont typeface="Inter"/>
              <a:buNone/>
              <a:defRPr sz="4800" b="1"/>
            </a:lvl5pPr>
            <a:lvl6pPr lvl="5">
              <a:lnSpc>
                <a:spcPct val="80000"/>
              </a:lnSpc>
              <a:spcBef>
                <a:spcPts val="0"/>
              </a:spcBef>
              <a:spcAft>
                <a:spcPts val="0"/>
              </a:spcAft>
              <a:buSzPts val="4800"/>
              <a:buFont typeface="Inter"/>
              <a:buNone/>
              <a:defRPr sz="4800" b="1"/>
            </a:lvl6pPr>
            <a:lvl7pPr lvl="6">
              <a:lnSpc>
                <a:spcPct val="80000"/>
              </a:lnSpc>
              <a:spcBef>
                <a:spcPts val="0"/>
              </a:spcBef>
              <a:spcAft>
                <a:spcPts val="0"/>
              </a:spcAft>
              <a:buSzPts val="4800"/>
              <a:buFont typeface="Inter"/>
              <a:buNone/>
              <a:defRPr sz="4800" b="1"/>
            </a:lvl7pPr>
            <a:lvl8pPr lvl="7">
              <a:lnSpc>
                <a:spcPct val="80000"/>
              </a:lnSpc>
              <a:spcBef>
                <a:spcPts val="0"/>
              </a:spcBef>
              <a:spcAft>
                <a:spcPts val="0"/>
              </a:spcAft>
              <a:buSzPts val="4800"/>
              <a:buFont typeface="Inter"/>
              <a:buNone/>
              <a:defRPr sz="4800" b="1"/>
            </a:lvl8pPr>
            <a:lvl9pPr lvl="8">
              <a:lnSpc>
                <a:spcPct val="80000"/>
              </a:lnSpc>
              <a:spcBef>
                <a:spcPts val="0"/>
              </a:spcBef>
              <a:spcAft>
                <a:spcPts val="0"/>
              </a:spcAft>
              <a:buSzPts val="4800"/>
              <a:buFont typeface="Inter"/>
              <a:buNone/>
              <a:defRPr sz="4800" b="1"/>
            </a:lvl9pPr>
          </a:lstStyle>
          <a:p>
            <a:endParaRPr/>
          </a:p>
        </p:txBody>
      </p:sp>
      <p:sp>
        <p:nvSpPr>
          <p:cNvPr id="106" name="Google Shape;106;p14"/>
          <p:cNvSpPr txBox="1">
            <a:spLocks noGrp="1"/>
          </p:cNvSpPr>
          <p:nvPr>
            <p:ph type="body" idx="1"/>
          </p:nvPr>
        </p:nvSpPr>
        <p:spPr>
          <a:xfrm>
            <a:off x="596400" y="2036725"/>
            <a:ext cx="7951200" cy="2476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Font typeface="Inter"/>
              <a:buChar char="●"/>
              <a:defRPr/>
            </a:lvl1pPr>
            <a:lvl2pPr marL="914400" lvl="1" indent="-304800">
              <a:spcBef>
                <a:spcPts val="0"/>
              </a:spcBef>
              <a:spcAft>
                <a:spcPts val="0"/>
              </a:spcAft>
              <a:buSzPts val="1200"/>
              <a:buFont typeface="Inter"/>
              <a:buChar char="○"/>
              <a:defRPr/>
            </a:lvl2pPr>
            <a:lvl3pPr marL="1371600" lvl="2" indent="-304800">
              <a:spcBef>
                <a:spcPts val="0"/>
              </a:spcBef>
              <a:spcAft>
                <a:spcPts val="0"/>
              </a:spcAft>
              <a:buSzPts val="1200"/>
              <a:buFont typeface="Inter"/>
              <a:buChar char="■"/>
              <a:defRPr/>
            </a:lvl3pPr>
            <a:lvl4pPr marL="1828800" lvl="3" indent="-304800">
              <a:spcBef>
                <a:spcPts val="0"/>
              </a:spcBef>
              <a:spcAft>
                <a:spcPts val="0"/>
              </a:spcAft>
              <a:buSzPts val="1200"/>
              <a:buFont typeface="Inter"/>
              <a:buChar char="●"/>
              <a:defRPr/>
            </a:lvl4pPr>
            <a:lvl5pPr marL="2286000" lvl="4" indent="-304800">
              <a:spcBef>
                <a:spcPts val="0"/>
              </a:spcBef>
              <a:spcAft>
                <a:spcPts val="0"/>
              </a:spcAft>
              <a:buSzPts val="1200"/>
              <a:buFont typeface="Inter"/>
              <a:buChar char="○"/>
              <a:defRPr/>
            </a:lvl5pPr>
            <a:lvl6pPr marL="2743200" lvl="5" indent="-304800">
              <a:spcBef>
                <a:spcPts val="0"/>
              </a:spcBef>
              <a:spcAft>
                <a:spcPts val="0"/>
              </a:spcAft>
              <a:buSzPts val="1200"/>
              <a:buFont typeface="Inter"/>
              <a:buChar char="■"/>
              <a:defRPr/>
            </a:lvl6pPr>
            <a:lvl7pPr marL="3200400" lvl="6" indent="-304800">
              <a:spcBef>
                <a:spcPts val="0"/>
              </a:spcBef>
              <a:spcAft>
                <a:spcPts val="0"/>
              </a:spcAft>
              <a:buSzPts val="1200"/>
              <a:buFont typeface="Inter"/>
              <a:buChar char="●"/>
              <a:defRPr/>
            </a:lvl7pPr>
            <a:lvl8pPr marL="3657600" lvl="7" indent="-304800">
              <a:spcBef>
                <a:spcPts val="0"/>
              </a:spcBef>
              <a:spcAft>
                <a:spcPts val="0"/>
              </a:spcAft>
              <a:buSzPts val="1200"/>
              <a:buFont typeface="Inter"/>
              <a:buChar char="○"/>
              <a:defRPr/>
            </a:lvl8pPr>
            <a:lvl9pPr marL="4114800" lvl="8" indent="-304800">
              <a:spcBef>
                <a:spcPts val="0"/>
              </a:spcBef>
              <a:spcAft>
                <a:spcPts val="0"/>
              </a:spcAft>
              <a:buSzPts val="1200"/>
              <a:buFont typeface="Inter"/>
              <a:buChar char="■"/>
              <a:defRPr/>
            </a:lvl9pPr>
          </a:lstStyle>
          <a:p>
            <a:endParaRPr/>
          </a:p>
        </p:txBody>
      </p:sp>
      <p:sp>
        <p:nvSpPr>
          <p:cNvPr id="107" name="Google Shape;107;p14"/>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accent2"/>
                </a:solidFill>
                <a:latin typeface="Inter Light"/>
                <a:ea typeface="Inter Light"/>
                <a:cs typeface="Inter Light"/>
                <a:sym typeface="Inter Light"/>
              </a:defRPr>
            </a:lvl1pPr>
            <a:lvl2pPr lvl="1" algn="ctr" rtl="0">
              <a:buNone/>
              <a:defRPr sz="800">
                <a:solidFill>
                  <a:schemeClr val="accent2"/>
                </a:solidFill>
                <a:latin typeface="Inter Light"/>
                <a:ea typeface="Inter Light"/>
                <a:cs typeface="Inter Light"/>
                <a:sym typeface="Inter Light"/>
              </a:defRPr>
            </a:lvl2pPr>
            <a:lvl3pPr lvl="2" algn="ctr" rtl="0">
              <a:buNone/>
              <a:defRPr sz="800">
                <a:solidFill>
                  <a:schemeClr val="accent2"/>
                </a:solidFill>
                <a:latin typeface="Inter Light"/>
                <a:ea typeface="Inter Light"/>
                <a:cs typeface="Inter Light"/>
                <a:sym typeface="Inter Light"/>
              </a:defRPr>
            </a:lvl3pPr>
            <a:lvl4pPr lvl="3" algn="ctr" rtl="0">
              <a:buNone/>
              <a:defRPr sz="800">
                <a:solidFill>
                  <a:schemeClr val="accent2"/>
                </a:solidFill>
                <a:latin typeface="Inter Light"/>
                <a:ea typeface="Inter Light"/>
                <a:cs typeface="Inter Light"/>
                <a:sym typeface="Inter Light"/>
              </a:defRPr>
            </a:lvl4pPr>
            <a:lvl5pPr lvl="4" algn="ctr" rtl="0">
              <a:buNone/>
              <a:defRPr sz="800">
                <a:solidFill>
                  <a:schemeClr val="accent2"/>
                </a:solidFill>
                <a:latin typeface="Inter Light"/>
                <a:ea typeface="Inter Light"/>
                <a:cs typeface="Inter Light"/>
                <a:sym typeface="Inter Light"/>
              </a:defRPr>
            </a:lvl5pPr>
            <a:lvl6pPr lvl="5" algn="ctr" rtl="0">
              <a:buNone/>
              <a:defRPr sz="800">
                <a:solidFill>
                  <a:schemeClr val="accent2"/>
                </a:solidFill>
                <a:latin typeface="Inter Light"/>
                <a:ea typeface="Inter Light"/>
                <a:cs typeface="Inter Light"/>
                <a:sym typeface="Inter Light"/>
              </a:defRPr>
            </a:lvl6pPr>
            <a:lvl7pPr lvl="6" algn="ctr" rtl="0">
              <a:buNone/>
              <a:defRPr sz="800">
                <a:solidFill>
                  <a:schemeClr val="accent2"/>
                </a:solidFill>
                <a:latin typeface="Inter Light"/>
                <a:ea typeface="Inter Light"/>
                <a:cs typeface="Inter Light"/>
                <a:sym typeface="Inter Light"/>
              </a:defRPr>
            </a:lvl7pPr>
            <a:lvl8pPr lvl="7" algn="ctr" rtl="0">
              <a:buNone/>
              <a:defRPr sz="800">
                <a:solidFill>
                  <a:schemeClr val="accent2"/>
                </a:solidFill>
                <a:latin typeface="Inter Light"/>
                <a:ea typeface="Inter Light"/>
                <a:cs typeface="Inter Light"/>
                <a:sym typeface="Inter Light"/>
              </a:defRPr>
            </a:lvl8pPr>
            <a:lvl9pPr lvl="8" algn="ctr" rtl="0">
              <a:buNone/>
              <a:defRPr sz="800">
                <a:solidFill>
                  <a:schemeClr val="accen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108" name="Google Shape;108;p14"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Header">
  <p:cSld name="BIG_NUMBER">
    <p:bg>
      <p:bgPr>
        <a:solidFill>
          <a:schemeClr val="dk2"/>
        </a:solidFill>
        <a:effectLst/>
      </p:bgPr>
    </p:bg>
    <p:spTree>
      <p:nvGrpSpPr>
        <p:cNvPr id="1" name="Shape 109"/>
        <p:cNvGrpSpPr/>
        <p:nvPr/>
      </p:nvGrpSpPr>
      <p:grpSpPr>
        <a:xfrm>
          <a:off x="0" y="0"/>
          <a:ext cx="0" cy="0"/>
          <a:chOff x="0" y="0"/>
          <a:chExt cx="0" cy="0"/>
        </a:xfrm>
      </p:grpSpPr>
      <p:sp>
        <p:nvSpPr>
          <p:cNvPr id="110" name="Google Shape;110;p15"/>
          <p:cNvSpPr>
            <a:spLocks noGrp="1"/>
          </p:cNvSpPr>
          <p:nvPr>
            <p:ph type="pic" idx="2"/>
          </p:nvPr>
        </p:nvSpPr>
        <p:spPr>
          <a:xfrm>
            <a:off x="213750" y="586950"/>
            <a:ext cx="8701800" cy="2327100"/>
          </a:xfrm>
          <a:prstGeom prst="roundRect">
            <a:avLst>
              <a:gd name="adj" fmla="val 3913"/>
            </a:avLst>
          </a:prstGeom>
          <a:noFill/>
          <a:ln>
            <a:noFill/>
          </a:ln>
        </p:spPr>
      </p:sp>
      <p:sp>
        <p:nvSpPr>
          <p:cNvPr id="111" name="Google Shape;111;p15"/>
          <p:cNvSpPr txBox="1"/>
          <p:nvPr/>
        </p:nvSpPr>
        <p:spPr>
          <a:xfrm>
            <a:off x="420872" y="203200"/>
            <a:ext cx="428700" cy="3936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12" name="Google Shape;112;p15"/>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113" name="Google Shape;113;p15"/>
          <p:cNvSpPr txBox="1">
            <a:spLocks noGrp="1"/>
          </p:cNvSpPr>
          <p:nvPr>
            <p:ph type="body" idx="1"/>
          </p:nvPr>
        </p:nvSpPr>
        <p:spPr>
          <a:xfrm>
            <a:off x="5362800" y="3071200"/>
            <a:ext cx="3552600" cy="873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14" name="Google Shape;114;p15"/>
          <p:cNvSpPr/>
          <p:nvPr/>
        </p:nvSpPr>
        <p:spPr>
          <a:xfrm>
            <a:off x="603475" y="4749800"/>
            <a:ext cx="768000" cy="1905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15" name="Google Shape;115;p15"/>
          <p:cNvSpPr/>
          <p:nvPr/>
        </p:nvSpPr>
        <p:spPr>
          <a:xfrm>
            <a:off x="1644650" y="4749800"/>
            <a:ext cx="768000" cy="1905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pic>
        <p:nvPicPr>
          <p:cNvPr id="116" name="Google Shape;116;p15" title="DB-Logo-SpeechBubbles-White.png"/>
          <p:cNvPicPr preferRelativeResize="0"/>
          <p:nvPr/>
        </p:nvPicPr>
        <p:blipFill>
          <a:blip r:embed="rId2">
            <a:alphaModFix/>
          </a:blip>
          <a:stretch>
            <a:fillRect/>
          </a:stretch>
        </p:blipFill>
        <p:spPr>
          <a:xfrm>
            <a:off x="179525" y="4716100"/>
            <a:ext cx="277925" cy="25012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2-Images with Description" type="blank">
  <p:cSld name="BLANK">
    <p:bg>
      <p:bgPr>
        <a:solidFill>
          <a:schemeClr val="dk1"/>
        </a:solidFill>
        <a:effectLst/>
      </p:bgPr>
    </p:bg>
    <p:spTree>
      <p:nvGrpSpPr>
        <p:cNvPr id="1" name="Shape 117"/>
        <p:cNvGrpSpPr/>
        <p:nvPr/>
      </p:nvGrpSpPr>
      <p:grpSpPr>
        <a:xfrm>
          <a:off x="0" y="0"/>
          <a:ext cx="0" cy="0"/>
          <a:chOff x="0" y="0"/>
          <a:chExt cx="0" cy="0"/>
        </a:xfrm>
      </p:grpSpPr>
      <p:sp>
        <p:nvSpPr>
          <p:cNvPr id="118" name="Google Shape;118;p16"/>
          <p:cNvSpPr>
            <a:spLocks noGrp="1"/>
          </p:cNvSpPr>
          <p:nvPr>
            <p:ph type="pic" idx="2"/>
          </p:nvPr>
        </p:nvSpPr>
        <p:spPr>
          <a:xfrm>
            <a:off x="6769725" y="626975"/>
            <a:ext cx="1932900" cy="2070000"/>
          </a:xfrm>
          <a:prstGeom prst="roundRect">
            <a:avLst>
              <a:gd name="adj" fmla="val 5387"/>
            </a:avLst>
          </a:prstGeom>
          <a:noFill/>
          <a:ln>
            <a:noFill/>
          </a:ln>
        </p:spPr>
      </p:sp>
      <p:sp>
        <p:nvSpPr>
          <p:cNvPr id="119" name="Google Shape;119;p16"/>
          <p:cNvSpPr>
            <a:spLocks noGrp="1"/>
          </p:cNvSpPr>
          <p:nvPr>
            <p:ph type="pic" idx="3"/>
          </p:nvPr>
        </p:nvSpPr>
        <p:spPr>
          <a:xfrm>
            <a:off x="4533850" y="626975"/>
            <a:ext cx="1932900" cy="2070000"/>
          </a:xfrm>
          <a:prstGeom prst="roundRect">
            <a:avLst>
              <a:gd name="adj" fmla="val 5387"/>
            </a:avLst>
          </a:prstGeom>
          <a:noFill/>
          <a:ln>
            <a:noFill/>
          </a:ln>
        </p:spPr>
      </p:sp>
      <p:cxnSp>
        <p:nvCxnSpPr>
          <p:cNvPr id="120" name="Google Shape;120;p16"/>
          <p:cNvCxnSpPr/>
          <p:nvPr/>
        </p:nvCxnSpPr>
        <p:spPr>
          <a:xfrm rot="10800000">
            <a:off x="560525" y="279400"/>
            <a:ext cx="149400" cy="0"/>
          </a:xfrm>
          <a:prstGeom prst="straightConnector1">
            <a:avLst/>
          </a:prstGeom>
          <a:noFill/>
          <a:ln w="9525" cap="flat" cmpd="sng">
            <a:solidFill>
              <a:schemeClr val="lt2"/>
            </a:solidFill>
            <a:prstDash val="solid"/>
            <a:round/>
            <a:headEnd type="none" w="med" len="med"/>
            <a:tailEnd type="none" w="med" len="med"/>
          </a:ln>
        </p:spPr>
      </p:cxnSp>
      <p:sp>
        <p:nvSpPr>
          <p:cNvPr id="121" name="Google Shape;121;p16"/>
          <p:cNvSpPr txBox="1">
            <a:spLocks noGrp="1"/>
          </p:cNvSpPr>
          <p:nvPr>
            <p:ph type="title"/>
          </p:nvPr>
        </p:nvSpPr>
        <p:spPr>
          <a:xfrm>
            <a:off x="450850" y="596800"/>
            <a:ext cx="4083000" cy="18288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a:endParaRPr/>
          </a:p>
        </p:txBody>
      </p:sp>
      <p:sp>
        <p:nvSpPr>
          <p:cNvPr id="122" name="Google Shape;122;p16"/>
          <p:cNvSpPr txBox="1">
            <a:spLocks noGrp="1"/>
          </p:cNvSpPr>
          <p:nvPr>
            <p:ph type="subTitle" idx="1"/>
          </p:nvPr>
        </p:nvSpPr>
        <p:spPr>
          <a:xfrm>
            <a:off x="4533850" y="2802675"/>
            <a:ext cx="1906800" cy="772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23" name="Google Shape;123;p16"/>
          <p:cNvSpPr txBox="1">
            <a:spLocks noGrp="1"/>
          </p:cNvSpPr>
          <p:nvPr>
            <p:ph type="body" idx="4"/>
          </p:nvPr>
        </p:nvSpPr>
        <p:spPr>
          <a:xfrm>
            <a:off x="4533850" y="3441550"/>
            <a:ext cx="1932900" cy="1068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24" name="Google Shape;124;p16"/>
          <p:cNvSpPr txBox="1">
            <a:spLocks noGrp="1"/>
          </p:cNvSpPr>
          <p:nvPr>
            <p:ph type="subTitle" idx="5"/>
          </p:nvPr>
        </p:nvSpPr>
        <p:spPr>
          <a:xfrm>
            <a:off x="6782775" y="2802675"/>
            <a:ext cx="1906800" cy="772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a:endParaRPr/>
          </a:p>
        </p:txBody>
      </p:sp>
      <p:sp>
        <p:nvSpPr>
          <p:cNvPr id="125" name="Google Shape;125;p16"/>
          <p:cNvSpPr txBox="1">
            <a:spLocks noGrp="1"/>
          </p:cNvSpPr>
          <p:nvPr>
            <p:ph type="body" idx="6"/>
          </p:nvPr>
        </p:nvSpPr>
        <p:spPr>
          <a:xfrm>
            <a:off x="6782775" y="3441550"/>
            <a:ext cx="1932900" cy="10686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lt2"/>
              </a:buClr>
              <a:buSzPts val="1200"/>
              <a:buFont typeface="Inter"/>
              <a:buChar char="●"/>
              <a:defRPr>
                <a:solidFill>
                  <a:schemeClr val="lt2"/>
                </a:solidFill>
              </a:defRPr>
            </a:lvl1pPr>
            <a:lvl2pPr marL="914400" lvl="1" indent="-304800">
              <a:lnSpc>
                <a:spcPct val="115000"/>
              </a:lnSpc>
              <a:spcBef>
                <a:spcPts val="0"/>
              </a:spcBef>
              <a:spcAft>
                <a:spcPts val="0"/>
              </a:spcAft>
              <a:buClr>
                <a:schemeClr val="lt2"/>
              </a:buClr>
              <a:buSzPts val="1200"/>
              <a:buFont typeface="Inter"/>
              <a:buChar char="○"/>
              <a:defRPr>
                <a:solidFill>
                  <a:schemeClr val="lt2"/>
                </a:solidFill>
              </a:defRPr>
            </a:lvl2pPr>
            <a:lvl3pPr marL="1371600" lvl="2" indent="-304800">
              <a:lnSpc>
                <a:spcPct val="115000"/>
              </a:lnSpc>
              <a:spcBef>
                <a:spcPts val="0"/>
              </a:spcBef>
              <a:spcAft>
                <a:spcPts val="0"/>
              </a:spcAft>
              <a:buClr>
                <a:schemeClr val="lt2"/>
              </a:buClr>
              <a:buSzPts val="1200"/>
              <a:buFont typeface="Inter"/>
              <a:buChar char="■"/>
              <a:defRPr>
                <a:solidFill>
                  <a:schemeClr val="lt2"/>
                </a:solidFill>
              </a:defRPr>
            </a:lvl3pPr>
            <a:lvl4pPr marL="1828800" lvl="3" indent="-304800">
              <a:lnSpc>
                <a:spcPct val="115000"/>
              </a:lnSpc>
              <a:spcBef>
                <a:spcPts val="0"/>
              </a:spcBef>
              <a:spcAft>
                <a:spcPts val="0"/>
              </a:spcAft>
              <a:buClr>
                <a:schemeClr val="lt2"/>
              </a:buClr>
              <a:buSzPts val="1200"/>
              <a:buFont typeface="Inter"/>
              <a:buChar char="●"/>
              <a:defRPr>
                <a:solidFill>
                  <a:schemeClr val="lt2"/>
                </a:solidFill>
              </a:defRPr>
            </a:lvl4pPr>
            <a:lvl5pPr marL="2286000" lvl="4" indent="-304800">
              <a:lnSpc>
                <a:spcPct val="115000"/>
              </a:lnSpc>
              <a:spcBef>
                <a:spcPts val="0"/>
              </a:spcBef>
              <a:spcAft>
                <a:spcPts val="0"/>
              </a:spcAft>
              <a:buClr>
                <a:schemeClr val="lt2"/>
              </a:buClr>
              <a:buSzPts val="1200"/>
              <a:buFont typeface="Inter"/>
              <a:buChar char="○"/>
              <a:defRPr>
                <a:solidFill>
                  <a:schemeClr val="lt2"/>
                </a:solidFill>
              </a:defRPr>
            </a:lvl5pPr>
            <a:lvl6pPr marL="2743200" lvl="5" indent="-304800">
              <a:lnSpc>
                <a:spcPct val="115000"/>
              </a:lnSpc>
              <a:spcBef>
                <a:spcPts val="0"/>
              </a:spcBef>
              <a:spcAft>
                <a:spcPts val="0"/>
              </a:spcAft>
              <a:buClr>
                <a:schemeClr val="lt2"/>
              </a:buClr>
              <a:buSzPts val="1200"/>
              <a:buFont typeface="Inter"/>
              <a:buChar char="■"/>
              <a:defRPr>
                <a:solidFill>
                  <a:schemeClr val="lt2"/>
                </a:solidFill>
              </a:defRPr>
            </a:lvl6pPr>
            <a:lvl7pPr marL="3200400" lvl="6" indent="-304800">
              <a:lnSpc>
                <a:spcPct val="115000"/>
              </a:lnSpc>
              <a:spcBef>
                <a:spcPts val="0"/>
              </a:spcBef>
              <a:spcAft>
                <a:spcPts val="0"/>
              </a:spcAft>
              <a:buClr>
                <a:schemeClr val="lt2"/>
              </a:buClr>
              <a:buSzPts val="1200"/>
              <a:buFont typeface="Inter"/>
              <a:buChar char="●"/>
              <a:defRPr>
                <a:solidFill>
                  <a:schemeClr val="lt2"/>
                </a:solidFill>
              </a:defRPr>
            </a:lvl7pPr>
            <a:lvl8pPr marL="3657600" lvl="7" indent="-304800">
              <a:lnSpc>
                <a:spcPct val="115000"/>
              </a:lnSpc>
              <a:spcBef>
                <a:spcPts val="0"/>
              </a:spcBef>
              <a:spcAft>
                <a:spcPts val="0"/>
              </a:spcAft>
              <a:buClr>
                <a:schemeClr val="lt2"/>
              </a:buClr>
              <a:buSzPts val="1200"/>
              <a:buFont typeface="Inter"/>
              <a:buChar char="○"/>
              <a:defRPr>
                <a:solidFill>
                  <a:schemeClr val="lt2"/>
                </a:solidFill>
              </a:defRPr>
            </a:lvl8pPr>
            <a:lvl9pPr marL="4114800" lvl="8" indent="-304800">
              <a:lnSpc>
                <a:spcPct val="115000"/>
              </a:lnSpc>
              <a:spcBef>
                <a:spcPts val="0"/>
              </a:spcBef>
              <a:spcAft>
                <a:spcPts val="0"/>
              </a:spcAft>
              <a:buClr>
                <a:schemeClr val="lt2"/>
              </a:buClr>
              <a:buSzPts val="1200"/>
              <a:buFont typeface="Inter"/>
              <a:buChar char="■"/>
              <a:defRPr>
                <a:solidFill>
                  <a:schemeClr val="lt2"/>
                </a:solidFill>
              </a:defRPr>
            </a:lvl9pPr>
          </a:lstStyle>
          <a:p>
            <a:endParaRPr/>
          </a:p>
        </p:txBody>
      </p:sp>
      <p:sp>
        <p:nvSpPr>
          <p:cNvPr id="126" name="Google Shape;126;p16"/>
          <p:cNvSpPr txBox="1">
            <a:spLocks noGrp="1"/>
          </p:cNvSpPr>
          <p:nvPr>
            <p:ph type="body" idx="7"/>
          </p:nvPr>
        </p:nvSpPr>
        <p:spPr>
          <a:xfrm>
            <a:off x="450850" y="2399275"/>
            <a:ext cx="3733200" cy="21108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Font typeface="Inter"/>
              <a:buChar char="●"/>
              <a:defRPr>
                <a:solidFill>
                  <a:schemeClr val="lt1"/>
                </a:solidFill>
              </a:defRPr>
            </a:lvl1pPr>
            <a:lvl2pPr marL="914400" lvl="1" indent="-304800">
              <a:spcBef>
                <a:spcPts val="0"/>
              </a:spcBef>
              <a:spcAft>
                <a:spcPts val="0"/>
              </a:spcAft>
              <a:buClr>
                <a:schemeClr val="lt1"/>
              </a:buClr>
              <a:buSzPts val="1200"/>
              <a:buFont typeface="Inter"/>
              <a:buChar char="○"/>
              <a:defRPr>
                <a:solidFill>
                  <a:schemeClr val="lt1"/>
                </a:solidFill>
              </a:defRPr>
            </a:lvl2pPr>
            <a:lvl3pPr marL="1371600" lvl="2" indent="-304800">
              <a:spcBef>
                <a:spcPts val="0"/>
              </a:spcBef>
              <a:spcAft>
                <a:spcPts val="0"/>
              </a:spcAft>
              <a:buClr>
                <a:schemeClr val="lt1"/>
              </a:buClr>
              <a:buSzPts val="1200"/>
              <a:buFont typeface="Inter"/>
              <a:buChar char="■"/>
              <a:defRPr>
                <a:solidFill>
                  <a:schemeClr val="lt1"/>
                </a:solidFill>
              </a:defRPr>
            </a:lvl3pPr>
            <a:lvl4pPr marL="1828800" lvl="3" indent="-304800">
              <a:spcBef>
                <a:spcPts val="0"/>
              </a:spcBef>
              <a:spcAft>
                <a:spcPts val="0"/>
              </a:spcAft>
              <a:buClr>
                <a:schemeClr val="lt1"/>
              </a:buClr>
              <a:buSzPts val="1200"/>
              <a:buFont typeface="Inter"/>
              <a:buChar char="●"/>
              <a:defRPr>
                <a:solidFill>
                  <a:schemeClr val="lt1"/>
                </a:solidFill>
              </a:defRPr>
            </a:lvl4pPr>
            <a:lvl5pPr marL="2286000" lvl="4" indent="-304800">
              <a:spcBef>
                <a:spcPts val="0"/>
              </a:spcBef>
              <a:spcAft>
                <a:spcPts val="0"/>
              </a:spcAft>
              <a:buClr>
                <a:schemeClr val="lt1"/>
              </a:buClr>
              <a:buSzPts val="1200"/>
              <a:buFont typeface="Inter"/>
              <a:buChar char="○"/>
              <a:defRPr>
                <a:solidFill>
                  <a:schemeClr val="lt1"/>
                </a:solidFill>
              </a:defRPr>
            </a:lvl5pPr>
            <a:lvl6pPr marL="2743200" lvl="5" indent="-304800">
              <a:spcBef>
                <a:spcPts val="0"/>
              </a:spcBef>
              <a:spcAft>
                <a:spcPts val="0"/>
              </a:spcAft>
              <a:buClr>
                <a:schemeClr val="lt1"/>
              </a:buClr>
              <a:buSzPts val="1200"/>
              <a:buFont typeface="Inter"/>
              <a:buChar char="■"/>
              <a:defRPr>
                <a:solidFill>
                  <a:schemeClr val="lt1"/>
                </a:solidFill>
              </a:defRPr>
            </a:lvl6pPr>
            <a:lvl7pPr marL="3200400" lvl="6" indent="-304800">
              <a:spcBef>
                <a:spcPts val="0"/>
              </a:spcBef>
              <a:spcAft>
                <a:spcPts val="0"/>
              </a:spcAft>
              <a:buClr>
                <a:schemeClr val="lt1"/>
              </a:buClr>
              <a:buSzPts val="1200"/>
              <a:buFont typeface="Inter"/>
              <a:buChar char="●"/>
              <a:defRPr>
                <a:solidFill>
                  <a:schemeClr val="lt1"/>
                </a:solidFill>
              </a:defRPr>
            </a:lvl7pPr>
            <a:lvl8pPr marL="3657600" lvl="7" indent="-304800">
              <a:spcBef>
                <a:spcPts val="0"/>
              </a:spcBef>
              <a:spcAft>
                <a:spcPts val="0"/>
              </a:spcAft>
              <a:buClr>
                <a:schemeClr val="lt1"/>
              </a:buClr>
              <a:buSzPts val="1200"/>
              <a:buFont typeface="Inter"/>
              <a:buChar char="○"/>
              <a:defRPr>
                <a:solidFill>
                  <a:schemeClr val="lt1"/>
                </a:solidFill>
              </a:defRPr>
            </a:lvl8pPr>
            <a:lvl9pPr marL="4114800" lvl="8" indent="-304800">
              <a:spcBef>
                <a:spcPts val="0"/>
              </a:spcBef>
              <a:spcAft>
                <a:spcPts val="0"/>
              </a:spcAft>
              <a:buClr>
                <a:schemeClr val="lt1"/>
              </a:buClr>
              <a:buSzPts val="1200"/>
              <a:buFont typeface="Inter"/>
              <a:buChar char="■"/>
              <a:defRPr>
                <a:solidFill>
                  <a:schemeClr val="lt1"/>
                </a:solidFill>
              </a:defRPr>
            </a:lvl9pPr>
          </a:lstStyle>
          <a:p>
            <a:endParaRPr/>
          </a:p>
        </p:txBody>
      </p:sp>
      <p:sp>
        <p:nvSpPr>
          <p:cNvPr id="127" name="Google Shape;127;p16"/>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lt2"/>
                </a:solidFill>
                <a:latin typeface="Inter Light"/>
                <a:ea typeface="Inter Light"/>
                <a:cs typeface="Inter Light"/>
                <a:sym typeface="Inter Light"/>
              </a:defRPr>
            </a:lvl1pPr>
            <a:lvl2pPr lvl="1" algn="ctr" rtl="0">
              <a:buNone/>
              <a:defRPr sz="800">
                <a:solidFill>
                  <a:schemeClr val="lt2"/>
                </a:solidFill>
                <a:latin typeface="Inter Light"/>
                <a:ea typeface="Inter Light"/>
                <a:cs typeface="Inter Light"/>
                <a:sym typeface="Inter Light"/>
              </a:defRPr>
            </a:lvl2pPr>
            <a:lvl3pPr lvl="2" algn="ctr" rtl="0">
              <a:buNone/>
              <a:defRPr sz="800">
                <a:solidFill>
                  <a:schemeClr val="lt2"/>
                </a:solidFill>
                <a:latin typeface="Inter Light"/>
                <a:ea typeface="Inter Light"/>
                <a:cs typeface="Inter Light"/>
                <a:sym typeface="Inter Light"/>
              </a:defRPr>
            </a:lvl3pPr>
            <a:lvl4pPr lvl="3" algn="ctr" rtl="0">
              <a:buNone/>
              <a:defRPr sz="800">
                <a:solidFill>
                  <a:schemeClr val="lt2"/>
                </a:solidFill>
                <a:latin typeface="Inter Light"/>
                <a:ea typeface="Inter Light"/>
                <a:cs typeface="Inter Light"/>
                <a:sym typeface="Inter Light"/>
              </a:defRPr>
            </a:lvl4pPr>
            <a:lvl5pPr lvl="4" algn="ctr" rtl="0">
              <a:buNone/>
              <a:defRPr sz="800">
                <a:solidFill>
                  <a:schemeClr val="lt2"/>
                </a:solidFill>
                <a:latin typeface="Inter Light"/>
                <a:ea typeface="Inter Light"/>
                <a:cs typeface="Inter Light"/>
                <a:sym typeface="Inter Light"/>
              </a:defRPr>
            </a:lvl5pPr>
            <a:lvl6pPr lvl="5" algn="ctr" rtl="0">
              <a:buNone/>
              <a:defRPr sz="800">
                <a:solidFill>
                  <a:schemeClr val="lt2"/>
                </a:solidFill>
                <a:latin typeface="Inter Light"/>
                <a:ea typeface="Inter Light"/>
                <a:cs typeface="Inter Light"/>
                <a:sym typeface="Inter Light"/>
              </a:defRPr>
            </a:lvl6pPr>
            <a:lvl7pPr lvl="6" algn="ctr" rtl="0">
              <a:buNone/>
              <a:defRPr sz="800">
                <a:solidFill>
                  <a:schemeClr val="lt2"/>
                </a:solidFill>
                <a:latin typeface="Inter Light"/>
                <a:ea typeface="Inter Light"/>
                <a:cs typeface="Inter Light"/>
                <a:sym typeface="Inter Light"/>
              </a:defRPr>
            </a:lvl7pPr>
            <a:lvl8pPr lvl="7" algn="ctr" rtl="0">
              <a:buNone/>
              <a:defRPr sz="800">
                <a:solidFill>
                  <a:schemeClr val="lt2"/>
                </a:solidFill>
                <a:latin typeface="Inter Light"/>
                <a:ea typeface="Inter Light"/>
                <a:cs typeface="Inter Light"/>
                <a:sym typeface="Inter Light"/>
              </a:defRPr>
            </a:lvl8pPr>
            <a:lvl9pPr lvl="8" algn="ctr" rtl="0">
              <a:buNone/>
              <a:defRPr sz="800">
                <a:solidFill>
                  <a:schemeClr val="l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128" name="Google Shape;128;p16" title="DB-Logo-SpeechBubbles-White.png"/>
          <p:cNvPicPr preferRelativeResize="0"/>
          <p:nvPr/>
        </p:nvPicPr>
        <p:blipFill>
          <a:blip r:embed="rId2">
            <a:alphaModFix/>
          </a:blip>
          <a:stretch>
            <a:fillRect/>
          </a:stretch>
        </p:blipFill>
        <p:spPr>
          <a:xfrm>
            <a:off x="179525" y="4716100"/>
            <a:ext cx="277925" cy="250124"/>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3-Sections">
  <p:cSld name="TITLE_1">
    <p:bg>
      <p:bgPr>
        <a:solidFill>
          <a:schemeClr val="lt1"/>
        </a:solidFill>
        <a:effectLst/>
      </p:bgPr>
    </p:bg>
    <p:spTree>
      <p:nvGrpSpPr>
        <p:cNvPr id="1" name="Shape 129"/>
        <p:cNvGrpSpPr/>
        <p:nvPr/>
      </p:nvGrpSpPr>
      <p:grpSpPr>
        <a:xfrm>
          <a:off x="0" y="0"/>
          <a:ext cx="0" cy="0"/>
          <a:chOff x="0" y="0"/>
          <a:chExt cx="0" cy="0"/>
        </a:xfrm>
      </p:grpSpPr>
      <p:cxnSp>
        <p:nvCxnSpPr>
          <p:cNvPr id="130" name="Google Shape;130;p17"/>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131" name="Google Shape;131;p17"/>
          <p:cNvSpPr txBox="1">
            <a:spLocks noGrp="1"/>
          </p:cNvSpPr>
          <p:nvPr>
            <p:ph type="title"/>
          </p:nvPr>
        </p:nvSpPr>
        <p:spPr>
          <a:xfrm>
            <a:off x="452575" y="596800"/>
            <a:ext cx="4418100" cy="13596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sz="4800" b="1"/>
            </a:lvl2pPr>
            <a:lvl3pPr lvl="2">
              <a:lnSpc>
                <a:spcPct val="80000"/>
              </a:lnSpc>
              <a:spcBef>
                <a:spcPts val="0"/>
              </a:spcBef>
              <a:spcAft>
                <a:spcPts val="0"/>
              </a:spcAft>
              <a:buSzPts val="4800"/>
              <a:buFont typeface="Inter"/>
              <a:buNone/>
              <a:defRPr sz="4800" b="1"/>
            </a:lvl3pPr>
            <a:lvl4pPr lvl="3">
              <a:lnSpc>
                <a:spcPct val="80000"/>
              </a:lnSpc>
              <a:spcBef>
                <a:spcPts val="0"/>
              </a:spcBef>
              <a:spcAft>
                <a:spcPts val="0"/>
              </a:spcAft>
              <a:buSzPts val="4800"/>
              <a:buFont typeface="Inter"/>
              <a:buNone/>
              <a:defRPr sz="4800" b="1"/>
            </a:lvl4pPr>
            <a:lvl5pPr lvl="4">
              <a:lnSpc>
                <a:spcPct val="80000"/>
              </a:lnSpc>
              <a:spcBef>
                <a:spcPts val="0"/>
              </a:spcBef>
              <a:spcAft>
                <a:spcPts val="0"/>
              </a:spcAft>
              <a:buSzPts val="4800"/>
              <a:buFont typeface="Inter"/>
              <a:buNone/>
              <a:defRPr sz="4800" b="1"/>
            </a:lvl5pPr>
            <a:lvl6pPr lvl="5">
              <a:lnSpc>
                <a:spcPct val="80000"/>
              </a:lnSpc>
              <a:spcBef>
                <a:spcPts val="0"/>
              </a:spcBef>
              <a:spcAft>
                <a:spcPts val="0"/>
              </a:spcAft>
              <a:buSzPts val="4800"/>
              <a:buFont typeface="Inter"/>
              <a:buNone/>
              <a:defRPr sz="4800" b="1"/>
            </a:lvl6pPr>
            <a:lvl7pPr lvl="6">
              <a:lnSpc>
                <a:spcPct val="80000"/>
              </a:lnSpc>
              <a:spcBef>
                <a:spcPts val="0"/>
              </a:spcBef>
              <a:spcAft>
                <a:spcPts val="0"/>
              </a:spcAft>
              <a:buSzPts val="4800"/>
              <a:buFont typeface="Inter"/>
              <a:buNone/>
              <a:defRPr sz="4800" b="1"/>
            </a:lvl7pPr>
            <a:lvl8pPr lvl="7">
              <a:lnSpc>
                <a:spcPct val="80000"/>
              </a:lnSpc>
              <a:spcBef>
                <a:spcPts val="0"/>
              </a:spcBef>
              <a:spcAft>
                <a:spcPts val="0"/>
              </a:spcAft>
              <a:buSzPts val="4800"/>
              <a:buFont typeface="Inter"/>
              <a:buNone/>
              <a:defRPr sz="4800" b="1"/>
            </a:lvl8pPr>
            <a:lvl9pPr lvl="8">
              <a:lnSpc>
                <a:spcPct val="80000"/>
              </a:lnSpc>
              <a:spcBef>
                <a:spcPts val="0"/>
              </a:spcBef>
              <a:spcAft>
                <a:spcPts val="0"/>
              </a:spcAft>
              <a:buSzPts val="4800"/>
              <a:buFont typeface="Inter"/>
              <a:buNone/>
              <a:defRPr sz="4800" b="1"/>
            </a:lvl9pPr>
          </a:lstStyle>
          <a:p>
            <a:endParaRPr/>
          </a:p>
        </p:txBody>
      </p:sp>
      <p:sp>
        <p:nvSpPr>
          <p:cNvPr id="132" name="Google Shape;132;p17"/>
          <p:cNvSpPr txBox="1">
            <a:spLocks noGrp="1"/>
          </p:cNvSpPr>
          <p:nvPr>
            <p:ph type="subTitle" idx="1"/>
          </p:nvPr>
        </p:nvSpPr>
        <p:spPr>
          <a:xfrm>
            <a:off x="467825" y="18573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33" name="Google Shape;133;p17"/>
          <p:cNvSpPr txBox="1">
            <a:spLocks noGrp="1"/>
          </p:cNvSpPr>
          <p:nvPr>
            <p:ph type="body" idx="2"/>
          </p:nvPr>
        </p:nvSpPr>
        <p:spPr>
          <a:xfrm>
            <a:off x="391625" y="24242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34" name="Google Shape;134;p17"/>
          <p:cNvSpPr txBox="1">
            <a:spLocks noGrp="1"/>
          </p:cNvSpPr>
          <p:nvPr>
            <p:ph type="subTitle" idx="3"/>
          </p:nvPr>
        </p:nvSpPr>
        <p:spPr>
          <a:xfrm>
            <a:off x="3052450" y="18573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35" name="Google Shape;135;p17"/>
          <p:cNvSpPr txBox="1">
            <a:spLocks noGrp="1"/>
          </p:cNvSpPr>
          <p:nvPr>
            <p:ph type="body" idx="4"/>
          </p:nvPr>
        </p:nvSpPr>
        <p:spPr>
          <a:xfrm>
            <a:off x="2976250" y="24242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36" name="Google Shape;136;p17"/>
          <p:cNvSpPr txBox="1">
            <a:spLocks noGrp="1"/>
          </p:cNvSpPr>
          <p:nvPr>
            <p:ph type="subTitle" idx="5"/>
          </p:nvPr>
        </p:nvSpPr>
        <p:spPr>
          <a:xfrm>
            <a:off x="5637075" y="1857300"/>
            <a:ext cx="2151000" cy="772200"/>
          </a:xfrm>
          <a:prstGeom prst="rect">
            <a:avLst/>
          </a:prstGeom>
        </p:spPr>
        <p:txBody>
          <a:bodyPr spcFirstLastPara="1" wrap="square" lIns="91425" tIns="91425" rIns="91425" bIns="91425" anchor="t" anchorCtr="0">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a:endParaRPr/>
          </a:p>
        </p:txBody>
      </p:sp>
      <p:sp>
        <p:nvSpPr>
          <p:cNvPr id="137" name="Google Shape;137;p17"/>
          <p:cNvSpPr txBox="1">
            <a:spLocks noGrp="1"/>
          </p:cNvSpPr>
          <p:nvPr>
            <p:ph type="body" idx="6"/>
          </p:nvPr>
        </p:nvSpPr>
        <p:spPr>
          <a:xfrm>
            <a:off x="5560875" y="2424225"/>
            <a:ext cx="2151000" cy="945000"/>
          </a:xfrm>
          <a:prstGeom prst="rect">
            <a:avLst/>
          </a:prstGeom>
        </p:spPr>
        <p:txBody>
          <a:bodyPr spcFirstLastPara="1" wrap="square" lIns="91425" tIns="91425" rIns="91425" bIns="91425" anchor="t" anchorCtr="0">
            <a:noAutofit/>
          </a:bodyPr>
          <a:lstStyle>
            <a:lvl1pPr marL="457200" lvl="0" indent="-304800">
              <a:lnSpc>
                <a:spcPct val="115000"/>
              </a:lnSpc>
              <a:spcBef>
                <a:spcPts val="0"/>
              </a:spcBef>
              <a:spcAft>
                <a:spcPts val="0"/>
              </a:spcAft>
              <a:buSzPts val="1200"/>
              <a:buFont typeface="Inter"/>
              <a:buChar char="●"/>
              <a:defRPr/>
            </a:lvl1pPr>
            <a:lvl2pPr marL="914400" lvl="1" indent="-304800">
              <a:lnSpc>
                <a:spcPct val="115000"/>
              </a:lnSpc>
              <a:spcBef>
                <a:spcPts val="0"/>
              </a:spcBef>
              <a:spcAft>
                <a:spcPts val="0"/>
              </a:spcAft>
              <a:buSzPts val="1200"/>
              <a:buFont typeface="Inter"/>
              <a:buChar char="○"/>
              <a:defRPr/>
            </a:lvl2pPr>
            <a:lvl3pPr marL="1371600" lvl="2" indent="-304800">
              <a:lnSpc>
                <a:spcPct val="115000"/>
              </a:lnSpc>
              <a:spcBef>
                <a:spcPts val="0"/>
              </a:spcBef>
              <a:spcAft>
                <a:spcPts val="0"/>
              </a:spcAft>
              <a:buSzPts val="1200"/>
              <a:buFont typeface="Inter"/>
              <a:buChar char="■"/>
              <a:defRPr/>
            </a:lvl3pPr>
            <a:lvl4pPr marL="1828800" lvl="3" indent="-304800">
              <a:lnSpc>
                <a:spcPct val="115000"/>
              </a:lnSpc>
              <a:spcBef>
                <a:spcPts val="0"/>
              </a:spcBef>
              <a:spcAft>
                <a:spcPts val="0"/>
              </a:spcAft>
              <a:buSzPts val="1200"/>
              <a:buFont typeface="Inter"/>
              <a:buChar char="●"/>
              <a:defRPr/>
            </a:lvl4pPr>
            <a:lvl5pPr marL="2286000" lvl="4" indent="-304800">
              <a:lnSpc>
                <a:spcPct val="115000"/>
              </a:lnSpc>
              <a:spcBef>
                <a:spcPts val="0"/>
              </a:spcBef>
              <a:spcAft>
                <a:spcPts val="0"/>
              </a:spcAft>
              <a:buSzPts val="1200"/>
              <a:buFont typeface="Inter"/>
              <a:buChar char="○"/>
              <a:defRPr/>
            </a:lvl5pPr>
            <a:lvl6pPr marL="2743200" lvl="5" indent="-304800">
              <a:lnSpc>
                <a:spcPct val="115000"/>
              </a:lnSpc>
              <a:spcBef>
                <a:spcPts val="0"/>
              </a:spcBef>
              <a:spcAft>
                <a:spcPts val="0"/>
              </a:spcAft>
              <a:buSzPts val="1200"/>
              <a:buFont typeface="Inter"/>
              <a:buChar char="■"/>
              <a:defRPr/>
            </a:lvl6pPr>
            <a:lvl7pPr marL="3200400" lvl="6" indent="-304800">
              <a:lnSpc>
                <a:spcPct val="115000"/>
              </a:lnSpc>
              <a:spcBef>
                <a:spcPts val="0"/>
              </a:spcBef>
              <a:spcAft>
                <a:spcPts val="0"/>
              </a:spcAft>
              <a:buSzPts val="1200"/>
              <a:buFont typeface="Inter"/>
              <a:buChar char="●"/>
              <a:defRPr/>
            </a:lvl7pPr>
            <a:lvl8pPr marL="3657600" lvl="7" indent="-304800">
              <a:lnSpc>
                <a:spcPct val="115000"/>
              </a:lnSpc>
              <a:spcBef>
                <a:spcPts val="0"/>
              </a:spcBef>
              <a:spcAft>
                <a:spcPts val="0"/>
              </a:spcAft>
              <a:buSzPts val="1200"/>
              <a:buFont typeface="Inter"/>
              <a:buChar char="○"/>
              <a:defRPr/>
            </a:lvl8pPr>
            <a:lvl9pPr marL="4114800" lvl="8" indent="-304800">
              <a:lnSpc>
                <a:spcPct val="115000"/>
              </a:lnSpc>
              <a:spcBef>
                <a:spcPts val="0"/>
              </a:spcBef>
              <a:spcAft>
                <a:spcPts val="0"/>
              </a:spcAft>
              <a:buSzPts val="1200"/>
              <a:buFont typeface="Inter"/>
              <a:buChar char="■"/>
              <a:defRPr/>
            </a:lvl9pPr>
          </a:lstStyle>
          <a:p>
            <a:endParaRPr/>
          </a:p>
        </p:txBody>
      </p:sp>
      <p:sp>
        <p:nvSpPr>
          <p:cNvPr id="138" name="Google Shape;138;p17"/>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dk1"/>
                </a:solidFill>
                <a:latin typeface="Inter Light"/>
                <a:ea typeface="Inter Light"/>
                <a:cs typeface="Inter Light"/>
                <a:sym typeface="Inter Light"/>
              </a:defRPr>
            </a:lvl1pPr>
            <a:lvl2pPr lvl="1" algn="ctr" rtl="0">
              <a:buNone/>
              <a:defRPr sz="800">
                <a:solidFill>
                  <a:schemeClr val="dk1"/>
                </a:solidFill>
                <a:latin typeface="Inter Light"/>
                <a:ea typeface="Inter Light"/>
                <a:cs typeface="Inter Light"/>
                <a:sym typeface="Inter Light"/>
              </a:defRPr>
            </a:lvl2pPr>
            <a:lvl3pPr lvl="2" algn="ctr" rtl="0">
              <a:buNone/>
              <a:defRPr sz="800">
                <a:solidFill>
                  <a:schemeClr val="dk1"/>
                </a:solidFill>
                <a:latin typeface="Inter Light"/>
                <a:ea typeface="Inter Light"/>
                <a:cs typeface="Inter Light"/>
                <a:sym typeface="Inter Light"/>
              </a:defRPr>
            </a:lvl3pPr>
            <a:lvl4pPr lvl="3" algn="ctr" rtl="0">
              <a:buNone/>
              <a:defRPr sz="800">
                <a:solidFill>
                  <a:schemeClr val="dk1"/>
                </a:solidFill>
                <a:latin typeface="Inter Light"/>
                <a:ea typeface="Inter Light"/>
                <a:cs typeface="Inter Light"/>
                <a:sym typeface="Inter Light"/>
              </a:defRPr>
            </a:lvl4pPr>
            <a:lvl5pPr lvl="4" algn="ctr" rtl="0">
              <a:buNone/>
              <a:defRPr sz="800">
                <a:solidFill>
                  <a:schemeClr val="dk1"/>
                </a:solidFill>
                <a:latin typeface="Inter Light"/>
                <a:ea typeface="Inter Light"/>
                <a:cs typeface="Inter Light"/>
                <a:sym typeface="Inter Light"/>
              </a:defRPr>
            </a:lvl5pPr>
            <a:lvl6pPr lvl="5" algn="ctr" rtl="0">
              <a:buNone/>
              <a:defRPr sz="800">
                <a:solidFill>
                  <a:schemeClr val="dk1"/>
                </a:solidFill>
                <a:latin typeface="Inter Light"/>
                <a:ea typeface="Inter Light"/>
                <a:cs typeface="Inter Light"/>
                <a:sym typeface="Inter Light"/>
              </a:defRPr>
            </a:lvl6pPr>
            <a:lvl7pPr lvl="6" algn="ctr" rtl="0">
              <a:buNone/>
              <a:defRPr sz="800">
                <a:solidFill>
                  <a:schemeClr val="dk1"/>
                </a:solidFill>
                <a:latin typeface="Inter Light"/>
                <a:ea typeface="Inter Light"/>
                <a:cs typeface="Inter Light"/>
                <a:sym typeface="Inter Light"/>
              </a:defRPr>
            </a:lvl7pPr>
            <a:lvl8pPr lvl="7" algn="ctr" rtl="0">
              <a:buNone/>
              <a:defRPr sz="800">
                <a:solidFill>
                  <a:schemeClr val="dk1"/>
                </a:solidFill>
                <a:latin typeface="Inter Light"/>
                <a:ea typeface="Inter Light"/>
                <a:cs typeface="Inter Light"/>
                <a:sym typeface="Inter Light"/>
              </a:defRPr>
            </a:lvl8pPr>
            <a:lvl9pPr lvl="8" algn="ctr" rtl="0">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139" name="Google Shape;139;p17"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Bubbles">
  <p:cSld name="CUSTOM">
    <p:bg>
      <p:bgPr>
        <a:solidFill>
          <a:schemeClr val="lt1"/>
        </a:solidFill>
        <a:effectLst/>
      </p:bgPr>
    </p:bg>
    <p:spTree>
      <p:nvGrpSpPr>
        <p:cNvPr id="1" name="Shape 140"/>
        <p:cNvGrpSpPr/>
        <p:nvPr/>
      </p:nvGrpSpPr>
      <p:grpSpPr>
        <a:xfrm>
          <a:off x="0" y="0"/>
          <a:ext cx="0" cy="0"/>
          <a:chOff x="0" y="0"/>
          <a:chExt cx="0" cy="0"/>
        </a:xfrm>
      </p:grpSpPr>
      <p:sp>
        <p:nvSpPr>
          <p:cNvPr id="141" name="Google Shape;141;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42" name="Google Shape;142;p18"/>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143" name="Google Shape;143;p18"/>
          <p:cNvSpPr txBox="1">
            <a:spLocks noGrp="1"/>
          </p:cNvSpPr>
          <p:nvPr>
            <p:ph type="body" idx="1"/>
          </p:nvPr>
        </p:nvSpPr>
        <p:spPr>
          <a:xfrm>
            <a:off x="560525" y="3169375"/>
            <a:ext cx="3726900" cy="1329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Font typeface="Inter"/>
              <a:buChar char="●"/>
              <a:defRPr/>
            </a:lvl1pPr>
            <a:lvl2pPr marL="914400" lvl="1" indent="-304800">
              <a:spcBef>
                <a:spcPts val="0"/>
              </a:spcBef>
              <a:spcAft>
                <a:spcPts val="0"/>
              </a:spcAft>
              <a:buSzPts val="1200"/>
              <a:buFont typeface="Inter"/>
              <a:buChar char="○"/>
              <a:defRPr/>
            </a:lvl2pPr>
            <a:lvl3pPr marL="1371600" lvl="2" indent="-304800">
              <a:spcBef>
                <a:spcPts val="0"/>
              </a:spcBef>
              <a:spcAft>
                <a:spcPts val="0"/>
              </a:spcAft>
              <a:buSzPts val="1200"/>
              <a:buFont typeface="Inter"/>
              <a:buChar char="■"/>
              <a:defRPr/>
            </a:lvl3pPr>
            <a:lvl4pPr marL="1828800" lvl="3" indent="-304800">
              <a:spcBef>
                <a:spcPts val="0"/>
              </a:spcBef>
              <a:spcAft>
                <a:spcPts val="0"/>
              </a:spcAft>
              <a:buSzPts val="1200"/>
              <a:buFont typeface="Inter"/>
              <a:buChar char="●"/>
              <a:defRPr/>
            </a:lvl4pPr>
            <a:lvl5pPr marL="2286000" lvl="4" indent="-304800">
              <a:spcBef>
                <a:spcPts val="0"/>
              </a:spcBef>
              <a:spcAft>
                <a:spcPts val="0"/>
              </a:spcAft>
              <a:buSzPts val="1200"/>
              <a:buFont typeface="Inter"/>
              <a:buChar char="○"/>
              <a:defRPr/>
            </a:lvl5pPr>
            <a:lvl6pPr marL="2743200" lvl="5" indent="-304800">
              <a:spcBef>
                <a:spcPts val="0"/>
              </a:spcBef>
              <a:spcAft>
                <a:spcPts val="0"/>
              </a:spcAft>
              <a:buSzPts val="1200"/>
              <a:buFont typeface="Inter"/>
              <a:buChar char="■"/>
              <a:defRPr/>
            </a:lvl6pPr>
            <a:lvl7pPr marL="3200400" lvl="6" indent="-304800">
              <a:spcBef>
                <a:spcPts val="0"/>
              </a:spcBef>
              <a:spcAft>
                <a:spcPts val="0"/>
              </a:spcAft>
              <a:buSzPts val="1200"/>
              <a:buFont typeface="Inter"/>
              <a:buChar char="●"/>
              <a:defRPr/>
            </a:lvl7pPr>
            <a:lvl8pPr marL="3657600" lvl="7" indent="-304800">
              <a:spcBef>
                <a:spcPts val="0"/>
              </a:spcBef>
              <a:spcAft>
                <a:spcPts val="0"/>
              </a:spcAft>
              <a:buSzPts val="1200"/>
              <a:buFont typeface="Inter"/>
              <a:buChar char="○"/>
              <a:defRPr/>
            </a:lvl8pPr>
            <a:lvl9pPr marL="4114800" lvl="8" indent="-304800">
              <a:spcBef>
                <a:spcPts val="0"/>
              </a:spcBef>
              <a:spcAft>
                <a:spcPts val="0"/>
              </a:spcAft>
              <a:buSzPts val="1200"/>
              <a:buFont typeface="Inter"/>
              <a:buChar char="■"/>
              <a:defRPr/>
            </a:lvl9pPr>
          </a:lstStyle>
          <a:p>
            <a:endParaRPr/>
          </a:p>
        </p:txBody>
      </p:sp>
      <p:sp>
        <p:nvSpPr>
          <p:cNvPr id="144" name="Google Shape;144;p18"/>
          <p:cNvSpPr txBox="1">
            <a:spLocks noGrp="1"/>
          </p:cNvSpPr>
          <p:nvPr>
            <p:ph type="sldNum" idx="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accent2"/>
                </a:solidFill>
                <a:latin typeface="Inter Light"/>
                <a:ea typeface="Inter Light"/>
                <a:cs typeface="Inter Light"/>
                <a:sym typeface="Inter Light"/>
              </a:defRPr>
            </a:lvl1pPr>
            <a:lvl2pPr lvl="1" algn="ctr" rtl="0">
              <a:buNone/>
              <a:defRPr sz="800">
                <a:solidFill>
                  <a:schemeClr val="accent2"/>
                </a:solidFill>
                <a:latin typeface="Inter Light"/>
                <a:ea typeface="Inter Light"/>
                <a:cs typeface="Inter Light"/>
                <a:sym typeface="Inter Light"/>
              </a:defRPr>
            </a:lvl2pPr>
            <a:lvl3pPr lvl="2" algn="ctr" rtl="0">
              <a:buNone/>
              <a:defRPr sz="800">
                <a:solidFill>
                  <a:schemeClr val="accent2"/>
                </a:solidFill>
                <a:latin typeface="Inter Light"/>
                <a:ea typeface="Inter Light"/>
                <a:cs typeface="Inter Light"/>
                <a:sym typeface="Inter Light"/>
              </a:defRPr>
            </a:lvl3pPr>
            <a:lvl4pPr lvl="3" algn="ctr" rtl="0">
              <a:buNone/>
              <a:defRPr sz="800">
                <a:solidFill>
                  <a:schemeClr val="accent2"/>
                </a:solidFill>
                <a:latin typeface="Inter Light"/>
                <a:ea typeface="Inter Light"/>
                <a:cs typeface="Inter Light"/>
                <a:sym typeface="Inter Light"/>
              </a:defRPr>
            </a:lvl4pPr>
            <a:lvl5pPr lvl="4" algn="ctr" rtl="0">
              <a:buNone/>
              <a:defRPr sz="800">
                <a:solidFill>
                  <a:schemeClr val="accent2"/>
                </a:solidFill>
                <a:latin typeface="Inter Light"/>
                <a:ea typeface="Inter Light"/>
                <a:cs typeface="Inter Light"/>
                <a:sym typeface="Inter Light"/>
              </a:defRPr>
            </a:lvl5pPr>
            <a:lvl6pPr lvl="5" algn="ctr" rtl="0">
              <a:buNone/>
              <a:defRPr sz="800">
                <a:solidFill>
                  <a:schemeClr val="accent2"/>
                </a:solidFill>
                <a:latin typeface="Inter Light"/>
                <a:ea typeface="Inter Light"/>
                <a:cs typeface="Inter Light"/>
                <a:sym typeface="Inter Light"/>
              </a:defRPr>
            </a:lvl6pPr>
            <a:lvl7pPr lvl="6" algn="ctr" rtl="0">
              <a:buNone/>
              <a:defRPr sz="800">
                <a:solidFill>
                  <a:schemeClr val="accent2"/>
                </a:solidFill>
                <a:latin typeface="Inter Light"/>
                <a:ea typeface="Inter Light"/>
                <a:cs typeface="Inter Light"/>
                <a:sym typeface="Inter Light"/>
              </a:defRPr>
            </a:lvl7pPr>
            <a:lvl8pPr lvl="7" algn="ctr" rtl="0">
              <a:buNone/>
              <a:defRPr sz="800">
                <a:solidFill>
                  <a:schemeClr val="accent2"/>
                </a:solidFill>
                <a:latin typeface="Inter Light"/>
                <a:ea typeface="Inter Light"/>
                <a:cs typeface="Inter Light"/>
                <a:sym typeface="Inter Light"/>
              </a:defRPr>
            </a:lvl8pPr>
            <a:lvl9pPr lvl="8" algn="ctr" rtl="0">
              <a:buNone/>
              <a:defRPr sz="800">
                <a:solidFill>
                  <a:schemeClr val="accent2"/>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pic>
        <p:nvPicPr>
          <p:cNvPr id="145" name="Google Shape;145;p18"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pic>
        <p:nvPicPr>
          <p:cNvPr id="146" name="Google Shape;146;p18" title="DB-SpeechBubble Red-RGB.png"/>
          <p:cNvPicPr preferRelativeResize="0"/>
          <p:nvPr/>
        </p:nvPicPr>
        <p:blipFill>
          <a:blip r:embed="rId3">
            <a:alphaModFix/>
          </a:blip>
          <a:stretch>
            <a:fillRect/>
          </a:stretch>
        </p:blipFill>
        <p:spPr>
          <a:xfrm>
            <a:off x="4532087" y="596800"/>
            <a:ext cx="4208027" cy="2409300"/>
          </a:xfrm>
          <a:prstGeom prst="rect">
            <a:avLst/>
          </a:prstGeom>
          <a:noFill/>
          <a:ln>
            <a:noFill/>
          </a:ln>
        </p:spPr>
      </p:pic>
      <p:pic>
        <p:nvPicPr>
          <p:cNvPr id="147" name="Google Shape;147;p18" title="DB-SpeechBubble Blue-RGB.png"/>
          <p:cNvPicPr preferRelativeResize="0"/>
          <p:nvPr/>
        </p:nvPicPr>
        <p:blipFill>
          <a:blip r:embed="rId4">
            <a:alphaModFix/>
          </a:blip>
          <a:stretch>
            <a:fillRect/>
          </a:stretch>
        </p:blipFill>
        <p:spPr>
          <a:xfrm flipH="1">
            <a:off x="403887" y="596800"/>
            <a:ext cx="3974976" cy="2409300"/>
          </a:xfrm>
          <a:prstGeom prst="rect">
            <a:avLst/>
          </a:prstGeom>
          <a:noFill/>
          <a:ln>
            <a:noFill/>
          </a:ln>
        </p:spPr>
      </p:pic>
      <p:sp>
        <p:nvSpPr>
          <p:cNvPr id="148" name="Google Shape;148;p18"/>
          <p:cNvSpPr txBox="1">
            <a:spLocks noGrp="1"/>
          </p:cNvSpPr>
          <p:nvPr>
            <p:ph type="title"/>
          </p:nvPr>
        </p:nvSpPr>
        <p:spPr>
          <a:xfrm>
            <a:off x="4895500" y="925475"/>
            <a:ext cx="3481200" cy="1424400"/>
          </a:xfrm>
          <a:prstGeom prst="rect">
            <a:avLst/>
          </a:prstGeom>
        </p:spPr>
        <p:txBody>
          <a:bodyPr spcFirstLastPara="1" wrap="square" lIns="91425" tIns="91425" rIns="91425" bIns="91425" anchor="ctr" anchorCtr="0">
            <a:noAutofit/>
          </a:bodyPr>
          <a:lstStyle>
            <a:lvl1pPr lvl="0" rtl="0">
              <a:lnSpc>
                <a:spcPct val="80000"/>
              </a:lnSpc>
              <a:spcBef>
                <a:spcPts val="0"/>
              </a:spcBef>
              <a:spcAft>
                <a:spcPts val="0"/>
              </a:spcAft>
              <a:buClr>
                <a:schemeClr val="lt1"/>
              </a:buClr>
              <a:buSzPts val="4200"/>
              <a:buFont typeface="Inter"/>
              <a:buNone/>
              <a:defRPr>
                <a:solidFill>
                  <a:schemeClr val="lt1"/>
                </a:solidFill>
              </a:defRPr>
            </a:lvl1pPr>
            <a:lvl2pPr lvl="1" rtl="0">
              <a:lnSpc>
                <a:spcPct val="80000"/>
              </a:lnSpc>
              <a:spcBef>
                <a:spcPts val="0"/>
              </a:spcBef>
              <a:spcAft>
                <a:spcPts val="0"/>
              </a:spcAft>
              <a:buSzPts val="4200"/>
              <a:buFont typeface="Inter"/>
              <a:buNone/>
              <a:defRPr b="1"/>
            </a:lvl2pPr>
            <a:lvl3pPr lvl="2" rtl="0">
              <a:lnSpc>
                <a:spcPct val="80000"/>
              </a:lnSpc>
              <a:spcBef>
                <a:spcPts val="0"/>
              </a:spcBef>
              <a:spcAft>
                <a:spcPts val="0"/>
              </a:spcAft>
              <a:buSzPts val="4200"/>
              <a:buFont typeface="Inter"/>
              <a:buNone/>
              <a:defRPr b="1"/>
            </a:lvl3pPr>
            <a:lvl4pPr lvl="3" rtl="0">
              <a:lnSpc>
                <a:spcPct val="80000"/>
              </a:lnSpc>
              <a:spcBef>
                <a:spcPts val="0"/>
              </a:spcBef>
              <a:spcAft>
                <a:spcPts val="0"/>
              </a:spcAft>
              <a:buSzPts val="4200"/>
              <a:buFont typeface="Inter"/>
              <a:buNone/>
              <a:defRPr b="1"/>
            </a:lvl4pPr>
            <a:lvl5pPr lvl="4" rtl="0">
              <a:lnSpc>
                <a:spcPct val="80000"/>
              </a:lnSpc>
              <a:spcBef>
                <a:spcPts val="0"/>
              </a:spcBef>
              <a:spcAft>
                <a:spcPts val="0"/>
              </a:spcAft>
              <a:buSzPts val="4200"/>
              <a:buFont typeface="Inter"/>
              <a:buNone/>
              <a:defRPr b="1"/>
            </a:lvl5pPr>
            <a:lvl6pPr lvl="5" rtl="0">
              <a:lnSpc>
                <a:spcPct val="80000"/>
              </a:lnSpc>
              <a:spcBef>
                <a:spcPts val="0"/>
              </a:spcBef>
              <a:spcAft>
                <a:spcPts val="0"/>
              </a:spcAft>
              <a:buSzPts val="4200"/>
              <a:buFont typeface="Inter"/>
              <a:buNone/>
              <a:defRPr b="1"/>
            </a:lvl6pPr>
            <a:lvl7pPr lvl="6" rtl="0">
              <a:lnSpc>
                <a:spcPct val="80000"/>
              </a:lnSpc>
              <a:spcBef>
                <a:spcPts val="0"/>
              </a:spcBef>
              <a:spcAft>
                <a:spcPts val="0"/>
              </a:spcAft>
              <a:buSzPts val="4200"/>
              <a:buFont typeface="Inter"/>
              <a:buNone/>
              <a:defRPr b="1"/>
            </a:lvl7pPr>
            <a:lvl8pPr lvl="7" rtl="0">
              <a:lnSpc>
                <a:spcPct val="80000"/>
              </a:lnSpc>
              <a:spcBef>
                <a:spcPts val="0"/>
              </a:spcBef>
              <a:spcAft>
                <a:spcPts val="0"/>
              </a:spcAft>
              <a:buSzPts val="4200"/>
              <a:buFont typeface="Inter"/>
              <a:buNone/>
              <a:defRPr b="1"/>
            </a:lvl8pPr>
            <a:lvl9pPr lvl="8" rtl="0">
              <a:lnSpc>
                <a:spcPct val="80000"/>
              </a:lnSpc>
              <a:spcBef>
                <a:spcPts val="0"/>
              </a:spcBef>
              <a:spcAft>
                <a:spcPts val="0"/>
              </a:spcAft>
              <a:buSzPts val="4200"/>
              <a:buFont typeface="Inter"/>
              <a:buNone/>
              <a:defRPr b="1"/>
            </a:lvl9pPr>
          </a:lstStyle>
          <a:p>
            <a:endParaRPr/>
          </a:p>
        </p:txBody>
      </p:sp>
      <p:sp>
        <p:nvSpPr>
          <p:cNvPr id="149" name="Google Shape;149;p18"/>
          <p:cNvSpPr txBox="1">
            <a:spLocks noGrp="1"/>
          </p:cNvSpPr>
          <p:nvPr>
            <p:ph type="title" idx="3"/>
          </p:nvPr>
        </p:nvSpPr>
        <p:spPr>
          <a:xfrm>
            <a:off x="650775" y="925475"/>
            <a:ext cx="3481200" cy="1424400"/>
          </a:xfrm>
          <a:prstGeom prst="rect">
            <a:avLst/>
          </a:prstGeom>
        </p:spPr>
        <p:txBody>
          <a:bodyPr spcFirstLastPara="1" wrap="square" lIns="91425" tIns="91425" rIns="91425" bIns="91425" anchor="ctr" anchorCtr="0">
            <a:noAutofit/>
          </a:bodyPr>
          <a:lstStyle>
            <a:lvl1pPr lvl="0" rtl="0">
              <a:lnSpc>
                <a:spcPct val="80000"/>
              </a:lnSpc>
              <a:spcBef>
                <a:spcPts val="0"/>
              </a:spcBef>
              <a:spcAft>
                <a:spcPts val="0"/>
              </a:spcAft>
              <a:buClr>
                <a:schemeClr val="lt1"/>
              </a:buClr>
              <a:buSzPts val="4200"/>
              <a:buFont typeface="Inter"/>
              <a:buNone/>
              <a:defRPr>
                <a:solidFill>
                  <a:schemeClr val="lt1"/>
                </a:solidFill>
              </a:defRPr>
            </a:lvl1pPr>
            <a:lvl2pPr lvl="1" rtl="0">
              <a:lnSpc>
                <a:spcPct val="80000"/>
              </a:lnSpc>
              <a:spcBef>
                <a:spcPts val="0"/>
              </a:spcBef>
              <a:spcAft>
                <a:spcPts val="0"/>
              </a:spcAft>
              <a:buSzPts val="4200"/>
              <a:buFont typeface="Inter"/>
              <a:buNone/>
              <a:defRPr b="1"/>
            </a:lvl2pPr>
            <a:lvl3pPr lvl="2" rtl="0">
              <a:lnSpc>
                <a:spcPct val="80000"/>
              </a:lnSpc>
              <a:spcBef>
                <a:spcPts val="0"/>
              </a:spcBef>
              <a:spcAft>
                <a:spcPts val="0"/>
              </a:spcAft>
              <a:buSzPts val="4200"/>
              <a:buFont typeface="Inter"/>
              <a:buNone/>
              <a:defRPr b="1"/>
            </a:lvl3pPr>
            <a:lvl4pPr lvl="3" rtl="0">
              <a:lnSpc>
                <a:spcPct val="80000"/>
              </a:lnSpc>
              <a:spcBef>
                <a:spcPts val="0"/>
              </a:spcBef>
              <a:spcAft>
                <a:spcPts val="0"/>
              </a:spcAft>
              <a:buSzPts val="4200"/>
              <a:buFont typeface="Inter"/>
              <a:buNone/>
              <a:defRPr b="1"/>
            </a:lvl4pPr>
            <a:lvl5pPr lvl="4" rtl="0">
              <a:lnSpc>
                <a:spcPct val="80000"/>
              </a:lnSpc>
              <a:spcBef>
                <a:spcPts val="0"/>
              </a:spcBef>
              <a:spcAft>
                <a:spcPts val="0"/>
              </a:spcAft>
              <a:buSzPts val="4200"/>
              <a:buFont typeface="Inter"/>
              <a:buNone/>
              <a:defRPr b="1"/>
            </a:lvl5pPr>
            <a:lvl6pPr lvl="5" rtl="0">
              <a:lnSpc>
                <a:spcPct val="80000"/>
              </a:lnSpc>
              <a:spcBef>
                <a:spcPts val="0"/>
              </a:spcBef>
              <a:spcAft>
                <a:spcPts val="0"/>
              </a:spcAft>
              <a:buSzPts val="4200"/>
              <a:buFont typeface="Inter"/>
              <a:buNone/>
              <a:defRPr b="1"/>
            </a:lvl6pPr>
            <a:lvl7pPr lvl="6" rtl="0">
              <a:lnSpc>
                <a:spcPct val="80000"/>
              </a:lnSpc>
              <a:spcBef>
                <a:spcPts val="0"/>
              </a:spcBef>
              <a:spcAft>
                <a:spcPts val="0"/>
              </a:spcAft>
              <a:buSzPts val="4200"/>
              <a:buFont typeface="Inter"/>
              <a:buNone/>
              <a:defRPr b="1"/>
            </a:lvl7pPr>
            <a:lvl8pPr lvl="7" rtl="0">
              <a:lnSpc>
                <a:spcPct val="80000"/>
              </a:lnSpc>
              <a:spcBef>
                <a:spcPts val="0"/>
              </a:spcBef>
              <a:spcAft>
                <a:spcPts val="0"/>
              </a:spcAft>
              <a:buSzPts val="4200"/>
              <a:buFont typeface="Inter"/>
              <a:buNone/>
              <a:defRPr b="1"/>
            </a:lvl8pPr>
            <a:lvl9pPr lvl="8" rtl="0">
              <a:lnSpc>
                <a:spcPct val="80000"/>
              </a:lnSpc>
              <a:spcBef>
                <a:spcPts val="0"/>
              </a:spcBef>
              <a:spcAft>
                <a:spcPts val="0"/>
              </a:spcAft>
              <a:buSzPts val="4200"/>
              <a:buFont typeface="Inter"/>
              <a:buNone/>
              <a:defRPr b="1"/>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Images">
  <p:cSld name="CUSTOM_1">
    <p:bg>
      <p:bgPr>
        <a:solidFill>
          <a:schemeClr val="dk2"/>
        </a:solidFill>
        <a:effectLst/>
      </p:bgPr>
    </p:bg>
    <p:spTree>
      <p:nvGrpSpPr>
        <p:cNvPr id="1" name="Shape 150"/>
        <p:cNvGrpSpPr/>
        <p:nvPr/>
      </p:nvGrpSpPr>
      <p:grpSpPr>
        <a:xfrm>
          <a:off x="0" y="0"/>
          <a:ext cx="0" cy="0"/>
          <a:chOff x="0" y="0"/>
          <a:chExt cx="0" cy="0"/>
        </a:xfrm>
      </p:grpSpPr>
      <p:sp>
        <p:nvSpPr>
          <p:cNvPr id="151" name="Google Shape;151;p19"/>
          <p:cNvSpPr>
            <a:spLocks noGrp="1"/>
          </p:cNvSpPr>
          <p:nvPr>
            <p:ph type="pic" idx="2"/>
          </p:nvPr>
        </p:nvSpPr>
        <p:spPr>
          <a:xfrm>
            <a:off x="211850" y="203250"/>
            <a:ext cx="4292400" cy="4737000"/>
          </a:xfrm>
          <a:prstGeom prst="roundRect">
            <a:avLst>
              <a:gd name="adj" fmla="val 3358"/>
            </a:avLst>
          </a:prstGeom>
          <a:noFill/>
          <a:ln>
            <a:noFill/>
          </a:ln>
        </p:spPr>
      </p:sp>
      <p:sp>
        <p:nvSpPr>
          <p:cNvPr id="152" name="Google Shape;152;p19"/>
          <p:cNvSpPr>
            <a:spLocks noGrp="1"/>
          </p:cNvSpPr>
          <p:nvPr>
            <p:ph type="pic" idx="3"/>
          </p:nvPr>
        </p:nvSpPr>
        <p:spPr>
          <a:xfrm>
            <a:off x="4639750" y="203250"/>
            <a:ext cx="4292400" cy="4737000"/>
          </a:xfrm>
          <a:prstGeom prst="roundRect">
            <a:avLst>
              <a:gd name="adj" fmla="val 3358"/>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p:cSld name="CUSTOM_2">
    <p:bg>
      <p:bgPr>
        <a:solidFill>
          <a:schemeClr val="accent1"/>
        </a:solidFill>
        <a:effectLst/>
      </p:bgPr>
    </p:bg>
    <p:spTree>
      <p:nvGrpSpPr>
        <p:cNvPr id="1" name="Shape 153"/>
        <p:cNvGrpSpPr/>
        <p:nvPr/>
      </p:nvGrpSpPr>
      <p:grpSpPr>
        <a:xfrm>
          <a:off x="0" y="0"/>
          <a:ext cx="0" cy="0"/>
          <a:chOff x="0" y="0"/>
          <a:chExt cx="0" cy="0"/>
        </a:xfrm>
      </p:grpSpPr>
      <p:cxnSp>
        <p:nvCxnSpPr>
          <p:cNvPr id="154" name="Google Shape;154;p20"/>
          <p:cNvCxnSpPr/>
          <p:nvPr/>
        </p:nvCxnSpPr>
        <p:spPr>
          <a:xfrm rot="10800000">
            <a:off x="560525" y="279400"/>
            <a:ext cx="149400" cy="0"/>
          </a:xfrm>
          <a:prstGeom prst="straightConnector1">
            <a:avLst/>
          </a:prstGeom>
          <a:noFill/>
          <a:ln w="9525" cap="flat" cmpd="sng">
            <a:solidFill>
              <a:schemeClr val="dk1"/>
            </a:solidFill>
            <a:prstDash val="solid"/>
            <a:round/>
            <a:headEnd type="none" w="med" len="med"/>
            <a:tailEnd type="none" w="med" len="med"/>
          </a:ln>
        </p:spPr>
      </p:cxnSp>
      <p:sp>
        <p:nvSpPr>
          <p:cNvPr id="155" name="Google Shape;155;p20"/>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lvl1pPr lvl="0" algn="ctr" rtl="0">
              <a:buNone/>
              <a:defRPr sz="800">
                <a:solidFill>
                  <a:schemeClr val="dk1"/>
                </a:solidFill>
                <a:latin typeface="Inter Light"/>
                <a:ea typeface="Inter Light"/>
                <a:cs typeface="Inter Light"/>
                <a:sym typeface="Inter Light"/>
              </a:defRPr>
            </a:lvl1pPr>
            <a:lvl2pPr lvl="1" algn="ctr" rtl="0">
              <a:buNone/>
              <a:defRPr sz="800">
                <a:solidFill>
                  <a:schemeClr val="dk1"/>
                </a:solidFill>
                <a:latin typeface="Inter Light"/>
                <a:ea typeface="Inter Light"/>
                <a:cs typeface="Inter Light"/>
                <a:sym typeface="Inter Light"/>
              </a:defRPr>
            </a:lvl2pPr>
            <a:lvl3pPr lvl="2" algn="ctr" rtl="0">
              <a:buNone/>
              <a:defRPr sz="800">
                <a:solidFill>
                  <a:schemeClr val="dk1"/>
                </a:solidFill>
                <a:latin typeface="Inter Light"/>
                <a:ea typeface="Inter Light"/>
                <a:cs typeface="Inter Light"/>
                <a:sym typeface="Inter Light"/>
              </a:defRPr>
            </a:lvl3pPr>
            <a:lvl4pPr lvl="3" algn="ctr" rtl="0">
              <a:buNone/>
              <a:defRPr sz="800">
                <a:solidFill>
                  <a:schemeClr val="dk1"/>
                </a:solidFill>
                <a:latin typeface="Inter Light"/>
                <a:ea typeface="Inter Light"/>
                <a:cs typeface="Inter Light"/>
                <a:sym typeface="Inter Light"/>
              </a:defRPr>
            </a:lvl4pPr>
            <a:lvl5pPr lvl="4" algn="ctr" rtl="0">
              <a:buNone/>
              <a:defRPr sz="800">
                <a:solidFill>
                  <a:schemeClr val="dk1"/>
                </a:solidFill>
                <a:latin typeface="Inter Light"/>
                <a:ea typeface="Inter Light"/>
                <a:cs typeface="Inter Light"/>
                <a:sym typeface="Inter Light"/>
              </a:defRPr>
            </a:lvl5pPr>
            <a:lvl6pPr lvl="5" algn="ctr" rtl="0">
              <a:buNone/>
              <a:defRPr sz="800">
                <a:solidFill>
                  <a:schemeClr val="dk1"/>
                </a:solidFill>
                <a:latin typeface="Inter Light"/>
                <a:ea typeface="Inter Light"/>
                <a:cs typeface="Inter Light"/>
                <a:sym typeface="Inter Light"/>
              </a:defRPr>
            </a:lvl6pPr>
            <a:lvl7pPr lvl="6" algn="ctr" rtl="0">
              <a:buNone/>
              <a:defRPr sz="800">
                <a:solidFill>
                  <a:schemeClr val="dk1"/>
                </a:solidFill>
                <a:latin typeface="Inter Light"/>
                <a:ea typeface="Inter Light"/>
                <a:cs typeface="Inter Light"/>
                <a:sym typeface="Inter Light"/>
              </a:defRPr>
            </a:lvl7pPr>
            <a:lvl8pPr lvl="7" algn="ctr" rtl="0">
              <a:buNone/>
              <a:defRPr sz="800">
                <a:solidFill>
                  <a:schemeClr val="dk1"/>
                </a:solidFill>
                <a:latin typeface="Inter Light"/>
                <a:ea typeface="Inter Light"/>
                <a:cs typeface="Inter Light"/>
                <a:sym typeface="Inter Light"/>
              </a:defRPr>
            </a:lvl8pPr>
            <a:lvl9pPr lvl="8" algn="ctr" rtl="0">
              <a:buNone/>
              <a:defRPr sz="800">
                <a:solidFill>
                  <a:schemeClr val="dk1"/>
                </a:solidFill>
                <a:latin typeface="Inter Light"/>
                <a:ea typeface="Inter Light"/>
                <a:cs typeface="Inter Light"/>
                <a:sym typeface="Inter Light"/>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Divider Cream">
  <p:cSld name="TITLE_4">
    <p:spTree>
      <p:nvGrpSpPr>
        <p:cNvPr id="1" name="Shape 156"/>
        <p:cNvGrpSpPr/>
        <p:nvPr/>
      </p:nvGrpSpPr>
      <p:grpSpPr>
        <a:xfrm>
          <a:off x="0" y="0"/>
          <a:ext cx="0" cy="0"/>
          <a:chOff x="0" y="0"/>
          <a:chExt cx="0" cy="0"/>
        </a:xfrm>
      </p:grpSpPr>
      <p:sp>
        <p:nvSpPr>
          <p:cNvPr id="157" name="Google Shape;157;p2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8" name="Google Shape;158;p2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
        <p:nvSpPr>
          <p:cNvPr id="159" name="Google Shape;159;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60" name="Google Shape;160;p21"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Cream">
  <p:cSld name="SECTION_HEADER_1">
    <p:spTree>
      <p:nvGrpSpPr>
        <p:cNvPr id="1" name="Shape 161"/>
        <p:cNvGrpSpPr/>
        <p:nvPr/>
      </p:nvGrpSpPr>
      <p:grpSpPr>
        <a:xfrm>
          <a:off x="0" y="0"/>
          <a:ext cx="0" cy="0"/>
          <a:chOff x="0" y="0"/>
          <a:chExt cx="0" cy="0"/>
        </a:xfrm>
      </p:grpSpPr>
      <p:sp>
        <p:nvSpPr>
          <p:cNvPr id="162" name="Google Shape;162;p2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3" name="Google Shape;163;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64" name="Google Shape;164;p22"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Graph">
  <p:cSld name="TITLE_ONLY_1">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67" name="Google Shape;167;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68" name="Google Shape;168;p23"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
        <p:nvSpPr>
          <p:cNvPr id="169" name="Google Shape;169;p23"/>
          <p:cNvSpPr txBox="1"/>
          <p:nvPr/>
        </p:nvSpPr>
        <p:spPr>
          <a:xfrm>
            <a:off x="452575" y="900800"/>
            <a:ext cx="3398700" cy="1370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t>Revenue</a:t>
            </a:r>
            <a:endParaRPr/>
          </a:p>
          <a:p>
            <a:pPr marL="0" lvl="0" indent="0" algn="l" rtl="0">
              <a:spcBef>
                <a:spcPts val="0"/>
              </a:spcBef>
              <a:spcAft>
                <a:spcPts val="0"/>
              </a:spcAft>
              <a:buNone/>
            </a:pPr>
            <a:r>
              <a:rPr lang="en"/>
              <a:t>Data 20XX</a:t>
            </a:r>
            <a:endParaRPr/>
          </a:p>
        </p:txBody>
      </p:sp>
      <p:sp>
        <p:nvSpPr>
          <p:cNvPr id="170" name="Google Shape;170;p23"/>
          <p:cNvSpPr txBox="1"/>
          <p:nvPr/>
        </p:nvSpPr>
        <p:spPr>
          <a:xfrm>
            <a:off x="452575" y="2270775"/>
            <a:ext cx="3212700" cy="20802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None/>
            </a:pPr>
            <a:r>
              <a:rPr lang="en"/>
              <a:t>Lorem ipsum dolor sit amet, consectetur adipiscing elit, sed do eiusmod tempor incididunt ut labore et dolore magna aliqua. Lorem ipsum dolor sit amet, consectetur adipiscing elit, sed do eiusmod tempor incididunt ut labore et dolore magna aliqua.</a:t>
            </a:r>
            <a:endParaRPr/>
          </a:p>
          <a:p>
            <a:pPr marL="0" lvl="0" indent="0" algn="l" rtl="0">
              <a:lnSpc>
                <a:spcPct val="115000"/>
              </a:lnSpc>
              <a:spcBef>
                <a:spcPts val="0"/>
              </a:spcBef>
              <a:spcAft>
                <a:spcPts val="0"/>
              </a:spcAft>
              <a:buNone/>
            </a:pPr>
            <a:endParaRPr/>
          </a:p>
        </p:txBody>
      </p:sp>
      <p:sp>
        <p:nvSpPr>
          <p:cNvPr id="171" name="Google Shape;171;p23"/>
          <p:cNvSpPr txBox="1"/>
          <p:nvPr/>
        </p:nvSpPr>
        <p:spPr>
          <a:xfrm>
            <a:off x="4089825" y="1406175"/>
            <a:ext cx="6996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$600k</a:t>
            </a:r>
            <a:endParaRPr sz="1200">
              <a:solidFill>
                <a:schemeClr val="dk2"/>
              </a:solidFill>
              <a:latin typeface="Inter"/>
              <a:ea typeface="Inter"/>
              <a:cs typeface="Inter"/>
              <a:sym typeface="Inter"/>
            </a:endParaRPr>
          </a:p>
        </p:txBody>
      </p:sp>
      <p:sp>
        <p:nvSpPr>
          <p:cNvPr id="172" name="Google Shape;172;p23"/>
          <p:cNvSpPr txBox="1"/>
          <p:nvPr/>
        </p:nvSpPr>
        <p:spPr>
          <a:xfrm>
            <a:off x="4924101" y="4098680"/>
            <a:ext cx="7251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Q1</a:t>
            </a:r>
            <a:endParaRPr sz="1200">
              <a:solidFill>
                <a:schemeClr val="dk2"/>
              </a:solidFill>
              <a:latin typeface="Inter"/>
              <a:ea typeface="Inter"/>
              <a:cs typeface="Inter"/>
              <a:sym typeface="Inter"/>
            </a:endParaRPr>
          </a:p>
        </p:txBody>
      </p:sp>
      <p:sp>
        <p:nvSpPr>
          <p:cNvPr id="173" name="Google Shape;173;p23"/>
          <p:cNvSpPr txBox="1"/>
          <p:nvPr/>
        </p:nvSpPr>
        <p:spPr>
          <a:xfrm>
            <a:off x="5847477" y="4098680"/>
            <a:ext cx="7251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Q2</a:t>
            </a:r>
            <a:endParaRPr sz="1200">
              <a:solidFill>
                <a:schemeClr val="dk2"/>
              </a:solidFill>
              <a:latin typeface="Inter"/>
              <a:ea typeface="Inter"/>
              <a:cs typeface="Inter"/>
              <a:sym typeface="Inter"/>
            </a:endParaRPr>
          </a:p>
        </p:txBody>
      </p:sp>
      <p:sp>
        <p:nvSpPr>
          <p:cNvPr id="174" name="Google Shape;174;p23"/>
          <p:cNvSpPr txBox="1"/>
          <p:nvPr/>
        </p:nvSpPr>
        <p:spPr>
          <a:xfrm>
            <a:off x="6770852" y="4098680"/>
            <a:ext cx="7251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Q3</a:t>
            </a:r>
            <a:endParaRPr sz="1200">
              <a:solidFill>
                <a:schemeClr val="dk2"/>
              </a:solidFill>
              <a:latin typeface="Inter"/>
              <a:ea typeface="Inter"/>
              <a:cs typeface="Inter"/>
              <a:sym typeface="Inter"/>
            </a:endParaRPr>
          </a:p>
        </p:txBody>
      </p:sp>
      <p:sp>
        <p:nvSpPr>
          <p:cNvPr id="175" name="Google Shape;175;p23"/>
          <p:cNvSpPr txBox="1"/>
          <p:nvPr/>
        </p:nvSpPr>
        <p:spPr>
          <a:xfrm>
            <a:off x="7694228" y="4098680"/>
            <a:ext cx="7251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Q4</a:t>
            </a:r>
            <a:endParaRPr sz="1200">
              <a:solidFill>
                <a:schemeClr val="dk2"/>
              </a:solidFill>
              <a:latin typeface="Inter"/>
              <a:ea typeface="Inter"/>
              <a:cs typeface="Inter"/>
              <a:sym typeface="Inter"/>
            </a:endParaRPr>
          </a:p>
        </p:txBody>
      </p:sp>
      <p:sp>
        <p:nvSpPr>
          <p:cNvPr id="176" name="Google Shape;176;p23"/>
          <p:cNvSpPr txBox="1"/>
          <p:nvPr/>
        </p:nvSpPr>
        <p:spPr>
          <a:xfrm>
            <a:off x="4089825" y="2052017"/>
            <a:ext cx="6996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$500k</a:t>
            </a:r>
            <a:endParaRPr sz="1200">
              <a:solidFill>
                <a:schemeClr val="dk2"/>
              </a:solidFill>
              <a:latin typeface="Inter"/>
              <a:ea typeface="Inter"/>
              <a:cs typeface="Inter"/>
              <a:sym typeface="Inter"/>
            </a:endParaRPr>
          </a:p>
        </p:txBody>
      </p:sp>
      <p:sp>
        <p:nvSpPr>
          <p:cNvPr id="177" name="Google Shape;177;p23"/>
          <p:cNvSpPr txBox="1"/>
          <p:nvPr/>
        </p:nvSpPr>
        <p:spPr>
          <a:xfrm>
            <a:off x="4089825" y="2644950"/>
            <a:ext cx="6996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$400K</a:t>
            </a:r>
            <a:endParaRPr sz="1200">
              <a:solidFill>
                <a:schemeClr val="dk2"/>
              </a:solidFill>
              <a:latin typeface="Inter"/>
              <a:ea typeface="Inter"/>
              <a:cs typeface="Inter"/>
              <a:sym typeface="Inter"/>
            </a:endParaRPr>
          </a:p>
        </p:txBody>
      </p:sp>
      <p:sp>
        <p:nvSpPr>
          <p:cNvPr id="178" name="Google Shape;178;p23"/>
          <p:cNvSpPr txBox="1"/>
          <p:nvPr/>
        </p:nvSpPr>
        <p:spPr>
          <a:xfrm>
            <a:off x="4089825" y="3237883"/>
            <a:ext cx="6996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$300k</a:t>
            </a:r>
            <a:endParaRPr sz="1200">
              <a:solidFill>
                <a:schemeClr val="dk2"/>
              </a:solidFill>
              <a:latin typeface="Inter"/>
              <a:ea typeface="Inter"/>
              <a:cs typeface="Inter"/>
              <a:sym typeface="Inter"/>
            </a:endParaRPr>
          </a:p>
        </p:txBody>
      </p:sp>
      <p:sp>
        <p:nvSpPr>
          <p:cNvPr id="179" name="Google Shape;179;p23"/>
          <p:cNvSpPr txBox="1"/>
          <p:nvPr/>
        </p:nvSpPr>
        <p:spPr>
          <a:xfrm>
            <a:off x="4089825" y="3830816"/>
            <a:ext cx="699600" cy="369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200">
                <a:solidFill>
                  <a:schemeClr val="dk2"/>
                </a:solidFill>
                <a:latin typeface="Inter"/>
                <a:ea typeface="Inter"/>
                <a:cs typeface="Inter"/>
                <a:sym typeface="Inter"/>
              </a:rPr>
              <a:t>$200k</a:t>
            </a:r>
            <a:endParaRPr sz="1200">
              <a:solidFill>
                <a:schemeClr val="dk2"/>
              </a:solidFill>
              <a:latin typeface="Inter"/>
              <a:ea typeface="Inter"/>
              <a:cs typeface="Inter"/>
              <a:sym typeface="Inter"/>
            </a:endParaRPr>
          </a:p>
        </p:txBody>
      </p:sp>
      <p:cxnSp>
        <p:nvCxnSpPr>
          <p:cNvPr id="180" name="Google Shape;180;p23"/>
          <p:cNvCxnSpPr/>
          <p:nvPr/>
        </p:nvCxnSpPr>
        <p:spPr>
          <a:xfrm>
            <a:off x="4852300" y="1600230"/>
            <a:ext cx="3793800" cy="0"/>
          </a:xfrm>
          <a:prstGeom prst="straightConnector1">
            <a:avLst/>
          </a:prstGeom>
          <a:noFill/>
          <a:ln w="9525" cap="flat" cmpd="sng">
            <a:solidFill>
              <a:schemeClr val="dk2"/>
            </a:solidFill>
            <a:prstDash val="solid"/>
            <a:round/>
            <a:headEnd type="none" w="med" len="med"/>
            <a:tailEnd type="none" w="med" len="med"/>
          </a:ln>
        </p:spPr>
      </p:cxnSp>
      <p:cxnSp>
        <p:nvCxnSpPr>
          <p:cNvPr id="181" name="Google Shape;181;p23"/>
          <p:cNvCxnSpPr/>
          <p:nvPr/>
        </p:nvCxnSpPr>
        <p:spPr>
          <a:xfrm>
            <a:off x="4849520" y="2205750"/>
            <a:ext cx="3793800" cy="0"/>
          </a:xfrm>
          <a:prstGeom prst="straightConnector1">
            <a:avLst/>
          </a:prstGeom>
          <a:noFill/>
          <a:ln w="9525" cap="flat" cmpd="sng">
            <a:solidFill>
              <a:schemeClr val="dk2"/>
            </a:solidFill>
            <a:prstDash val="solid"/>
            <a:round/>
            <a:headEnd type="none" w="med" len="med"/>
            <a:tailEnd type="none" w="med" len="med"/>
          </a:ln>
        </p:spPr>
      </p:cxnSp>
      <p:cxnSp>
        <p:nvCxnSpPr>
          <p:cNvPr id="182" name="Google Shape;182;p23"/>
          <p:cNvCxnSpPr/>
          <p:nvPr/>
        </p:nvCxnSpPr>
        <p:spPr>
          <a:xfrm>
            <a:off x="4849520" y="2815664"/>
            <a:ext cx="3793800" cy="0"/>
          </a:xfrm>
          <a:prstGeom prst="straightConnector1">
            <a:avLst/>
          </a:prstGeom>
          <a:noFill/>
          <a:ln w="9525" cap="flat" cmpd="sng">
            <a:solidFill>
              <a:schemeClr val="dk2"/>
            </a:solidFill>
            <a:prstDash val="solid"/>
            <a:round/>
            <a:headEnd type="none" w="med" len="med"/>
            <a:tailEnd type="none" w="med" len="med"/>
          </a:ln>
        </p:spPr>
      </p:cxnSp>
      <p:cxnSp>
        <p:nvCxnSpPr>
          <p:cNvPr id="183" name="Google Shape;183;p23"/>
          <p:cNvCxnSpPr/>
          <p:nvPr/>
        </p:nvCxnSpPr>
        <p:spPr>
          <a:xfrm>
            <a:off x="4849520" y="3420556"/>
            <a:ext cx="3793800" cy="0"/>
          </a:xfrm>
          <a:prstGeom prst="straightConnector1">
            <a:avLst/>
          </a:prstGeom>
          <a:noFill/>
          <a:ln w="9525" cap="flat" cmpd="sng">
            <a:solidFill>
              <a:schemeClr val="dk2"/>
            </a:solidFill>
            <a:prstDash val="solid"/>
            <a:round/>
            <a:headEnd type="none" w="med" len="med"/>
            <a:tailEnd type="none" w="med" len="med"/>
          </a:ln>
        </p:spPr>
      </p:cxnSp>
      <p:sp>
        <p:nvSpPr>
          <p:cNvPr id="184" name="Google Shape;184;p23"/>
          <p:cNvSpPr/>
          <p:nvPr/>
        </p:nvSpPr>
        <p:spPr>
          <a:xfrm>
            <a:off x="5152300" y="2574600"/>
            <a:ext cx="563700" cy="1458000"/>
          </a:xfrm>
          <a:prstGeom prst="roundRect">
            <a:avLst>
              <a:gd name="adj" fmla="val 2348"/>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85" name="Google Shape;185;p23"/>
          <p:cNvSpPr/>
          <p:nvPr/>
        </p:nvSpPr>
        <p:spPr>
          <a:xfrm>
            <a:off x="6027500" y="1847050"/>
            <a:ext cx="563700" cy="2185500"/>
          </a:xfrm>
          <a:prstGeom prst="roundRect">
            <a:avLst>
              <a:gd name="adj" fmla="val 2348"/>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86" name="Google Shape;186;p23"/>
          <p:cNvSpPr/>
          <p:nvPr/>
        </p:nvSpPr>
        <p:spPr>
          <a:xfrm>
            <a:off x="6903525" y="3294450"/>
            <a:ext cx="563700" cy="738000"/>
          </a:xfrm>
          <a:prstGeom prst="roundRect">
            <a:avLst>
              <a:gd name="adj" fmla="val 2348"/>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87" name="Google Shape;187;p23"/>
          <p:cNvSpPr/>
          <p:nvPr/>
        </p:nvSpPr>
        <p:spPr>
          <a:xfrm>
            <a:off x="7770325" y="1724550"/>
            <a:ext cx="563700" cy="2307900"/>
          </a:xfrm>
          <a:prstGeom prst="roundRect">
            <a:avLst>
              <a:gd name="adj" fmla="val 2348"/>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88" name="Google Shape;188;p23"/>
          <p:cNvCxnSpPr/>
          <p:nvPr/>
        </p:nvCxnSpPr>
        <p:spPr>
          <a:xfrm>
            <a:off x="4849520" y="4028345"/>
            <a:ext cx="37938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189"/>
        <p:cNvGrpSpPr/>
        <p:nvPr/>
      </p:nvGrpSpPr>
      <p:grpSpPr>
        <a:xfrm>
          <a:off x="0" y="0"/>
          <a:ext cx="0" cy="0"/>
          <a:chOff x="0" y="0"/>
          <a:chExt cx="0" cy="0"/>
        </a:xfrm>
      </p:grpSpPr>
      <p:sp>
        <p:nvSpPr>
          <p:cNvPr id="190" name="Google Shape;190;p2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91" name="Google Shape;191;p2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92" name="Google Shape;192;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93" name="Google Shape;193;p24" title="DB-Logo-SpeechBubbles-RGB.png"/>
          <p:cNvPicPr preferRelativeResize="0"/>
          <p:nvPr/>
        </p:nvPicPr>
        <p:blipFill>
          <a:blip r:embed="rId2">
            <a:alphaModFix/>
          </a:blip>
          <a:stretch>
            <a:fillRect/>
          </a:stretch>
        </p:blipFill>
        <p:spPr>
          <a:xfrm>
            <a:off x="560525" y="4639900"/>
            <a:ext cx="277925" cy="27792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in point">
  <p:cSld name="MAIN_POINT_1">
    <p:spTree>
      <p:nvGrpSpPr>
        <p:cNvPr id="1" name="Shape 194"/>
        <p:cNvGrpSpPr/>
        <p:nvPr/>
      </p:nvGrpSpPr>
      <p:grpSpPr>
        <a:xfrm>
          <a:off x="0" y="0"/>
          <a:ext cx="0" cy="0"/>
          <a:chOff x="0" y="0"/>
          <a:chExt cx="0" cy="0"/>
        </a:xfrm>
      </p:grpSpPr>
      <p:sp>
        <p:nvSpPr>
          <p:cNvPr id="195" name="Google Shape;195;p25"/>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96" name="Google Shape;196;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97" name="Google Shape;197;p25" title="DB-Logo-SpeechBubbles-RGB.png"/>
          <p:cNvPicPr preferRelativeResize="0"/>
          <p:nvPr/>
        </p:nvPicPr>
        <p:blipFill>
          <a:blip r:embed="rId2">
            <a:alphaModFix/>
          </a:blip>
          <a:stretch>
            <a:fillRect/>
          </a:stretch>
        </p:blipFill>
        <p:spPr>
          <a:xfrm>
            <a:off x="560525" y="4639900"/>
            <a:ext cx="277925" cy="27792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_1_1">
    <p:spTree>
      <p:nvGrpSpPr>
        <p:cNvPr id="1" name="Shape 198"/>
        <p:cNvGrpSpPr/>
        <p:nvPr/>
      </p:nvGrpSpPr>
      <p:grpSpPr>
        <a:xfrm>
          <a:off x="0" y="0"/>
          <a:ext cx="0" cy="0"/>
          <a:chOff x="0" y="0"/>
          <a:chExt cx="0" cy="0"/>
        </a:xfrm>
      </p:grpSpPr>
      <p:sp>
        <p:nvSpPr>
          <p:cNvPr id="199" name="Google Shape;199;p2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6"/>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201" name="Google Shape;201;p2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02" name="Google Shape;202;p26"/>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03" name="Google Shape;203;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04" name="Google Shape;204;p26" title="DB-Logo-SpeechBubbles-RGB.png"/>
          <p:cNvPicPr preferRelativeResize="0"/>
          <p:nvPr/>
        </p:nvPicPr>
        <p:blipFill>
          <a:blip r:embed="rId2">
            <a:alphaModFix/>
          </a:blip>
          <a:stretch>
            <a:fillRect/>
          </a:stretch>
        </p:blipFill>
        <p:spPr>
          <a:xfrm>
            <a:off x="560525" y="4639900"/>
            <a:ext cx="277925" cy="27792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Agenda">
  <p:cSld name="CUSTOM_7_1">
    <p:spTree>
      <p:nvGrpSpPr>
        <p:cNvPr id="1" name="Shape 205"/>
        <p:cNvGrpSpPr/>
        <p:nvPr/>
      </p:nvGrpSpPr>
      <p:grpSpPr>
        <a:xfrm>
          <a:off x="0" y="0"/>
          <a:ext cx="0" cy="0"/>
          <a:chOff x="0" y="0"/>
          <a:chExt cx="0" cy="0"/>
        </a:xfrm>
      </p:grpSpPr>
      <p:sp>
        <p:nvSpPr>
          <p:cNvPr id="206" name="Google Shape;206;p27"/>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07" name="Google Shape;207;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08" name="Google Shape;208;p27"/>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09" name="Google Shape;209;p27"/>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10" name="Google Shape;210;p27"/>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11" name="Google Shape;211;p27"/>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12" name="Google Shape;212;p27"/>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13" name="Google Shape;213;p27"/>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pic>
        <p:nvPicPr>
          <p:cNvPr id="214" name="Google Shape;214;p27"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body and image">
  <p:cSld name="CUSTOM_8_1">
    <p:spTree>
      <p:nvGrpSpPr>
        <p:cNvPr id="1" name="Shape 215"/>
        <p:cNvGrpSpPr/>
        <p:nvPr/>
      </p:nvGrpSpPr>
      <p:grpSpPr>
        <a:xfrm>
          <a:off x="0" y="0"/>
          <a:ext cx="0" cy="0"/>
          <a:chOff x="0" y="0"/>
          <a:chExt cx="0" cy="0"/>
        </a:xfrm>
      </p:grpSpPr>
      <p:sp>
        <p:nvSpPr>
          <p:cNvPr id="216" name="Google Shape;216;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17" name="Google Shape;217;p28"/>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18" name="Google Shape;218;p28"/>
          <p:cNvSpPr>
            <a:spLocks noGrp="1"/>
          </p:cNvSpPr>
          <p:nvPr>
            <p:ph type="pic" idx="2"/>
          </p:nvPr>
        </p:nvSpPr>
        <p:spPr>
          <a:xfrm>
            <a:off x="4992024" y="1152775"/>
            <a:ext cx="3840300" cy="3416400"/>
          </a:xfrm>
          <a:prstGeom prst="rect">
            <a:avLst/>
          </a:prstGeom>
          <a:noFill/>
          <a:ln>
            <a:noFill/>
          </a:ln>
        </p:spPr>
      </p:sp>
      <p:sp>
        <p:nvSpPr>
          <p:cNvPr id="219" name="Google Shape;219;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20" name="Google Shape;220;p28" title="DB-Logo-SpeechBubbles-RGB.png"/>
          <p:cNvPicPr preferRelativeResize="0"/>
          <p:nvPr/>
        </p:nvPicPr>
        <p:blipFill>
          <a:blip r:embed="rId2">
            <a:alphaModFix/>
          </a:blip>
          <a:stretch>
            <a:fillRect/>
          </a:stretch>
        </p:blipFill>
        <p:spPr>
          <a:xfrm>
            <a:off x="560525" y="4639900"/>
            <a:ext cx="277925" cy="27792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big ideas">
  <p:cSld name="CUSTOM_1_2">
    <p:spTree>
      <p:nvGrpSpPr>
        <p:cNvPr id="1" name="Shape 221"/>
        <p:cNvGrpSpPr/>
        <p:nvPr/>
      </p:nvGrpSpPr>
      <p:grpSpPr>
        <a:xfrm>
          <a:off x="0" y="0"/>
          <a:ext cx="0" cy="0"/>
          <a:chOff x="0" y="0"/>
          <a:chExt cx="0" cy="0"/>
        </a:xfrm>
      </p:grpSpPr>
      <p:sp>
        <p:nvSpPr>
          <p:cNvPr id="222" name="Google Shape;222;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23" name="Google Shape;223;p29"/>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224" name="Google Shape;224;p29"/>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25" name="Google Shape;225;p29"/>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26" name="Google Shape;226;p29"/>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27" name="Google Shape;227;p29"/>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pic>
        <p:nvPicPr>
          <p:cNvPr id="228" name="Google Shape;228;p29" title="DB-Logo-SpeechBubbles-RGB.png"/>
          <p:cNvPicPr preferRelativeResize="0"/>
          <p:nvPr/>
        </p:nvPicPr>
        <p:blipFill>
          <a:blip r:embed="rId2">
            <a:alphaModFix/>
          </a:blip>
          <a:stretch>
            <a:fillRect/>
          </a:stretch>
        </p:blipFill>
        <p:spPr>
          <a:xfrm>
            <a:off x="560525" y="4639900"/>
            <a:ext cx="277925" cy="27792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image">
  <p:cSld name="TITLE_ONLY_1_1">
    <p:spTree>
      <p:nvGrpSpPr>
        <p:cNvPr id="1" name="Shape 229"/>
        <p:cNvGrpSpPr/>
        <p:nvPr/>
      </p:nvGrpSpPr>
      <p:grpSpPr>
        <a:xfrm>
          <a:off x="0" y="0"/>
          <a:ext cx="0" cy="0"/>
          <a:chOff x="0" y="0"/>
          <a:chExt cx="0" cy="0"/>
        </a:xfrm>
      </p:grpSpPr>
      <p:sp>
        <p:nvSpPr>
          <p:cNvPr id="230" name="Google Shape;23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1" name="Google Shape;231;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32" name="Google Shape;232;p30"/>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Image grid">
  <p:cSld name="CUSTOM_6_1">
    <p:spTree>
      <p:nvGrpSpPr>
        <p:cNvPr id="1" name="Shape 233"/>
        <p:cNvGrpSpPr/>
        <p:nvPr/>
      </p:nvGrpSpPr>
      <p:grpSpPr>
        <a:xfrm>
          <a:off x="0" y="0"/>
          <a:ext cx="0" cy="0"/>
          <a:chOff x="0" y="0"/>
          <a:chExt cx="0" cy="0"/>
        </a:xfrm>
      </p:grpSpPr>
      <p:sp>
        <p:nvSpPr>
          <p:cNvPr id="234" name="Google Shape;234;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35" name="Google Shape;235;p31"/>
          <p:cNvSpPr>
            <a:spLocks noGrp="1"/>
          </p:cNvSpPr>
          <p:nvPr>
            <p:ph type="pic" idx="2"/>
          </p:nvPr>
        </p:nvSpPr>
        <p:spPr>
          <a:xfrm>
            <a:off x="3389600" y="118913"/>
            <a:ext cx="1643700" cy="1535100"/>
          </a:xfrm>
          <a:prstGeom prst="rect">
            <a:avLst/>
          </a:prstGeom>
          <a:noFill/>
          <a:ln>
            <a:noFill/>
          </a:ln>
        </p:spPr>
      </p:sp>
      <p:sp>
        <p:nvSpPr>
          <p:cNvPr id="236" name="Google Shape;236;p31"/>
          <p:cNvSpPr>
            <a:spLocks noGrp="1"/>
          </p:cNvSpPr>
          <p:nvPr>
            <p:ph type="pic" idx="3"/>
          </p:nvPr>
        </p:nvSpPr>
        <p:spPr>
          <a:xfrm>
            <a:off x="5195935" y="118913"/>
            <a:ext cx="1643700" cy="1535100"/>
          </a:xfrm>
          <a:prstGeom prst="rect">
            <a:avLst/>
          </a:prstGeom>
          <a:noFill/>
          <a:ln>
            <a:noFill/>
          </a:ln>
        </p:spPr>
      </p:sp>
      <p:sp>
        <p:nvSpPr>
          <p:cNvPr id="237" name="Google Shape;237;p31"/>
          <p:cNvSpPr>
            <a:spLocks noGrp="1"/>
          </p:cNvSpPr>
          <p:nvPr>
            <p:ph type="pic" idx="4"/>
          </p:nvPr>
        </p:nvSpPr>
        <p:spPr>
          <a:xfrm>
            <a:off x="7002270" y="118913"/>
            <a:ext cx="1643700" cy="1535100"/>
          </a:xfrm>
          <a:prstGeom prst="rect">
            <a:avLst/>
          </a:prstGeom>
          <a:noFill/>
          <a:ln>
            <a:noFill/>
          </a:ln>
        </p:spPr>
      </p:sp>
      <p:sp>
        <p:nvSpPr>
          <p:cNvPr id="238" name="Google Shape;238;p31"/>
          <p:cNvSpPr>
            <a:spLocks noGrp="1"/>
          </p:cNvSpPr>
          <p:nvPr>
            <p:ph type="pic" idx="5"/>
          </p:nvPr>
        </p:nvSpPr>
        <p:spPr>
          <a:xfrm>
            <a:off x="3389588" y="1804212"/>
            <a:ext cx="1643700" cy="1535100"/>
          </a:xfrm>
          <a:prstGeom prst="rect">
            <a:avLst/>
          </a:prstGeom>
          <a:noFill/>
          <a:ln>
            <a:noFill/>
          </a:ln>
        </p:spPr>
      </p:sp>
      <p:sp>
        <p:nvSpPr>
          <p:cNvPr id="239" name="Google Shape;239;p31"/>
          <p:cNvSpPr>
            <a:spLocks noGrp="1"/>
          </p:cNvSpPr>
          <p:nvPr>
            <p:ph type="pic" idx="6"/>
          </p:nvPr>
        </p:nvSpPr>
        <p:spPr>
          <a:xfrm>
            <a:off x="5195922" y="1804212"/>
            <a:ext cx="1643700" cy="1535100"/>
          </a:xfrm>
          <a:prstGeom prst="rect">
            <a:avLst/>
          </a:prstGeom>
          <a:noFill/>
          <a:ln>
            <a:noFill/>
          </a:ln>
        </p:spPr>
      </p:sp>
      <p:sp>
        <p:nvSpPr>
          <p:cNvPr id="240" name="Google Shape;240;p31"/>
          <p:cNvSpPr>
            <a:spLocks noGrp="1"/>
          </p:cNvSpPr>
          <p:nvPr>
            <p:ph type="pic" idx="7"/>
          </p:nvPr>
        </p:nvSpPr>
        <p:spPr>
          <a:xfrm>
            <a:off x="7002257" y="1804212"/>
            <a:ext cx="1643700" cy="1535100"/>
          </a:xfrm>
          <a:prstGeom prst="rect">
            <a:avLst/>
          </a:prstGeom>
          <a:noFill/>
          <a:ln>
            <a:noFill/>
          </a:ln>
        </p:spPr>
      </p:sp>
      <p:sp>
        <p:nvSpPr>
          <p:cNvPr id="241" name="Google Shape;241;p31"/>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42" name="Google Shape;242;p31"/>
          <p:cNvSpPr>
            <a:spLocks noGrp="1"/>
          </p:cNvSpPr>
          <p:nvPr>
            <p:ph type="pic" idx="8"/>
          </p:nvPr>
        </p:nvSpPr>
        <p:spPr>
          <a:xfrm>
            <a:off x="3389588" y="3489487"/>
            <a:ext cx="1643700" cy="1535100"/>
          </a:xfrm>
          <a:prstGeom prst="rect">
            <a:avLst/>
          </a:prstGeom>
          <a:noFill/>
          <a:ln>
            <a:noFill/>
          </a:ln>
        </p:spPr>
      </p:sp>
      <p:sp>
        <p:nvSpPr>
          <p:cNvPr id="243" name="Google Shape;243;p31"/>
          <p:cNvSpPr>
            <a:spLocks noGrp="1"/>
          </p:cNvSpPr>
          <p:nvPr>
            <p:ph type="pic" idx="9"/>
          </p:nvPr>
        </p:nvSpPr>
        <p:spPr>
          <a:xfrm>
            <a:off x="5195922" y="3489487"/>
            <a:ext cx="1643700" cy="1535100"/>
          </a:xfrm>
          <a:prstGeom prst="rect">
            <a:avLst/>
          </a:prstGeom>
          <a:noFill/>
          <a:ln>
            <a:noFill/>
          </a:ln>
        </p:spPr>
      </p:sp>
      <p:sp>
        <p:nvSpPr>
          <p:cNvPr id="244" name="Google Shape;244;p31"/>
          <p:cNvSpPr>
            <a:spLocks noGrp="1"/>
          </p:cNvSpPr>
          <p:nvPr>
            <p:ph type="pic" idx="13"/>
          </p:nvPr>
        </p:nvSpPr>
        <p:spPr>
          <a:xfrm>
            <a:off x="7002257" y="3489487"/>
            <a:ext cx="1643700" cy="1535100"/>
          </a:xfrm>
          <a:prstGeom prst="rect">
            <a:avLst/>
          </a:prstGeom>
          <a:noFill/>
          <a:ln>
            <a:noFill/>
          </a:ln>
        </p:spPr>
      </p:sp>
      <p:pic>
        <p:nvPicPr>
          <p:cNvPr id="245" name="Google Shape;245;p31" title="DB-Logo-SpeechBubbles-RGB.png"/>
          <p:cNvPicPr preferRelativeResize="0"/>
          <p:nvPr/>
        </p:nvPicPr>
        <p:blipFill>
          <a:blip r:embed="rId2">
            <a:alphaModFix/>
          </a:blip>
          <a:stretch>
            <a:fillRect/>
          </a:stretch>
        </p:blipFill>
        <p:spPr>
          <a:xfrm>
            <a:off x="179525" y="4716100"/>
            <a:ext cx="277925" cy="277925"/>
          </a:xfrm>
          <a:prstGeom prst="rect">
            <a:avLst/>
          </a:prstGeom>
          <a:noFill/>
          <a:ln>
            <a:noFill/>
          </a:ln>
        </p:spPr>
      </p:pic>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7_Title Only">
  <p:cSld name="7_Title Only">
    <p:spTree>
      <p:nvGrpSpPr>
        <p:cNvPr id="1" name="Shape 246"/>
        <p:cNvGrpSpPr/>
        <p:nvPr/>
      </p:nvGrpSpPr>
      <p:grpSpPr>
        <a:xfrm>
          <a:off x="0" y="0"/>
          <a:ext cx="0" cy="0"/>
          <a:chOff x="0" y="0"/>
          <a:chExt cx="0" cy="0"/>
        </a:xfrm>
      </p:grpSpPr>
      <p:sp>
        <p:nvSpPr>
          <p:cNvPr id="247" name="Google Shape;247;p32"/>
          <p:cNvSpPr txBox="1">
            <a:spLocks noGrp="1"/>
          </p:cNvSpPr>
          <p:nvPr>
            <p:ph type="title"/>
          </p:nvPr>
        </p:nvSpPr>
        <p:spPr>
          <a:xfrm>
            <a:off x="1151689" y="858726"/>
            <a:ext cx="6951600" cy="447000"/>
          </a:xfrm>
          <a:prstGeom prst="rect">
            <a:avLst/>
          </a:prstGeom>
          <a:noFill/>
          <a:ln>
            <a:noFill/>
          </a:ln>
        </p:spPr>
        <p:txBody>
          <a:bodyPr spcFirstLastPara="1" wrap="square" lIns="34275" tIns="17150" rIns="34275" bIns="17150" anchor="ctr" anchorCtr="0">
            <a:normAutofit/>
          </a:bodyPr>
          <a:lstStyle>
            <a:lvl1pPr lvl="0" algn="ctr">
              <a:lnSpc>
                <a:spcPct val="90000"/>
              </a:lnSpc>
              <a:spcBef>
                <a:spcPts val="0"/>
              </a:spcBef>
              <a:spcAft>
                <a:spcPts val="0"/>
              </a:spcAft>
              <a:buClr>
                <a:schemeClr val="dk1"/>
              </a:buClr>
              <a:buSzPts val="2400"/>
              <a:buFont typeface="Open Sans ExtraBold"/>
              <a:buNone/>
              <a:defRPr sz="2400" b="1" i="0" cap="none">
                <a:latin typeface="Open Sans ExtraBold"/>
                <a:ea typeface="Open Sans ExtraBold"/>
                <a:cs typeface="Open Sans ExtraBold"/>
                <a:sym typeface="Open Sans ExtraBold"/>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48" name="Google Shape;248;p32"/>
          <p:cNvSpPr txBox="1">
            <a:spLocks noGrp="1"/>
          </p:cNvSpPr>
          <p:nvPr>
            <p:ph type="ftr" idx="11"/>
          </p:nvPr>
        </p:nvSpPr>
        <p:spPr>
          <a:xfrm>
            <a:off x="7513453" y="4838538"/>
            <a:ext cx="1080300" cy="273900"/>
          </a:xfrm>
          <a:prstGeom prst="rect">
            <a:avLst/>
          </a:prstGeom>
          <a:noFill/>
          <a:ln>
            <a:noFill/>
          </a:ln>
        </p:spPr>
        <p:txBody>
          <a:bodyPr spcFirstLastPara="1" wrap="square" lIns="34275" tIns="17150" rIns="34275" bIns="17150" anchor="ctr" anchorCtr="0">
            <a:noAutofit/>
          </a:bodyPr>
          <a:lstStyle>
            <a:lvl1pPr lvl="0" algn="r">
              <a:lnSpc>
                <a:spcPct val="100000"/>
              </a:lnSpc>
              <a:spcBef>
                <a:spcPts val="0"/>
              </a:spcBef>
              <a:spcAft>
                <a:spcPts val="0"/>
              </a:spcAft>
              <a:buClr>
                <a:schemeClr val="dk1"/>
              </a:buClr>
              <a:buSzPts val="800"/>
              <a:buFont typeface="Open Sans Light"/>
              <a:buChar char="●"/>
              <a:defRPr sz="500" b="0" i="0" cap="none">
                <a:solidFill>
                  <a:schemeClr val="dk1"/>
                </a:solidFill>
                <a:latin typeface="Open Sans Light"/>
                <a:ea typeface="Open Sans Light"/>
                <a:cs typeface="Open Sans Light"/>
                <a:sym typeface="Open Sans Light"/>
              </a:defRPr>
            </a:lvl1pPr>
            <a:lvl2pPr lvl="1" algn="l">
              <a:lnSpc>
                <a:spcPct val="100000"/>
              </a:lnSpc>
              <a:spcBef>
                <a:spcPts val="0"/>
              </a:spcBef>
              <a:spcAft>
                <a:spcPts val="0"/>
              </a:spcAft>
              <a:buClr>
                <a:srgbClr val="424242"/>
              </a:buClr>
              <a:buSzPts val="700"/>
              <a:buChar char="○"/>
              <a:defRPr sz="500"/>
            </a:lvl2pPr>
            <a:lvl3pPr lvl="2" algn="l">
              <a:lnSpc>
                <a:spcPct val="100000"/>
              </a:lnSpc>
              <a:spcBef>
                <a:spcPts val="0"/>
              </a:spcBef>
              <a:spcAft>
                <a:spcPts val="0"/>
              </a:spcAft>
              <a:buClr>
                <a:srgbClr val="424242"/>
              </a:buClr>
              <a:buSzPts val="700"/>
              <a:buChar char="■"/>
              <a:defRPr sz="500"/>
            </a:lvl3pPr>
            <a:lvl4pPr lvl="3" algn="l">
              <a:lnSpc>
                <a:spcPct val="100000"/>
              </a:lnSpc>
              <a:spcBef>
                <a:spcPts val="0"/>
              </a:spcBef>
              <a:spcAft>
                <a:spcPts val="0"/>
              </a:spcAft>
              <a:buClr>
                <a:srgbClr val="424242"/>
              </a:buClr>
              <a:buSzPts val="700"/>
              <a:buChar char="●"/>
              <a:defRPr sz="500"/>
            </a:lvl4pPr>
            <a:lvl5pPr lvl="4" algn="l">
              <a:lnSpc>
                <a:spcPct val="100000"/>
              </a:lnSpc>
              <a:spcBef>
                <a:spcPts val="0"/>
              </a:spcBef>
              <a:spcAft>
                <a:spcPts val="0"/>
              </a:spcAft>
              <a:buClr>
                <a:srgbClr val="424242"/>
              </a:buClr>
              <a:buSzPts val="700"/>
              <a:buChar char="○"/>
              <a:defRPr sz="500"/>
            </a:lvl5pPr>
            <a:lvl6pPr lvl="5" algn="l">
              <a:lnSpc>
                <a:spcPct val="100000"/>
              </a:lnSpc>
              <a:spcBef>
                <a:spcPts val="0"/>
              </a:spcBef>
              <a:spcAft>
                <a:spcPts val="0"/>
              </a:spcAft>
              <a:buClr>
                <a:srgbClr val="424242"/>
              </a:buClr>
              <a:buSzPts val="700"/>
              <a:buChar char="■"/>
              <a:defRPr sz="500"/>
            </a:lvl6pPr>
            <a:lvl7pPr lvl="6" algn="l">
              <a:lnSpc>
                <a:spcPct val="100000"/>
              </a:lnSpc>
              <a:spcBef>
                <a:spcPts val="0"/>
              </a:spcBef>
              <a:spcAft>
                <a:spcPts val="0"/>
              </a:spcAft>
              <a:buClr>
                <a:srgbClr val="424242"/>
              </a:buClr>
              <a:buSzPts val="700"/>
              <a:buChar char="●"/>
              <a:defRPr sz="500"/>
            </a:lvl7pPr>
            <a:lvl8pPr lvl="7" algn="l">
              <a:lnSpc>
                <a:spcPct val="100000"/>
              </a:lnSpc>
              <a:spcBef>
                <a:spcPts val="0"/>
              </a:spcBef>
              <a:spcAft>
                <a:spcPts val="0"/>
              </a:spcAft>
              <a:buClr>
                <a:srgbClr val="424242"/>
              </a:buClr>
              <a:buSzPts val="700"/>
              <a:buChar char="○"/>
              <a:defRPr sz="500"/>
            </a:lvl8pPr>
            <a:lvl9pPr lvl="8" algn="l">
              <a:lnSpc>
                <a:spcPct val="100000"/>
              </a:lnSpc>
              <a:spcBef>
                <a:spcPts val="0"/>
              </a:spcBef>
              <a:spcAft>
                <a:spcPts val="0"/>
              </a:spcAft>
              <a:buClr>
                <a:srgbClr val="424242"/>
              </a:buClr>
              <a:buSzPts val="700"/>
              <a:buChar char="■"/>
              <a:defRPr sz="500"/>
            </a:lvl9pPr>
          </a:lstStyle>
          <a:p>
            <a:endParaRPr/>
          </a:p>
        </p:txBody>
      </p:sp>
      <p:sp>
        <p:nvSpPr>
          <p:cNvPr id="249" name="Google Shape;249;p32"/>
          <p:cNvSpPr txBox="1">
            <a:spLocks noGrp="1"/>
          </p:cNvSpPr>
          <p:nvPr>
            <p:ph type="sldNum" idx="12"/>
          </p:nvPr>
        </p:nvSpPr>
        <p:spPr>
          <a:xfrm>
            <a:off x="8593741" y="4837005"/>
            <a:ext cx="396600" cy="273900"/>
          </a:xfrm>
          <a:prstGeom prst="rect">
            <a:avLst/>
          </a:prstGeom>
          <a:noFill/>
          <a:ln>
            <a:noFill/>
          </a:ln>
        </p:spPr>
        <p:txBody>
          <a:bodyPr spcFirstLastPara="1" wrap="square" lIns="34275" tIns="17150" rIns="34275" bIns="17150" anchor="ctr" anchorCtr="0">
            <a:normAutofit/>
          </a:bodyPr>
          <a:lstStyle>
            <a:lvl1pPr marL="0" lvl="0"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1pPr>
            <a:lvl2pPr marL="0" lvl="1"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2pPr>
            <a:lvl3pPr marL="0" lvl="2"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3pPr>
            <a:lvl4pPr marL="0" lvl="3"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4pPr>
            <a:lvl5pPr marL="0" lvl="4"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5pPr>
            <a:lvl6pPr marL="0" lvl="5"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6pPr>
            <a:lvl7pPr marL="0" lvl="6"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7pPr>
            <a:lvl8pPr marL="0" lvl="7"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8pPr>
            <a:lvl9pPr marL="0" lvl="8" indent="0" algn="l">
              <a:lnSpc>
                <a:spcPct val="100000"/>
              </a:lnSpc>
              <a:spcBef>
                <a:spcPts val="0"/>
              </a:spcBef>
              <a:spcAft>
                <a:spcPts val="0"/>
              </a:spcAft>
              <a:buClr>
                <a:srgbClr val="BFBFBF"/>
              </a:buClr>
              <a:buSzPts val="800"/>
              <a:buFont typeface="Open Sans Light"/>
              <a:buNone/>
              <a:defRPr sz="800" b="0" i="0" u="none" strike="noStrike" cap="none">
                <a:solidFill>
                  <a:srgbClr val="BFBFBF"/>
                </a:solidFill>
                <a:latin typeface="Open Sans Light"/>
                <a:ea typeface="Open Sans Light"/>
                <a:cs typeface="Open Sans Light"/>
                <a:sym typeface="Open Sans Light"/>
              </a:defRPr>
            </a:lvl9pPr>
          </a:lstStyle>
          <a:p>
            <a:pPr marL="0" lvl="0" indent="0" algn="l" rtl="0">
              <a:spcBef>
                <a:spcPts val="0"/>
              </a:spcBef>
              <a:spcAft>
                <a:spcPts val="0"/>
              </a:spcAft>
              <a:buNone/>
            </a:pPr>
            <a:r>
              <a:rPr lang="en"/>
              <a:t>|</a:t>
            </a:r>
            <a:r>
              <a:rPr lang="en">
                <a:solidFill>
                  <a:schemeClr val="dk1"/>
                </a:solidFill>
              </a:rPr>
              <a:t>   </a:t>
            </a:r>
            <a:fld id="{00000000-1234-1234-1234-123412341234}" type="slidenum">
              <a:rPr lang="en">
                <a:solidFill>
                  <a:schemeClr val="dk1"/>
                </a:solidFill>
              </a:rPr>
              <a:t>‹#›</a:t>
            </a:fld>
            <a:endParaRPr>
              <a:solidFill>
                <a:schemeClr val="dk1"/>
              </a:solidFill>
            </a:endParaRPr>
          </a:p>
        </p:txBody>
      </p:sp>
      <p:cxnSp>
        <p:nvCxnSpPr>
          <p:cNvPr id="250" name="Google Shape;250;p32"/>
          <p:cNvCxnSpPr/>
          <p:nvPr/>
        </p:nvCxnSpPr>
        <p:spPr>
          <a:xfrm>
            <a:off x="0" y="4815291"/>
            <a:ext cx="9144000" cy="0"/>
          </a:xfrm>
          <a:prstGeom prst="straightConnector1">
            <a:avLst/>
          </a:prstGeom>
          <a:noFill/>
          <a:ln w="9525" cap="flat" cmpd="sng">
            <a:solidFill>
              <a:srgbClr val="F2F2F2"/>
            </a:solidFill>
            <a:prstDash val="solid"/>
            <a:miter lim="800000"/>
            <a:headEnd type="none" w="sm" len="sm"/>
            <a:tailEnd type="none" w="sm" len="sm"/>
          </a:ln>
        </p:spPr>
      </p:cxnSp>
      <p:pic>
        <p:nvPicPr>
          <p:cNvPr id="251" name="Google Shape;251;p32"/>
          <p:cNvPicPr preferRelativeResize="0"/>
          <p:nvPr/>
        </p:nvPicPr>
        <p:blipFill rotWithShape="1">
          <a:blip r:embed="rId2">
            <a:alphaModFix/>
          </a:blip>
          <a:srcRect/>
          <a:stretch/>
        </p:blipFill>
        <p:spPr>
          <a:xfrm>
            <a:off x="476981" y="4917841"/>
            <a:ext cx="558976" cy="112169"/>
          </a:xfrm>
          <a:prstGeom prst="rect">
            <a:avLst/>
          </a:prstGeom>
          <a:noFill/>
          <a:ln>
            <a:noFill/>
          </a:ln>
        </p:spPr>
      </p:pic>
      <p:pic>
        <p:nvPicPr>
          <p:cNvPr id="252" name="Google Shape;252;p32"/>
          <p:cNvPicPr preferRelativeResize="0"/>
          <p:nvPr/>
        </p:nvPicPr>
        <p:blipFill rotWithShape="1">
          <a:blip r:embed="rId3">
            <a:alphaModFix/>
          </a:blip>
          <a:srcRect/>
          <a:stretch/>
        </p:blipFill>
        <p:spPr>
          <a:xfrm>
            <a:off x="0" y="4814887"/>
            <a:ext cx="211931" cy="328613"/>
          </a:xfrm>
          <a:prstGeom prst="rect">
            <a:avLst/>
          </a:prstGeom>
          <a:noFill/>
          <a:ln>
            <a:noFill/>
          </a:ln>
        </p:spPr>
      </p:pic>
      <p:sp>
        <p:nvSpPr>
          <p:cNvPr id="253" name="Google Shape;253;p32"/>
          <p:cNvSpPr txBox="1">
            <a:spLocks noGrp="1"/>
          </p:cNvSpPr>
          <p:nvPr>
            <p:ph type="body" idx="1"/>
          </p:nvPr>
        </p:nvSpPr>
        <p:spPr>
          <a:xfrm>
            <a:off x="1151688" y="1410451"/>
            <a:ext cx="6951600" cy="2754600"/>
          </a:xfrm>
          <a:prstGeom prst="rect">
            <a:avLst/>
          </a:prstGeom>
          <a:noFill/>
          <a:ln>
            <a:noFill/>
          </a:ln>
        </p:spPr>
        <p:txBody>
          <a:bodyPr spcFirstLastPara="1" wrap="square" lIns="34275" tIns="17150" rIns="34275" bIns="17150" anchor="t" anchorCtr="0">
            <a:normAutofit/>
          </a:bodyPr>
          <a:lstStyle>
            <a:lvl1pPr marL="457200" lvl="0" indent="-292100" algn="l">
              <a:lnSpc>
                <a:spcPct val="110000"/>
              </a:lnSpc>
              <a:spcBef>
                <a:spcPts val="0"/>
              </a:spcBef>
              <a:spcAft>
                <a:spcPts val="0"/>
              </a:spcAft>
              <a:buClr>
                <a:schemeClr val="dk1"/>
              </a:buClr>
              <a:buSzPts val="1000"/>
              <a:buChar char="●"/>
              <a:defRPr sz="2000" b="0" i="0">
                <a:latin typeface="Open Sans Light"/>
                <a:ea typeface="Open Sans Light"/>
                <a:cs typeface="Open Sans Light"/>
                <a:sym typeface="Open Sans Light"/>
              </a:defRPr>
            </a:lvl1pPr>
            <a:lvl2pPr marL="914400" lvl="1" indent="-292100" algn="l">
              <a:lnSpc>
                <a:spcPct val="110000"/>
              </a:lnSpc>
              <a:spcBef>
                <a:spcPts val="1400"/>
              </a:spcBef>
              <a:spcAft>
                <a:spcPts val="0"/>
              </a:spcAft>
              <a:buClr>
                <a:schemeClr val="dk1"/>
              </a:buClr>
              <a:buSzPts val="1000"/>
              <a:buChar char="○"/>
              <a:defRPr sz="2000" b="0" i="0">
                <a:latin typeface="Open Sans Light"/>
                <a:ea typeface="Open Sans Light"/>
                <a:cs typeface="Open Sans Light"/>
                <a:sym typeface="Open Sans Light"/>
              </a:defRPr>
            </a:lvl2pPr>
            <a:lvl3pPr marL="1371600" lvl="2" indent="-292100" algn="l">
              <a:lnSpc>
                <a:spcPct val="110000"/>
              </a:lnSpc>
              <a:spcBef>
                <a:spcPts val="1400"/>
              </a:spcBef>
              <a:spcAft>
                <a:spcPts val="0"/>
              </a:spcAft>
              <a:buClr>
                <a:schemeClr val="dk1"/>
              </a:buClr>
              <a:buSzPts val="1000"/>
              <a:buChar char="■"/>
              <a:defRPr sz="2000" b="0" i="0">
                <a:latin typeface="Open Sans Light"/>
                <a:ea typeface="Open Sans Light"/>
                <a:cs typeface="Open Sans Light"/>
                <a:sym typeface="Open Sans Light"/>
              </a:defRPr>
            </a:lvl3pPr>
            <a:lvl4pPr marL="1828800" lvl="3" indent="-292100" algn="l">
              <a:lnSpc>
                <a:spcPct val="110000"/>
              </a:lnSpc>
              <a:spcBef>
                <a:spcPts val="1400"/>
              </a:spcBef>
              <a:spcAft>
                <a:spcPts val="0"/>
              </a:spcAft>
              <a:buClr>
                <a:schemeClr val="dk1"/>
              </a:buClr>
              <a:buSzPts val="1000"/>
              <a:buChar char="●"/>
              <a:defRPr sz="2000" b="0" i="0">
                <a:latin typeface="Open Sans Light"/>
                <a:ea typeface="Open Sans Light"/>
                <a:cs typeface="Open Sans Light"/>
                <a:sym typeface="Open Sans Light"/>
              </a:defRPr>
            </a:lvl4pPr>
            <a:lvl5pPr marL="2286000" lvl="4" indent="-292100" algn="l">
              <a:lnSpc>
                <a:spcPct val="110000"/>
              </a:lnSpc>
              <a:spcBef>
                <a:spcPts val="1400"/>
              </a:spcBef>
              <a:spcAft>
                <a:spcPts val="0"/>
              </a:spcAft>
              <a:buClr>
                <a:schemeClr val="dk1"/>
              </a:buClr>
              <a:buSzPts val="1000"/>
              <a:buChar char="○"/>
              <a:defRPr sz="2000" b="0" i="0">
                <a:latin typeface="Open Sans Light"/>
                <a:ea typeface="Open Sans Light"/>
                <a:cs typeface="Open Sans Light"/>
                <a:sym typeface="Open Sans Light"/>
              </a:defRPr>
            </a:lvl5pPr>
            <a:lvl6pPr marL="2743200" lvl="5" indent="-273050" algn="l">
              <a:lnSpc>
                <a:spcPct val="90000"/>
              </a:lnSpc>
              <a:spcBef>
                <a:spcPts val="1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Statement 2">
  <p:cSld name="TITLE_AND_BODY_2">
    <p:spTree>
      <p:nvGrpSpPr>
        <p:cNvPr id="1" name="Shape 254"/>
        <p:cNvGrpSpPr/>
        <p:nvPr/>
      </p:nvGrpSpPr>
      <p:grpSpPr>
        <a:xfrm>
          <a:off x="0" y="0"/>
          <a:ext cx="0" cy="0"/>
          <a:chOff x="0" y="0"/>
          <a:chExt cx="0" cy="0"/>
        </a:xfrm>
      </p:grpSpPr>
      <p:sp>
        <p:nvSpPr>
          <p:cNvPr id="255" name="Google Shape;255;p33"/>
          <p:cNvSpPr txBox="1">
            <a:spLocks noGrp="1"/>
          </p:cNvSpPr>
          <p:nvPr>
            <p:ph type="body" idx="1"/>
          </p:nvPr>
        </p:nvSpPr>
        <p:spPr>
          <a:xfrm>
            <a:off x="760035" y="1533524"/>
            <a:ext cx="7736400" cy="1981200"/>
          </a:xfrm>
          <a:prstGeom prst="rect">
            <a:avLst/>
          </a:prstGeom>
          <a:noFill/>
          <a:ln>
            <a:noFill/>
          </a:ln>
        </p:spPr>
        <p:txBody>
          <a:bodyPr spcFirstLastPara="1" wrap="square" lIns="34275" tIns="17150" rIns="34275" bIns="17150" anchor="t" anchorCtr="0">
            <a:normAutofit/>
          </a:bodyPr>
          <a:lstStyle>
            <a:lvl1pPr marL="457200" lvl="0" indent="-228600" algn="l">
              <a:lnSpc>
                <a:spcPct val="100000"/>
              </a:lnSpc>
              <a:spcBef>
                <a:spcPts val="0"/>
              </a:spcBef>
              <a:spcAft>
                <a:spcPts val="0"/>
              </a:spcAft>
              <a:buClr>
                <a:srgbClr val="424242"/>
              </a:buClr>
              <a:buSzPts val="2800"/>
              <a:buNone/>
              <a:defRPr sz="2800">
                <a:solidFill>
                  <a:srgbClr val="424242"/>
                </a:solidFill>
              </a:defRPr>
            </a:lvl1pPr>
            <a:lvl2pPr marL="914400" lvl="1" indent="-317500" algn="l">
              <a:lnSpc>
                <a:spcPct val="100000"/>
              </a:lnSpc>
              <a:spcBef>
                <a:spcPts val="0"/>
              </a:spcBef>
              <a:spcAft>
                <a:spcPts val="0"/>
              </a:spcAft>
              <a:buClr>
                <a:srgbClr val="424242"/>
              </a:buClr>
              <a:buSzPts val="1400"/>
              <a:buChar char="○"/>
              <a:defRPr sz="2800">
                <a:solidFill>
                  <a:srgbClr val="424242"/>
                </a:solidFill>
              </a:defRPr>
            </a:lvl2pPr>
            <a:lvl3pPr marL="1371600" lvl="2" indent="-317500" algn="l">
              <a:lnSpc>
                <a:spcPct val="100000"/>
              </a:lnSpc>
              <a:spcBef>
                <a:spcPts val="0"/>
              </a:spcBef>
              <a:spcAft>
                <a:spcPts val="0"/>
              </a:spcAft>
              <a:buClr>
                <a:srgbClr val="424242"/>
              </a:buClr>
              <a:buSzPts val="1400"/>
              <a:buChar char="■"/>
              <a:defRPr sz="2800">
                <a:solidFill>
                  <a:srgbClr val="424242"/>
                </a:solidFill>
              </a:defRPr>
            </a:lvl3pPr>
            <a:lvl4pPr marL="1828800" lvl="3" indent="-317500" algn="l">
              <a:lnSpc>
                <a:spcPct val="100000"/>
              </a:lnSpc>
              <a:spcBef>
                <a:spcPts val="0"/>
              </a:spcBef>
              <a:spcAft>
                <a:spcPts val="0"/>
              </a:spcAft>
              <a:buClr>
                <a:srgbClr val="424242"/>
              </a:buClr>
              <a:buSzPts val="1400"/>
              <a:buChar char="●"/>
              <a:defRPr sz="2800">
                <a:solidFill>
                  <a:srgbClr val="424242"/>
                </a:solidFill>
              </a:defRPr>
            </a:lvl4pPr>
            <a:lvl5pPr marL="2286000" lvl="4" indent="-317500" algn="l">
              <a:lnSpc>
                <a:spcPct val="100000"/>
              </a:lnSpc>
              <a:spcBef>
                <a:spcPts val="0"/>
              </a:spcBef>
              <a:spcAft>
                <a:spcPts val="0"/>
              </a:spcAft>
              <a:buClr>
                <a:srgbClr val="424242"/>
              </a:buClr>
              <a:buSzPts val="1400"/>
              <a:buChar char="○"/>
              <a:defRPr sz="2800">
                <a:solidFill>
                  <a:srgbClr val="424242"/>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56" name="Google Shape;256;p33"/>
          <p:cNvSpPr txBox="1">
            <a:spLocks noGrp="1"/>
          </p:cNvSpPr>
          <p:nvPr>
            <p:ph type="sldNum" idx="12"/>
          </p:nvPr>
        </p:nvSpPr>
        <p:spPr>
          <a:xfrm>
            <a:off x="111394" y="4837005"/>
            <a:ext cx="2057400" cy="273900"/>
          </a:xfrm>
          <a:prstGeom prst="rect">
            <a:avLst/>
          </a:prstGeom>
          <a:noFill/>
          <a:ln>
            <a:noFill/>
          </a:ln>
        </p:spPr>
        <p:txBody>
          <a:bodyPr spcFirstLastPara="1" wrap="square" lIns="34275" tIns="17150" rIns="34275" bIns="17150" anchor="ctr" anchorCtr="0">
            <a:normAutofit/>
          </a:bodyPr>
          <a:lstStyle>
            <a:lvl1pPr marL="0" lvl="0"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1pPr>
            <a:lvl2pPr marL="0" lvl="1"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2pPr>
            <a:lvl3pPr marL="0" lvl="2"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3pPr>
            <a:lvl4pPr marL="0" lvl="3"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4pPr>
            <a:lvl5pPr marL="0" lvl="4"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5pPr>
            <a:lvl6pPr marL="0" lvl="5"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6pPr>
            <a:lvl7pPr marL="0" lvl="6"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7pPr>
            <a:lvl8pPr marL="0" lvl="7"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8pPr>
            <a:lvl9pPr marL="0" lvl="8" indent="0" algn="l">
              <a:lnSpc>
                <a:spcPct val="100000"/>
              </a:lnSpc>
              <a:spcBef>
                <a:spcPts val="0"/>
              </a:spcBef>
              <a:spcAft>
                <a:spcPts val="0"/>
              </a:spcAft>
              <a:buClr>
                <a:srgbClr val="888888"/>
              </a:buClr>
              <a:buSzPts val="800"/>
              <a:buFont typeface="Open Sans Light"/>
              <a:buNone/>
              <a:defRPr sz="800" b="0" i="0">
                <a:solidFill>
                  <a:srgbClr val="888888"/>
                </a:solidFill>
                <a:latin typeface="Open Sans Light"/>
                <a:ea typeface="Open Sans Light"/>
                <a:cs typeface="Open Sans Light"/>
                <a:sym typeface="Open Sans Light"/>
              </a:defRPr>
            </a:lvl9pPr>
          </a:lstStyle>
          <a:p>
            <a:pPr marL="0" lvl="0" indent="0" algn="l" rtl="0">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6F5E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7" name="Google Shape;7;p1"/>
          <p:cNvSpPr txBox="1">
            <a:spLocks noGrp="1"/>
          </p:cNvSpPr>
          <p:nvPr>
            <p:ph type="title"/>
          </p:nvPr>
        </p:nvSpPr>
        <p:spPr>
          <a:xfrm>
            <a:off x="308925" y="278025"/>
            <a:ext cx="4448400" cy="2965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4200"/>
              <a:buFont typeface="Crimson Pro"/>
              <a:buNone/>
              <a:defRPr sz="4200" b="1">
                <a:solidFill>
                  <a:schemeClr val="dk2"/>
                </a:solidFill>
                <a:latin typeface="Crimson Pro"/>
                <a:ea typeface="Crimson Pro"/>
                <a:cs typeface="Crimson Pro"/>
                <a:sym typeface="Crimson Pro"/>
              </a:defRPr>
            </a:lvl1pPr>
            <a:lvl2pPr lvl="1">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2pPr>
            <a:lvl3pPr lvl="2">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3pPr>
            <a:lvl4pPr lvl="3">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4pPr>
            <a:lvl5pPr lvl="4">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5pPr>
            <a:lvl6pPr lvl="5">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6pPr>
            <a:lvl7pPr lvl="6">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7pPr>
            <a:lvl8pPr lvl="7">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8pPr>
            <a:lvl9pPr lvl="8">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9pPr>
          </a:lstStyle>
          <a:p>
            <a:endParaRPr/>
          </a:p>
        </p:txBody>
      </p:sp>
      <p:sp>
        <p:nvSpPr>
          <p:cNvPr id="8" name="Google Shape;8;p1"/>
          <p:cNvSpPr txBox="1">
            <a:spLocks noGrp="1"/>
          </p:cNvSpPr>
          <p:nvPr>
            <p:ph type="body" idx="1"/>
          </p:nvPr>
        </p:nvSpPr>
        <p:spPr>
          <a:xfrm>
            <a:off x="4613175" y="278025"/>
            <a:ext cx="3859200" cy="2965500"/>
          </a:xfrm>
          <a:prstGeom prst="rect">
            <a:avLst/>
          </a:prstGeom>
          <a:noFill/>
          <a:ln>
            <a:noFill/>
          </a:ln>
        </p:spPr>
        <p:txBody>
          <a:bodyPr spcFirstLastPara="1" wrap="square" lIns="91425" tIns="91425" rIns="91425" bIns="91425" anchor="t" anchorCtr="0">
            <a:noAutofit/>
          </a:bodyPr>
          <a:lstStyle>
            <a:lvl1pPr marL="457200" lvl="0"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1pPr>
            <a:lvl2pPr marL="914400" lvl="1"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2pPr>
            <a:lvl3pPr marL="1371600" lvl="2"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3pPr>
            <a:lvl4pPr marL="1828800" lvl="3"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4pPr>
            <a:lvl5pPr marL="2286000" lvl="4"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5pPr>
            <a:lvl6pPr marL="2743200" lvl="5"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6pPr>
            <a:lvl7pPr marL="3200400" lvl="6"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7pPr>
            <a:lvl8pPr marL="3657600" lvl="7"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8pPr>
            <a:lvl9pPr marL="4114800" lvl="8" indent="-304800">
              <a:spcBef>
                <a:spcPts val="0"/>
              </a:spcBef>
              <a:spcAft>
                <a:spcPts val="0"/>
              </a:spcAft>
              <a:buClr>
                <a:schemeClr val="dk2"/>
              </a:buClr>
              <a:buSzPts val="1200"/>
              <a:buFont typeface="Helvetica Neue"/>
              <a:buChar char="■"/>
              <a:defRPr sz="1200">
                <a:solidFill>
                  <a:schemeClr val="dk2"/>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0"/>
        <p:cNvGrpSpPr/>
        <p:nvPr/>
      </p:nvGrpSpPr>
      <p:grpSpPr>
        <a:xfrm>
          <a:off x="0" y="0"/>
          <a:ext cx="0" cy="0"/>
          <a:chOff x="0" y="0"/>
          <a:chExt cx="0" cy="0"/>
        </a:xfrm>
      </p:grpSpPr>
      <p:sp>
        <p:nvSpPr>
          <p:cNvPr id="261" name="Google Shape;261;p34"/>
          <p:cNvSpPr txBox="1">
            <a:spLocks noGrp="1"/>
          </p:cNvSpPr>
          <p:nvPr>
            <p:ph type="title"/>
          </p:nvPr>
        </p:nvSpPr>
        <p:spPr>
          <a:xfrm>
            <a:off x="420875" y="458900"/>
            <a:ext cx="4762800" cy="229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5800"/>
              <a:t>Disagree Better to Build Community</a:t>
            </a:r>
            <a:endParaRPr sz="5800"/>
          </a:p>
        </p:txBody>
      </p:sp>
      <p:sp>
        <p:nvSpPr>
          <p:cNvPr id="262" name="Google Shape;262;p34"/>
          <p:cNvSpPr txBox="1">
            <a:spLocks noGrp="1"/>
          </p:cNvSpPr>
          <p:nvPr>
            <p:ph type="title" idx="2"/>
          </p:nvPr>
        </p:nvSpPr>
        <p:spPr>
          <a:xfrm>
            <a:off x="420875" y="3406450"/>
            <a:ext cx="4151100" cy="115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i="1">
                <a:solidFill>
                  <a:schemeClr val="dk2"/>
                </a:solidFill>
              </a:rPr>
              <a:t>Dr. Chad Ford</a:t>
            </a:r>
            <a:endParaRPr sz="1300" i="1">
              <a:solidFill>
                <a:schemeClr val="dk2"/>
              </a:solidFill>
            </a:endParaRPr>
          </a:p>
          <a:p>
            <a:pPr marL="0" lvl="0" indent="0" algn="l" rtl="0">
              <a:spcBef>
                <a:spcPts val="0"/>
              </a:spcBef>
              <a:spcAft>
                <a:spcPts val="0"/>
              </a:spcAft>
              <a:buNone/>
            </a:pPr>
            <a:r>
              <a:rPr lang="en" sz="1300" i="1">
                <a:solidFill>
                  <a:schemeClr val="dk2"/>
                </a:solidFill>
              </a:rPr>
              <a:t>International Conflict Mediator and Peace Educator</a:t>
            </a:r>
            <a:endParaRPr sz="1300" i="1">
              <a:solidFill>
                <a:schemeClr val="dk2"/>
              </a:solidFill>
            </a:endParaRPr>
          </a:p>
          <a:p>
            <a:pPr marL="0" lvl="0" indent="0" algn="l" rtl="0">
              <a:spcBef>
                <a:spcPts val="0"/>
              </a:spcBef>
              <a:spcAft>
                <a:spcPts val="0"/>
              </a:spcAft>
              <a:buNone/>
            </a:pPr>
            <a:endParaRPr sz="1300" i="1">
              <a:solidFill>
                <a:schemeClr val="dk2"/>
              </a:solidFill>
            </a:endParaRPr>
          </a:p>
          <a:p>
            <a:pPr marL="0" lvl="0" indent="0" algn="l" rtl="0">
              <a:spcBef>
                <a:spcPts val="0"/>
              </a:spcBef>
              <a:spcAft>
                <a:spcPts val="0"/>
              </a:spcAft>
              <a:buNone/>
            </a:pPr>
            <a:r>
              <a:rPr lang="en" sz="1300" i="1">
                <a:solidFill>
                  <a:schemeClr val="dk2"/>
                </a:solidFill>
              </a:rPr>
              <a:t>Marianne Viray</a:t>
            </a:r>
            <a:endParaRPr sz="1300" i="1">
              <a:solidFill>
                <a:schemeClr val="dk2"/>
              </a:solidFill>
            </a:endParaRPr>
          </a:p>
          <a:p>
            <a:pPr marL="0" lvl="0" indent="0" algn="l" rtl="0">
              <a:spcBef>
                <a:spcPts val="0"/>
              </a:spcBef>
              <a:spcAft>
                <a:spcPts val="0"/>
              </a:spcAft>
              <a:buNone/>
            </a:pPr>
            <a:r>
              <a:rPr lang="en" sz="1300" i="1">
                <a:solidFill>
                  <a:schemeClr val="dk2"/>
                </a:solidFill>
              </a:rPr>
              <a:t>Executive Director, Disagree Better</a:t>
            </a:r>
            <a:endParaRPr sz="1300" i="1">
              <a:solidFill>
                <a:schemeClr val="dk2"/>
              </a:solidFill>
            </a:endParaRPr>
          </a:p>
        </p:txBody>
      </p:sp>
      <p:pic>
        <p:nvPicPr>
          <p:cNvPr id="263" name="Google Shape;263;p34"/>
          <p:cNvPicPr preferRelativeResize="0"/>
          <p:nvPr/>
        </p:nvPicPr>
        <p:blipFill>
          <a:blip r:embed="rId4">
            <a:alphaModFix/>
          </a:blip>
          <a:stretch>
            <a:fillRect/>
          </a:stretch>
        </p:blipFill>
        <p:spPr>
          <a:xfrm>
            <a:off x="6539974" y="398100"/>
            <a:ext cx="2258249" cy="1753251"/>
          </a:xfrm>
          <a:prstGeom prst="rect">
            <a:avLst/>
          </a:prstGeom>
          <a:noFill/>
          <a:ln>
            <a:noFill/>
          </a:ln>
        </p:spPr>
      </p:pic>
      <p:sp>
        <p:nvSpPr>
          <p:cNvPr id="264" name="Google Shape;264;p34"/>
          <p:cNvSpPr txBox="1"/>
          <p:nvPr/>
        </p:nvSpPr>
        <p:spPr>
          <a:xfrm>
            <a:off x="6539975" y="4221600"/>
            <a:ext cx="2455800" cy="921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300">
                <a:solidFill>
                  <a:srgbClr val="1D1D1D"/>
                </a:solidFill>
                <a:latin typeface="Inter SemiBold"/>
                <a:ea typeface="Inter SemiBold"/>
                <a:cs typeface="Inter SemiBold"/>
                <a:sym typeface="Inter SemiBold"/>
              </a:rPr>
              <a:t>🌐 disagreebetter.us</a:t>
            </a:r>
            <a:endParaRPr sz="1300">
              <a:solidFill>
                <a:srgbClr val="1D1D1D"/>
              </a:solidFill>
              <a:latin typeface="Inter SemiBold"/>
              <a:ea typeface="Inter SemiBold"/>
              <a:cs typeface="Inter SemiBold"/>
              <a:sym typeface="Inter SemiBold"/>
            </a:endParaRPr>
          </a:p>
          <a:p>
            <a:pPr marL="0" lvl="0" indent="0" algn="r" rtl="0">
              <a:spcBef>
                <a:spcPts val="0"/>
              </a:spcBef>
              <a:spcAft>
                <a:spcPts val="0"/>
              </a:spcAft>
              <a:buNone/>
            </a:pPr>
            <a:r>
              <a:rPr lang="en" sz="1300">
                <a:solidFill>
                  <a:srgbClr val="1D1D1D"/>
                </a:solidFill>
                <a:latin typeface="Inter SemiBold"/>
                <a:ea typeface="Inter SemiBold"/>
                <a:cs typeface="Inter SemiBold"/>
                <a:sym typeface="Inter SemiBold"/>
              </a:rPr>
              <a:t>✉️ hello@disagreebetter.us</a:t>
            </a:r>
            <a:endParaRPr sz="1300">
              <a:solidFill>
                <a:srgbClr val="1D1D1D"/>
              </a:solidFill>
              <a:latin typeface="Inter SemiBold"/>
              <a:ea typeface="Inter SemiBold"/>
              <a:cs typeface="Inter SemiBold"/>
              <a:sym typeface="Inter SemiBold"/>
            </a:endParaRPr>
          </a:p>
          <a:p>
            <a:pPr marL="0" lvl="0" indent="0" algn="r" rtl="0">
              <a:spcBef>
                <a:spcPts val="0"/>
              </a:spcBef>
              <a:spcAft>
                <a:spcPts val="0"/>
              </a:spcAft>
              <a:buNone/>
            </a:pPr>
            <a:r>
              <a:rPr lang="en" sz="1300">
                <a:solidFill>
                  <a:srgbClr val="1D1D1D"/>
                </a:solidFill>
                <a:latin typeface="Inter SemiBold"/>
                <a:ea typeface="Inter SemiBold"/>
                <a:cs typeface="Inter SemiBold"/>
                <a:sym typeface="Inter SemiBold"/>
              </a:rPr>
              <a:t>📷 @DisagreeBetter</a:t>
            </a:r>
            <a:endParaRPr sz="1300">
              <a:solidFill>
                <a:srgbClr val="1D1D1D"/>
              </a:solidFill>
              <a:latin typeface="Inter SemiBold"/>
              <a:ea typeface="Inter SemiBold"/>
              <a:cs typeface="Inter SemiBold"/>
              <a:sym typeface="Inter SemiBold"/>
            </a:endParaRPr>
          </a:p>
          <a:p>
            <a:pPr marL="0" lvl="0" indent="0" algn="r" rtl="0">
              <a:spcBef>
                <a:spcPts val="0"/>
              </a:spcBef>
              <a:spcAft>
                <a:spcPts val="0"/>
              </a:spcAft>
              <a:buNone/>
            </a:pPr>
            <a:endParaRPr sz="1300">
              <a:solidFill>
                <a:srgbClr val="1D1D1D"/>
              </a:solidFill>
              <a:latin typeface="Inter SemiBold"/>
              <a:ea typeface="Inter SemiBold"/>
              <a:cs typeface="Inter SemiBold"/>
              <a:sym typeface="Inter SemiBold"/>
            </a:endParaRPr>
          </a:p>
          <a:p>
            <a:pPr marL="0" lvl="0" indent="0" algn="ctr" rtl="0">
              <a:spcBef>
                <a:spcPts val="0"/>
              </a:spcBef>
              <a:spcAft>
                <a:spcPts val="0"/>
              </a:spcAft>
              <a:buNone/>
            </a:pPr>
            <a:endParaRPr sz="1300">
              <a:solidFill>
                <a:srgbClr val="1D1D1D"/>
              </a:solidFill>
              <a:latin typeface="Inter SemiBold"/>
              <a:ea typeface="Inter SemiBold"/>
              <a:cs typeface="Inter SemiBold"/>
              <a:sym typeface="Inter SemiBold"/>
            </a:endParaRPr>
          </a:p>
        </p:txBody>
      </p:sp>
      <p:pic>
        <p:nvPicPr>
          <p:cNvPr id="265" name="Google Shape;265;p34" title="Disagree_Better_Resources_QR (1).png"/>
          <p:cNvPicPr preferRelativeResize="0"/>
          <p:nvPr/>
        </p:nvPicPr>
        <p:blipFill>
          <a:blip r:embed="rId5">
            <a:alphaModFix/>
          </a:blip>
          <a:stretch>
            <a:fillRect/>
          </a:stretch>
        </p:blipFill>
        <p:spPr>
          <a:xfrm>
            <a:off x="7319824" y="2571750"/>
            <a:ext cx="1753250" cy="1753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5"/>
          <p:cNvSpPr txBox="1">
            <a:spLocks noGrp="1"/>
          </p:cNvSpPr>
          <p:nvPr>
            <p:ph type="subTitle" idx="3"/>
          </p:nvPr>
        </p:nvSpPr>
        <p:spPr>
          <a:xfrm>
            <a:off x="3052450" y="1857300"/>
            <a:ext cx="2151000" cy="77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35"/>
          <p:cNvSpPr txBox="1">
            <a:spLocks noGrp="1"/>
          </p:cNvSpPr>
          <p:nvPr>
            <p:ph type="body" idx="4"/>
          </p:nvPr>
        </p:nvSpPr>
        <p:spPr>
          <a:xfrm>
            <a:off x="2976250" y="2424225"/>
            <a:ext cx="2151000" cy="9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35"/>
          <p:cNvSpPr txBox="1">
            <a:spLocks noGrp="1"/>
          </p:cNvSpPr>
          <p:nvPr>
            <p:ph type="subTitle" idx="5"/>
          </p:nvPr>
        </p:nvSpPr>
        <p:spPr>
          <a:xfrm>
            <a:off x="5637075" y="1857300"/>
            <a:ext cx="2151000" cy="77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35"/>
          <p:cNvSpPr txBox="1">
            <a:spLocks noGrp="1"/>
          </p:cNvSpPr>
          <p:nvPr>
            <p:ph type="body" idx="6"/>
          </p:nvPr>
        </p:nvSpPr>
        <p:spPr>
          <a:xfrm>
            <a:off x="5560875" y="2424225"/>
            <a:ext cx="2151000" cy="9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74" name="Google Shape;274;p35" title="ChatGPT Image Aug 23, 2026, 06_21_45 PM.png"/>
          <p:cNvPicPr preferRelativeResize="0"/>
          <p:nvPr/>
        </p:nvPicPr>
        <p:blipFill rotWithShape="1">
          <a:blip r:embed="rId3">
            <a:alphaModFix/>
          </a:blip>
          <a:srcRect l="80" r="80"/>
          <a:stretch/>
        </p:blipFill>
        <p:spPr>
          <a:xfrm>
            <a:off x="1007175" y="289750"/>
            <a:ext cx="7214617" cy="45639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6"/>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3</a:t>
            </a:fld>
            <a:endParaRPr>
              <a:solidFill>
                <a:schemeClr val="dk1"/>
              </a:solidFill>
            </a:endParaRPr>
          </a:p>
        </p:txBody>
      </p:sp>
      <p:pic>
        <p:nvPicPr>
          <p:cNvPr id="280" name="Google Shape;280;p36"/>
          <p:cNvPicPr preferRelativeResize="0"/>
          <p:nvPr/>
        </p:nvPicPr>
        <p:blipFill>
          <a:blip r:embed="rId3">
            <a:alphaModFix/>
          </a:blip>
          <a:stretch>
            <a:fillRect/>
          </a:stretch>
        </p:blipFill>
        <p:spPr>
          <a:xfrm>
            <a:off x="920700" y="277350"/>
            <a:ext cx="7424928" cy="448970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7"/>
          <p:cNvSpPr txBox="1">
            <a:spLocks noGrp="1"/>
          </p:cNvSpPr>
          <p:nvPr>
            <p:ph type="subTitle" idx="3"/>
          </p:nvPr>
        </p:nvSpPr>
        <p:spPr>
          <a:xfrm>
            <a:off x="3052450" y="1857300"/>
            <a:ext cx="2151000" cy="77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37"/>
          <p:cNvSpPr txBox="1">
            <a:spLocks noGrp="1"/>
          </p:cNvSpPr>
          <p:nvPr>
            <p:ph type="body" idx="4"/>
          </p:nvPr>
        </p:nvSpPr>
        <p:spPr>
          <a:xfrm>
            <a:off x="2976250" y="2424225"/>
            <a:ext cx="2151000" cy="9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p37"/>
          <p:cNvSpPr txBox="1">
            <a:spLocks noGrp="1"/>
          </p:cNvSpPr>
          <p:nvPr>
            <p:ph type="subTitle" idx="5"/>
          </p:nvPr>
        </p:nvSpPr>
        <p:spPr>
          <a:xfrm>
            <a:off x="5637075" y="1857300"/>
            <a:ext cx="2151000" cy="77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p37"/>
          <p:cNvSpPr txBox="1">
            <a:spLocks noGrp="1"/>
          </p:cNvSpPr>
          <p:nvPr>
            <p:ph type="body" idx="6"/>
          </p:nvPr>
        </p:nvSpPr>
        <p:spPr>
          <a:xfrm>
            <a:off x="5560875" y="2424225"/>
            <a:ext cx="2151000" cy="9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37"/>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4</a:t>
            </a:fld>
            <a:endParaRPr>
              <a:solidFill>
                <a:schemeClr val="dk1"/>
              </a:solidFill>
            </a:endParaRPr>
          </a:p>
        </p:txBody>
      </p:sp>
      <p:pic>
        <p:nvPicPr>
          <p:cNvPr id="290" name="Google Shape;290;p37" title="01_More_in_Common (1).png"/>
          <p:cNvPicPr preferRelativeResize="0"/>
          <p:nvPr/>
        </p:nvPicPr>
        <p:blipFill>
          <a:blip r:embed="rId3">
            <a:alphaModFix/>
          </a:blip>
          <a:stretch>
            <a:fillRect/>
          </a:stretch>
        </p:blipFill>
        <p:spPr>
          <a:xfrm>
            <a:off x="849575" y="258925"/>
            <a:ext cx="7754112" cy="44165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8"/>
          <p:cNvSpPr txBox="1">
            <a:spLocks noGrp="1"/>
          </p:cNvSpPr>
          <p:nvPr>
            <p:ph type="subTitle" idx="3"/>
          </p:nvPr>
        </p:nvSpPr>
        <p:spPr>
          <a:xfrm>
            <a:off x="3052450" y="1857300"/>
            <a:ext cx="2151000" cy="77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38"/>
          <p:cNvSpPr txBox="1">
            <a:spLocks noGrp="1"/>
          </p:cNvSpPr>
          <p:nvPr>
            <p:ph type="body" idx="4"/>
          </p:nvPr>
        </p:nvSpPr>
        <p:spPr>
          <a:xfrm>
            <a:off x="2976250" y="2424225"/>
            <a:ext cx="2151000" cy="9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38"/>
          <p:cNvSpPr txBox="1">
            <a:spLocks noGrp="1"/>
          </p:cNvSpPr>
          <p:nvPr>
            <p:ph type="subTitle" idx="5"/>
          </p:nvPr>
        </p:nvSpPr>
        <p:spPr>
          <a:xfrm>
            <a:off x="5637075" y="1857300"/>
            <a:ext cx="2151000" cy="77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p38"/>
          <p:cNvSpPr txBox="1">
            <a:spLocks noGrp="1"/>
          </p:cNvSpPr>
          <p:nvPr>
            <p:ph type="body" idx="6"/>
          </p:nvPr>
        </p:nvSpPr>
        <p:spPr>
          <a:xfrm>
            <a:off x="5560875" y="2424225"/>
            <a:ext cx="2151000" cy="945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38"/>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5</a:t>
            </a:fld>
            <a:endParaRPr>
              <a:solidFill>
                <a:schemeClr val="dk1"/>
              </a:solidFill>
            </a:endParaRPr>
          </a:p>
        </p:txBody>
      </p:sp>
      <p:pic>
        <p:nvPicPr>
          <p:cNvPr id="300" name="Google Shape;300;p38" title="02_Places_for_Connection.png"/>
          <p:cNvPicPr preferRelativeResize="0"/>
          <p:nvPr/>
        </p:nvPicPr>
        <p:blipFill>
          <a:blip r:embed="rId3">
            <a:alphaModFix/>
          </a:blip>
          <a:stretch>
            <a:fillRect/>
          </a:stretch>
        </p:blipFill>
        <p:spPr>
          <a:xfrm>
            <a:off x="849575" y="268875"/>
            <a:ext cx="7845552" cy="44165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9"/>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6</a:t>
            </a:fld>
            <a:endParaRPr>
              <a:solidFill>
                <a:schemeClr val="dk1"/>
              </a:solidFill>
            </a:endParaRPr>
          </a:p>
        </p:txBody>
      </p:sp>
      <p:pic>
        <p:nvPicPr>
          <p:cNvPr id="306" name="Google Shape;306;p39"/>
          <p:cNvPicPr preferRelativeResize="0"/>
          <p:nvPr/>
        </p:nvPicPr>
        <p:blipFill>
          <a:blip r:embed="rId3">
            <a:alphaModFix/>
          </a:blip>
          <a:stretch>
            <a:fillRect/>
          </a:stretch>
        </p:blipFill>
        <p:spPr>
          <a:xfrm>
            <a:off x="1374701" y="296875"/>
            <a:ext cx="6622574" cy="4411651"/>
          </a:xfrm>
          <a:prstGeom prst="rect">
            <a:avLst/>
          </a:prstGeom>
          <a:noFill/>
          <a:ln>
            <a:noFill/>
          </a:ln>
        </p:spPr>
      </p:pic>
      <p:sp>
        <p:nvSpPr>
          <p:cNvPr id="307" name="Google Shape;307;p39"/>
          <p:cNvSpPr txBox="1"/>
          <p:nvPr/>
        </p:nvSpPr>
        <p:spPr>
          <a:xfrm>
            <a:off x="1374700" y="4708525"/>
            <a:ext cx="3137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latin typeface="Helvetica Neue"/>
                <a:ea typeface="Helvetica Neue"/>
                <a:cs typeface="Helvetica Neue"/>
                <a:sym typeface="Helvetica Neue"/>
              </a:rPr>
              <a:t>Photo: Jerusalem International YMCA</a:t>
            </a:r>
            <a:endParaRPr sz="1200" b="1">
              <a:solidFill>
                <a:schemeClr val="dk2"/>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0"/>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7</a:t>
            </a:fld>
            <a:endParaRPr>
              <a:solidFill>
                <a:schemeClr val="dk1"/>
              </a:solidFill>
            </a:endParaRPr>
          </a:p>
        </p:txBody>
      </p:sp>
      <p:pic>
        <p:nvPicPr>
          <p:cNvPr id="313" name="Google Shape;313;p40" title="ChatGPT Image Aug 23, 2026, 07_10_11 PM.png"/>
          <p:cNvPicPr preferRelativeResize="0"/>
          <p:nvPr/>
        </p:nvPicPr>
        <p:blipFill>
          <a:blip r:embed="rId3">
            <a:alphaModFix/>
          </a:blip>
          <a:stretch>
            <a:fillRect/>
          </a:stretch>
        </p:blipFill>
        <p:spPr>
          <a:xfrm>
            <a:off x="1118400" y="270825"/>
            <a:ext cx="7729401" cy="43500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1"/>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8</a:t>
            </a:fld>
            <a:endParaRPr>
              <a:solidFill>
                <a:schemeClr val="dk1"/>
              </a:solidFill>
            </a:endParaRPr>
          </a:p>
        </p:txBody>
      </p:sp>
      <p:pic>
        <p:nvPicPr>
          <p:cNvPr id="319" name="Google Shape;319;p41" title="ChatGPT Image Aug 23, 2026, 07_27_20 PM.png"/>
          <p:cNvPicPr preferRelativeResize="0"/>
          <p:nvPr/>
        </p:nvPicPr>
        <p:blipFill rotWithShape="1">
          <a:blip r:embed="rId3">
            <a:alphaModFix/>
          </a:blip>
          <a:srcRect/>
          <a:stretch/>
        </p:blipFill>
        <p:spPr>
          <a:xfrm>
            <a:off x="1126250" y="292475"/>
            <a:ext cx="7753323" cy="4363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2"/>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9</a:t>
            </a:fld>
            <a:endParaRPr>
              <a:solidFill>
                <a:schemeClr val="dk1"/>
              </a:solidFill>
            </a:endParaRPr>
          </a:p>
        </p:txBody>
      </p:sp>
      <p:sp>
        <p:nvSpPr>
          <p:cNvPr id="325" name="Google Shape;325;p42"/>
          <p:cNvSpPr txBox="1"/>
          <p:nvPr/>
        </p:nvSpPr>
        <p:spPr>
          <a:xfrm>
            <a:off x="4713525" y="1592650"/>
            <a:ext cx="4051200" cy="3183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sz="2500" b="1">
              <a:solidFill>
                <a:srgbClr val="1D1D1D"/>
              </a:solidFill>
            </a:endParaRPr>
          </a:p>
          <a:p>
            <a:pPr marL="0" lvl="0" indent="0" algn="l" rtl="0">
              <a:spcBef>
                <a:spcPts val="1200"/>
              </a:spcBef>
              <a:spcAft>
                <a:spcPts val="0"/>
              </a:spcAft>
              <a:buNone/>
            </a:pPr>
            <a:endParaRPr sz="1200">
              <a:solidFill>
                <a:schemeClr val="dk2"/>
              </a:solidFill>
              <a:latin typeface="Helvetica Neue"/>
              <a:ea typeface="Helvetica Neue"/>
              <a:cs typeface="Helvetica Neue"/>
              <a:sym typeface="Helvetica Neue"/>
            </a:endParaRPr>
          </a:p>
        </p:txBody>
      </p:sp>
      <p:pic>
        <p:nvPicPr>
          <p:cNvPr id="326" name="Google Shape;326;p42" title="ChatGPT Image Aug 23, 2026, 07_35_49 PM.png"/>
          <p:cNvPicPr preferRelativeResize="0"/>
          <p:nvPr/>
        </p:nvPicPr>
        <p:blipFill rotWithShape="1">
          <a:blip r:embed="rId3">
            <a:alphaModFix/>
          </a:blip>
          <a:srcRect/>
          <a:stretch/>
        </p:blipFill>
        <p:spPr>
          <a:xfrm>
            <a:off x="1078400" y="319500"/>
            <a:ext cx="7463649" cy="42005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3"/>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10</a:t>
            </a:fld>
            <a:endParaRPr>
              <a:solidFill>
                <a:schemeClr val="dk1"/>
              </a:solidFill>
            </a:endParaRPr>
          </a:p>
        </p:txBody>
      </p:sp>
      <p:pic>
        <p:nvPicPr>
          <p:cNvPr id="332" name="Google Shape;332;p43" title="ChatGPT Image Aug 23, 2026, 07_48_56 PM.png"/>
          <p:cNvPicPr preferRelativeResize="0"/>
          <p:nvPr/>
        </p:nvPicPr>
        <p:blipFill>
          <a:blip r:embed="rId3">
            <a:alphaModFix/>
          </a:blip>
          <a:stretch>
            <a:fillRect/>
          </a:stretch>
        </p:blipFill>
        <p:spPr>
          <a:xfrm>
            <a:off x="1134334" y="323225"/>
            <a:ext cx="7614092" cy="42852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4"/>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11</a:t>
            </a:fld>
            <a:endParaRPr>
              <a:solidFill>
                <a:schemeClr val="dk1"/>
              </a:solidFill>
            </a:endParaRPr>
          </a:p>
        </p:txBody>
      </p:sp>
      <p:pic>
        <p:nvPicPr>
          <p:cNvPr id="338" name="Google Shape;338;p44" title="ChatGPT Image Jul 24, 2026, 12_58_44 PM.png"/>
          <p:cNvPicPr preferRelativeResize="0"/>
          <p:nvPr/>
        </p:nvPicPr>
        <p:blipFill>
          <a:blip r:embed="rId3">
            <a:alphaModFix/>
          </a:blip>
          <a:stretch>
            <a:fillRect/>
          </a:stretch>
        </p:blipFill>
        <p:spPr>
          <a:xfrm>
            <a:off x="883175" y="288600"/>
            <a:ext cx="7781542" cy="443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5"/>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12</a:t>
            </a:fld>
            <a:endParaRPr>
              <a:solidFill>
                <a:schemeClr val="dk1"/>
              </a:solidFill>
            </a:endParaRPr>
          </a:p>
        </p:txBody>
      </p:sp>
      <p:sp>
        <p:nvSpPr>
          <p:cNvPr id="344" name="Google Shape;344;p45"/>
          <p:cNvSpPr txBox="1">
            <a:spLocks noGrp="1"/>
          </p:cNvSpPr>
          <p:nvPr>
            <p:ph type="subTitle" idx="1"/>
          </p:nvPr>
        </p:nvSpPr>
        <p:spPr>
          <a:xfrm>
            <a:off x="560525" y="1441275"/>
            <a:ext cx="3869400" cy="30714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sz="1800" b="1">
              <a:solidFill>
                <a:srgbClr val="000000"/>
              </a:solidFill>
              <a:latin typeface="Arial"/>
              <a:ea typeface="Arial"/>
              <a:cs typeface="Arial"/>
              <a:sym typeface="Arial"/>
            </a:endParaRPr>
          </a:p>
          <a:p>
            <a:pPr marL="0" lvl="0" indent="0" algn="l" rtl="0">
              <a:lnSpc>
                <a:spcPct val="115000"/>
              </a:lnSpc>
              <a:spcBef>
                <a:spcPts val="1200"/>
              </a:spcBef>
              <a:spcAft>
                <a:spcPts val="0"/>
              </a:spcAft>
              <a:buNone/>
            </a:pPr>
            <a:endParaRPr sz="1100">
              <a:solidFill>
                <a:srgbClr val="000000"/>
              </a:solidFill>
              <a:latin typeface="Arial"/>
              <a:ea typeface="Arial"/>
              <a:cs typeface="Arial"/>
              <a:sym typeface="Arial"/>
            </a:endParaRPr>
          </a:p>
          <a:p>
            <a:pPr marL="0" lvl="0" indent="0" algn="l" rtl="0">
              <a:lnSpc>
                <a:spcPct val="115000"/>
              </a:lnSpc>
              <a:spcBef>
                <a:spcPts val="1200"/>
              </a:spcBef>
              <a:spcAft>
                <a:spcPts val="0"/>
              </a:spcAft>
              <a:buNone/>
            </a:pPr>
            <a:endParaRPr sz="1800">
              <a:solidFill>
                <a:srgbClr val="1D1D1D"/>
              </a:solidFill>
              <a:latin typeface="Arial"/>
              <a:ea typeface="Arial"/>
              <a:cs typeface="Arial"/>
              <a:sym typeface="Arial"/>
            </a:endParaRPr>
          </a:p>
          <a:p>
            <a:pPr marL="0" lvl="0" indent="0" algn="l" rtl="0">
              <a:spcBef>
                <a:spcPts val="0"/>
              </a:spcBef>
              <a:spcAft>
                <a:spcPts val="0"/>
              </a:spcAft>
              <a:buNone/>
            </a:pPr>
            <a:endParaRPr sz="1100" b="1">
              <a:solidFill>
                <a:srgbClr val="000000"/>
              </a:solidFill>
              <a:latin typeface="Arial"/>
              <a:ea typeface="Arial"/>
              <a:cs typeface="Arial"/>
              <a:sym typeface="Arial"/>
            </a:endParaRPr>
          </a:p>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b="1">
              <a:solidFill>
                <a:srgbClr val="000000"/>
              </a:solidFill>
            </a:endParaRPr>
          </a:p>
          <a:p>
            <a:pPr marL="0" lvl="0" indent="0" algn="l" rtl="0">
              <a:lnSpc>
                <a:spcPct val="100000"/>
              </a:lnSpc>
              <a:spcBef>
                <a:spcPts val="0"/>
              </a:spcBef>
              <a:spcAft>
                <a:spcPts val="0"/>
              </a:spcAft>
              <a:buNone/>
            </a:pPr>
            <a:endParaRPr sz="1200" b="1">
              <a:solidFill>
                <a:srgbClr val="000000"/>
              </a:solidFill>
            </a:endParaRPr>
          </a:p>
        </p:txBody>
      </p:sp>
      <p:pic>
        <p:nvPicPr>
          <p:cNvPr id="345" name="Google Shape;345;p45" title="exec-d5799671-b8d1-4497-bfca-302aca4e6782.png"/>
          <p:cNvPicPr preferRelativeResize="0"/>
          <p:nvPr/>
        </p:nvPicPr>
        <p:blipFill>
          <a:blip r:embed="rId3">
            <a:alphaModFix/>
          </a:blip>
          <a:stretch>
            <a:fillRect/>
          </a:stretch>
        </p:blipFill>
        <p:spPr>
          <a:xfrm>
            <a:off x="1007400" y="240363"/>
            <a:ext cx="7735825" cy="438912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6"/>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13</a:t>
            </a:fld>
            <a:endParaRPr>
              <a:solidFill>
                <a:schemeClr val="dk1"/>
              </a:solidFill>
            </a:endParaRPr>
          </a:p>
        </p:txBody>
      </p:sp>
      <p:pic>
        <p:nvPicPr>
          <p:cNvPr id="351" name="Google Shape;351;p46" title="ChatGPT Image Aug 23, 2026, 08_15_28 PM.png"/>
          <p:cNvPicPr preferRelativeResize="0"/>
          <p:nvPr/>
        </p:nvPicPr>
        <p:blipFill>
          <a:blip r:embed="rId3">
            <a:alphaModFix/>
          </a:blip>
          <a:stretch>
            <a:fillRect/>
          </a:stretch>
        </p:blipFill>
        <p:spPr>
          <a:xfrm>
            <a:off x="953325" y="245050"/>
            <a:ext cx="7671817" cy="43687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7"/>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14</a:t>
            </a:fld>
            <a:endParaRPr>
              <a:solidFill>
                <a:schemeClr val="dk1"/>
              </a:solidFill>
            </a:endParaRPr>
          </a:p>
        </p:txBody>
      </p:sp>
      <p:pic>
        <p:nvPicPr>
          <p:cNvPr id="357" name="Google Shape;357;p47" title="ChatGPT Image Aug 23, 2026, 08_22_16 PM.png"/>
          <p:cNvPicPr preferRelativeResize="0"/>
          <p:nvPr/>
        </p:nvPicPr>
        <p:blipFill>
          <a:blip r:embed="rId3">
            <a:alphaModFix/>
          </a:blip>
          <a:stretch>
            <a:fillRect/>
          </a:stretch>
        </p:blipFill>
        <p:spPr>
          <a:xfrm>
            <a:off x="963275" y="273300"/>
            <a:ext cx="7571234" cy="429768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8"/>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15</a:t>
            </a:fld>
            <a:endParaRPr>
              <a:solidFill>
                <a:schemeClr val="dk1"/>
              </a:solidFill>
            </a:endParaRPr>
          </a:p>
        </p:txBody>
      </p:sp>
      <p:pic>
        <p:nvPicPr>
          <p:cNvPr id="363" name="Google Shape;363;p48" title="ChatGPT Image Jul 22, 2026, 09_42_55 PM.png"/>
          <p:cNvPicPr preferRelativeResize="0"/>
          <p:nvPr/>
        </p:nvPicPr>
        <p:blipFill>
          <a:blip r:embed="rId3">
            <a:alphaModFix/>
          </a:blip>
          <a:stretch>
            <a:fillRect/>
          </a:stretch>
        </p:blipFill>
        <p:spPr>
          <a:xfrm>
            <a:off x="965175" y="301050"/>
            <a:ext cx="7808976" cy="447141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pic>
        <p:nvPicPr>
          <p:cNvPr id="368" name="Google Shape;368;p49" title="WhatsApp Image 2026-08-12 at 11.22.22.jpeg"/>
          <p:cNvPicPr preferRelativeResize="0"/>
          <p:nvPr/>
        </p:nvPicPr>
        <p:blipFill>
          <a:blip r:embed="rId3">
            <a:alphaModFix/>
          </a:blip>
          <a:stretch>
            <a:fillRect/>
          </a:stretch>
        </p:blipFill>
        <p:spPr>
          <a:xfrm>
            <a:off x="354200" y="197025"/>
            <a:ext cx="4217800" cy="3163350"/>
          </a:xfrm>
          <a:prstGeom prst="rect">
            <a:avLst/>
          </a:prstGeom>
          <a:noFill/>
          <a:ln>
            <a:noFill/>
          </a:ln>
        </p:spPr>
      </p:pic>
      <p:pic>
        <p:nvPicPr>
          <p:cNvPr id="369" name="Google Shape;369;p49" title="Sport for Good-PeacePlayers.jpg"/>
          <p:cNvPicPr preferRelativeResize="0"/>
          <p:nvPr/>
        </p:nvPicPr>
        <p:blipFill>
          <a:blip r:embed="rId4">
            <a:alphaModFix/>
          </a:blip>
          <a:stretch>
            <a:fillRect/>
          </a:stretch>
        </p:blipFill>
        <p:spPr>
          <a:xfrm>
            <a:off x="4741300" y="2143375"/>
            <a:ext cx="4083098" cy="2722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50" title="Disagree_Better_Thank_You_Slide.png"/>
          <p:cNvPicPr preferRelativeResize="0"/>
          <p:nvPr/>
        </p:nvPicPr>
        <p:blipFill>
          <a:blip r:embed="rId3">
            <a:alphaModFix/>
          </a:blip>
          <a:stretch>
            <a:fillRect/>
          </a:stretch>
        </p:blipFill>
        <p:spPr>
          <a:xfrm>
            <a:off x="911525" y="264700"/>
            <a:ext cx="7827264" cy="4443984"/>
          </a:xfrm>
          <a:prstGeom prst="rect">
            <a:avLst/>
          </a:prstGeom>
          <a:noFill/>
          <a:ln>
            <a:noFill/>
          </a:ln>
        </p:spPr>
      </p:pic>
      <p:sp>
        <p:nvSpPr>
          <p:cNvPr id="375" name="Google Shape;375;p50"/>
          <p:cNvSpPr txBox="1">
            <a:spLocks noGrp="1"/>
          </p:cNvSpPr>
          <p:nvPr>
            <p:ph type="sldNum" idx="12"/>
          </p:nvPr>
        </p:nvSpPr>
        <p:spPr>
          <a:xfrm>
            <a:off x="420872" y="203200"/>
            <a:ext cx="428700" cy="393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fld id="{00000000-1234-1234-1234-123412341234}" type="slidenum">
              <a:rPr lang="en">
                <a:solidFill>
                  <a:schemeClr val="dk1"/>
                </a:solidFill>
              </a:rPr>
              <a:t>17</a:t>
            </a:fld>
            <a:endParaRPr>
              <a:solidFill>
                <a:schemeClr val="dk1"/>
              </a:solidFill>
            </a:endParaRPr>
          </a:p>
        </p:txBody>
      </p:sp>
    </p:spTree>
  </p:cSld>
  <p:clrMapOvr>
    <a:masterClrMapping/>
  </p:clrMapOvr>
</p:sld>
</file>

<file path=ppt/theme/theme1.xml><?xml version="1.0" encoding="utf-8"?>
<a:theme xmlns:a="http://schemas.openxmlformats.org/drawingml/2006/main" name="Disagree Better">
  <a:themeElements>
    <a:clrScheme name="Simple Light">
      <a:dk1>
        <a:srgbClr val="00BAF5"/>
      </a:dk1>
      <a:lt1>
        <a:srgbClr val="F6F5EC"/>
      </a:lt1>
      <a:dk2>
        <a:srgbClr val="1D1D1D"/>
      </a:dk2>
      <a:lt2>
        <a:srgbClr val="1D1D1D"/>
      </a:lt2>
      <a:accent1>
        <a:srgbClr val="FFFFFF"/>
      </a:accent1>
      <a:accent2>
        <a:srgbClr val="1A36B4"/>
      </a:accent2>
      <a:accent3>
        <a:srgbClr val="1D1D1D"/>
      </a:accent3>
      <a:accent4>
        <a:srgbClr val="F6F5EC"/>
      </a:accent4>
      <a:accent5>
        <a:srgbClr val="1A36B4"/>
      </a:accent5>
      <a:accent6>
        <a:srgbClr val="F00536"/>
      </a:accent6>
      <a:hlink>
        <a:srgbClr val="A4C2F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CCC382-5CD5-473A-8864-29E399292D6E}">
  <ds:schemaRefs>
    <ds:schemaRef ds:uri="http://schemas.microsoft.com/sharepoint/v3/contenttype/forms"/>
  </ds:schemaRefs>
</ds:datastoreItem>
</file>

<file path=customXml/itemProps2.xml><?xml version="1.0" encoding="utf-8"?>
<ds:datastoreItem xmlns:ds="http://schemas.openxmlformats.org/officeDocument/2006/customXml" ds:itemID="{6674705D-2BC2-478F-AD3A-1A2BCDD861BB}">
  <ds:schemaRefs>
    <ds:schemaRef ds:uri="http://schemas.microsoft.com/office/2006/metadata/properties"/>
    <ds:schemaRef ds:uri="http://schemas.microsoft.com/office/infopath/2007/PartnerControls"/>
    <ds:schemaRef ds:uri="e9fcb273-2fb4-4271-9cbe-7ae7456ca174"/>
    <ds:schemaRef ds:uri="19195021-7cb9-4af5-8bc8-091a32355777"/>
  </ds:schemaRefs>
</ds:datastoreItem>
</file>

<file path=customXml/itemProps3.xml><?xml version="1.0" encoding="utf-8"?>
<ds:datastoreItem xmlns:ds="http://schemas.openxmlformats.org/officeDocument/2006/customXml" ds:itemID="{7E5FA4A3-7EC2-4730-981C-4ED6E8D7DC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fcb273-2fb4-4271-9cbe-7ae7456ca174"/>
    <ds:schemaRef ds:uri="19195021-7cb9-4af5-8bc8-091a32355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17</Slides>
  <Notes>17</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Disagree Better</vt:lpstr>
      <vt:lpstr>Disagree Better to Build Community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2026-09-14T13:23:14Z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