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4.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comments/modernComment_133_EA1F6675.xml" ContentType="application/vnd.ms-powerpoint.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omments/modernComment_16E_69F5E3B9.xml" ContentType="application/vnd.ms-powerpoint.comments+xml"/>
  <Override PartName="/ppt/notesSlides/notesSlide22.xml" ContentType="application/vnd.openxmlformats-officedocument.presentationml.notesSlide+xml"/>
  <Override PartName="/ppt/comments/modernComment_16F_3F1D0B1E.xml" ContentType="application/vnd.ms-powerpoint.comment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991" r:id="rId4"/>
    <p:sldMasterId id="2147484004" r:id="rId5"/>
    <p:sldMasterId id="2147484017" r:id="rId6"/>
    <p:sldMasterId id="2147484030" r:id="rId7"/>
    <p:sldMasterId id="2147484043" r:id="rId8"/>
  </p:sldMasterIdLst>
  <p:notesMasterIdLst>
    <p:notesMasterId r:id="rId53"/>
  </p:notesMasterIdLst>
  <p:sldIdLst>
    <p:sldId id="307" r:id="rId9"/>
    <p:sldId id="256" r:id="rId10"/>
    <p:sldId id="260" r:id="rId11"/>
    <p:sldId id="356" r:id="rId12"/>
    <p:sldId id="350" r:id="rId13"/>
    <p:sldId id="353" r:id="rId14"/>
    <p:sldId id="355" r:id="rId15"/>
    <p:sldId id="391" r:id="rId16"/>
    <p:sldId id="387" r:id="rId17"/>
    <p:sldId id="308" r:id="rId18"/>
    <p:sldId id="388" r:id="rId19"/>
    <p:sldId id="389" r:id="rId20"/>
    <p:sldId id="390" r:id="rId21"/>
    <p:sldId id="352" r:id="rId22"/>
    <p:sldId id="354" r:id="rId23"/>
    <p:sldId id="357" r:id="rId24"/>
    <p:sldId id="363" r:id="rId25"/>
    <p:sldId id="364" r:id="rId26"/>
    <p:sldId id="358" r:id="rId27"/>
    <p:sldId id="370" r:id="rId28"/>
    <p:sldId id="366" r:id="rId29"/>
    <p:sldId id="367" r:id="rId30"/>
    <p:sldId id="368" r:id="rId31"/>
    <p:sldId id="369" r:id="rId32"/>
    <p:sldId id="372" r:id="rId33"/>
    <p:sldId id="373" r:id="rId34"/>
    <p:sldId id="374" r:id="rId35"/>
    <p:sldId id="376" r:id="rId36"/>
    <p:sldId id="377" r:id="rId37"/>
    <p:sldId id="375" r:id="rId38"/>
    <p:sldId id="334" r:id="rId39"/>
    <p:sldId id="341" r:id="rId40"/>
    <p:sldId id="344" r:id="rId41"/>
    <p:sldId id="345" r:id="rId42"/>
    <p:sldId id="384" r:id="rId43"/>
    <p:sldId id="328" r:id="rId44"/>
    <p:sldId id="361" r:id="rId45"/>
    <p:sldId id="386" r:id="rId46"/>
    <p:sldId id="360" r:id="rId47"/>
    <p:sldId id="346" r:id="rId48"/>
    <p:sldId id="347" r:id="rId49"/>
    <p:sldId id="348" r:id="rId50"/>
    <p:sldId id="362" r:id="rId51"/>
    <p:sldId id="349" r:id="rId52"/>
  </p:sldIdLst>
  <p:sldSz cx="9144000" cy="5143500" type="screen16x9"/>
  <p:notesSz cx="6858000" cy="9144000"/>
  <p:defaultTextStyle>
    <a:defPPr>
      <a:defRPr lang="en-US"/>
    </a:defPPr>
    <a:lvl1pPr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1pPr>
    <a:lvl2pPr marL="342839"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2pPr>
    <a:lvl3pPr marL="685681"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3pPr>
    <a:lvl4pPr marL="102852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4pPr>
    <a:lvl5pPr marL="137136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5pPr>
    <a:lvl6pPr marL="1714205"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6pPr>
    <a:lvl7pPr marL="2057042"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7pPr>
    <a:lvl8pPr marL="2399880"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8pPr>
    <a:lvl9pPr marL="2742719"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9pPr>
  </p:defaultTextStyle>
  <p:extLst>
    <p:ext uri="{EFAFB233-063F-42B5-8137-9DF3F51BA10A}">
      <p15:sldGuideLst xmlns:p15="http://schemas.microsoft.com/office/powerpoint/2012/main">
        <p15:guide id="1" orient="horz" pos="1620" userDrawn="1">
          <p15:clr>
            <a:srgbClr val="A4A3A4"/>
          </p15:clr>
        </p15:guide>
        <p15:guide id="2" orient="horz" pos="717" userDrawn="1">
          <p15:clr>
            <a:srgbClr val="A4A3A4"/>
          </p15:clr>
        </p15:guide>
        <p15:guide id="3" orient="horz" pos="3074" userDrawn="1">
          <p15:clr>
            <a:srgbClr val="A4A3A4"/>
          </p15:clr>
        </p15:guide>
        <p15:guide id="4" pos="2880" userDrawn="1">
          <p15:clr>
            <a:srgbClr val="A4A3A4"/>
          </p15:clr>
        </p15:guide>
        <p15:guide id="5" pos="4135" userDrawn="1">
          <p15:clr>
            <a:srgbClr val="A4A3A4"/>
          </p15:clr>
        </p15:guide>
        <p15:guide id="6"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DE70B0D-0819-1984-4D48-39A3CD29ED0F}" name="Guest User" initials="GU" userId="S::urn:spo:tenantanon#57da2d6b-d086-48ab-a0f2-a5b94027cd03::" providerId="AD"/>
  <p188:author id="{EA88B48C-5CA2-F79E-552B-574121DA3B2C}" name="Ebone’ Mitchell" initials="EM" userId="S::Ebone.Mitchell@YMCA.NET::e9fdc7f2-199b-41c1-a272-116562bbd18d"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C6168D"/>
    <a:srgbClr val="5C2E91"/>
    <a:srgbClr val="A92B31"/>
    <a:srgbClr val="007D7E"/>
    <a:srgbClr val="19C8CA"/>
    <a:srgbClr val="DD5828"/>
    <a:srgbClr val="FCAF17"/>
    <a:srgbClr val="F1592B"/>
    <a:srgbClr val="0060AF"/>
    <a:srgbClr val="F159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60" autoAdjust="0"/>
    <p:restoredTop sz="94521" autoAdjust="0"/>
  </p:normalViewPr>
  <p:slideViewPr>
    <p:cSldViewPr snapToGrid="0">
      <p:cViewPr varScale="1">
        <p:scale>
          <a:sx n="92" d="100"/>
          <a:sy n="92" d="100"/>
        </p:scale>
        <p:origin x="76" y="644"/>
      </p:cViewPr>
      <p:guideLst>
        <p:guide orient="horz" pos="1620"/>
        <p:guide orient="horz" pos="717"/>
        <p:guide orient="horz" pos="3074"/>
        <p:guide pos="2880"/>
        <p:guide pos="4135"/>
        <p:guide/>
      </p:guideLst>
    </p:cSldViewPr>
  </p:slideViewPr>
  <p:outlineViewPr>
    <p:cViewPr>
      <p:scale>
        <a:sx n="33" d="100"/>
        <a:sy n="33" d="100"/>
      </p:scale>
      <p:origin x="0" y="225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notesMaster" Target="notesMasters/notesMaster1.xml"/><Relationship Id="rId58" Type="http://schemas.microsoft.com/office/2016/11/relationships/changesInfo" Target="changesInfos/changesInfo1.xml"/><Relationship Id="rId5" Type="http://schemas.openxmlformats.org/officeDocument/2006/relationships/slideMaster" Target="slideMasters/slideMaster2.xml"/><Relationship Id="rId19" Type="http://schemas.openxmlformats.org/officeDocument/2006/relationships/slide" Target="slides/slide1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theme" Target="theme/theme1.xml"/><Relationship Id="rId8" Type="http://schemas.openxmlformats.org/officeDocument/2006/relationships/slideMaster" Target="slideMasters/slideMaster5.xml"/><Relationship Id="rId51" Type="http://schemas.openxmlformats.org/officeDocument/2006/relationships/slide" Target="slides/slide43.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microsoft.com/office/2018/10/relationships/authors" Target="authors.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tableStyles" Target="tableStyles.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bone’ Mitchell" userId="S::ebone.mitchell@ymca.net::e9fdc7f2-199b-41c1-a272-116562bbd18d" providerId="AD" clId="Web-{00000000-0000-0000-0000-000000000000}"/>
    <pc:docChg chg="modSld">
      <pc:chgData name="Ebone’ Mitchell" userId="S::ebone.mitchell@ymca.net::e9fdc7f2-199b-41c1-a272-116562bbd18d" providerId="AD" clId="Web-{00000000-0000-0000-0000-000000000000}" dt="2026-09-10T23:32:22.551" v="108" actId="20577"/>
      <pc:docMkLst>
        <pc:docMk/>
      </pc:docMkLst>
      <pc:sldChg chg="modNotes">
        <pc:chgData name="Ebone’ Mitchell" userId="S::ebone.mitchell@ymca.net::e9fdc7f2-199b-41c1-a272-116562bbd18d" providerId="AD" clId="Web-{00000000-0000-0000-0000-000000000000}" dt="2026-09-10T23:01:17.388" v="4"/>
        <pc:sldMkLst>
          <pc:docMk/>
          <pc:sldMk cId="2631937997" sldId="350"/>
        </pc:sldMkLst>
      </pc:sldChg>
      <pc:sldChg chg="modSp modNotes">
        <pc:chgData name="Ebone’ Mitchell" userId="S::ebone.mitchell@ymca.net::e9fdc7f2-199b-41c1-a272-116562bbd18d" providerId="AD" clId="Web-{00000000-0000-0000-0000-000000000000}" dt="2026-09-10T23:25:16.784" v="78"/>
        <pc:sldMkLst>
          <pc:docMk/>
          <pc:sldMk cId="1058867998" sldId="367"/>
        </pc:sldMkLst>
        <pc:spChg chg="mod">
          <ac:chgData name="Ebone’ Mitchell" userId="S::ebone.mitchell@ymca.net::e9fdc7f2-199b-41c1-a272-116562bbd18d" providerId="AD" clId="Web-{00000000-0000-0000-0000-000000000000}" dt="2026-09-10T23:19:35.267" v="67" actId="20577"/>
          <ac:spMkLst>
            <pc:docMk/>
            <pc:sldMk cId="1058867998" sldId="367"/>
            <ac:spMk id="9" creationId="{959273E1-F0B0-49FB-8413-A0988EA2FF80}"/>
          </ac:spMkLst>
        </pc:spChg>
      </pc:sldChg>
      <pc:sldChg chg="modSp">
        <pc:chgData name="Ebone’ Mitchell" userId="S::ebone.mitchell@ymca.net::e9fdc7f2-199b-41c1-a272-116562bbd18d" providerId="AD" clId="Web-{00000000-0000-0000-0000-000000000000}" dt="2026-09-10T23:19:43.064" v="68" actId="20577"/>
        <pc:sldMkLst>
          <pc:docMk/>
          <pc:sldMk cId="1348218524" sldId="368"/>
        </pc:sldMkLst>
        <pc:spChg chg="mod">
          <ac:chgData name="Ebone’ Mitchell" userId="S::ebone.mitchell@ymca.net::e9fdc7f2-199b-41c1-a272-116562bbd18d" providerId="AD" clId="Web-{00000000-0000-0000-0000-000000000000}" dt="2026-09-10T23:19:43.064" v="68" actId="20577"/>
          <ac:spMkLst>
            <pc:docMk/>
            <pc:sldMk cId="1348218524" sldId="368"/>
            <ac:spMk id="9" creationId="{ED1B61FC-326F-9B94-DCFC-93EB7EB24BBC}"/>
          </ac:spMkLst>
        </pc:spChg>
      </pc:sldChg>
      <pc:sldChg chg="modSp">
        <pc:chgData name="Ebone’ Mitchell" userId="S::ebone.mitchell@ymca.net::e9fdc7f2-199b-41c1-a272-116562bbd18d" providerId="AD" clId="Web-{00000000-0000-0000-0000-000000000000}" dt="2026-09-10T23:23:35.314" v="73" actId="20577"/>
        <pc:sldMkLst>
          <pc:docMk/>
          <pc:sldMk cId="2465892945" sldId="369"/>
        </pc:sldMkLst>
        <pc:spChg chg="mod">
          <ac:chgData name="Ebone’ Mitchell" userId="S::ebone.mitchell@ymca.net::e9fdc7f2-199b-41c1-a272-116562bbd18d" providerId="AD" clId="Web-{00000000-0000-0000-0000-000000000000}" dt="2026-09-10T23:19:47.017" v="69" actId="20577"/>
          <ac:spMkLst>
            <pc:docMk/>
            <pc:sldMk cId="2465892945" sldId="369"/>
            <ac:spMk id="9" creationId="{7B6C8D0E-A8F8-10BB-D68D-767D6A2E9DB0}"/>
          </ac:spMkLst>
        </pc:spChg>
        <pc:spChg chg="mod">
          <ac:chgData name="Ebone’ Mitchell" userId="S::ebone.mitchell@ymca.net::e9fdc7f2-199b-41c1-a272-116562bbd18d" providerId="AD" clId="Web-{00000000-0000-0000-0000-000000000000}" dt="2026-09-10T23:23:35.314" v="73" actId="20577"/>
          <ac:spMkLst>
            <pc:docMk/>
            <pc:sldMk cId="2465892945" sldId="369"/>
            <ac:spMk id="10" creationId="{4F853D01-724E-2DF5-4809-857347EFA7AC}"/>
          </ac:spMkLst>
        </pc:spChg>
      </pc:sldChg>
      <pc:sldChg chg="modNotes">
        <pc:chgData name="Ebone’ Mitchell" userId="S::ebone.mitchell@ymca.net::e9fdc7f2-199b-41c1-a272-116562bbd18d" providerId="AD" clId="Web-{00000000-0000-0000-0000-000000000000}" dt="2026-09-10T23:18:55.783" v="65"/>
        <pc:sldMkLst>
          <pc:docMk/>
          <pc:sldMk cId="4199203447" sldId="370"/>
        </pc:sldMkLst>
      </pc:sldChg>
      <pc:sldChg chg="modSp">
        <pc:chgData name="Ebone’ Mitchell" userId="S::ebone.mitchell@ymca.net::e9fdc7f2-199b-41c1-a272-116562bbd18d" providerId="AD" clId="Web-{00000000-0000-0000-0000-000000000000}" dt="2026-09-10T23:26:32.597" v="81" actId="20577"/>
        <pc:sldMkLst>
          <pc:docMk/>
          <pc:sldMk cId="4224456244" sldId="372"/>
        </pc:sldMkLst>
        <pc:spChg chg="mod">
          <ac:chgData name="Ebone’ Mitchell" userId="S::ebone.mitchell@ymca.net::e9fdc7f2-199b-41c1-a272-116562bbd18d" providerId="AD" clId="Web-{00000000-0000-0000-0000-000000000000}" dt="2026-09-10T23:26:32.597" v="81" actId="20577"/>
          <ac:spMkLst>
            <pc:docMk/>
            <pc:sldMk cId="4224456244" sldId="372"/>
            <ac:spMk id="3" creationId="{67D45E34-985A-0D43-4E7C-D43FFDBD5719}"/>
          </ac:spMkLst>
        </pc:spChg>
      </pc:sldChg>
      <pc:sldChg chg="modSp">
        <pc:chgData name="Ebone’ Mitchell" userId="S::ebone.mitchell@ymca.net::e9fdc7f2-199b-41c1-a272-116562bbd18d" providerId="AD" clId="Web-{00000000-0000-0000-0000-000000000000}" dt="2026-09-10T23:28:13.363" v="85" actId="20577"/>
        <pc:sldMkLst>
          <pc:docMk/>
          <pc:sldMk cId="2714101817" sldId="373"/>
        </pc:sldMkLst>
        <pc:spChg chg="mod">
          <ac:chgData name="Ebone’ Mitchell" userId="S::ebone.mitchell@ymca.net::e9fdc7f2-199b-41c1-a272-116562bbd18d" providerId="AD" clId="Web-{00000000-0000-0000-0000-000000000000}" dt="2026-09-10T23:28:13.363" v="85" actId="20577"/>
          <ac:spMkLst>
            <pc:docMk/>
            <pc:sldMk cId="2714101817" sldId="373"/>
            <ac:spMk id="3" creationId="{53BC0ABE-6B16-3D99-419C-F02D32367644}"/>
          </ac:spMkLst>
        </pc:spChg>
      </pc:sldChg>
      <pc:sldChg chg="modSp">
        <pc:chgData name="Ebone’ Mitchell" userId="S::ebone.mitchell@ymca.net::e9fdc7f2-199b-41c1-a272-116562bbd18d" providerId="AD" clId="Web-{00000000-0000-0000-0000-000000000000}" dt="2026-09-10T23:29:10.003" v="94" actId="20577"/>
        <pc:sldMkLst>
          <pc:docMk/>
          <pc:sldMk cId="3823062792" sldId="374"/>
        </pc:sldMkLst>
        <pc:spChg chg="mod">
          <ac:chgData name="Ebone’ Mitchell" userId="S::ebone.mitchell@ymca.net::e9fdc7f2-199b-41c1-a272-116562bbd18d" providerId="AD" clId="Web-{00000000-0000-0000-0000-000000000000}" dt="2026-09-10T23:29:10.003" v="94" actId="20577"/>
          <ac:spMkLst>
            <pc:docMk/>
            <pc:sldMk cId="3823062792" sldId="374"/>
            <ac:spMk id="3" creationId="{4298E062-7519-DF9D-859D-E28731E93D91}"/>
          </ac:spMkLst>
        </pc:spChg>
      </pc:sldChg>
      <pc:sldChg chg="modSp">
        <pc:chgData name="Ebone’ Mitchell" userId="S::ebone.mitchell@ymca.net::e9fdc7f2-199b-41c1-a272-116562bbd18d" providerId="AD" clId="Web-{00000000-0000-0000-0000-000000000000}" dt="2026-09-10T23:31:49.347" v="103" actId="20577"/>
        <pc:sldMkLst>
          <pc:docMk/>
          <pc:sldMk cId="1426282387" sldId="376"/>
        </pc:sldMkLst>
        <pc:spChg chg="mod">
          <ac:chgData name="Ebone’ Mitchell" userId="S::ebone.mitchell@ymca.net::e9fdc7f2-199b-41c1-a272-116562bbd18d" providerId="AD" clId="Web-{00000000-0000-0000-0000-000000000000}" dt="2026-09-10T23:31:49.347" v="103" actId="20577"/>
          <ac:spMkLst>
            <pc:docMk/>
            <pc:sldMk cId="1426282387" sldId="376"/>
            <ac:spMk id="10" creationId="{F7C529A6-0E49-88AB-3A6B-FAF7DBBE1E9A}"/>
          </ac:spMkLst>
        </pc:spChg>
      </pc:sldChg>
      <pc:sldChg chg="modSp">
        <pc:chgData name="Ebone’ Mitchell" userId="S::ebone.mitchell@ymca.net::e9fdc7f2-199b-41c1-a272-116562bbd18d" providerId="AD" clId="Web-{00000000-0000-0000-0000-000000000000}" dt="2026-09-10T23:32:22.551" v="108" actId="20577"/>
        <pc:sldMkLst>
          <pc:docMk/>
          <pc:sldMk cId="2048420198" sldId="377"/>
        </pc:sldMkLst>
        <pc:graphicFrameChg chg="modGraphic">
          <ac:chgData name="Ebone’ Mitchell" userId="S::ebone.mitchell@ymca.net::e9fdc7f2-199b-41c1-a272-116562bbd18d" providerId="AD" clId="Web-{00000000-0000-0000-0000-000000000000}" dt="2026-09-10T23:32:22.551" v="108" actId="20577"/>
          <ac:graphicFrameMkLst>
            <pc:docMk/>
            <pc:sldMk cId="2048420198" sldId="377"/>
            <ac:graphicFrameMk id="5" creationId="{A040C782-1191-E955-9B7C-F9828D9FC654}"/>
          </ac:graphicFrameMkLst>
        </pc:graphicFrameChg>
      </pc:sldChg>
      <pc:sldChg chg="modSp">
        <pc:chgData name="Ebone’ Mitchell" userId="S::ebone.mitchell@ymca.net::e9fdc7f2-199b-41c1-a272-116562bbd18d" providerId="AD" clId="Web-{00000000-0000-0000-0000-000000000000}" dt="2026-09-10T23:07:36.701" v="7" actId="20577"/>
        <pc:sldMkLst>
          <pc:docMk/>
          <pc:sldMk cId="3813484986" sldId="388"/>
        </pc:sldMkLst>
        <pc:spChg chg="mod">
          <ac:chgData name="Ebone’ Mitchell" userId="S::ebone.mitchell@ymca.net::e9fdc7f2-199b-41c1-a272-116562bbd18d" providerId="AD" clId="Web-{00000000-0000-0000-0000-000000000000}" dt="2026-09-10T23:07:36.701" v="7" actId="20577"/>
          <ac:spMkLst>
            <pc:docMk/>
            <pc:sldMk cId="3813484986" sldId="388"/>
            <ac:spMk id="5" creationId="{15591706-37E9-92D7-7212-EC4F25B2F505}"/>
          </ac:spMkLst>
        </pc:spChg>
      </pc:sldChg>
      <pc:sldChg chg="modSp">
        <pc:chgData name="Ebone’ Mitchell" userId="S::ebone.mitchell@ymca.net::e9fdc7f2-199b-41c1-a272-116562bbd18d" providerId="AD" clId="Web-{00000000-0000-0000-0000-000000000000}" dt="2026-09-10T23:07:56.702" v="8" actId="1076"/>
        <pc:sldMkLst>
          <pc:docMk/>
          <pc:sldMk cId="406738524" sldId="389"/>
        </pc:sldMkLst>
        <pc:spChg chg="mod">
          <ac:chgData name="Ebone’ Mitchell" userId="S::ebone.mitchell@ymca.net::e9fdc7f2-199b-41c1-a272-116562bbd18d" providerId="AD" clId="Web-{00000000-0000-0000-0000-000000000000}" dt="2026-09-10T23:07:56.702" v="8" actId="1076"/>
          <ac:spMkLst>
            <pc:docMk/>
            <pc:sldMk cId="406738524" sldId="389"/>
            <ac:spMk id="3" creationId="{FAF46C84-9370-EF49-ECEE-6AA88DEB6171}"/>
          </ac:spMkLst>
        </pc:spChg>
      </pc:sldChg>
      <pc:sldChg chg="modNotes">
        <pc:chgData name="Ebone’ Mitchell" userId="S::ebone.mitchell@ymca.net::e9fdc7f2-199b-41c1-a272-116562bbd18d" providerId="AD" clId="Web-{00000000-0000-0000-0000-000000000000}" dt="2026-09-10T23:13:44.015" v="54"/>
        <pc:sldMkLst>
          <pc:docMk/>
          <pc:sldMk cId="4088375749" sldId="390"/>
        </pc:sldMkLst>
      </pc:sldChg>
    </pc:docChg>
  </pc:docChgLst>
</pc:chgInfo>
</file>

<file path=ppt/comments/modernComment_16E_69F5E3B9.xml><?xml version="1.0" encoding="utf-8"?>
<p188:cmLst xmlns:a="http://schemas.openxmlformats.org/drawingml/2006/main" xmlns:r="http://schemas.openxmlformats.org/officeDocument/2006/relationships" xmlns:p188="http://schemas.microsoft.com/office/powerpoint/2018/8/main">
  <p188:cm id="{C8A35635-BADC-4DE7-AB2E-2BDB66A8B860}" authorId="{EDE70B0D-0819-1984-4D48-39A3CD29ED0F}" status="resolved" created="2026-09-08T04:14:20.872" complete="100000">
    <ac:txMkLst xmlns:ac="http://schemas.microsoft.com/office/drawing/2013/main/command">
      <pc:docMk xmlns:pc="http://schemas.microsoft.com/office/powerpoint/2013/main/command"/>
      <pc:sldMk xmlns:pc="http://schemas.microsoft.com/office/powerpoint/2013/main/command" cId="1777722297" sldId="366"/>
      <ac:spMk id="10" creationId="{28DB5489-90ED-0915-5474-97A7BCEEB46B}"/>
      <ac:txMk cp="170" len="1">
        <ac:context len="319" hash="4117633324"/>
      </ac:txMk>
    </ac:txMkLst>
    <p188:pos x="2263805" y="1448169"/>
    <p188:txBody>
      <a:bodyPr/>
      <a:lstStyle/>
      <a:p>
        <a:r>
          <a:rPr lang="en-US"/>
          <a:t>if looking for a more subtle word, could use "direction" - Emi</a:t>
        </a:r>
      </a:p>
    </p188:txBody>
    <p188:extLst>
      <p:ext xmlns:p="http://schemas.openxmlformats.org/presentationml/2006/main" uri="{57CB4572-C831-44C2-8A1C-0ADB6CCDFE69}">
        <p223:reactions xmlns:p223="http://schemas.microsoft.com/office/powerpoint/2022/03/main">
          <p223:rxn type="👍">
            <p223:instance time="2026-09-08T06:10:23.610" authorId="{EDE70B0D-0819-1984-4D48-39A3CD29ED0F}"/>
          </p223:rxn>
        </p223:reactions>
      </p:ext>
    </p188:extLst>
  </p188:cm>
</p188:cmLst>
</file>

<file path=ppt/comments/modernComment_16F_3F1D0B1E.xml><?xml version="1.0" encoding="utf-8"?>
<p188:cmLst xmlns:a="http://schemas.openxmlformats.org/drawingml/2006/main" xmlns:r="http://schemas.openxmlformats.org/officeDocument/2006/relationships" xmlns:p188="http://schemas.microsoft.com/office/powerpoint/2018/8/main">
  <p188:cm id="{2C33677A-A76E-4489-8627-73FC82F11618}" authorId="{EDE70B0D-0819-1984-4D48-39A3CD29ED0F}" status="resolved" created="2026-09-08T04:17:14.612" complete="100000">
    <ac:txMkLst xmlns:ac="http://schemas.microsoft.com/office/drawing/2013/main/command">
      <pc:docMk xmlns:pc="http://schemas.microsoft.com/office/powerpoint/2013/main/command"/>
      <pc:sldMk xmlns:pc="http://schemas.microsoft.com/office/powerpoint/2013/main/command" cId="1058867998" sldId="367"/>
      <ac:spMk id="10" creationId="{B6EDAFDB-9679-DBB7-322B-672845DA3E89}"/>
      <ac:txMk cp="112" len="54">
        <ac:context len="346" hash="3207873298"/>
      </ac:txMk>
    </ac:txMkLst>
    <p188:pos x="4555354" y="1825470"/>
    <p188:txBody>
      <a:bodyPr/>
      <a:lstStyle/>
      <a:p>
        <a:r>
          <a:rPr lang="en-US"/>
          <a:t>wording is a bit confusing, what do you mean by this? - emi</a:t>
        </a:r>
      </a:p>
    </p188:txBody>
    <p188:extLst>
      <p:ext xmlns:p="http://schemas.openxmlformats.org/presentationml/2006/main" uri="{57CB4572-C831-44C2-8A1C-0ADB6CCDFE69}">
        <p223:reactions xmlns:p223="http://schemas.microsoft.com/office/powerpoint/2022/03/main">
          <p223:rxn type="👍">
            <p223:instance time="2026-09-08T06:10:46.939" authorId="{EDE70B0D-0819-1984-4D48-39A3CD29ED0F}"/>
          </p223:rxn>
        </p223:reactions>
      </p:ext>
    </p188:extLst>
  </p188:cm>
</p188:cmLst>
</file>

<file path=ppt/comments/modernComment_133_EA1F6675.xml><?xml version="1.0" encoding="utf-8"?>
<p188:cmLst xmlns:a="http://schemas.openxmlformats.org/drawingml/2006/main" xmlns:r="http://schemas.openxmlformats.org/officeDocument/2006/relationships" xmlns:p188="http://schemas.microsoft.com/office/powerpoint/2018/8/main">
  <p188:cm id="{A0DA7596-DAA8-4ED0-AA78-AA573322BC2F}" authorId="{EDE70B0D-0819-1984-4D48-39A3CD29ED0F}" created="2026-09-09T03:40:50.127">
    <ac:deMkLst xmlns:ac="http://schemas.microsoft.com/office/drawing/2013/main/command">
      <pc:docMk xmlns:pc="http://schemas.microsoft.com/office/powerpoint/2013/main/command"/>
      <pc:sldMk xmlns:pc="http://schemas.microsoft.com/office/powerpoint/2013/main/command" cId="3927926389" sldId="307"/>
      <ac:picMk id="5" creationId="{6DB8F273-E9C3-C7D9-6FFB-05BAE70DFD72}"/>
    </ac:deMkLst>
    <p188:txBody>
      <a:bodyPr/>
      <a:lstStyle/>
      <a:p>
        <a:r>
          <a:rPr lang="en-US"/>
          <a:t>I added comments into the notes section of all the slides of my opinion of what would make sense for slide distribution, but happy to hear from others on their thoughts! - Emi :)</a:t>
        </a:r>
      </a:p>
    </p188:txBody>
  </p188:cm>
</p188:cmLst>
</file>

<file path=ppt/diagrams/colors1.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F5524BD-C18F-45D3-A8ED-8CC08A52F8C9}" type="doc">
      <dgm:prSet loTypeId="urn:microsoft.com/office/officeart/2005/8/layout/hChevron3" loCatId="process" qsTypeId="urn:microsoft.com/office/officeart/2005/8/quickstyle/simple1" qsCatId="simple" csTypeId="urn:microsoft.com/office/officeart/2005/8/colors/accent3_3" csCatId="accent3" phldr="1"/>
      <dgm:spPr/>
    </dgm:pt>
    <dgm:pt modelId="{D8A265FD-FA33-477C-9CD2-8DC7F228B2A0}">
      <dgm:prSet phldrT="[Text]" phldr="0" custT="1"/>
      <dgm:spPr/>
      <dgm:t>
        <a:bodyPr/>
        <a:lstStyle/>
        <a:p>
          <a:pPr rtl="0"/>
          <a:r>
            <a:rPr lang="en-US" sz="1600">
              <a:latin typeface="Verdana"/>
              <a:ea typeface="ＭＳ Ｐゴシック"/>
            </a:rPr>
            <a:t> Student Participant</a:t>
          </a:r>
          <a:endParaRPr lang="en-US" sz="1600"/>
        </a:p>
      </dgm:t>
    </dgm:pt>
    <dgm:pt modelId="{D428E5B4-7B5D-4232-B569-72A25C6DD6A8}" type="parTrans" cxnId="{E8B3DB90-44A9-4C9C-807B-5DFD96B9B9F5}">
      <dgm:prSet/>
      <dgm:spPr/>
      <dgm:t>
        <a:bodyPr/>
        <a:lstStyle/>
        <a:p>
          <a:endParaRPr lang="en-US"/>
        </a:p>
      </dgm:t>
    </dgm:pt>
    <dgm:pt modelId="{C266AAA7-891F-4CDA-BD39-50A988B7A73E}" type="sibTrans" cxnId="{E8B3DB90-44A9-4C9C-807B-5DFD96B9B9F5}">
      <dgm:prSet/>
      <dgm:spPr/>
      <dgm:t>
        <a:bodyPr/>
        <a:lstStyle/>
        <a:p>
          <a:endParaRPr lang="en-US"/>
        </a:p>
      </dgm:t>
    </dgm:pt>
    <dgm:pt modelId="{E6067AB9-4029-4618-BC44-CDA5A2F095CE}">
      <dgm:prSet phldrT="[Text]" phldr="0" custT="1"/>
      <dgm:spPr/>
      <dgm:t>
        <a:bodyPr/>
        <a:lstStyle/>
        <a:p>
          <a:pPr rtl="0"/>
          <a:r>
            <a:rPr lang="en-US" sz="1400">
              <a:latin typeface="Verdana"/>
              <a:ea typeface="ＭＳ Ｐゴシック"/>
            </a:rPr>
            <a:t> Volunteer</a:t>
          </a:r>
          <a:endParaRPr lang="en-US" sz="1400"/>
        </a:p>
      </dgm:t>
    </dgm:pt>
    <dgm:pt modelId="{4C658706-E203-4AF5-BB46-29B332AD2AC3}" type="parTrans" cxnId="{A4C3B3CC-4096-4FE7-B8CF-D35F54F1C1BD}">
      <dgm:prSet/>
      <dgm:spPr/>
      <dgm:t>
        <a:bodyPr/>
        <a:lstStyle/>
        <a:p>
          <a:endParaRPr lang="en-US"/>
        </a:p>
      </dgm:t>
    </dgm:pt>
    <dgm:pt modelId="{15ABA10D-CF2F-4CC8-BE5B-FAF1BEBD5302}" type="sibTrans" cxnId="{A4C3B3CC-4096-4FE7-B8CF-D35F54F1C1BD}">
      <dgm:prSet/>
      <dgm:spPr/>
      <dgm:t>
        <a:bodyPr/>
        <a:lstStyle/>
        <a:p>
          <a:endParaRPr lang="en-US"/>
        </a:p>
      </dgm:t>
    </dgm:pt>
    <dgm:pt modelId="{990A4D5E-4723-4833-BA37-938828D9D3BA}">
      <dgm:prSet phldrT="[Text]" phldr="0" custT="1"/>
      <dgm:spPr/>
      <dgm:t>
        <a:bodyPr/>
        <a:lstStyle/>
        <a:p>
          <a:r>
            <a:rPr lang="en-US" sz="1400">
              <a:latin typeface="Verdana"/>
              <a:ea typeface="ＭＳ Ｐゴシック"/>
            </a:rPr>
            <a:t>Staff</a:t>
          </a:r>
          <a:endParaRPr lang="en-US" sz="1400"/>
        </a:p>
      </dgm:t>
    </dgm:pt>
    <dgm:pt modelId="{48892A95-92F7-45F6-921A-82E1CE0E29CE}" type="parTrans" cxnId="{B2D860ED-DDF1-40FA-8AB5-E981464AD66C}">
      <dgm:prSet/>
      <dgm:spPr/>
      <dgm:t>
        <a:bodyPr/>
        <a:lstStyle/>
        <a:p>
          <a:endParaRPr lang="en-US"/>
        </a:p>
      </dgm:t>
    </dgm:pt>
    <dgm:pt modelId="{E46688AF-BDCD-4CF2-896E-64EBE74382D1}" type="sibTrans" cxnId="{B2D860ED-DDF1-40FA-8AB5-E981464AD66C}">
      <dgm:prSet/>
      <dgm:spPr/>
      <dgm:t>
        <a:bodyPr/>
        <a:lstStyle/>
        <a:p>
          <a:endParaRPr lang="en-US"/>
        </a:p>
      </dgm:t>
    </dgm:pt>
    <dgm:pt modelId="{3BA738B5-2ABA-43C4-8E64-2D90A62FE53C}" type="pres">
      <dgm:prSet presAssocID="{0F5524BD-C18F-45D3-A8ED-8CC08A52F8C9}" presName="Name0" presStyleCnt="0">
        <dgm:presLayoutVars>
          <dgm:dir/>
          <dgm:resizeHandles val="exact"/>
        </dgm:presLayoutVars>
      </dgm:prSet>
      <dgm:spPr/>
    </dgm:pt>
    <dgm:pt modelId="{984B1999-6E99-4F8E-A1BB-0908AD49A9A3}" type="pres">
      <dgm:prSet presAssocID="{D8A265FD-FA33-477C-9CD2-8DC7F228B2A0}" presName="parTxOnly" presStyleLbl="node1" presStyleIdx="0" presStyleCnt="3">
        <dgm:presLayoutVars>
          <dgm:bulletEnabled val="1"/>
        </dgm:presLayoutVars>
      </dgm:prSet>
      <dgm:spPr/>
    </dgm:pt>
    <dgm:pt modelId="{B7C7E384-6E17-4B72-B04E-79E6526C3275}" type="pres">
      <dgm:prSet presAssocID="{C266AAA7-891F-4CDA-BD39-50A988B7A73E}" presName="parSpace" presStyleCnt="0"/>
      <dgm:spPr/>
    </dgm:pt>
    <dgm:pt modelId="{2AE79220-2E48-4DF7-8FFA-7CAC53E540B2}" type="pres">
      <dgm:prSet presAssocID="{E6067AB9-4029-4618-BC44-CDA5A2F095CE}" presName="parTxOnly" presStyleLbl="node1" presStyleIdx="1" presStyleCnt="3">
        <dgm:presLayoutVars>
          <dgm:bulletEnabled val="1"/>
        </dgm:presLayoutVars>
      </dgm:prSet>
      <dgm:spPr/>
    </dgm:pt>
    <dgm:pt modelId="{C5FF274E-007B-4571-B45A-231169E0D294}" type="pres">
      <dgm:prSet presAssocID="{15ABA10D-CF2F-4CC8-BE5B-FAF1BEBD5302}" presName="parSpace" presStyleCnt="0"/>
      <dgm:spPr/>
    </dgm:pt>
    <dgm:pt modelId="{AB5DA26E-145B-4BEF-A0D0-E5C8B9819791}" type="pres">
      <dgm:prSet presAssocID="{990A4D5E-4723-4833-BA37-938828D9D3BA}" presName="parTxOnly" presStyleLbl="node1" presStyleIdx="2" presStyleCnt="3">
        <dgm:presLayoutVars>
          <dgm:bulletEnabled val="1"/>
        </dgm:presLayoutVars>
      </dgm:prSet>
      <dgm:spPr/>
    </dgm:pt>
  </dgm:ptLst>
  <dgm:cxnLst>
    <dgm:cxn modelId="{EC202B1A-C607-4F06-982B-7C12C977F520}" type="presOf" srcId="{E6067AB9-4029-4618-BC44-CDA5A2F095CE}" destId="{2AE79220-2E48-4DF7-8FFA-7CAC53E540B2}" srcOrd="0" destOrd="0" presId="urn:microsoft.com/office/officeart/2005/8/layout/hChevron3"/>
    <dgm:cxn modelId="{E8B3DB90-44A9-4C9C-807B-5DFD96B9B9F5}" srcId="{0F5524BD-C18F-45D3-A8ED-8CC08A52F8C9}" destId="{D8A265FD-FA33-477C-9CD2-8DC7F228B2A0}" srcOrd="0" destOrd="0" parTransId="{D428E5B4-7B5D-4232-B569-72A25C6DD6A8}" sibTransId="{C266AAA7-891F-4CDA-BD39-50A988B7A73E}"/>
    <dgm:cxn modelId="{2C5C5EB6-20A9-4BD7-80A7-A1A7788566E5}" type="presOf" srcId="{990A4D5E-4723-4833-BA37-938828D9D3BA}" destId="{AB5DA26E-145B-4BEF-A0D0-E5C8B9819791}" srcOrd="0" destOrd="0" presId="urn:microsoft.com/office/officeart/2005/8/layout/hChevron3"/>
    <dgm:cxn modelId="{A4C3B3CC-4096-4FE7-B8CF-D35F54F1C1BD}" srcId="{0F5524BD-C18F-45D3-A8ED-8CC08A52F8C9}" destId="{E6067AB9-4029-4618-BC44-CDA5A2F095CE}" srcOrd="1" destOrd="0" parTransId="{4C658706-E203-4AF5-BB46-29B332AD2AC3}" sibTransId="{15ABA10D-CF2F-4CC8-BE5B-FAF1BEBD5302}"/>
    <dgm:cxn modelId="{245625D6-6115-4DF7-ADA3-B83897729A4E}" type="presOf" srcId="{0F5524BD-C18F-45D3-A8ED-8CC08A52F8C9}" destId="{3BA738B5-2ABA-43C4-8E64-2D90A62FE53C}" srcOrd="0" destOrd="0" presId="urn:microsoft.com/office/officeart/2005/8/layout/hChevron3"/>
    <dgm:cxn modelId="{B2D860ED-DDF1-40FA-8AB5-E981464AD66C}" srcId="{0F5524BD-C18F-45D3-A8ED-8CC08A52F8C9}" destId="{990A4D5E-4723-4833-BA37-938828D9D3BA}" srcOrd="2" destOrd="0" parTransId="{48892A95-92F7-45F6-921A-82E1CE0E29CE}" sibTransId="{E46688AF-BDCD-4CF2-896E-64EBE74382D1}"/>
    <dgm:cxn modelId="{C48507F3-6E29-41BD-B248-E7874A7830F6}" type="presOf" srcId="{D8A265FD-FA33-477C-9CD2-8DC7F228B2A0}" destId="{984B1999-6E99-4F8E-A1BB-0908AD49A9A3}" srcOrd="0" destOrd="0" presId="urn:microsoft.com/office/officeart/2005/8/layout/hChevron3"/>
    <dgm:cxn modelId="{14CA063E-FF9B-4C59-A74B-BE4162BEA739}" type="presParOf" srcId="{3BA738B5-2ABA-43C4-8E64-2D90A62FE53C}" destId="{984B1999-6E99-4F8E-A1BB-0908AD49A9A3}" srcOrd="0" destOrd="0" presId="urn:microsoft.com/office/officeart/2005/8/layout/hChevron3"/>
    <dgm:cxn modelId="{A8AC1FF9-DFC8-4EA3-B5CB-0C0978CA6C91}" type="presParOf" srcId="{3BA738B5-2ABA-43C4-8E64-2D90A62FE53C}" destId="{B7C7E384-6E17-4B72-B04E-79E6526C3275}" srcOrd="1" destOrd="0" presId="urn:microsoft.com/office/officeart/2005/8/layout/hChevron3"/>
    <dgm:cxn modelId="{20BF45B7-39A2-4CA8-A134-A2D99B57C473}" type="presParOf" srcId="{3BA738B5-2ABA-43C4-8E64-2D90A62FE53C}" destId="{2AE79220-2E48-4DF7-8FFA-7CAC53E540B2}" srcOrd="2" destOrd="0" presId="urn:microsoft.com/office/officeart/2005/8/layout/hChevron3"/>
    <dgm:cxn modelId="{DFC9056C-C935-407E-B688-3EFB306A5E53}" type="presParOf" srcId="{3BA738B5-2ABA-43C4-8E64-2D90A62FE53C}" destId="{C5FF274E-007B-4571-B45A-231169E0D294}" srcOrd="3" destOrd="0" presId="urn:microsoft.com/office/officeart/2005/8/layout/hChevron3"/>
    <dgm:cxn modelId="{36FCF574-238D-462E-9FA0-CF0840CA9366}" type="presParOf" srcId="{3BA738B5-2ABA-43C4-8E64-2D90A62FE53C}" destId="{AB5DA26E-145B-4BEF-A0D0-E5C8B9819791}" srcOrd="4"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F5524BD-C18F-45D3-A8ED-8CC08A52F8C9}" type="doc">
      <dgm:prSet loTypeId="urn:microsoft.com/office/officeart/2005/8/layout/hChevron3" loCatId="process" qsTypeId="urn:microsoft.com/office/officeart/2005/8/quickstyle/simple1" qsCatId="simple" csTypeId="urn:microsoft.com/office/officeart/2005/8/colors/accent3_3" csCatId="accent3" phldr="1"/>
      <dgm:spPr/>
    </dgm:pt>
    <dgm:pt modelId="{D8A265FD-FA33-477C-9CD2-8DC7F228B2A0}">
      <dgm:prSet phldrT="[Text]" phldr="0" custT="1"/>
      <dgm:spPr/>
      <dgm:t>
        <a:bodyPr/>
        <a:lstStyle/>
        <a:p>
          <a:pPr rtl="0"/>
          <a:r>
            <a:rPr lang="en-US" sz="1600">
              <a:latin typeface="Verdana"/>
              <a:ea typeface="ＭＳ Ｐゴシック"/>
            </a:rPr>
            <a:t> I Started</a:t>
          </a:r>
          <a:endParaRPr lang="en-US" sz="1600"/>
        </a:p>
      </dgm:t>
    </dgm:pt>
    <dgm:pt modelId="{D428E5B4-7B5D-4232-B569-72A25C6DD6A8}" type="parTrans" cxnId="{E8B3DB90-44A9-4C9C-807B-5DFD96B9B9F5}">
      <dgm:prSet/>
      <dgm:spPr/>
      <dgm:t>
        <a:bodyPr/>
        <a:lstStyle/>
        <a:p>
          <a:endParaRPr lang="en-US"/>
        </a:p>
      </dgm:t>
    </dgm:pt>
    <dgm:pt modelId="{C266AAA7-891F-4CDA-BD39-50A988B7A73E}" type="sibTrans" cxnId="{E8B3DB90-44A9-4C9C-807B-5DFD96B9B9F5}">
      <dgm:prSet/>
      <dgm:spPr/>
      <dgm:t>
        <a:bodyPr/>
        <a:lstStyle/>
        <a:p>
          <a:endParaRPr lang="en-US"/>
        </a:p>
      </dgm:t>
    </dgm:pt>
    <dgm:pt modelId="{E6067AB9-4029-4618-BC44-CDA5A2F095CE}">
      <dgm:prSet phldrT="[Text]" phldr="0" custT="1"/>
      <dgm:spPr/>
      <dgm:t>
        <a:bodyPr/>
        <a:lstStyle/>
        <a:p>
          <a:pPr rtl="0"/>
          <a:r>
            <a:rPr lang="en-US" sz="1400">
              <a:latin typeface="Verdana"/>
              <a:ea typeface="ＭＳ Ｐゴシック"/>
            </a:rPr>
            <a:t> Meaningful Leadership</a:t>
          </a:r>
          <a:endParaRPr lang="en-US" sz="1400"/>
        </a:p>
      </dgm:t>
    </dgm:pt>
    <dgm:pt modelId="{4C658706-E203-4AF5-BB46-29B332AD2AC3}" type="parTrans" cxnId="{A4C3B3CC-4096-4FE7-B8CF-D35F54F1C1BD}">
      <dgm:prSet/>
      <dgm:spPr/>
      <dgm:t>
        <a:bodyPr/>
        <a:lstStyle/>
        <a:p>
          <a:endParaRPr lang="en-US"/>
        </a:p>
      </dgm:t>
    </dgm:pt>
    <dgm:pt modelId="{15ABA10D-CF2F-4CC8-BE5B-FAF1BEBD5302}" type="sibTrans" cxnId="{A4C3B3CC-4096-4FE7-B8CF-D35F54F1C1BD}">
      <dgm:prSet/>
      <dgm:spPr/>
      <dgm:t>
        <a:bodyPr/>
        <a:lstStyle/>
        <a:p>
          <a:endParaRPr lang="en-US"/>
        </a:p>
      </dgm:t>
    </dgm:pt>
    <dgm:pt modelId="{990A4D5E-4723-4833-BA37-938828D9D3BA}">
      <dgm:prSet phldrT="[Text]" phldr="0" custT="1"/>
      <dgm:spPr/>
      <dgm:t>
        <a:bodyPr/>
        <a:lstStyle/>
        <a:p>
          <a:pPr rtl="0"/>
          <a:r>
            <a:rPr lang="en-US" sz="1400">
              <a:latin typeface="Verdana"/>
              <a:ea typeface="ＭＳ Ｐゴシック"/>
            </a:rPr>
            <a:t>Life Change</a:t>
          </a:r>
          <a:endParaRPr lang="en-US" sz="1400"/>
        </a:p>
      </dgm:t>
    </dgm:pt>
    <dgm:pt modelId="{48892A95-92F7-45F6-921A-82E1CE0E29CE}" type="parTrans" cxnId="{B2D860ED-DDF1-40FA-8AB5-E981464AD66C}">
      <dgm:prSet/>
      <dgm:spPr/>
      <dgm:t>
        <a:bodyPr/>
        <a:lstStyle/>
        <a:p>
          <a:endParaRPr lang="en-US"/>
        </a:p>
      </dgm:t>
    </dgm:pt>
    <dgm:pt modelId="{E46688AF-BDCD-4CF2-896E-64EBE74382D1}" type="sibTrans" cxnId="{B2D860ED-DDF1-40FA-8AB5-E981464AD66C}">
      <dgm:prSet/>
      <dgm:spPr/>
      <dgm:t>
        <a:bodyPr/>
        <a:lstStyle/>
        <a:p>
          <a:endParaRPr lang="en-US"/>
        </a:p>
      </dgm:t>
    </dgm:pt>
    <dgm:pt modelId="{3BA738B5-2ABA-43C4-8E64-2D90A62FE53C}" type="pres">
      <dgm:prSet presAssocID="{0F5524BD-C18F-45D3-A8ED-8CC08A52F8C9}" presName="Name0" presStyleCnt="0">
        <dgm:presLayoutVars>
          <dgm:dir/>
          <dgm:resizeHandles val="exact"/>
        </dgm:presLayoutVars>
      </dgm:prSet>
      <dgm:spPr/>
    </dgm:pt>
    <dgm:pt modelId="{984B1999-6E99-4F8E-A1BB-0908AD49A9A3}" type="pres">
      <dgm:prSet presAssocID="{D8A265FD-FA33-477C-9CD2-8DC7F228B2A0}" presName="parTxOnly" presStyleLbl="node1" presStyleIdx="0" presStyleCnt="3">
        <dgm:presLayoutVars>
          <dgm:bulletEnabled val="1"/>
        </dgm:presLayoutVars>
      </dgm:prSet>
      <dgm:spPr/>
    </dgm:pt>
    <dgm:pt modelId="{B7C7E384-6E17-4B72-B04E-79E6526C3275}" type="pres">
      <dgm:prSet presAssocID="{C266AAA7-891F-4CDA-BD39-50A988B7A73E}" presName="parSpace" presStyleCnt="0"/>
      <dgm:spPr/>
    </dgm:pt>
    <dgm:pt modelId="{2AE79220-2E48-4DF7-8FFA-7CAC53E540B2}" type="pres">
      <dgm:prSet presAssocID="{E6067AB9-4029-4618-BC44-CDA5A2F095CE}" presName="parTxOnly" presStyleLbl="node1" presStyleIdx="1" presStyleCnt="3">
        <dgm:presLayoutVars>
          <dgm:bulletEnabled val="1"/>
        </dgm:presLayoutVars>
      </dgm:prSet>
      <dgm:spPr/>
    </dgm:pt>
    <dgm:pt modelId="{C5FF274E-007B-4571-B45A-231169E0D294}" type="pres">
      <dgm:prSet presAssocID="{15ABA10D-CF2F-4CC8-BE5B-FAF1BEBD5302}" presName="parSpace" presStyleCnt="0"/>
      <dgm:spPr/>
    </dgm:pt>
    <dgm:pt modelId="{AB5DA26E-145B-4BEF-A0D0-E5C8B9819791}" type="pres">
      <dgm:prSet presAssocID="{990A4D5E-4723-4833-BA37-938828D9D3BA}" presName="parTxOnly" presStyleLbl="node1" presStyleIdx="2" presStyleCnt="3">
        <dgm:presLayoutVars>
          <dgm:bulletEnabled val="1"/>
        </dgm:presLayoutVars>
      </dgm:prSet>
      <dgm:spPr/>
    </dgm:pt>
  </dgm:ptLst>
  <dgm:cxnLst>
    <dgm:cxn modelId="{EC202B1A-C607-4F06-982B-7C12C977F520}" type="presOf" srcId="{E6067AB9-4029-4618-BC44-CDA5A2F095CE}" destId="{2AE79220-2E48-4DF7-8FFA-7CAC53E540B2}" srcOrd="0" destOrd="0" presId="urn:microsoft.com/office/officeart/2005/8/layout/hChevron3"/>
    <dgm:cxn modelId="{E8B3DB90-44A9-4C9C-807B-5DFD96B9B9F5}" srcId="{0F5524BD-C18F-45D3-A8ED-8CC08A52F8C9}" destId="{D8A265FD-FA33-477C-9CD2-8DC7F228B2A0}" srcOrd="0" destOrd="0" parTransId="{D428E5B4-7B5D-4232-B569-72A25C6DD6A8}" sibTransId="{C266AAA7-891F-4CDA-BD39-50A988B7A73E}"/>
    <dgm:cxn modelId="{2C5C5EB6-20A9-4BD7-80A7-A1A7788566E5}" type="presOf" srcId="{990A4D5E-4723-4833-BA37-938828D9D3BA}" destId="{AB5DA26E-145B-4BEF-A0D0-E5C8B9819791}" srcOrd="0" destOrd="0" presId="urn:microsoft.com/office/officeart/2005/8/layout/hChevron3"/>
    <dgm:cxn modelId="{A4C3B3CC-4096-4FE7-B8CF-D35F54F1C1BD}" srcId="{0F5524BD-C18F-45D3-A8ED-8CC08A52F8C9}" destId="{E6067AB9-4029-4618-BC44-CDA5A2F095CE}" srcOrd="1" destOrd="0" parTransId="{4C658706-E203-4AF5-BB46-29B332AD2AC3}" sibTransId="{15ABA10D-CF2F-4CC8-BE5B-FAF1BEBD5302}"/>
    <dgm:cxn modelId="{245625D6-6115-4DF7-ADA3-B83897729A4E}" type="presOf" srcId="{0F5524BD-C18F-45D3-A8ED-8CC08A52F8C9}" destId="{3BA738B5-2ABA-43C4-8E64-2D90A62FE53C}" srcOrd="0" destOrd="0" presId="urn:microsoft.com/office/officeart/2005/8/layout/hChevron3"/>
    <dgm:cxn modelId="{B2D860ED-DDF1-40FA-8AB5-E981464AD66C}" srcId="{0F5524BD-C18F-45D3-A8ED-8CC08A52F8C9}" destId="{990A4D5E-4723-4833-BA37-938828D9D3BA}" srcOrd="2" destOrd="0" parTransId="{48892A95-92F7-45F6-921A-82E1CE0E29CE}" sibTransId="{E46688AF-BDCD-4CF2-896E-64EBE74382D1}"/>
    <dgm:cxn modelId="{C48507F3-6E29-41BD-B248-E7874A7830F6}" type="presOf" srcId="{D8A265FD-FA33-477C-9CD2-8DC7F228B2A0}" destId="{984B1999-6E99-4F8E-A1BB-0908AD49A9A3}" srcOrd="0" destOrd="0" presId="urn:microsoft.com/office/officeart/2005/8/layout/hChevron3"/>
    <dgm:cxn modelId="{14CA063E-FF9B-4C59-A74B-BE4162BEA739}" type="presParOf" srcId="{3BA738B5-2ABA-43C4-8E64-2D90A62FE53C}" destId="{984B1999-6E99-4F8E-A1BB-0908AD49A9A3}" srcOrd="0" destOrd="0" presId="urn:microsoft.com/office/officeart/2005/8/layout/hChevron3"/>
    <dgm:cxn modelId="{A8AC1FF9-DFC8-4EA3-B5CB-0C0978CA6C91}" type="presParOf" srcId="{3BA738B5-2ABA-43C4-8E64-2D90A62FE53C}" destId="{B7C7E384-6E17-4B72-B04E-79E6526C3275}" srcOrd="1" destOrd="0" presId="urn:microsoft.com/office/officeart/2005/8/layout/hChevron3"/>
    <dgm:cxn modelId="{20BF45B7-39A2-4CA8-A134-A2D99B57C473}" type="presParOf" srcId="{3BA738B5-2ABA-43C4-8E64-2D90A62FE53C}" destId="{2AE79220-2E48-4DF7-8FFA-7CAC53E540B2}" srcOrd="2" destOrd="0" presId="urn:microsoft.com/office/officeart/2005/8/layout/hChevron3"/>
    <dgm:cxn modelId="{DFC9056C-C935-407E-B688-3EFB306A5E53}" type="presParOf" srcId="{3BA738B5-2ABA-43C4-8E64-2D90A62FE53C}" destId="{C5FF274E-007B-4571-B45A-231169E0D294}" srcOrd="3" destOrd="0" presId="urn:microsoft.com/office/officeart/2005/8/layout/hChevron3"/>
    <dgm:cxn modelId="{36FCF574-238D-462E-9FA0-CF0840CA9366}" type="presParOf" srcId="{3BA738B5-2ABA-43C4-8E64-2D90A62FE53C}" destId="{AB5DA26E-145B-4BEF-A0D0-E5C8B9819791}" srcOrd="4"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F5524BD-C18F-45D3-A8ED-8CC08A52F8C9}" type="doc">
      <dgm:prSet loTypeId="urn:microsoft.com/office/officeart/2005/8/layout/hChevron3" loCatId="process" qsTypeId="urn:microsoft.com/office/officeart/2005/8/quickstyle/simple1" qsCatId="simple" csTypeId="urn:microsoft.com/office/officeart/2005/8/colors/accent3_3" csCatId="accent3" phldr="1"/>
      <dgm:spPr/>
    </dgm:pt>
    <dgm:pt modelId="{D8A265FD-FA33-477C-9CD2-8DC7F228B2A0}">
      <dgm:prSet phldrT="[Text]" phldr="0" custT="1"/>
      <dgm:spPr/>
      <dgm:t>
        <a:bodyPr/>
        <a:lstStyle/>
        <a:p>
          <a:pPr rtl="0"/>
          <a:r>
            <a:rPr lang="en-US" sz="1600">
              <a:latin typeface="Verdana"/>
              <a:ea typeface="ＭＳ Ｐゴシック"/>
            </a:rPr>
            <a:t> Student Participant</a:t>
          </a:r>
          <a:endParaRPr lang="en-US" sz="1600"/>
        </a:p>
      </dgm:t>
    </dgm:pt>
    <dgm:pt modelId="{D428E5B4-7B5D-4232-B569-72A25C6DD6A8}" type="parTrans" cxnId="{E8B3DB90-44A9-4C9C-807B-5DFD96B9B9F5}">
      <dgm:prSet/>
      <dgm:spPr/>
      <dgm:t>
        <a:bodyPr/>
        <a:lstStyle/>
        <a:p>
          <a:endParaRPr lang="en-US"/>
        </a:p>
      </dgm:t>
    </dgm:pt>
    <dgm:pt modelId="{C266AAA7-891F-4CDA-BD39-50A988B7A73E}" type="sibTrans" cxnId="{E8B3DB90-44A9-4C9C-807B-5DFD96B9B9F5}">
      <dgm:prSet/>
      <dgm:spPr/>
      <dgm:t>
        <a:bodyPr/>
        <a:lstStyle/>
        <a:p>
          <a:endParaRPr lang="en-US"/>
        </a:p>
      </dgm:t>
    </dgm:pt>
    <dgm:pt modelId="{E6067AB9-4029-4618-BC44-CDA5A2F095CE}">
      <dgm:prSet phldrT="[Text]" phldr="0" custT="1"/>
      <dgm:spPr/>
      <dgm:t>
        <a:bodyPr/>
        <a:lstStyle/>
        <a:p>
          <a:pPr rtl="0"/>
          <a:r>
            <a:rPr lang="en-US" sz="1400">
              <a:latin typeface="Verdana"/>
              <a:ea typeface="ＭＳ Ｐゴシック"/>
            </a:rPr>
            <a:t> Program Leader</a:t>
          </a:r>
          <a:endParaRPr lang="en-US" sz="1400"/>
        </a:p>
      </dgm:t>
    </dgm:pt>
    <dgm:pt modelId="{4C658706-E203-4AF5-BB46-29B332AD2AC3}" type="parTrans" cxnId="{A4C3B3CC-4096-4FE7-B8CF-D35F54F1C1BD}">
      <dgm:prSet/>
      <dgm:spPr/>
      <dgm:t>
        <a:bodyPr/>
        <a:lstStyle/>
        <a:p>
          <a:endParaRPr lang="en-US"/>
        </a:p>
      </dgm:t>
    </dgm:pt>
    <dgm:pt modelId="{15ABA10D-CF2F-4CC8-BE5B-FAF1BEBD5302}" type="sibTrans" cxnId="{A4C3B3CC-4096-4FE7-B8CF-D35F54F1C1BD}">
      <dgm:prSet/>
      <dgm:spPr/>
      <dgm:t>
        <a:bodyPr/>
        <a:lstStyle/>
        <a:p>
          <a:endParaRPr lang="en-US"/>
        </a:p>
      </dgm:t>
    </dgm:pt>
    <dgm:pt modelId="{990A4D5E-4723-4833-BA37-938828D9D3BA}">
      <dgm:prSet phldrT="[Text]" phldr="0" custT="1"/>
      <dgm:spPr/>
      <dgm:t>
        <a:bodyPr/>
        <a:lstStyle/>
        <a:p>
          <a:pPr rtl="0"/>
          <a:r>
            <a:rPr lang="en-US" sz="1400">
              <a:latin typeface="Verdana"/>
              <a:ea typeface="ＭＳ Ｐゴシック"/>
            </a:rPr>
            <a:t>Advocate and Speaker</a:t>
          </a:r>
          <a:endParaRPr lang="en-US" sz="1400"/>
        </a:p>
      </dgm:t>
    </dgm:pt>
    <dgm:pt modelId="{48892A95-92F7-45F6-921A-82E1CE0E29CE}" type="parTrans" cxnId="{B2D860ED-DDF1-40FA-8AB5-E981464AD66C}">
      <dgm:prSet/>
      <dgm:spPr/>
      <dgm:t>
        <a:bodyPr/>
        <a:lstStyle/>
        <a:p>
          <a:endParaRPr lang="en-US"/>
        </a:p>
      </dgm:t>
    </dgm:pt>
    <dgm:pt modelId="{E46688AF-BDCD-4CF2-896E-64EBE74382D1}" type="sibTrans" cxnId="{B2D860ED-DDF1-40FA-8AB5-E981464AD66C}">
      <dgm:prSet/>
      <dgm:spPr/>
      <dgm:t>
        <a:bodyPr/>
        <a:lstStyle/>
        <a:p>
          <a:endParaRPr lang="en-US"/>
        </a:p>
      </dgm:t>
    </dgm:pt>
    <dgm:pt modelId="{3BA738B5-2ABA-43C4-8E64-2D90A62FE53C}" type="pres">
      <dgm:prSet presAssocID="{0F5524BD-C18F-45D3-A8ED-8CC08A52F8C9}" presName="Name0" presStyleCnt="0">
        <dgm:presLayoutVars>
          <dgm:dir/>
          <dgm:resizeHandles val="exact"/>
        </dgm:presLayoutVars>
      </dgm:prSet>
      <dgm:spPr/>
    </dgm:pt>
    <dgm:pt modelId="{984B1999-6E99-4F8E-A1BB-0908AD49A9A3}" type="pres">
      <dgm:prSet presAssocID="{D8A265FD-FA33-477C-9CD2-8DC7F228B2A0}" presName="parTxOnly" presStyleLbl="node1" presStyleIdx="0" presStyleCnt="3">
        <dgm:presLayoutVars>
          <dgm:bulletEnabled val="1"/>
        </dgm:presLayoutVars>
      </dgm:prSet>
      <dgm:spPr/>
    </dgm:pt>
    <dgm:pt modelId="{B7C7E384-6E17-4B72-B04E-79E6526C3275}" type="pres">
      <dgm:prSet presAssocID="{C266AAA7-891F-4CDA-BD39-50A988B7A73E}" presName="parSpace" presStyleCnt="0"/>
      <dgm:spPr/>
    </dgm:pt>
    <dgm:pt modelId="{2AE79220-2E48-4DF7-8FFA-7CAC53E540B2}" type="pres">
      <dgm:prSet presAssocID="{E6067AB9-4029-4618-BC44-CDA5A2F095CE}" presName="parTxOnly" presStyleLbl="node1" presStyleIdx="1" presStyleCnt="3">
        <dgm:presLayoutVars>
          <dgm:bulletEnabled val="1"/>
        </dgm:presLayoutVars>
      </dgm:prSet>
      <dgm:spPr/>
    </dgm:pt>
    <dgm:pt modelId="{C5FF274E-007B-4571-B45A-231169E0D294}" type="pres">
      <dgm:prSet presAssocID="{15ABA10D-CF2F-4CC8-BE5B-FAF1BEBD5302}" presName="parSpace" presStyleCnt="0"/>
      <dgm:spPr/>
    </dgm:pt>
    <dgm:pt modelId="{AB5DA26E-145B-4BEF-A0D0-E5C8B9819791}" type="pres">
      <dgm:prSet presAssocID="{990A4D5E-4723-4833-BA37-938828D9D3BA}" presName="parTxOnly" presStyleLbl="node1" presStyleIdx="2" presStyleCnt="3">
        <dgm:presLayoutVars>
          <dgm:bulletEnabled val="1"/>
        </dgm:presLayoutVars>
      </dgm:prSet>
      <dgm:spPr/>
    </dgm:pt>
  </dgm:ptLst>
  <dgm:cxnLst>
    <dgm:cxn modelId="{EC202B1A-C607-4F06-982B-7C12C977F520}" type="presOf" srcId="{E6067AB9-4029-4618-BC44-CDA5A2F095CE}" destId="{2AE79220-2E48-4DF7-8FFA-7CAC53E540B2}" srcOrd="0" destOrd="0" presId="urn:microsoft.com/office/officeart/2005/8/layout/hChevron3"/>
    <dgm:cxn modelId="{E8B3DB90-44A9-4C9C-807B-5DFD96B9B9F5}" srcId="{0F5524BD-C18F-45D3-A8ED-8CC08A52F8C9}" destId="{D8A265FD-FA33-477C-9CD2-8DC7F228B2A0}" srcOrd="0" destOrd="0" parTransId="{D428E5B4-7B5D-4232-B569-72A25C6DD6A8}" sibTransId="{C266AAA7-891F-4CDA-BD39-50A988B7A73E}"/>
    <dgm:cxn modelId="{2C5C5EB6-20A9-4BD7-80A7-A1A7788566E5}" type="presOf" srcId="{990A4D5E-4723-4833-BA37-938828D9D3BA}" destId="{AB5DA26E-145B-4BEF-A0D0-E5C8B9819791}" srcOrd="0" destOrd="0" presId="urn:microsoft.com/office/officeart/2005/8/layout/hChevron3"/>
    <dgm:cxn modelId="{A4C3B3CC-4096-4FE7-B8CF-D35F54F1C1BD}" srcId="{0F5524BD-C18F-45D3-A8ED-8CC08A52F8C9}" destId="{E6067AB9-4029-4618-BC44-CDA5A2F095CE}" srcOrd="1" destOrd="0" parTransId="{4C658706-E203-4AF5-BB46-29B332AD2AC3}" sibTransId="{15ABA10D-CF2F-4CC8-BE5B-FAF1BEBD5302}"/>
    <dgm:cxn modelId="{245625D6-6115-4DF7-ADA3-B83897729A4E}" type="presOf" srcId="{0F5524BD-C18F-45D3-A8ED-8CC08A52F8C9}" destId="{3BA738B5-2ABA-43C4-8E64-2D90A62FE53C}" srcOrd="0" destOrd="0" presId="urn:microsoft.com/office/officeart/2005/8/layout/hChevron3"/>
    <dgm:cxn modelId="{B2D860ED-DDF1-40FA-8AB5-E981464AD66C}" srcId="{0F5524BD-C18F-45D3-A8ED-8CC08A52F8C9}" destId="{990A4D5E-4723-4833-BA37-938828D9D3BA}" srcOrd="2" destOrd="0" parTransId="{48892A95-92F7-45F6-921A-82E1CE0E29CE}" sibTransId="{E46688AF-BDCD-4CF2-896E-64EBE74382D1}"/>
    <dgm:cxn modelId="{C48507F3-6E29-41BD-B248-E7874A7830F6}" type="presOf" srcId="{D8A265FD-FA33-477C-9CD2-8DC7F228B2A0}" destId="{984B1999-6E99-4F8E-A1BB-0908AD49A9A3}" srcOrd="0" destOrd="0" presId="urn:microsoft.com/office/officeart/2005/8/layout/hChevron3"/>
    <dgm:cxn modelId="{14CA063E-FF9B-4C59-A74B-BE4162BEA739}" type="presParOf" srcId="{3BA738B5-2ABA-43C4-8E64-2D90A62FE53C}" destId="{984B1999-6E99-4F8E-A1BB-0908AD49A9A3}" srcOrd="0" destOrd="0" presId="urn:microsoft.com/office/officeart/2005/8/layout/hChevron3"/>
    <dgm:cxn modelId="{A8AC1FF9-DFC8-4EA3-B5CB-0C0978CA6C91}" type="presParOf" srcId="{3BA738B5-2ABA-43C4-8E64-2D90A62FE53C}" destId="{B7C7E384-6E17-4B72-B04E-79E6526C3275}" srcOrd="1" destOrd="0" presId="urn:microsoft.com/office/officeart/2005/8/layout/hChevron3"/>
    <dgm:cxn modelId="{20BF45B7-39A2-4CA8-A134-A2D99B57C473}" type="presParOf" srcId="{3BA738B5-2ABA-43C4-8E64-2D90A62FE53C}" destId="{2AE79220-2E48-4DF7-8FFA-7CAC53E540B2}" srcOrd="2" destOrd="0" presId="urn:microsoft.com/office/officeart/2005/8/layout/hChevron3"/>
    <dgm:cxn modelId="{DFC9056C-C935-407E-B688-3EFB306A5E53}" type="presParOf" srcId="{3BA738B5-2ABA-43C4-8E64-2D90A62FE53C}" destId="{C5FF274E-007B-4571-B45A-231169E0D294}" srcOrd="3" destOrd="0" presId="urn:microsoft.com/office/officeart/2005/8/layout/hChevron3"/>
    <dgm:cxn modelId="{36FCF574-238D-462E-9FA0-CF0840CA9366}" type="presParOf" srcId="{3BA738B5-2ABA-43C4-8E64-2D90A62FE53C}" destId="{AB5DA26E-145B-4BEF-A0D0-E5C8B9819791}" srcOrd="4" destOrd="0" presId="urn:microsoft.com/office/officeart/2005/8/layout/hChevron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F5524BD-C18F-45D3-A8ED-8CC08A52F8C9}" type="doc">
      <dgm:prSet loTypeId="urn:microsoft.com/office/officeart/2005/8/layout/hChevron3" loCatId="process" qsTypeId="urn:microsoft.com/office/officeart/2005/8/quickstyle/simple1" qsCatId="simple" csTypeId="urn:microsoft.com/office/officeart/2005/8/colors/accent3_3" csCatId="accent3" phldr="1"/>
      <dgm:spPr/>
    </dgm:pt>
    <dgm:pt modelId="{D8A265FD-FA33-477C-9CD2-8DC7F228B2A0}">
      <dgm:prSet phldrT="[Text]" phldr="0" custT="1"/>
      <dgm:spPr/>
      <dgm:t>
        <a:bodyPr/>
        <a:lstStyle/>
        <a:p>
          <a:pPr algn="ctr" rtl="0">
            <a:spcAft>
              <a:spcPct val="35000"/>
            </a:spcAft>
          </a:pPr>
          <a:r>
            <a:rPr lang="en-US" sz="1600" dirty="0">
              <a:latin typeface="Verdana"/>
              <a:ea typeface="ＭＳ Ｐゴシック"/>
            </a:rPr>
            <a:t> </a:t>
          </a:r>
          <a:r>
            <a:rPr lang="en-US" sz="1400" b="1" dirty="0">
              <a:latin typeface="Verdana"/>
              <a:ea typeface="ＭＳ Ｐゴシック"/>
            </a:rPr>
            <a:t>Listen &amp; Learn</a:t>
          </a:r>
          <a:endParaRPr lang="en-US" sz="1400" b="1" dirty="0"/>
        </a:p>
      </dgm:t>
    </dgm:pt>
    <dgm:pt modelId="{D428E5B4-7B5D-4232-B569-72A25C6DD6A8}" type="parTrans" cxnId="{E8B3DB90-44A9-4C9C-807B-5DFD96B9B9F5}">
      <dgm:prSet/>
      <dgm:spPr/>
      <dgm:t>
        <a:bodyPr/>
        <a:lstStyle/>
        <a:p>
          <a:endParaRPr lang="en-US"/>
        </a:p>
      </dgm:t>
    </dgm:pt>
    <dgm:pt modelId="{C266AAA7-891F-4CDA-BD39-50A988B7A73E}" type="sibTrans" cxnId="{E8B3DB90-44A9-4C9C-807B-5DFD96B9B9F5}">
      <dgm:prSet/>
      <dgm:spPr/>
      <dgm:t>
        <a:bodyPr/>
        <a:lstStyle/>
        <a:p>
          <a:endParaRPr lang="en-US"/>
        </a:p>
      </dgm:t>
    </dgm:pt>
    <dgm:pt modelId="{E6067AB9-4029-4618-BC44-CDA5A2F095CE}">
      <dgm:prSet phldrT="[Text]" phldr="0" custT="1"/>
      <dgm:spPr/>
      <dgm:t>
        <a:bodyPr/>
        <a:lstStyle/>
        <a:p>
          <a:pPr algn="ctr" rtl="0">
            <a:spcAft>
              <a:spcPct val="35000"/>
            </a:spcAft>
          </a:pPr>
          <a:r>
            <a:rPr lang="en-US" sz="1400" b="1" dirty="0">
              <a:latin typeface="Verdana"/>
              <a:ea typeface="ＭＳ Ｐゴシック"/>
            </a:rPr>
            <a:t> Shadow &amp; Select</a:t>
          </a:r>
          <a:endParaRPr lang="en-US" sz="1400" b="1" dirty="0"/>
        </a:p>
      </dgm:t>
    </dgm:pt>
    <dgm:pt modelId="{4C658706-E203-4AF5-BB46-29B332AD2AC3}" type="parTrans" cxnId="{A4C3B3CC-4096-4FE7-B8CF-D35F54F1C1BD}">
      <dgm:prSet/>
      <dgm:spPr/>
      <dgm:t>
        <a:bodyPr/>
        <a:lstStyle/>
        <a:p>
          <a:endParaRPr lang="en-US"/>
        </a:p>
      </dgm:t>
    </dgm:pt>
    <dgm:pt modelId="{15ABA10D-CF2F-4CC8-BE5B-FAF1BEBD5302}" type="sibTrans" cxnId="{A4C3B3CC-4096-4FE7-B8CF-D35F54F1C1BD}">
      <dgm:prSet/>
      <dgm:spPr/>
      <dgm:t>
        <a:bodyPr/>
        <a:lstStyle/>
        <a:p>
          <a:endParaRPr lang="en-US"/>
        </a:p>
      </dgm:t>
    </dgm:pt>
    <dgm:pt modelId="{990A4D5E-4723-4833-BA37-938828D9D3BA}">
      <dgm:prSet phldrT="[Text]" phldr="0" custT="1"/>
      <dgm:spPr/>
      <dgm:t>
        <a:bodyPr/>
        <a:lstStyle/>
        <a:p>
          <a:pPr algn="ctr" rtl="0">
            <a:spcAft>
              <a:spcPct val="35000"/>
            </a:spcAft>
          </a:pPr>
          <a:r>
            <a:rPr lang="en-US" sz="1400" b="1" dirty="0">
              <a:latin typeface="Verdana"/>
              <a:ea typeface="ＭＳ Ｐゴシック"/>
            </a:rPr>
            <a:t>Lead &amp; Execute</a:t>
          </a:r>
          <a:endParaRPr lang="en-US" sz="1400" b="1" dirty="0"/>
        </a:p>
      </dgm:t>
    </dgm:pt>
    <dgm:pt modelId="{48892A95-92F7-45F6-921A-82E1CE0E29CE}" type="parTrans" cxnId="{B2D860ED-DDF1-40FA-8AB5-E981464AD66C}">
      <dgm:prSet/>
      <dgm:spPr/>
      <dgm:t>
        <a:bodyPr/>
        <a:lstStyle/>
        <a:p>
          <a:endParaRPr lang="en-US"/>
        </a:p>
      </dgm:t>
    </dgm:pt>
    <dgm:pt modelId="{E46688AF-BDCD-4CF2-896E-64EBE74382D1}" type="sibTrans" cxnId="{B2D860ED-DDF1-40FA-8AB5-E981464AD66C}">
      <dgm:prSet/>
      <dgm:spPr/>
      <dgm:t>
        <a:bodyPr/>
        <a:lstStyle/>
        <a:p>
          <a:endParaRPr lang="en-US"/>
        </a:p>
      </dgm:t>
    </dgm:pt>
    <dgm:pt modelId="{DB71FAFB-1797-4181-B28A-13F312D281A6}">
      <dgm:prSet phldrT="[Text]" phldr="0" custT="1"/>
      <dgm:spPr/>
      <dgm:t>
        <a:bodyPr/>
        <a:lstStyle/>
        <a:p>
          <a:pPr algn="ctr">
            <a:spcAft>
              <a:spcPts val="0"/>
            </a:spcAft>
          </a:pPr>
          <a:r>
            <a:rPr lang="en-US" sz="1400" dirty="0">
              <a:latin typeface="Verdana"/>
              <a:ea typeface="ＭＳ Ｐゴシック"/>
            </a:rPr>
            <a:t>Orientation</a:t>
          </a:r>
        </a:p>
      </dgm:t>
    </dgm:pt>
    <dgm:pt modelId="{C459BFBB-37A0-4855-83C9-51B526FF2EED}" type="parTrans" cxnId="{E6E2C561-786B-4872-BEEC-EBAA13B50B68}">
      <dgm:prSet/>
      <dgm:spPr/>
      <dgm:t>
        <a:bodyPr/>
        <a:lstStyle/>
        <a:p>
          <a:endParaRPr lang="en-US"/>
        </a:p>
      </dgm:t>
    </dgm:pt>
    <dgm:pt modelId="{7155B191-2C26-4E58-9F82-9EADD9BB5BFE}" type="sibTrans" cxnId="{E6E2C561-786B-4872-BEEC-EBAA13B50B68}">
      <dgm:prSet/>
      <dgm:spPr/>
      <dgm:t>
        <a:bodyPr/>
        <a:lstStyle/>
        <a:p>
          <a:endParaRPr lang="en-US"/>
        </a:p>
      </dgm:t>
    </dgm:pt>
    <dgm:pt modelId="{8BA44251-84C8-4B5B-884D-B3F15E618EDD}">
      <dgm:prSet phldrT="[Text]" phldr="0" custT="1"/>
      <dgm:spPr/>
      <dgm:t>
        <a:bodyPr/>
        <a:lstStyle/>
        <a:p>
          <a:pPr algn="ctr" rtl="0">
            <a:spcAft>
              <a:spcPts val="0"/>
            </a:spcAft>
          </a:pPr>
          <a:r>
            <a:rPr lang="en-US" sz="1400" dirty="0">
              <a:latin typeface="Verdana"/>
              <a:ea typeface="ＭＳ Ｐゴシック"/>
            </a:rPr>
            <a:t>Facility tours</a:t>
          </a:r>
        </a:p>
      </dgm:t>
    </dgm:pt>
    <dgm:pt modelId="{C1C0B6B1-7CB2-4CCC-A71B-B887801CC225}" type="parTrans" cxnId="{1529F330-04E0-4926-882C-1F773BF9B8CD}">
      <dgm:prSet/>
      <dgm:spPr/>
      <dgm:t>
        <a:bodyPr/>
        <a:lstStyle/>
        <a:p>
          <a:endParaRPr lang="en-US"/>
        </a:p>
      </dgm:t>
    </dgm:pt>
    <dgm:pt modelId="{DC21F5F8-7BE7-430A-A74E-7AA716AE6C63}" type="sibTrans" cxnId="{1529F330-04E0-4926-882C-1F773BF9B8CD}">
      <dgm:prSet/>
      <dgm:spPr/>
      <dgm:t>
        <a:bodyPr/>
        <a:lstStyle/>
        <a:p>
          <a:endParaRPr lang="en-US"/>
        </a:p>
      </dgm:t>
    </dgm:pt>
    <dgm:pt modelId="{82828719-4CB2-4AA6-A0D9-DFCF9ACD4965}">
      <dgm:prSet phldrT="[Text]" phldr="0" custT="1"/>
      <dgm:spPr/>
      <dgm:t>
        <a:bodyPr/>
        <a:lstStyle/>
        <a:p>
          <a:pPr algn="ctr" rtl="0">
            <a:spcAft>
              <a:spcPts val="0"/>
            </a:spcAft>
          </a:pPr>
          <a:r>
            <a:rPr lang="en-US" sz="1400" dirty="0">
              <a:latin typeface="Verdana"/>
              <a:ea typeface="ＭＳ Ｐゴシック"/>
            </a:rPr>
            <a:t>Financial intro</a:t>
          </a:r>
        </a:p>
      </dgm:t>
    </dgm:pt>
    <dgm:pt modelId="{4AE771DC-F248-454C-AFC2-F348BA3E7E95}" type="parTrans" cxnId="{D699724C-27BA-4AF5-AF79-98E1DE4D3FAC}">
      <dgm:prSet/>
      <dgm:spPr/>
      <dgm:t>
        <a:bodyPr/>
        <a:lstStyle/>
        <a:p>
          <a:endParaRPr lang="en-US"/>
        </a:p>
      </dgm:t>
    </dgm:pt>
    <dgm:pt modelId="{FE17557A-ACEB-4056-831E-215789AD591E}" type="sibTrans" cxnId="{D699724C-27BA-4AF5-AF79-98E1DE4D3FAC}">
      <dgm:prSet/>
      <dgm:spPr/>
      <dgm:t>
        <a:bodyPr/>
        <a:lstStyle/>
        <a:p>
          <a:endParaRPr lang="en-US"/>
        </a:p>
      </dgm:t>
    </dgm:pt>
    <dgm:pt modelId="{0DACD57D-710F-4157-897E-4D771FFB07E4}">
      <dgm:prSet phldrT="[Text]" phldr="0" custT="1"/>
      <dgm:spPr/>
      <dgm:t>
        <a:bodyPr/>
        <a:lstStyle/>
        <a:p>
          <a:pPr algn="ctr" rtl="0">
            <a:spcAft>
              <a:spcPts val="0"/>
            </a:spcAft>
          </a:pPr>
          <a:r>
            <a:rPr lang="en-US" sz="1400" dirty="0">
              <a:latin typeface="Verdana"/>
              <a:ea typeface="ＭＳ Ｐゴシック"/>
            </a:rPr>
            <a:t>Mentor matching</a:t>
          </a:r>
        </a:p>
      </dgm:t>
    </dgm:pt>
    <dgm:pt modelId="{0A7F8808-20CD-4C42-A56D-CC2F6C0E3354}" type="parTrans" cxnId="{85C1D7B8-8702-4482-B719-2DA80D9C8B68}">
      <dgm:prSet/>
      <dgm:spPr/>
      <dgm:t>
        <a:bodyPr/>
        <a:lstStyle/>
        <a:p>
          <a:endParaRPr lang="en-US"/>
        </a:p>
      </dgm:t>
    </dgm:pt>
    <dgm:pt modelId="{848A6FF4-B5D3-4186-8AD2-FE0C1E4EE019}" type="sibTrans" cxnId="{85C1D7B8-8702-4482-B719-2DA80D9C8B68}">
      <dgm:prSet/>
      <dgm:spPr/>
      <dgm:t>
        <a:bodyPr/>
        <a:lstStyle/>
        <a:p>
          <a:endParaRPr lang="en-US"/>
        </a:p>
      </dgm:t>
    </dgm:pt>
    <dgm:pt modelId="{862187DE-C8BE-421E-A390-0ACE0F8C7DE0}">
      <dgm:prSet phldrT="[Text]" phldr="0" custT="1"/>
      <dgm:spPr/>
      <dgm:t>
        <a:bodyPr/>
        <a:lstStyle/>
        <a:p>
          <a:pPr algn="ctr" rtl="0">
            <a:spcAft>
              <a:spcPts val="0"/>
            </a:spcAft>
          </a:pPr>
          <a:r>
            <a:rPr lang="en-US" sz="1400" dirty="0">
              <a:latin typeface="Verdana"/>
              <a:ea typeface="ＭＳ Ｐゴシック"/>
            </a:rPr>
            <a:t>Shadow sub-committees</a:t>
          </a:r>
        </a:p>
      </dgm:t>
    </dgm:pt>
    <dgm:pt modelId="{CD4BF27C-8783-4BFF-B4E2-8A72A1D27F51}" type="parTrans" cxnId="{71421867-D904-479D-A91D-AC5E0837C49C}">
      <dgm:prSet/>
      <dgm:spPr/>
      <dgm:t>
        <a:bodyPr/>
        <a:lstStyle/>
        <a:p>
          <a:endParaRPr lang="en-US"/>
        </a:p>
      </dgm:t>
    </dgm:pt>
    <dgm:pt modelId="{C26B3F44-EAEF-4DB9-9ABC-6A8494EB73C1}" type="sibTrans" cxnId="{71421867-D904-479D-A91D-AC5E0837C49C}">
      <dgm:prSet/>
      <dgm:spPr/>
      <dgm:t>
        <a:bodyPr/>
        <a:lstStyle/>
        <a:p>
          <a:endParaRPr lang="en-US"/>
        </a:p>
      </dgm:t>
    </dgm:pt>
    <dgm:pt modelId="{662BE557-F77B-4162-8D8A-AA2724A71AC5}">
      <dgm:prSet phldrT="[Text]" phldr="0" custT="1"/>
      <dgm:spPr/>
      <dgm:t>
        <a:bodyPr/>
        <a:lstStyle/>
        <a:p>
          <a:pPr algn="ctr" rtl="0">
            <a:spcAft>
              <a:spcPts val="0"/>
            </a:spcAft>
          </a:pPr>
          <a:r>
            <a:rPr lang="en-US" sz="1400" dirty="0">
              <a:latin typeface="Verdana"/>
              <a:ea typeface="ＭＳ Ｐゴシック"/>
            </a:rPr>
            <a:t>Find personal interests</a:t>
          </a:r>
        </a:p>
      </dgm:t>
    </dgm:pt>
    <dgm:pt modelId="{C5C68D74-BF97-48B1-B899-63E5E50FBABA}" type="parTrans" cxnId="{C711ED14-B8FA-4BD2-9D9C-E112601C99C0}">
      <dgm:prSet/>
      <dgm:spPr/>
      <dgm:t>
        <a:bodyPr/>
        <a:lstStyle/>
        <a:p>
          <a:endParaRPr lang="en-US"/>
        </a:p>
      </dgm:t>
    </dgm:pt>
    <dgm:pt modelId="{78F91B85-D915-4A13-A447-3E566C046C89}" type="sibTrans" cxnId="{C711ED14-B8FA-4BD2-9D9C-E112601C99C0}">
      <dgm:prSet/>
      <dgm:spPr/>
      <dgm:t>
        <a:bodyPr/>
        <a:lstStyle/>
        <a:p>
          <a:endParaRPr lang="en-US"/>
        </a:p>
      </dgm:t>
    </dgm:pt>
    <dgm:pt modelId="{B1A504BE-98A5-414B-A6E3-6906B7F64E26}">
      <dgm:prSet phldrT="[Text]" phldr="0" custT="1"/>
      <dgm:spPr/>
      <dgm:t>
        <a:bodyPr/>
        <a:lstStyle/>
        <a:p>
          <a:pPr algn="ctr" rtl="0">
            <a:spcAft>
              <a:spcPts val="0"/>
            </a:spcAft>
          </a:pPr>
          <a:r>
            <a:rPr lang="en-US" sz="1400" dirty="0">
              <a:latin typeface="Verdana"/>
              <a:ea typeface="ＭＳ Ｐゴシック"/>
            </a:rPr>
            <a:t>Choose committee</a:t>
          </a:r>
        </a:p>
      </dgm:t>
    </dgm:pt>
    <dgm:pt modelId="{76EDC9EF-E1DB-4DB6-A014-94A182CD68E2}" type="parTrans" cxnId="{9BC0A901-F108-42B8-8701-7B1276F05847}">
      <dgm:prSet/>
      <dgm:spPr/>
      <dgm:t>
        <a:bodyPr/>
        <a:lstStyle/>
        <a:p>
          <a:endParaRPr lang="en-US"/>
        </a:p>
      </dgm:t>
    </dgm:pt>
    <dgm:pt modelId="{6CC61223-0521-4C36-AB32-0847A2702C93}" type="sibTrans" cxnId="{9BC0A901-F108-42B8-8701-7B1276F05847}">
      <dgm:prSet/>
      <dgm:spPr/>
      <dgm:t>
        <a:bodyPr/>
        <a:lstStyle/>
        <a:p>
          <a:endParaRPr lang="en-US"/>
        </a:p>
      </dgm:t>
    </dgm:pt>
    <dgm:pt modelId="{DBBDB373-241A-46C8-A7C9-B90CFAA97E96}">
      <dgm:prSet phldrT="[Text]" phldr="0" custT="1"/>
      <dgm:spPr/>
      <dgm:t>
        <a:bodyPr/>
        <a:lstStyle/>
        <a:p>
          <a:pPr algn="ctr" rtl="0">
            <a:spcAft>
              <a:spcPts val="0"/>
            </a:spcAft>
          </a:pPr>
          <a:r>
            <a:rPr lang="en-US" sz="1400" dirty="0">
              <a:latin typeface="Verdana"/>
              <a:ea typeface="ＭＳ Ｐゴシック"/>
            </a:rPr>
            <a:t>Co-author goals</a:t>
          </a:r>
        </a:p>
      </dgm:t>
    </dgm:pt>
    <dgm:pt modelId="{298B15DB-0677-4FBD-BD0B-CF90A612BC01}" type="parTrans" cxnId="{42C3DF41-8249-4A0D-90D8-51DD0E7BB516}">
      <dgm:prSet/>
      <dgm:spPr/>
      <dgm:t>
        <a:bodyPr/>
        <a:lstStyle/>
        <a:p>
          <a:endParaRPr lang="en-US"/>
        </a:p>
      </dgm:t>
    </dgm:pt>
    <dgm:pt modelId="{A6D729E4-98CC-4A78-8CF0-51B1624FA483}" type="sibTrans" cxnId="{42C3DF41-8249-4A0D-90D8-51DD0E7BB516}">
      <dgm:prSet/>
      <dgm:spPr/>
      <dgm:t>
        <a:bodyPr/>
        <a:lstStyle/>
        <a:p>
          <a:endParaRPr lang="en-US"/>
        </a:p>
      </dgm:t>
    </dgm:pt>
    <dgm:pt modelId="{46AA938E-D418-4429-BE73-B876491E9C04}">
      <dgm:prSet phldrT="[Text]" phldr="0" custT="1"/>
      <dgm:spPr/>
      <dgm:t>
        <a:bodyPr/>
        <a:lstStyle/>
        <a:p>
          <a:pPr algn="ctr" rtl="0">
            <a:spcAft>
              <a:spcPts val="0"/>
            </a:spcAft>
          </a:pPr>
          <a:r>
            <a:rPr lang="en-US" sz="1400" dirty="0">
              <a:latin typeface="Verdana"/>
              <a:ea typeface="ＭＳ Ｐゴシック"/>
            </a:rPr>
            <a:t>Co-author goals</a:t>
          </a:r>
        </a:p>
      </dgm:t>
    </dgm:pt>
    <dgm:pt modelId="{4982B9B9-00B6-4719-AFB0-3A896A82C18B}" type="parTrans" cxnId="{84B33773-5E7F-4FF7-9553-ED0E801E9244}">
      <dgm:prSet/>
      <dgm:spPr/>
      <dgm:t>
        <a:bodyPr/>
        <a:lstStyle/>
        <a:p>
          <a:endParaRPr lang="en-US"/>
        </a:p>
      </dgm:t>
    </dgm:pt>
    <dgm:pt modelId="{EB74A64E-676F-4ECD-9E44-F0D74DADEBD9}" type="sibTrans" cxnId="{84B33773-5E7F-4FF7-9553-ED0E801E9244}">
      <dgm:prSet/>
      <dgm:spPr/>
      <dgm:t>
        <a:bodyPr/>
        <a:lstStyle/>
        <a:p>
          <a:endParaRPr lang="en-US"/>
        </a:p>
      </dgm:t>
    </dgm:pt>
    <dgm:pt modelId="{A35D199E-8BB2-46B7-8FC7-CCAA0A08F7B6}">
      <dgm:prSet phldrT="[Text]" phldr="0" custT="1"/>
      <dgm:spPr/>
      <dgm:t>
        <a:bodyPr/>
        <a:lstStyle/>
        <a:p>
          <a:pPr algn="ctr" rtl="0">
            <a:spcAft>
              <a:spcPts val="0"/>
            </a:spcAft>
          </a:pPr>
          <a:r>
            <a:rPr lang="en-US" sz="1400" dirty="0">
              <a:latin typeface="Verdana"/>
              <a:ea typeface="ＭＳ Ｐゴシック"/>
            </a:rPr>
            <a:t>Chair/co-chair teen program goals</a:t>
          </a:r>
        </a:p>
      </dgm:t>
    </dgm:pt>
    <dgm:pt modelId="{54DE5248-3B88-490A-8921-B7E5E985E6D4}" type="parTrans" cxnId="{0187F370-A7BE-4E09-9B31-0C0DBABB7588}">
      <dgm:prSet/>
      <dgm:spPr/>
      <dgm:t>
        <a:bodyPr/>
        <a:lstStyle/>
        <a:p>
          <a:endParaRPr lang="en-US"/>
        </a:p>
      </dgm:t>
    </dgm:pt>
    <dgm:pt modelId="{5B294A78-4A4F-4454-AC00-F15669445167}" type="sibTrans" cxnId="{0187F370-A7BE-4E09-9B31-0C0DBABB7588}">
      <dgm:prSet/>
      <dgm:spPr/>
      <dgm:t>
        <a:bodyPr/>
        <a:lstStyle/>
        <a:p>
          <a:endParaRPr lang="en-US"/>
        </a:p>
      </dgm:t>
    </dgm:pt>
    <dgm:pt modelId="{FEA7FFEA-852B-4844-A1FB-ACEDE9F25D7C}">
      <dgm:prSet phldrT="[Text]" phldr="0" custT="1"/>
      <dgm:spPr/>
      <dgm:t>
        <a:bodyPr/>
        <a:lstStyle/>
        <a:p>
          <a:pPr algn="ctr">
            <a:spcAft>
              <a:spcPts val="0"/>
            </a:spcAft>
          </a:pPr>
          <a:endParaRPr lang="en-US" sz="1400" dirty="0">
            <a:latin typeface="Verdana"/>
            <a:ea typeface="ＭＳ Ｐゴシック"/>
          </a:endParaRPr>
        </a:p>
      </dgm:t>
    </dgm:pt>
    <dgm:pt modelId="{8DB7FBD8-08AF-4874-8600-165101A195F7}" type="parTrans" cxnId="{B7F025A3-002B-4E7E-A0A3-90E21814389B}">
      <dgm:prSet/>
      <dgm:spPr/>
      <dgm:t>
        <a:bodyPr/>
        <a:lstStyle/>
        <a:p>
          <a:endParaRPr lang="en-US"/>
        </a:p>
      </dgm:t>
    </dgm:pt>
    <dgm:pt modelId="{B24EF4A2-182B-4C19-B9D1-67A5BE80D1A7}" type="sibTrans" cxnId="{B7F025A3-002B-4E7E-A0A3-90E21814389B}">
      <dgm:prSet/>
      <dgm:spPr/>
      <dgm:t>
        <a:bodyPr/>
        <a:lstStyle/>
        <a:p>
          <a:endParaRPr lang="en-US"/>
        </a:p>
      </dgm:t>
    </dgm:pt>
    <dgm:pt modelId="{7267C751-64D2-4CE0-810E-E980E1765816}">
      <dgm:prSet phldrT="[Text]" phldr="0" custT="1"/>
      <dgm:spPr/>
      <dgm:t>
        <a:bodyPr/>
        <a:lstStyle/>
        <a:p>
          <a:pPr algn="ctr">
            <a:spcAft>
              <a:spcPts val="0"/>
            </a:spcAft>
          </a:pPr>
          <a:endParaRPr lang="en-US" sz="1400" dirty="0">
            <a:latin typeface="Verdana"/>
            <a:ea typeface="ＭＳ Ｐゴシック"/>
          </a:endParaRPr>
        </a:p>
      </dgm:t>
    </dgm:pt>
    <dgm:pt modelId="{A13AC79A-E5FC-42B1-83FC-4344F623CE85}" type="parTrans" cxnId="{484D6681-D739-45AE-A02A-990953264503}">
      <dgm:prSet/>
      <dgm:spPr/>
      <dgm:t>
        <a:bodyPr/>
        <a:lstStyle/>
        <a:p>
          <a:endParaRPr lang="en-US"/>
        </a:p>
      </dgm:t>
    </dgm:pt>
    <dgm:pt modelId="{2D753A67-8604-4CCD-AA61-B9C15D2E8D0C}" type="sibTrans" cxnId="{484D6681-D739-45AE-A02A-990953264503}">
      <dgm:prSet/>
      <dgm:spPr/>
      <dgm:t>
        <a:bodyPr/>
        <a:lstStyle/>
        <a:p>
          <a:endParaRPr lang="en-US"/>
        </a:p>
      </dgm:t>
    </dgm:pt>
    <dgm:pt modelId="{188C3087-4F5A-4451-94C1-1FF6AA1907BF}">
      <dgm:prSet phldrT="[Text]" phldr="0" custT="1"/>
      <dgm:spPr/>
      <dgm:t>
        <a:bodyPr/>
        <a:lstStyle/>
        <a:p>
          <a:pPr algn="ctr">
            <a:spcAft>
              <a:spcPts val="0"/>
            </a:spcAft>
          </a:pPr>
          <a:endParaRPr lang="en-US" sz="1400" dirty="0">
            <a:latin typeface="Verdana"/>
            <a:ea typeface="ＭＳ Ｐゴシック"/>
          </a:endParaRPr>
        </a:p>
      </dgm:t>
    </dgm:pt>
    <dgm:pt modelId="{23F828F5-5D1E-4782-994E-4AE1E165235A}" type="parTrans" cxnId="{32C01D37-088F-47CF-B75A-B9A4D4CE8ABC}">
      <dgm:prSet/>
      <dgm:spPr/>
      <dgm:t>
        <a:bodyPr/>
        <a:lstStyle/>
        <a:p>
          <a:endParaRPr lang="en-US"/>
        </a:p>
      </dgm:t>
    </dgm:pt>
    <dgm:pt modelId="{B4EB72F6-104F-42A0-940E-7848F432E5CD}" type="sibTrans" cxnId="{32C01D37-088F-47CF-B75A-B9A4D4CE8ABC}">
      <dgm:prSet/>
      <dgm:spPr/>
      <dgm:t>
        <a:bodyPr/>
        <a:lstStyle/>
        <a:p>
          <a:endParaRPr lang="en-US"/>
        </a:p>
      </dgm:t>
    </dgm:pt>
    <dgm:pt modelId="{0599A8E1-E69E-4827-8A33-CDF222F15995}">
      <dgm:prSet phldrT="[Text]" phldr="0" custT="1"/>
      <dgm:spPr/>
      <dgm:t>
        <a:bodyPr/>
        <a:lstStyle/>
        <a:p>
          <a:pPr algn="ctr">
            <a:spcAft>
              <a:spcPts val="0"/>
            </a:spcAft>
          </a:pPr>
          <a:endParaRPr lang="en-US" sz="1400" dirty="0">
            <a:latin typeface="Verdana"/>
            <a:ea typeface="ＭＳ Ｐゴシック"/>
          </a:endParaRPr>
        </a:p>
      </dgm:t>
    </dgm:pt>
    <dgm:pt modelId="{BD0B3D41-7F22-41AF-A181-45AF357F1A95}" type="parTrans" cxnId="{06E0DD56-44B1-4A50-8857-68BBC1469339}">
      <dgm:prSet/>
      <dgm:spPr/>
      <dgm:t>
        <a:bodyPr/>
        <a:lstStyle/>
        <a:p>
          <a:endParaRPr lang="en-US"/>
        </a:p>
      </dgm:t>
    </dgm:pt>
    <dgm:pt modelId="{BE4138AC-41A8-4732-B703-DFBF0869CC85}" type="sibTrans" cxnId="{06E0DD56-44B1-4A50-8857-68BBC1469339}">
      <dgm:prSet/>
      <dgm:spPr/>
      <dgm:t>
        <a:bodyPr/>
        <a:lstStyle/>
        <a:p>
          <a:endParaRPr lang="en-US"/>
        </a:p>
      </dgm:t>
    </dgm:pt>
    <dgm:pt modelId="{21988F60-05DF-49CF-847D-A65E6DBCEA89}">
      <dgm:prSet phldrT="[Text]" phldr="0" custT="1"/>
      <dgm:spPr/>
      <dgm:t>
        <a:bodyPr/>
        <a:lstStyle/>
        <a:p>
          <a:pPr algn="ctr">
            <a:spcAft>
              <a:spcPts val="0"/>
            </a:spcAft>
          </a:pPr>
          <a:endParaRPr lang="en-US" sz="1400" dirty="0">
            <a:latin typeface="Verdana"/>
            <a:ea typeface="ＭＳ Ｐゴシック"/>
          </a:endParaRPr>
        </a:p>
      </dgm:t>
    </dgm:pt>
    <dgm:pt modelId="{86857FBE-7430-40BD-B1AE-858BC05455D1}" type="parTrans" cxnId="{0700177B-2A93-47B0-AA3A-EDB9848D7B97}">
      <dgm:prSet/>
      <dgm:spPr/>
      <dgm:t>
        <a:bodyPr/>
        <a:lstStyle/>
        <a:p>
          <a:endParaRPr lang="en-US"/>
        </a:p>
      </dgm:t>
    </dgm:pt>
    <dgm:pt modelId="{F0694C90-756E-4FBA-A5DE-911089B31F52}" type="sibTrans" cxnId="{0700177B-2A93-47B0-AA3A-EDB9848D7B97}">
      <dgm:prSet/>
      <dgm:spPr/>
      <dgm:t>
        <a:bodyPr/>
        <a:lstStyle/>
        <a:p>
          <a:endParaRPr lang="en-US"/>
        </a:p>
      </dgm:t>
    </dgm:pt>
    <dgm:pt modelId="{041D86A6-C864-4BCC-88CB-807957337031}">
      <dgm:prSet phldrT="[Text]" phldr="0"/>
      <dgm:spPr/>
      <dgm:t>
        <a:bodyPr/>
        <a:lstStyle/>
        <a:p>
          <a:pPr algn="l">
            <a:spcAft>
              <a:spcPct val="15000"/>
            </a:spcAft>
          </a:pPr>
          <a:endParaRPr lang="en-US" sz="1000" dirty="0">
            <a:latin typeface="Verdana"/>
            <a:ea typeface="ＭＳ Ｐゴシック"/>
          </a:endParaRPr>
        </a:p>
      </dgm:t>
    </dgm:pt>
    <dgm:pt modelId="{7774FFFF-4DFB-438D-9081-360D181797A4}" type="parTrans" cxnId="{45EAF06E-5696-402A-BDAB-5D778A793EBE}">
      <dgm:prSet/>
      <dgm:spPr/>
      <dgm:t>
        <a:bodyPr/>
        <a:lstStyle/>
        <a:p>
          <a:endParaRPr lang="en-US"/>
        </a:p>
      </dgm:t>
    </dgm:pt>
    <dgm:pt modelId="{415A44F1-3450-46A2-B043-E5790BBB8104}" type="sibTrans" cxnId="{45EAF06E-5696-402A-BDAB-5D778A793EBE}">
      <dgm:prSet/>
      <dgm:spPr/>
      <dgm:t>
        <a:bodyPr/>
        <a:lstStyle/>
        <a:p>
          <a:endParaRPr lang="en-US"/>
        </a:p>
      </dgm:t>
    </dgm:pt>
    <dgm:pt modelId="{9123B7FA-2049-43D4-9840-22CCFF98D273}">
      <dgm:prSet phldrT="[Text]" phldr="0" custT="1"/>
      <dgm:spPr/>
      <dgm:t>
        <a:bodyPr/>
        <a:lstStyle/>
        <a:p>
          <a:pPr algn="ctr">
            <a:spcAft>
              <a:spcPts val="0"/>
            </a:spcAft>
          </a:pPr>
          <a:endParaRPr lang="en-US" sz="1400" dirty="0">
            <a:latin typeface="Verdana"/>
            <a:ea typeface="ＭＳ Ｐゴシック"/>
          </a:endParaRPr>
        </a:p>
      </dgm:t>
    </dgm:pt>
    <dgm:pt modelId="{C427E57C-A545-4659-BBF0-FD84AEF8B554}" type="parTrans" cxnId="{D51A9C81-4793-4386-A8CC-1D70DB5C837A}">
      <dgm:prSet/>
      <dgm:spPr/>
      <dgm:t>
        <a:bodyPr/>
        <a:lstStyle/>
        <a:p>
          <a:endParaRPr lang="en-US"/>
        </a:p>
      </dgm:t>
    </dgm:pt>
    <dgm:pt modelId="{FCC5C764-59A9-46AA-B568-68A2821C476D}" type="sibTrans" cxnId="{D51A9C81-4793-4386-A8CC-1D70DB5C837A}">
      <dgm:prSet/>
      <dgm:spPr/>
      <dgm:t>
        <a:bodyPr/>
        <a:lstStyle/>
        <a:p>
          <a:endParaRPr lang="en-US"/>
        </a:p>
      </dgm:t>
    </dgm:pt>
    <dgm:pt modelId="{8252E4DD-3E55-4A93-96E0-69CBC54F8493}">
      <dgm:prSet phldrT="[Text]" phldr="0" custT="1"/>
      <dgm:spPr/>
      <dgm:t>
        <a:bodyPr/>
        <a:lstStyle/>
        <a:p>
          <a:pPr algn="ctr">
            <a:spcAft>
              <a:spcPts val="0"/>
            </a:spcAft>
          </a:pPr>
          <a:endParaRPr lang="en-US" sz="1400" dirty="0">
            <a:latin typeface="Verdana"/>
            <a:ea typeface="ＭＳ Ｐゴシック"/>
          </a:endParaRPr>
        </a:p>
      </dgm:t>
    </dgm:pt>
    <dgm:pt modelId="{16444FB0-1115-4299-9E21-E0A14D076392}" type="parTrans" cxnId="{09957133-4732-499B-9544-F7B4E0211588}">
      <dgm:prSet/>
      <dgm:spPr/>
      <dgm:t>
        <a:bodyPr/>
        <a:lstStyle/>
        <a:p>
          <a:endParaRPr lang="en-US"/>
        </a:p>
      </dgm:t>
    </dgm:pt>
    <dgm:pt modelId="{758A3484-6C60-480E-AE96-BEBB5B6C6CCF}" type="sibTrans" cxnId="{09957133-4732-499B-9544-F7B4E0211588}">
      <dgm:prSet/>
      <dgm:spPr/>
      <dgm:t>
        <a:bodyPr/>
        <a:lstStyle/>
        <a:p>
          <a:endParaRPr lang="en-US"/>
        </a:p>
      </dgm:t>
    </dgm:pt>
    <dgm:pt modelId="{3BA738B5-2ABA-43C4-8E64-2D90A62FE53C}" type="pres">
      <dgm:prSet presAssocID="{0F5524BD-C18F-45D3-A8ED-8CC08A52F8C9}" presName="Name0" presStyleCnt="0">
        <dgm:presLayoutVars>
          <dgm:dir/>
          <dgm:resizeHandles val="exact"/>
        </dgm:presLayoutVars>
      </dgm:prSet>
      <dgm:spPr/>
    </dgm:pt>
    <dgm:pt modelId="{F6B1EDE5-4963-4474-9D2D-2F4D1657DEF2}" type="pres">
      <dgm:prSet presAssocID="{D8A265FD-FA33-477C-9CD2-8DC7F228B2A0}" presName="parAndChTx" presStyleLbl="node1" presStyleIdx="0" presStyleCnt="3">
        <dgm:presLayoutVars>
          <dgm:bulletEnabled val="1"/>
        </dgm:presLayoutVars>
      </dgm:prSet>
      <dgm:spPr/>
    </dgm:pt>
    <dgm:pt modelId="{44FC8E39-BBBE-4E6D-AC15-DE5CD6F4263C}" type="pres">
      <dgm:prSet presAssocID="{C266AAA7-891F-4CDA-BD39-50A988B7A73E}" presName="parAndChSpace" presStyleCnt="0"/>
      <dgm:spPr/>
    </dgm:pt>
    <dgm:pt modelId="{4B462B11-08CE-4C71-9F42-79D000CB5902}" type="pres">
      <dgm:prSet presAssocID="{E6067AB9-4029-4618-BC44-CDA5A2F095CE}" presName="parAndChTx" presStyleLbl="node1" presStyleIdx="1" presStyleCnt="3">
        <dgm:presLayoutVars>
          <dgm:bulletEnabled val="1"/>
        </dgm:presLayoutVars>
      </dgm:prSet>
      <dgm:spPr/>
    </dgm:pt>
    <dgm:pt modelId="{4AEE2945-80FE-405B-A391-6B1163F2F187}" type="pres">
      <dgm:prSet presAssocID="{15ABA10D-CF2F-4CC8-BE5B-FAF1BEBD5302}" presName="parAndChSpace" presStyleCnt="0"/>
      <dgm:spPr/>
    </dgm:pt>
    <dgm:pt modelId="{7765CE30-EF9C-4193-BC45-B3D0BCCCA7E4}" type="pres">
      <dgm:prSet presAssocID="{990A4D5E-4723-4833-BA37-938828D9D3BA}" presName="parAndChTx" presStyleLbl="node1" presStyleIdx="2" presStyleCnt="3">
        <dgm:presLayoutVars>
          <dgm:bulletEnabled val="1"/>
        </dgm:presLayoutVars>
      </dgm:prSet>
      <dgm:spPr/>
    </dgm:pt>
  </dgm:ptLst>
  <dgm:cxnLst>
    <dgm:cxn modelId="{9BC0A901-F108-42B8-8701-7B1276F05847}" srcId="{990A4D5E-4723-4833-BA37-938828D9D3BA}" destId="{B1A504BE-98A5-414B-A6E3-6906B7F64E26}" srcOrd="0" destOrd="0" parTransId="{76EDC9EF-E1DB-4DB6-A014-94A182CD68E2}" sibTransId="{6CC61223-0521-4C36-AB32-0847A2702C93}"/>
    <dgm:cxn modelId="{C711ED14-B8FA-4BD2-9D9C-E112601C99C0}" srcId="{E6067AB9-4029-4618-BC44-CDA5A2F095CE}" destId="{662BE557-F77B-4162-8D8A-AA2724A71AC5}" srcOrd="2" destOrd="0" parTransId="{C5C68D74-BF97-48B1-B899-63E5E50FBABA}" sibTransId="{78F91B85-D915-4A13-A447-3E566C046C89}"/>
    <dgm:cxn modelId="{D6993D16-2E72-47B7-8156-5E1CFA7B03F9}" type="presOf" srcId="{862187DE-C8BE-421E-A390-0ACE0F8C7DE0}" destId="{4B462B11-08CE-4C71-9F42-79D000CB5902}" srcOrd="0" destOrd="1" presId="urn:microsoft.com/office/officeart/2005/8/layout/hChevron3"/>
    <dgm:cxn modelId="{7E081023-0633-41E2-A91C-958C2E4B3E3C}" type="presOf" srcId="{A35D199E-8BB2-46B7-8FC7-CCAA0A08F7B6}" destId="{7765CE30-EF9C-4193-BC45-B3D0BCCCA7E4}" srcOrd="0" destOrd="5" presId="urn:microsoft.com/office/officeart/2005/8/layout/hChevron3"/>
    <dgm:cxn modelId="{0CCD2D23-255A-4541-81E4-745BD17F4414}" type="presOf" srcId="{DB71FAFB-1797-4181-B28A-13F312D281A6}" destId="{F6B1EDE5-4963-4474-9D2D-2F4D1657DEF2}" srcOrd="0" destOrd="1" presId="urn:microsoft.com/office/officeart/2005/8/layout/hChevron3"/>
    <dgm:cxn modelId="{CF895923-969A-41A9-B094-1B1E6A509B08}" type="presOf" srcId="{0599A8E1-E69E-4827-8A33-CDF222F15995}" destId="{4B462B11-08CE-4C71-9F42-79D000CB5902}" srcOrd="0" destOrd="2" presId="urn:microsoft.com/office/officeart/2005/8/layout/hChevron3"/>
    <dgm:cxn modelId="{EB7C1C28-21A3-4297-B862-EEB11B767313}" type="presOf" srcId="{188C3087-4F5A-4451-94C1-1FF6AA1907BF}" destId="{F6B1EDE5-4963-4474-9D2D-2F4D1657DEF2}" srcOrd="0" destOrd="6" presId="urn:microsoft.com/office/officeart/2005/8/layout/hChevron3"/>
    <dgm:cxn modelId="{1529F330-04E0-4926-882C-1F773BF9B8CD}" srcId="{D8A265FD-FA33-477C-9CD2-8DC7F228B2A0}" destId="{8BA44251-84C8-4B5B-884D-B3F15E618EDD}" srcOrd="2" destOrd="0" parTransId="{C1C0B6B1-7CB2-4CCC-A71B-B887801CC225}" sibTransId="{DC21F5F8-7BE7-430A-A74E-7AA716AE6C63}"/>
    <dgm:cxn modelId="{09957133-4732-499B-9544-F7B4E0211588}" srcId="{990A4D5E-4723-4833-BA37-938828D9D3BA}" destId="{8252E4DD-3E55-4A93-96E0-69CBC54F8493}" srcOrd="3" destOrd="0" parTransId="{16444FB0-1115-4299-9E21-E0A14D076392}" sibTransId="{758A3484-6C60-480E-AE96-BEBB5B6C6CCF}"/>
    <dgm:cxn modelId="{DCA39333-A390-44FF-9074-E6D964395506}" type="presOf" srcId="{D8A265FD-FA33-477C-9CD2-8DC7F228B2A0}" destId="{F6B1EDE5-4963-4474-9D2D-2F4D1657DEF2}" srcOrd="0" destOrd="0" presId="urn:microsoft.com/office/officeart/2005/8/layout/hChevron3"/>
    <dgm:cxn modelId="{1412F636-C077-4E2B-B8CC-09272DB6151D}" type="presOf" srcId="{E6067AB9-4029-4618-BC44-CDA5A2F095CE}" destId="{4B462B11-08CE-4C71-9F42-79D000CB5902}" srcOrd="0" destOrd="0" presId="urn:microsoft.com/office/officeart/2005/8/layout/hChevron3"/>
    <dgm:cxn modelId="{32C01D37-088F-47CF-B75A-B9A4D4CE8ABC}" srcId="{D8A265FD-FA33-477C-9CD2-8DC7F228B2A0}" destId="{188C3087-4F5A-4451-94C1-1FF6AA1907BF}" srcOrd="5" destOrd="0" parTransId="{23F828F5-5D1E-4782-994E-4AE1E165235A}" sibTransId="{B4EB72F6-104F-42A0-940E-7848F432E5CD}"/>
    <dgm:cxn modelId="{49BA893B-D8FE-40C6-9AC2-DAC38C2B8C3F}" type="presOf" srcId="{82828719-4CB2-4AA6-A0D9-DFCF9ACD4965}" destId="{F6B1EDE5-4963-4474-9D2D-2F4D1657DEF2}" srcOrd="0" destOrd="5" presId="urn:microsoft.com/office/officeart/2005/8/layout/hChevron3"/>
    <dgm:cxn modelId="{7C0D3F60-97B6-4BF6-8FEC-956B826CBF7E}" type="presOf" srcId="{DBBDB373-241A-46C8-A7C9-B90CFAA97E96}" destId="{4B462B11-08CE-4C71-9F42-79D000CB5902}" srcOrd="0" destOrd="5" presId="urn:microsoft.com/office/officeart/2005/8/layout/hChevron3"/>
    <dgm:cxn modelId="{E6E2C561-786B-4872-BEEC-EBAA13B50B68}" srcId="{D8A265FD-FA33-477C-9CD2-8DC7F228B2A0}" destId="{DB71FAFB-1797-4181-B28A-13F312D281A6}" srcOrd="0" destOrd="0" parTransId="{C459BFBB-37A0-4855-83C9-51B526FF2EED}" sibTransId="{7155B191-2C26-4E58-9F82-9EADD9BB5BFE}"/>
    <dgm:cxn modelId="{42C3DF41-8249-4A0D-90D8-51DD0E7BB516}" srcId="{E6067AB9-4029-4618-BC44-CDA5A2F095CE}" destId="{DBBDB373-241A-46C8-A7C9-B90CFAA97E96}" srcOrd="4" destOrd="0" parTransId="{298B15DB-0677-4FBD-BD0B-CF90A612BC01}" sibTransId="{A6D729E4-98CC-4A78-8CF0-51B1624FA483}"/>
    <dgm:cxn modelId="{71421867-D904-479D-A91D-AC5E0837C49C}" srcId="{E6067AB9-4029-4618-BC44-CDA5A2F095CE}" destId="{862187DE-C8BE-421E-A390-0ACE0F8C7DE0}" srcOrd="0" destOrd="0" parTransId="{CD4BF27C-8783-4BFF-B4E2-8A72A1D27F51}" sibTransId="{C26B3F44-EAEF-4DB9-9ABC-6A8494EB73C1}"/>
    <dgm:cxn modelId="{D699724C-27BA-4AF5-AF79-98E1DE4D3FAC}" srcId="{D8A265FD-FA33-477C-9CD2-8DC7F228B2A0}" destId="{82828719-4CB2-4AA6-A0D9-DFCF9ACD4965}" srcOrd="4" destOrd="0" parTransId="{4AE771DC-F248-454C-AFC2-F348BA3E7E95}" sibTransId="{FE17557A-ACEB-4056-831E-215789AD591E}"/>
    <dgm:cxn modelId="{9EC2DF6C-1755-4B96-B3A4-8BC8821899B4}" type="presOf" srcId="{7267C751-64D2-4CE0-810E-E980E1765816}" destId="{F6B1EDE5-4963-4474-9D2D-2F4D1657DEF2}" srcOrd="0" destOrd="4" presId="urn:microsoft.com/office/officeart/2005/8/layout/hChevron3"/>
    <dgm:cxn modelId="{45EAF06E-5696-402A-BDAB-5D778A793EBE}" srcId="{E6067AB9-4029-4618-BC44-CDA5A2F095CE}" destId="{041D86A6-C864-4BCC-88CB-807957337031}" srcOrd="5" destOrd="0" parTransId="{7774FFFF-4DFB-438D-9081-360D181797A4}" sibTransId="{415A44F1-3450-46A2-B043-E5790BBB8104}"/>
    <dgm:cxn modelId="{9A24736F-849A-4998-81B2-31305838F2E7}" type="presOf" srcId="{0DACD57D-710F-4157-897E-4D771FFB07E4}" destId="{F6B1EDE5-4963-4474-9D2D-2F4D1657DEF2}" srcOrd="0" destOrd="7" presId="urn:microsoft.com/office/officeart/2005/8/layout/hChevron3"/>
    <dgm:cxn modelId="{0187F370-A7BE-4E09-9B31-0C0DBABB7588}" srcId="{990A4D5E-4723-4833-BA37-938828D9D3BA}" destId="{A35D199E-8BB2-46B7-8FC7-CCAA0A08F7B6}" srcOrd="4" destOrd="0" parTransId="{54DE5248-3B88-490A-8921-B7E5E985E6D4}" sibTransId="{5B294A78-4A4F-4454-AC00-F15669445167}"/>
    <dgm:cxn modelId="{84B33773-5E7F-4FF7-9553-ED0E801E9244}" srcId="{990A4D5E-4723-4833-BA37-938828D9D3BA}" destId="{46AA938E-D418-4429-BE73-B876491E9C04}" srcOrd="2" destOrd="0" parTransId="{4982B9B9-00B6-4719-AFB0-3A896A82C18B}" sibTransId="{EB74A64E-676F-4ECD-9E44-F0D74DADEBD9}"/>
    <dgm:cxn modelId="{06E0DD56-44B1-4A50-8857-68BBC1469339}" srcId="{E6067AB9-4029-4618-BC44-CDA5A2F095CE}" destId="{0599A8E1-E69E-4827-8A33-CDF222F15995}" srcOrd="1" destOrd="0" parTransId="{BD0B3D41-7F22-41AF-A181-45AF357F1A95}" sibTransId="{BE4138AC-41A8-4732-B703-DFBF0869CC85}"/>
    <dgm:cxn modelId="{0700177B-2A93-47B0-AA3A-EDB9848D7B97}" srcId="{E6067AB9-4029-4618-BC44-CDA5A2F095CE}" destId="{21988F60-05DF-49CF-847D-A65E6DBCEA89}" srcOrd="3" destOrd="0" parTransId="{86857FBE-7430-40BD-B1AE-858BC05455D1}" sibTransId="{F0694C90-756E-4FBA-A5DE-911089B31F52}"/>
    <dgm:cxn modelId="{9DC8DE7C-327A-4AEF-A09B-93CB882A7F13}" type="presOf" srcId="{21988F60-05DF-49CF-847D-A65E6DBCEA89}" destId="{4B462B11-08CE-4C71-9F42-79D000CB5902}" srcOrd="0" destOrd="4" presId="urn:microsoft.com/office/officeart/2005/8/layout/hChevron3"/>
    <dgm:cxn modelId="{0F54847E-97D6-422E-AF3F-854F3BBAA27E}" type="presOf" srcId="{662BE557-F77B-4162-8D8A-AA2724A71AC5}" destId="{4B462B11-08CE-4C71-9F42-79D000CB5902}" srcOrd="0" destOrd="3" presId="urn:microsoft.com/office/officeart/2005/8/layout/hChevron3"/>
    <dgm:cxn modelId="{FA219780-39D8-472D-A870-B74D4F3F5626}" type="presOf" srcId="{990A4D5E-4723-4833-BA37-938828D9D3BA}" destId="{7765CE30-EF9C-4193-BC45-B3D0BCCCA7E4}" srcOrd="0" destOrd="0" presId="urn:microsoft.com/office/officeart/2005/8/layout/hChevron3"/>
    <dgm:cxn modelId="{484D6681-D739-45AE-A02A-990953264503}" srcId="{D8A265FD-FA33-477C-9CD2-8DC7F228B2A0}" destId="{7267C751-64D2-4CE0-810E-E980E1765816}" srcOrd="3" destOrd="0" parTransId="{A13AC79A-E5FC-42B1-83FC-4344F623CE85}" sibTransId="{2D753A67-8604-4CCD-AA61-B9C15D2E8D0C}"/>
    <dgm:cxn modelId="{D51A9C81-4793-4386-A8CC-1D70DB5C837A}" srcId="{990A4D5E-4723-4833-BA37-938828D9D3BA}" destId="{9123B7FA-2049-43D4-9840-22CCFF98D273}" srcOrd="1" destOrd="0" parTransId="{C427E57C-A545-4659-BBF0-FD84AEF8B554}" sibTransId="{FCC5C764-59A9-46AA-B568-68A2821C476D}"/>
    <dgm:cxn modelId="{E8B3DB90-44A9-4C9C-807B-5DFD96B9B9F5}" srcId="{0F5524BD-C18F-45D3-A8ED-8CC08A52F8C9}" destId="{D8A265FD-FA33-477C-9CD2-8DC7F228B2A0}" srcOrd="0" destOrd="0" parTransId="{D428E5B4-7B5D-4232-B569-72A25C6DD6A8}" sibTransId="{C266AAA7-891F-4CDA-BD39-50A988B7A73E}"/>
    <dgm:cxn modelId="{AB986A95-F575-48E4-B106-0F58D51C43A1}" type="presOf" srcId="{8252E4DD-3E55-4A93-96E0-69CBC54F8493}" destId="{7765CE30-EF9C-4193-BC45-B3D0BCCCA7E4}" srcOrd="0" destOrd="4" presId="urn:microsoft.com/office/officeart/2005/8/layout/hChevron3"/>
    <dgm:cxn modelId="{B7F025A3-002B-4E7E-A0A3-90E21814389B}" srcId="{D8A265FD-FA33-477C-9CD2-8DC7F228B2A0}" destId="{FEA7FFEA-852B-4844-A1FB-ACEDE9F25D7C}" srcOrd="1" destOrd="0" parTransId="{8DB7FBD8-08AF-4874-8600-165101A195F7}" sibTransId="{B24EF4A2-182B-4C19-B9D1-67A5BE80D1A7}"/>
    <dgm:cxn modelId="{27B12DA3-FCEB-49DE-AD5A-C3CCE1122AAE}" type="presOf" srcId="{B1A504BE-98A5-414B-A6E3-6906B7F64E26}" destId="{7765CE30-EF9C-4193-BC45-B3D0BCCCA7E4}" srcOrd="0" destOrd="1" presId="urn:microsoft.com/office/officeart/2005/8/layout/hChevron3"/>
    <dgm:cxn modelId="{2CF89EAF-40AD-47FD-BE9C-94A9F55C6614}" type="presOf" srcId="{46AA938E-D418-4429-BE73-B876491E9C04}" destId="{7765CE30-EF9C-4193-BC45-B3D0BCCCA7E4}" srcOrd="0" destOrd="3" presId="urn:microsoft.com/office/officeart/2005/8/layout/hChevron3"/>
    <dgm:cxn modelId="{85C1D7B8-8702-4482-B719-2DA80D9C8B68}" srcId="{D8A265FD-FA33-477C-9CD2-8DC7F228B2A0}" destId="{0DACD57D-710F-4157-897E-4D771FFB07E4}" srcOrd="6" destOrd="0" parTransId="{0A7F8808-20CD-4C42-A56D-CC2F6C0E3354}" sibTransId="{848A6FF4-B5D3-4186-8AD2-FE0C1E4EE019}"/>
    <dgm:cxn modelId="{168A7CBC-9EDD-47F3-B189-3F39226F682D}" type="presOf" srcId="{8BA44251-84C8-4B5B-884D-B3F15E618EDD}" destId="{F6B1EDE5-4963-4474-9D2D-2F4D1657DEF2}" srcOrd="0" destOrd="3" presId="urn:microsoft.com/office/officeart/2005/8/layout/hChevron3"/>
    <dgm:cxn modelId="{A4C3B3CC-4096-4FE7-B8CF-D35F54F1C1BD}" srcId="{0F5524BD-C18F-45D3-A8ED-8CC08A52F8C9}" destId="{E6067AB9-4029-4618-BC44-CDA5A2F095CE}" srcOrd="1" destOrd="0" parTransId="{4C658706-E203-4AF5-BB46-29B332AD2AC3}" sibTransId="{15ABA10D-CF2F-4CC8-BE5B-FAF1BEBD5302}"/>
    <dgm:cxn modelId="{245625D6-6115-4DF7-ADA3-B83897729A4E}" type="presOf" srcId="{0F5524BD-C18F-45D3-A8ED-8CC08A52F8C9}" destId="{3BA738B5-2ABA-43C4-8E64-2D90A62FE53C}" srcOrd="0" destOrd="0" presId="urn:microsoft.com/office/officeart/2005/8/layout/hChevron3"/>
    <dgm:cxn modelId="{E5880CE4-55B8-4FD6-B904-3DE5455E9689}" type="presOf" srcId="{FEA7FFEA-852B-4844-A1FB-ACEDE9F25D7C}" destId="{F6B1EDE5-4963-4474-9D2D-2F4D1657DEF2}" srcOrd="0" destOrd="2" presId="urn:microsoft.com/office/officeart/2005/8/layout/hChevron3"/>
    <dgm:cxn modelId="{B2D860ED-DDF1-40FA-8AB5-E981464AD66C}" srcId="{0F5524BD-C18F-45D3-A8ED-8CC08A52F8C9}" destId="{990A4D5E-4723-4833-BA37-938828D9D3BA}" srcOrd="2" destOrd="0" parTransId="{48892A95-92F7-45F6-921A-82E1CE0E29CE}" sibTransId="{E46688AF-BDCD-4CF2-896E-64EBE74382D1}"/>
    <dgm:cxn modelId="{734C53FB-FCF3-4FBA-B28F-005A5820B254}" type="presOf" srcId="{9123B7FA-2049-43D4-9840-22CCFF98D273}" destId="{7765CE30-EF9C-4193-BC45-B3D0BCCCA7E4}" srcOrd="0" destOrd="2" presId="urn:microsoft.com/office/officeart/2005/8/layout/hChevron3"/>
    <dgm:cxn modelId="{F757DDFB-DAEB-4B31-A067-C254AC7B2AEF}" type="presOf" srcId="{041D86A6-C864-4BCC-88CB-807957337031}" destId="{4B462B11-08CE-4C71-9F42-79D000CB5902}" srcOrd="0" destOrd="6" presId="urn:microsoft.com/office/officeart/2005/8/layout/hChevron3"/>
    <dgm:cxn modelId="{55A9031D-5022-4955-9A13-3FE2EBC2F9AD}" type="presParOf" srcId="{3BA738B5-2ABA-43C4-8E64-2D90A62FE53C}" destId="{F6B1EDE5-4963-4474-9D2D-2F4D1657DEF2}" srcOrd="0" destOrd="0" presId="urn:microsoft.com/office/officeart/2005/8/layout/hChevron3"/>
    <dgm:cxn modelId="{DD5A82AC-1FBB-4739-85FF-B4F830B74E22}" type="presParOf" srcId="{3BA738B5-2ABA-43C4-8E64-2D90A62FE53C}" destId="{44FC8E39-BBBE-4E6D-AC15-DE5CD6F4263C}" srcOrd="1" destOrd="0" presId="urn:microsoft.com/office/officeart/2005/8/layout/hChevron3"/>
    <dgm:cxn modelId="{562AE0A8-CE83-4CD8-8610-725F0EE256E3}" type="presParOf" srcId="{3BA738B5-2ABA-43C4-8E64-2D90A62FE53C}" destId="{4B462B11-08CE-4C71-9F42-79D000CB5902}" srcOrd="2" destOrd="0" presId="urn:microsoft.com/office/officeart/2005/8/layout/hChevron3"/>
    <dgm:cxn modelId="{06236744-0866-41DC-ACE8-5CD6639CCD6F}" type="presParOf" srcId="{3BA738B5-2ABA-43C4-8E64-2D90A62FE53C}" destId="{4AEE2945-80FE-405B-A391-6B1163F2F187}" srcOrd="3" destOrd="0" presId="urn:microsoft.com/office/officeart/2005/8/layout/hChevron3"/>
    <dgm:cxn modelId="{C32AA280-7516-4BA3-8996-6F8226B23A76}" type="presParOf" srcId="{3BA738B5-2ABA-43C4-8E64-2D90A62FE53C}" destId="{7765CE30-EF9C-4193-BC45-B3D0BCCCA7E4}" srcOrd="4"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F5524BD-C18F-45D3-A8ED-8CC08A52F8C9}" type="doc">
      <dgm:prSet loTypeId="urn:microsoft.com/office/officeart/2005/8/layout/hChevron3" loCatId="process" qsTypeId="urn:microsoft.com/office/officeart/2005/8/quickstyle/simple1" qsCatId="simple" csTypeId="urn:microsoft.com/office/officeart/2005/8/colors/accent3_3" csCatId="accent3" phldr="1"/>
      <dgm:spPr/>
    </dgm:pt>
    <dgm:pt modelId="{D8A265FD-FA33-477C-9CD2-8DC7F228B2A0}">
      <dgm:prSet phldrT="[Text]" phldr="0" custT="1"/>
      <dgm:spPr/>
      <dgm:t>
        <a:bodyPr/>
        <a:lstStyle/>
        <a:p>
          <a:pPr rtl="0"/>
          <a:r>
            <a:rPr lang="en-US" sz="1600">
              <a:latin typeface="Verdana"/>
              <a:ea typeface="ＭＳ Ｐゴシック"/>
            </a:rPr>
            <a:t> Student Participant</a:t>
          </a:r>
          <a:endParaRPr lang="en-US" sz="1600"/>
        </a:p>
      </dgm:t>
    </dgm:pt>
    <dgm:pt modelId="{D428E5B4-7B5D-4232-B569-72A25C6DD6A8}" type="parTrans" cxnId="{E8B3DB90-44A9-4C9C-807B-5DFD96B9B9F5}">
      <dgm:prSet/>
      <dgm:spPr/>
      <dgm:t>
        <a:bodyPr/>
        <a:lstStyle/>
        <a:p>
          <a:endParaRPr lang="en-US"/>
        </a:p>
      </dgm:t>
    </dgm:pt>
    <dgm:pt modelId="{C266AAA7-891F-4CDA-BD39-50A988B7A73E}" type="sibTrans" cxnId="{E8B3DB90-44A9-4C9C-807B-5DFD96B9B9F5}">
      <dgm:prSet/>
      <dgm:spPr/>
      <dgm:t>
        <a:bodyPr/>
        <a:lstStyle/>
        <a:p>
          <a:endParaRPr lang="en-US"/>
        </a:p>
      </dgm:t>
    </dgm:pt>
    <dgm:pt modelId="{E6067AB9-4029-4618-BC44-CDA5A2F095CE}">
      <dgm:prSet phldrT="[Text]" phldr="0" custT="1"/>
      <dgm:spPr/>
      <dgm:t>
        <a:bodyPr/>
        <a:lstStyle/>
        <a:p>
          <a:pPr rtl="0"/>
          <a:r>
            <a:rPr lang="en-US" sz="1400">
              <a:latin typeface="Verdana"/>
              <a:ea typeface="ＭＳ Ｐゴシック"/>
            </a:rPr>
            <a:t> Program Participant</a:t>
          </a:r>
          <a:endParaRPr lang="en-US" sz="1400"/>
        </a:p>
      </dgm:t>
    </dgm:pt>
    <dgm:pt modelId="{4C658706-E203-4AF5-BB46-29B332AD2AC3}" type="parTrans" cxnId="{A4C3B3CC-4096-4FE7-B8CF-D35F54F1C1BD}">
      <dgm:prSet/>
      <dgm:spPr/>
      <dgm:t>
        <a:bodyPr/>
        <a:lstStyle/>
        <a:p>
          <a:endParaRPr lang="en-US"/>
        </a:p>
      </dgm:t>
    </dgm:pt>
    <dgm:pt modelId="{15ABA10D-CF2F-4CC8-BE5B-FAF1BEBD5302}" type="sibTrans" cxnId="{A4C3B3CC-4096-4FE7-B8CF-D35F54F1C1BD}">
      <dgm:prSet/>
      <dgm:spPr/>
      <dgm:t>
        <a:bodyPr/>
        <a:lstStyle/>
        <a:p>
          <a:endParaRPr lang="en-US"/>
        </a:p>
      </dgm:t>
    </dgm:pt>
    <dgm:pt modelId="{990A4D5E-4723-4833-BA37-938828D9D3BA}">
      <dgm:prSet phldrT="[Text]" phldr="0" custT="1"/>
      <dgm:spPr/>
      <dgm:t>
        <a:bodyPr/>
        <a:lstStyle/>
        <a:p>
          <a:r>
            <a:rPr lang="en-US" sz="1400">
              <a:latin typeface="Verdana"/>
              <a:ea typeface="ＭＳ Ｐゴシック"/>
            </a:rPr>
            <a:t>Volunteer</a:t>
          </a:r>
          <a:endParaRPr lang="en-US" sz="1400"/>
        </a:p>
      </dgm:t>
    </dgm:pt>
    <dgm:pt modelId="{48892A95-92F7-45F6-921A-82E1CE0E29CE}" type="parTrans" cxnId="{B2D860ED-DDF1-40FA-8AB5-E981464AD66C}">
      <dgm:prSet/>
      <dgm:spPr/>
      <dgm:t>
        <a:bodyPr/>
        <a:lstStyle/>
        <a:p>
          <a:endParaRPr lang="en-US"/>
        </a:p>
      </dgm:t>
    </dgm:pt>
    <dgm:pt modelId="{E46688AF-BDCD-4CF2-896E-64EBE74382D1}" type="sibTrans" cxnId="{B2D860ED-DDF1-40FA-8AB5-E981464AD66C}">
      <dgm:prSet/>
      <dgm:spPr/>
      <dgm:t>
        <a:bodyPr/>
        <a:lstStyle/>
        <a:p>
          <a:endParaRPr lang="en-US"/>
        </a:p>
      </dgm:t>
    </dgm:pt>
    <dgm:pt modelId="{3BA738B5-2ABA-43C4-8E64-2D90A62FE53C}" type="pres">
      <dgm:prSet presAssocID="{0F5524BD-C18F-45D3-A8ED-8CC08A52F8C9}" presName="Name0" presStyleCnt="0">
        <dgm:presLayoutVars>
          <dgm:dir/>
          <dgm:resizeHandles val="exact"/>
        </dgm:presLayoutVars>
      </dgm:prSet>
      <dgm:spPr/>
    </dgm:pt>
    <dgm:pt modelId="{984B1999-6E99-4F8E-A1BB-0908AD49A9A3}" type="pres">
      <dgm:prSet presAssocID="{D8A265FD-FA33-477C-9CD2-8DC7F228B2A0}" presName="parTxOnly" presStyleLbl="node1" presStyleIdx="0" presStyleCnt="3">
        <dgm:presLayoutVars>
          <dgm:bulletEnabled val="1"/>
        </dgm:presLayoutVars>
      </dgm:prSet>
      <dgm:spPr/>
    </dgm:pt>
    <dgm:pt modelId="{B7C7E384-6E17-4B72-B04E-79E6526C3275}" type="pres">
      <dgm:prSet presAssocID="{C266AAA7-891F-4CDA-BD39-50A988B7A73E}" presName="parSpace" presStyleCnt="0"/>
      <dgm:spPr/>
    </dgm:pt>
    <dgm:pt modelId="{2AE79220-2E48-4DF7-8FFA-7CAC53E540B2}" type="pres">
      <dgm:prSet presAssocID="{E6067AB9-4029-4618-BC44-CDA5A2F095CE}" presName="parTxOnly" presStyleLbl="node1" presStyleIdx="1" presStyleCnt="3">
        <dgm:presLayoutVars>
          <dgm:bulletEnabled val="1"/>
        </dgm:presLayoutVars>
      </dgm:prSet>
      <dgm:spPr/>
    </dgm:pt>
    <dgm:pt modelId="{C5FF274E-007B-4571-B45A-231169E0D294}" type="pres">
      <dgm:prSet presAssocID="{15ABA10D-CF2F-4CC8-BE5B-FAF1BEBD5302}" presName="parSpace" presStyleCnt="0"/>
      <dgm:spPr/>
    </dgm:pt>
    <dgm:pt modelId="{AB5DA26E-145B-4BEF-A0D0-E5C8B9819791}" type="pres">
      <dgm:prSet presAssocID="{990A4D5E-4723-4833-BA37-938828D9D3BA}" presName="parTxOnly" presStyleLbl="node1" presStyleIdx="2" presStyleCnt="3">
        <dgm:presLayoutVars>
          <dgm:bulletEnabled val="1"/>
        </dgm:presLayoutVars>
      </dgm:prSet>
      <dgm:spPr/>
    </dgm:pt>
  </dgm:ptLst>
  <dgm:cxnLst>
    <dgm:cxn modelId="{EC202B1A-C607-4F06-982B-7C12C977F520}" type="presOf" srcId="{E6067AB9-4029-4618-BC44-CDA5A2F095CE}" destId="{2AE79220-2E48-4DF7-8FFA-7CAC53E540B2}" srcOrd="0" destOrd="0" presId="urn:microsoft.com/office/officeart/2005/8/layout/hChevron3"/>
    <dgm:cxn modelId="{E8B3DB90-44A9-4C9C-807B-5DFD96B9B9F5}" srcId="{0F5524BD-C18F-45D3-A8ED-8CC08A52F8C9}" destId="{D8A265FD-FA33-477C-9CD2-8DC7F228B2A0}" srcOrd="0" destOrd="0" parTransId="{D428E5B4-7B5D-4232-B569-72A25C6DD6A8}" sibTransId="{C266AAA7-891F-4CDA-BD39-50A988B7A73E}"/>
    <dgm:cxn modelId="{2C5C5EB6-20A9-4BD7-80A7-A1A7788566E5}" type="presOf" srcId="{990A4D5E-4723-4833-BA37-938828D9D3BA}" destId="{AB5DA26E-145B-4BEF-A0D0-E5C8B9819791}" srcOrd="0" destOrd="0" presId="urn:microsoft.com/office/officeart/2005/8/layout/hChevron3"/>
    <dgm:cxn modelId="{A4C3B3CC-4096-4FE7-B8CF-D35F54F1C1BD}" srcId="{0F5524BD-C18F-45D3-A8ED-8CC08A52F8C9}" destId="{E6067AB9-4029-4618-BC44-CDA5A2F095CE}" srcOrd="1" destOrd="0" parTransId="{4C658706-E203-4AF5-BB46-29B332AD2AC3}" sibTransId="{15ABA10D-CF2F-4CC8-BE5B-FAF1BEBD5302}"/>
    <dgm:cxn modelId="{245625D6-6115-4DF7-ADA3-B83897729A4E}" type="presOf" srcId="{0F5524BD-C18F-45D3-A8ED-8CC08A52F8C9}" destId="{3BA738B5-2ABA-43C4-8E64-2D90A62FE53C}" srcOrd="0" destOrd="0" presId="urn:microsoft.com/office/officeart/2005/8/layout/hChevron3"/>
    <dgm:cxn modelId="{B2D860ED-DDF1-40FA-8AB5-E981464AD66C}" srcId="{0F5524BD-C18F-45D3-A8ED-8CC08A52F8C9}" destId="{990A4D5E-4723-4833-BA37-938828D9D3BA}" srcOrd="2" destOrd="0" parTransId="{48892A95-92F7-45F6-921A-82E1CE0E29CE}" sibTransId="{E46688AF-BDCD-4CF2-896E-64EBE74382D1}"/>
    <dgm:cxn modelId="{C48507F3-6E29-41BD-B248-E7874A7830F6}" type="presOf" srcId="{D8A265FD-FA33-477C-9CD2-8DC7F228B2A0}" destId="{984B1999-6E99-4F8E-A1BB-0908AD49A9A3}" srcOrd="0" destOrd="0" presId="urn:microsoft.com/office/officeart/2005/8/layout/hChevron3"/>
    <dgm:cxn modelId="{14CA063E-FF9B-4C59-A74B-BE4162BEA739}" type="presParOf" srcId="{3BA738B5-2ABA-43C4-8E64-2D90A62FE53C}" destId="{984B1999-6E99-4F8E-A1BB-0908AD49A9A3}" srcOrd="0" destOrd="0" presId="urn:microsoft.com/office/officeart/2005/8/layout/hChevron3"/>
    <dgm:cxn modelId="{A8AC1FF9-DFC8-4EA3-B5CB-0C0978CA6C91}" type="presParOf" srcId="{3BA738B5-2ABA-43C4-8E64-2D90A62FE53C}" destId="{B7C7E384-6E17-4B72-B04E-79E6526C3275}" srcOrd="1" destOrd="0" presId="urn:microsoft.com/office/officeart/2005/8/layout/hChevron3"/>
    <dgm:cxn modelId="{20BF45B7-39A2-4CA8-A134-A2D99B57C473}" type="presParOf" srcId="{3BA738B5-2ABA-43C4-8E64-2D90A62FE53C}" destId="{2AE79220-2E48-4DF7-8FFA-7CAC53E540B2}" srcOrd="2" destOrd="0" presId="urn:microsoft.com/office/officeart/2005/8/layout/hChevron3"/>
    <dgm:cxn modelId="{DFC9056C-C935-407E-B688-3EFB306A5E53}" type="presParOf" srcId="{3BA738B5-2ABA-43C4-8E64-2D90A62FE53C}" destId="{C5FF274E-007B-4571-B45A-231169E0D294}" srcOrd="3" destOrd="0" presId="urn:microsoft.com/office/officeart/2005/8/layout/hChevron3"/>
    <dgm:cxn modelId="{36FCF574-238D-462E-9FA0-CF0840CA9366}" type="presParOf" srcId="{3BA738B5-2ABA-43C4-8E64-2D90A62FE53C}" destId="{AB5DA26E-145B-4BEF-A0D0-E5C8B9819791}" srcOrd="4"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4B1999-6E99-4F8E-A1BB-0908AD49A9A3}">
      <dsp:nvSpPr>
        <dsp:cNvPr id="0" name=""/>
        <dsp:cNvSpPr/>
      </dsp:nvSpPr>
      <dsp:spPr>
        <a:xfrm>
          <a:off x="2009" y="1477416"/>
          <a:ext cx="1756916" cy="702766"/>
        </a:xfrm>
        <a:prstGeom prst="homePlate">
          <a:avLst/>
        </a:prstGeom>
        <a:solidFill>
          <a:schemeClr val="accent3">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marL="0" lvl="0" indent="0" algn="ctr" defTabSz="711200" rtl="0">
            <a:lnSpc>
              <a:spcPct val="90000"/>
            </a:lnSpc>
            <a:spcBef>
              <a:spcPct val="0"/>
            </a:spcBef>
            <a:spcAft>
              <a:spcPct val="35000"/>
            </a:spcAft>
            <a:buNone/>
          </a:pPr>
          <a:r>
            <a:rPr lang="en-US" sz="1600" kern="1200">
              <a:latin typeface="Verdana"/>
              <a:ea typeface="ＭＳ Ｐゴシック"/>
            </a:rPr>
            <a:t> Student Participant</a:t>
          </a:r>
          <a:endParaRPr lang="en-US" sz="1600" kern="1200"/>
        </a:p>
      </dsp:txBody>
      <dsp:txXfrm>
        <a:off x="2009" y="1477416"/>
        <a:ext cx="1581225" cy="702766"/>
      </dsp:txXfrm>
    </dsp:sp>
    <dsp:sp modelId="{2AE79220-2E48-4DF7-8FFA-7CAC53E540B2}">
      <dsp:nvSpPr>
        <dsp:cNvPr id="0" name=""/>
        <dsp:cNvSpPr/>
      </dsp:nvSpPr>
      <dsp:spPr>
        <a:xfrm>
          <a:off x="1407541" y="1477416"/>
          <a:ext cx="1756916" cy="702766"/>
        </a:xfrm>
        <a:prstGeom prst="chevron">
          <a:avLst/>
        </a:prstGeom>
        <a:solidFill>
          <a:schemeClr val="accent3">
            <a:shade val="80000"/>
            <a:hueOff val="25506"/>
            <a:satOff val="-18875"/>
            <a:lumOff val="170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rtl="0">
            <a:lnSpc>
              <a:spcPct val="90000"/>
            </a:lnSpc>
            <a:spcBef>
              <a:spcPct val="0"/>
            </a:spcBef>
            <a:spcAft>
              <a:spcPct val="35000"/>
            </a:spcAft>
            <a:buNone/>
          </a:pPr>
          <a:r>
            <a:rPr lang="en-US" sz="1400" kern="1200">
              <a:latin typeface="Verdana"/>
              <a:ea typeface="ＭＳ Ｐゴシック"/>
            </a:rPr>
            <a:t> Volunteer</a:t>
          </a:r>
          <a:endParaRPr lang="en-US" sz="1400" kern="1200"/>
        </a:p>
      </dsp:txBody>
      <dsp:txXfrm>
        <a:off x="1758924" y="1477416"/>
        <a:ext cx="1054150" cy="702766"/>
      </dsp:txXfrm>
    </dsp:sp>
    <dsp:sp modelId="{AB5DA26E-145B-4BEF-A0D0-E5C8B9819791}">
      <dsp:nvSpPr>
        <dsp:cNvPr id="0" name=""/>
        <dsp:cNvSpPr/>
      </dsp:nvSpPr>
      <dsp:spPr>
        <a:xfrm>
          <a:off x="2813074" y="1477416"/>
          <a:ext cx="1756916" cy="702766"/>
        </a:xfrm>
        <a:prstGeom prst="chevron">
          <a:avLst/>
        </a:prstGeom>
        <a:solidFill>
          <a:schemeClr val="accent3">
            <a:shade val="80000"/>
            <a:hueOff val="51011"/>
            <a:satOff val="-37751"/>
            <a:lumOff val="340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en-US" sz="1400" kern="1200">
              <a:latin typeface="Verdana"/>
              <a:ea typeface="ＭＳ Ｐゴシック"/>
            </a:rPr>
            <a:t>Staff</a:t>
          </a:r>
          <a:endParaRPr lang="en-US" sz="1400" kern="1200"/>
        </a:p>
      </dsp:txBody>
      <dsp:txXfrm>
        <a:off x="3164457" y="1477416"/>
        <a:ext cx="1054150" cy="7027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4B1999-6E99-4F8E-A1BB-0908AD49A9A3}">
      <dsp:nvSpPr>
        <dsp:cNvPr id="0" name=""/>
        <dsp:cNvSpPr/>
      </dsp:nvSpPr>
      <dsp:spPr>
        <a:xfrm>
          <a:off x="2009" y="1478060"/>
          <a:ext cx="1756916" cy="702766"/>
        </a:xfrm>
        <a:prstGeom prst="homePlate">
          <a:avLst/>
        </a:prstGeom>
        <a:solidFill>
          <a:schemeClr val="accent3">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marL="0" lvl="0" indent="0" algn="ctr" defTabSz="711200" rtl="0">
            <a:lnSpc>
              <a:spcPct val="90000"/>
            </a:lnSpc>
            <a:spcBef>
              <a:spcPct val="0"/>
            </a:spcBef>
            <a:spcAft>
              <a:spcPct val="35000"/>
            </a:spcAft>
            <a:buNone/>
          </a:pPr>
          <a:r>
            <a:rPr lang="en-US" sz="1600" kern="1200">
              <a:latin typeface="Verdana"/>
              <a:ea typeface="ＭＳ Ｐゴシック"/>
            </a:rPr>
            <a:t> I Started</a:t>
          </a:r>
          <a:endParaRPr lang="en-US" sz="1600" kern="1200"/>
        </a:p>
      </dsp:txBody>
      <dsp:txXfrm>
        <a:off x="2009" y="1478060"/>
        <a:ext cx="1581225" cy="702766"/>
      </dsp:txXfrm>
    </dsp:sp>
    <dsp:sp modelId="{2AE79220-2E48-4DF7-8FFA-7CAC53E540B2}">
      <dsp:nvSpPr>
        <dsp:cNvPr id="0" name=""/>
        <dsp:cNvSpPr/>
      </dsp:nvSpPr>
      <dsp:spPr>
        <a:xfrm>
          <a:off x="1407541" y="1478060"/>
          <a:ext cx="1756916" cy="702766"/>
        </a:xfrm>
        <a:prstGeom prst="chevron">
          <a:avLst/>
        </a:prstGeom>
        <a:solidFill>
          <a:schemeClr val="accent3">
            <a:shade val="80000"/>
            <a:hueOff val="25506"/>
            <a:satOff val="-18875"/>
            <a:lumOff val="170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rtl="0">
            <a:lnSpc>
              <a:spcPct val="90000"/>
            </a:lnSpc>
            <a:spcBef>
              <a:spcPct val="0"/>
            </a:spcBef>
            <a:spcAft>
              <a:spcPct val="35000"/>
            </a:spcAft>
            <a:buNone/>
          </a:pPr>
          <a:r>
            <a:rPr lang="en-US" sz="1400" kern="1200">
              <a:latin typeface="Verdana"/>
              <a:ea typeface="ＭＳ Ｐゴシック"/>
            </a:rPr>
            <a:t> Meaningful Leadership</a:t>
          </a:r>
          <a:endParaRPr lang="en-US" sz="1400" kern="1200"/>
        </a:p>
      </dsp:txBody>
      <dsp:txXfrm>
        <a:off x="1758924" y="1478060"/>
        <a:ext cx="1054150" cy="702766"/>
      </dsp:txXfrm>
    </dsp:sp>
    <dsp:sp modelId="{AB5DA26E-145B-4BEF-A0D0-E5C8B9819791}">
      <dsp:nvSpPr>
        <dsp:cNvPr id="0" name=""/>
        <dsp:cNvSpPr/>
      </dsp:nvSpPr>
      <dsp:spPr>
        <a:xfrm>
          <a:off x="2813074" y="1478060"/>
          <a:ext cx="1756916" cy="702766"/>
        </a:xfrm>
        <a:prstGeom prst="chevron">
          <a:avLst/>
        </a:prstGeom>
        <a:solidFill>
          <a:schemeClr val="accent3">
            <a:shade val="80000"/>
            <a:hueOff val="51011"/>
            <a:satOff val="-37751"/>
            <a:lumOff val="340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rtl="0">
            <a:lnSpc>
              <a:spcPct val="90000"/>
            </a:lnSpc>
            <a:spcBef>
              <a:spcPct val="0"/>
            </a:spcBef>
            <a:spcAft>
              <a:spcPct val="35000"/>
            </a:spcAft>
            <a:buNone/>
          </a:pPr>
          <a:r>
            <a:rPr lang="en-US" sz="1400" kern="1200">
              <a:latin typeface="Verdana"/>
              <a:ea typeface="ＭＳ Ｐゴシック"/>
            </a:rPr>
            <a:t>Life Change</a:t>
          </a:r>
          <a:endParaRPr lang="en-US" sz="1400" kern="1200"/>
        </a:p>
      </dsp:txBody>
      <dsp:txXfrm>
        <a:off x="3164457" y="1478060"/>
        <a:ext cx="1054150" cy="70276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4B1999-6E99-4F8E-A1BB-0908AD49A9A3}">
      <dsp:nvSpPr>
        <dsp:cNvPr id="0" name=""/>
        <dsp:cNvSpPr/>
      </dsp:nvSpPr>
      <dsp:spPr>
        <a:xfrm>
          <a:off x="2197" y="1504632"/>
          <a:ext cx="1921626" cy="768650"/>
        </a:xfrm>
        <a:prstGeom prst="homePlate">
          <a:avLst/>
        </a:prstGeom>
        <a:solidFill>
          <a:schemeClr val="accent3">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marL="0" lvl="0" indent="0" algn="ctr" defTabSz="711200" rtl="0">
            <a:lnSpc>
              <a:spcPct val="90000"/>
            </a:lnSpc>
            <a:spcBef>
              <a:spcPct val="0"/>
            </a:spcBef>
            <a:spcAft>
              <a:spcPct val="35000"/>
            </a:spcAft>
            <a:buNone/>
          </a:pPr>
          <a:r>
            <a:rPr lang="en-US" sz="1600" kern="1200">
              <a:latin typeface="Verdana"/>
              <a:ea typeface="ＭＳ Ｐゴシック"/>
            </a:rPr>
            <a:t> Student Participant</a:t>
          </a:r>
          <a:endParaRPr lang="en-US" sz="1600" kern="1200"/>
        </a:p>
      </dsp:txBody>
      <dsp:txXfrm>
        <a:off x="2197" y="1504632"/>
        <a:ext cx="1729464" cy="768650"/>
      </dsp:txXfrm>
    </dsp:sp>
    <dsp:sp modelId="{2AE79220-2E48-4DF7-8FFA-7CAC53E540B2}">
      <dsp:nvSpPr>
        <dsp:cNvPr id="0" name=""/>
        <dsp:cNvSpPr/>
      </dsp:nvSpPr>
      <dsp:spPr>
        <a:xfrm>
          <a:off x="1539499" y="1504632"/>
          <a:ext cx="1921626" cy="768650"/>
        </a:xfrm>
        <a:prstGeom prst="chevron">
          <a:avLst/>
        </a:prstGeom>
        <a:solidFill>
          <a:schemeClr val="accent3">
            <a:shade val="80000"/>
            <a:hueOff val="25506"/>
            <a:satOff val="-18875"/>
            <a:lumOff val="170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rtl="0">
            <a:lnSpc>
              <a:spcPct val="90000"/>
            </a:lnSpc>
            <a:spcBef>
              <a:spcPct val="0"/>
            </a:spcBef>
            <a:spcAft>
              <a:spcPct val="35000"/>
            </a:spcAft>
            <a:buNone/>
          </a:pPr>
          <a:r>
            <a:rPr lang="en-US" sz="1400" kern="1200">
              <a:latin typeface="Verdana"/>
              <a:ea typeface="ＭＳ Ｐゴシック"/>
            </a:rPr>
            <a:t> Program Leader</a:t>
          </a:r>
          <a:endParaRPr lang="en-US" sz="1400" kern="1200"/>
        </a:p>
      </dsp:txBody>
      <dsp:txXfrm>
        <a:off x="1923824" y="1504632"/>
        <a:ext cx="1152976" cy="768650"/>
      </dsp:txXfrm>
    </dsp:sp>
    <dsp:sp modelId="{AB5DA26E-145B-4BEF-A0D0-E5C8B9819791}">
      <dsp:nvSpPr>
        <dsp:cNvPr id="0" name=""/>
        <dsp:cNvSpPr/>
      </dsp:nvSpPr>
      <dsp:spPr>
        <a:xfrm>
          <a:off x="3076800" y="1504632"/>
          <a:ext cx="1921626" cy="768650"/>
        </a:xfrm>
        <a:prstGeom prst="chevron">
          <a:avLst/>
        </a:prstGeom>
        <a:solidFill>
          <a:schemeClr val="accent3">
            <a:shade val="80000"/>
            <a:hueOff val="51011"/>
            <a:satOff val="-37751"/>
            <a:lumOff val="340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rtl="0">
            <a:lnSpc>
              <a:spcPct val="90000"/>
            </a:lnSpc>
            <a:spcBef>
              <a:spcPct val="0"/>
            </a:spcBef>
            <a:spcAft>
              <a:spcPct val="35000"/>
            </a:spcAft>
            <a:buNone/>
          </a:pPr>
          <a:r>
            <a:rPr lang="en-US" sz="1400" kern="1200">
              <a:latin typeface="Verdana"/>
              <a:ea typeface="ＭＳ Ｐゴシック"/>
            </a:rPr>
            <a:t>Advocate and Speaker</a:t>
          </a:r>
          <a:endParaRPr lang="en-US" sz="1400" kern="1200"/>
        </a:p>
      </dsp:txBody>
      <dsp:txXfrm>
        <a:off x="3461125" y="1504632"/>
        <a:ext cx="1152976" cy="76865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B1EDE5-4963-4474-9D2D-2F4D1657DEF2}">
      <dsp:nvSpPr>
        <dsp:cNvPr id="0" name=""/>
        <dsp:cNvSpPr/>
      </dsp:nvSpPr>
      <dsp:spPr>
        <a:xfrm>
          <a:off x="3625" y="0"/>
          <a:ext cx="3170490" cy="1838458"/>
        </a:xfrm>
        <a:prstGeom prst="homePlate">
          <a:avLst>
            <a:gd name="adj" fmla="val 25000"/>
          </a:avLst>
        </a:prstGeom>
        <a:solidFill>
          <a:schemeClr val="accent3">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1848" tIns="40640" rIns="447391" bIns="40640" numCol="1" spcCol="1270" anchor="t" anchorCtr="0">
          <a:noAutofit/>
        </a:bodyPr>
        <a:lstStyle/>
        <a:p>
          <a:pPr marL="0" lvl="0" indent="0" algn="ctr" defTabSz="711200" rtl="0">
            <a:lnSpc>
              <a:spcPct val="90000"/>
            </a:lnSpc>
            <a:spcBef>
              <a:spcPct val="0"/>
            </a:spcBef>
            <a:spcAft>
              <a:spcPct val="35000"/>
            </a:spcAft>
            <a:buNone/>
          </a:pPr>
          <a:r>
            <a:rPr lang="en-US" sz="1600" kern="1200" dirty="0">
              <a:latin typeface="Verdana"/>
              <a:ea typeface="ＭＳ Ｐゴシック"/>
            </a:rPr>
            <a:t> </a:t>
          </a:r>
          <a:r>
            <a:rPr lang="en-US" sz="1400" b="1" kern="1200" dirty="0">
              <a:latin typeface="Verdana"/>
              <a:ea typeface="ＭＳ Ｐゴシック"/>
            </a:rPr>
            <a:t>Listen &amp; Learn</a:t>
          </a:r>
          <a:endParaRPr lang="en-US" sz="1400" b="1" kern="1200" dirty="0"/>
        </a:p>
        <a:p>
          <a:pPr marL="114300" lvl="1" indent="-114300" algn="ctr" defTabSz="622300">
            <a:lnSpc>
              <a:spcPct val="90000"/>
            </a:lnSpc>
            <a:spcBef>
              <a:spcPct val="0"/>
            </a:spcBef>
            <a:spcAft>
              <a:spcPts val="0"/>
            </a:spcAft>
            <a:buChar char="•"/>
          </a:pPr>
          <a:r>
            <a:rPr lang="en-US" sz="1400" kern="1200" dirty="0">
              <a:latin typeface="Verdana"/>
              <a:ea typeface="ＭＳ Ｐゴシック"/>
            </a:rPr>
            <a:t>Orientation</a:t>
          </a:r>
        </a:p>
        <a:p>
          <a:pPr marL="114300" lvl="1" indent="-114300" algn="ctr" defTabSz="622300">
            <a:lnSpc>
              <a:spcPct val="90000"/>
            </a:lnSpc>
            <a:spcBef>
              <a:spcPct val="0"/>
            </a:spcBef>
            <a:spcAft>
              <a:spcPts val="0"/>
            </a:spcAft>
            <a:buChar char="•"/>
          </a:pPr>
          <a:endParaRPr lang="en-US" sz="1400" kern="1200" dirty="0">
            <a:latin typeface="Verdana"/>
            <a:ea typeface="ＭＳ Ｐゴシック"/>
          </a:endParaRPr>
        </a:p>
        <a:p>
          <a:pPr marL="114300" lvl="1" indent="-114300" algn="ctr" defTabSz="622300" rtl="0">
            <a:lnSpc>
              <a:spcPct val="90000"/>
            </a:lnSpc>
            <a:spcBef>
              <a:spcPct val="0"/>
            </a:spcBef>
            <a:spcAft>
              <a:spcPts val="0"/>
            </a:spcAft>
            <a:buChar char="•"/>
          </a:pPr>
          <a:r>
            <a:rPr lang="en-US" sz="1400" kern="1200" dirty="0">
              <a:latin typeface="Verdana"/>
              <a:ea typeface="ＭＳ Ｐゴシック"/>
            </a:rPr>
            <a:t>Facility tours</a:t>
          </a:r>
        </a:p>
        <a:p>
          <a:pPr marL="114300" lvl="1" indent="-114300" algn="ctr" defTabSz="622300">
            <a:lnSpc>
              <a:spcPct val="90000"/>
            </a:lnSpc>
            <a:spcBef>
              <a:spcPct val="0"/>
            </a:spcBef>
            <a:spcAft>
              <a:spcPts val="0"/>
            </a:spcAft>
            <a:buChar char="•"/>
          </a:pPr>
          <a:endParaRPr lang="en-US" sz="1400" kern="1200" dirty="0">
            <a:latin typeface="Verdana"/>
            <a:ea typeface="ＭＳ Ｐゴシック"/>
          </a:endParaRPr>
        </a:p>
        <a:p>
          <a:pPr marL="114300" lvl="1" indent="-114300" algn="ctr" defTabSz="622300" rtl="0">
            <a:lnSpc>
              <a:spcPct val="90000"/>
            </a:lnSpc>
            <a:spcBef>
              <a:spcPct val="0"/>
            </a:spcBef>
            <a:spcAft>
              <a:spcPts val="0"/>
            </a:spcAft>
            <a:buChar char="•"/>
          </a:pPr>
          <a:r>
            <a:rPr lang="en-US" sz="1400" kern="1200" dirty="0">
              <a:latin typeface="Verdana"/>
              <a:ea typeface="ＭＳ Ｐゴシック"/>
            </a:rPr>
            <a:t>Financial intro</a:t>
          </a:r>
        </a:p>
        <a:p>
          <a:pPr marL="114300" lvl="1" indent="-114300" algn="ctr" defTabSz="622300">
            <a:lnSpc>
              <a:spcPct val="90000"/>
            </a:lnSpc>
            <a:spcBef>
              <a:spcPct val="0"/>
            </a:spcBef>
            <a:spcAft>
              <a:spcPts val="0"/>
            </a:spcAft>
            <a:buChar char="•"/>
          </a:pPr>
          <a:endParaRPr lang="en-US" sz="1400" kern="1200" dirty="0">
            <a:latin typeface="Verdana"/>
            <a:ea typeface="ＭＳ Ｐゴシック"/>
          </a:endParaRPr>
        </a:p>
        <a:p>
          <a:pPr marL="114300" lvl="1" indent="-114300" algn="ctr" defTabSz="622300" rtl="0">
            <a:lnSpc>
              <a:spcPct val="90000"/>
            </a:lnSpc>
            <a:spcBef>
              <a:spcPct val="0"/>
            </a:spcBef>
            <a:spcAft>
              <a:spcPts val="0"/>
            </a:spcAft>
            <a:buChar char="•"/>
          </a:pPr>
          <a:r>
            <a:rPr lang="en-US" sz="1400" kern="1200" dirty="0">
              <a:latin typeface="Verdana"/>
              <a:ea typeface="ＭＳ Ｐゴシック"/>
            </a:rPr>
            <a:t>Mentor matching</a:t>
          </a:r>
        </a:p>
      </dsp:txBody>
      <dsp:txXfrm>
        <a:off x="3625" y="0"/>
        <a:ext cx="2940683" cy="1838458"/>
      </dsp:txXfrm>
    </dsp:sp>
    <dsp:sp modelId="{4B462B11-08CE-4C71-9F42-79D000CB5902}">
      <dsp:nvSpPr>
        <dsp:cNvPr id="0" name=""/>
        <dsp:cNvSpPr/>
      </dsp:nvSpPr>
      <dsp:spPr>
        <a:xfrm>
          <a:off x="2540018" y="0"/>
          <a:ext cx="3170490" cy="1838458"/>
        </a:xfrm>
        <a:prstGeom prst="chevron">
          <a:avLst>
            <a:gd name="adj" fmla="val 25000"/>
          </a:avLst>
        </a:prstGeom>
        <a:solidFill>
          <a:schemeClr val="accent3">
            <a:shade val="80000"/>
            <a:hueOff val="25506"/>
            <a:satOff val="-18875"/>
            <a:lumOff val="170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1848" tIns="35560" rIns="111848" bIns="35560" numCol="1" spcCol="1270" anchor="t" anchorCtr="0">
          <a:noAutofit/>
        </a:bodyPr>
        <a:lstStyle/>
        <a:p>
          <a:pPr marL="0" lvl="0" indent="0" algn="ctr" defTabSz="622300" rtl="0">
            <a:lnSpc>
              <a:spcPct val="90000"/>
            </a:lnSpc>
            <a:spcBef>
              <a:spcPct val="0"/>
            </a:spcBef>
            <a:spcAft>
              <a:spcPct val="35000"/>
            </a:spcAft>
            <a:buNone/>
          </a:pPr>
          <a:r>
            <a:rPr lang="en-US" sz="1400" b="1" kern="1200" dirty="0">
              <a:latin typeface="Verdana"/>
              <a:ea typeface="ＭＳ Ｐゴシック"/>
            </a:rPr>
            <a:t> Shadow &amp; Select</a:t>
          </a:r>
          <a:endParaRPr lang="en-US" sz="1400" b="1" kern="1200" dirty="0"/>
        </a:p>
        <a:p>
          <a:pPr marL="114300" lvl="1" indent="-114300" algn="ctr" defTabSz="622300" rtl="0">
            <a:lnSpc>
              <a:spcPct val="90000"/>
            </a:lnSpc>
            <a:spcBef>
              <a:spcPct val="0"/>
            </a:spcBef>
            <a:spcAft>
              <a:spcPts val="0"/>
            </a:spcAft>
            <a:buChar char="•"/>
          </a:pPr>
          <a:r>
            <a:rPr lang="en-US" sz="1400" kern="1200" dirty="0">
              <a:latin typeface="Verdana"/>
              <a:ea typeface="ＭＳ Ｐゴシック"/>
            </a:rPr>
            <a:t>Shadow sub-committees</a:t>
          </a:r>
        </a:p>
        <a:p>
          <a:pPr marL="114300" lvl="1" indent="-114300" algn="ctr" defTabSz="622300">
            <a:lnSpc>
              <a:spcPct val="90000"/>
            </a:lnSpc>
            <a:spcBef>
              <a:spcPct val="0"/>
            </a:spcBef>
            <a:spcAft>
              <a:spcPts val="0"/>
            </a:spcAft>
            <a:buChar char="•"/>
          </a:pPr>
          <a:endParaRPr lang="en-US" sz="1400" kern="1200" dirty="0">
            <a:latin typeface="Verdana"/>
            <a:ea typeface="ＭＳ Ｐゴシック"/>
          </a:endParaRPr>
        </a:p>
        <a:p>
          <a:pPr marL="114300" lvl="1" indent="-114300" algn="ctr" defTabSz="622300" rtl="0">
            <a:lnSpc>
              <a:spcPct val="90000"/>
            </a:lnSpc>
            <a:spcBef>
              <a:spcPct val="0"/>
            </a:spcBef>
            <a:spcAft>
              <a:spcPts val="0"/>
            </a:spcAft>
            <a:buChar char="•"/>
          </a:pPr>
          <a:r>
            <a:rPr lang="en-US" sz="1400" kern="1200" dirty="0">
              <a:latin typeface="Verdana"/>
              <a:ea typeface="ＭＳ Ｐゴシック"/>
            </a:rPr>
            <a:t>Find personal interests</a:t>
          </a:r>
        </a:p>
        <a:p>
          <a:pPr marL="114300" lvl="1" indent="-114300" algn="ctr" defTabSz="622300">
            <a:lnSpc>
              <a:spcPct val="90000"/>
            </a:lnSpc>
            <a:spcBef>
              <a:spcPct val="0"/>
            </a:spcBef>
            <a:spcAft>
              <a:spcPts val="0"/>
            </a:spcAft>
            <a:buChar char="•"/>
          </a:pPr>
          <a:endParaRPr lang="en-US" sz="1400" kern="1200" dirty="0">
            <a:latin typeface="Verdana"/>
            <a:ea typeface="ＭＳ Ｐゴシック"/>
          </a:endParaRPr>
        </a:p>
        <a:p>
          <a:pPr marL="114300" lvl="1" indent="-114300" algn="ctr" defTabSz="622300" rtl="0">
            <a:lnSpc>
              <a:spcPct val="90000"/>
            </a:lnSpc>
            <a:spcBef>
              <a:spcPct val="0"/>
            </a:spcBef>
            <a:spcAft>
              <a:spcPts val="0"/>
            </a:spcAft>
            <a:buChar char="•"/>
          </a:pPr>
          <a:r>
            <a:rPr lang="en-US" sz="1400" kern="1200" dirty="0">
              <a:latin typeface="Verdana"/>
              <a:ea typeface="ＭＳ Ｐゴシック"/>
            </a:rPr>
            <a:t>Co-author goals</a:t>
          </a:r>
        </a:p>
        <a:p>
          <a:pPr marL="57150" lvl="1" indent="-57150" algn="l" defTabSz="444500">
            <a:lnSpc>
              <a:spcPct val="90000"/>
            </a:lnSpc>
            <a:spcBef>
              <a:spcPct val="0"/>
            </a:spcBef>
            <a:spcAft>
              <a:spcPct val="15000"/>
            </a:spcAft>
            <a:buChar char="•"/>
          </a:pPr>
          <a:endParaRPr lang="en-US" sz="1000" kern="1200" dirty="0">
            <a:latin typeface="Verdana"/>
            <a:ea typeface="ＭＳ Ｐゴシック"/>
          </a:endParaRPr>
        </a:p>
      </dsp:txBody>
      <dsp:txXfrm>
        <a:off x="2999633" y="0"/>
        <a:ext cx="2251261" cy="1838458"/>
      </dsp:txXfrm>
    </dsp:sp>
    <dsp:sp modelId="{7765CE30-EF9C-4193-BC45-B3D0BCCCA7E4}">
      <dsp:nvSpPr>
        <dsp:cNvPr id="0" name=""/>
        <dsp:cNvSpPr/>
      </dsp:nvSpPr>
      <dsp:spPr>
        <a:xfrm>
          <a:off x="5076410" y="0"/>
          <a:ext cx="3170490" cy="1838458"/>
        </a:xfrm>
        <a:prstGeom prst="chevron">
          <a:avLst>
            <a:gd name="adj" fmla="val 25000"/>
          </a:avLst>
        </a:prstGeom>
        <a:solidFill>
          <a:schemeClr val="accent3">
            <a:shade val="80000"/>
            <a:hueOff val="51011"/>
            <a:satOff val="-37751"/>
            <a:lumOff val="340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1848" tIns="35560" rIns="111848" bIns="35560" numCol="1" spcCol="1270" anchor="t" anchorCtr="0">
          <a:noAutofit/>
        </a:bodyPr>
        <a:lstStyle/>
        <a:p>
          <a:pPr marL="0" lvl="0" indent="0" algn="ctr" defTabSz="622300" rtl="0">
            <a:lnSpc>
              <a:spcPct val="90000"/>
            </a:lnSpc>
            <a:spcBef>
              <a:spcPct val="0"/>
            </a:spcBef>
            <a:spcAft>
              <a:spcPct val="35000"/>
            </a:spcAft>
            <a:buNone/>
          </a:pPr>
          <a:r>
            <a:rPr lang="en-US" sz="1400" b="1" kern="1200" dirty="0">
              <a:latin typeface="Verdana"/>
              <a:ea typeface="ＭＳ Ｐゴシック"/>
            </a:rPr>
            <a:t>Lead &amp; Execute</a:t>
          </a:r>
          <a:endParaRPr lang="en-US" sz="1400" b="1" kern="1200" dirty="0"/>
        </a:p>
        <a:p>
          <a:pPr marL="114300" lvl="1" indent="-114300" algn="ctr" defTabSz="622300" rtl="0">
            <a:lnSpc>
              <a:spcPct val="90000"/>
            </a:lnSpc>
            <a:spcBef>
              <a:spcPct val="0"/>
            </a:spcBef>
            <a:spcAft>
              <a:spcPts val="0"/>
            </a:spcAft>
            <a:buChar char="•"/>
          </a:pPr>
          <a:r>
            <a:rPr lang="en-US" sz="1400" kern="1200" dirty="0">
              <a:latin typeface="Verdana"/>
              <a:ea typeface="ＭＳ Ｐゴシック"/>
            </a:rPr>
            <a:t>Choose committee</a:t>
          </a:r>
        </a:p>
        <a:p>
          <a:pPr marL="114300" lvl="1" indent="-114300" algn="ctr" defTabSz="622300">
            <a:lnSpc>
              <a:spcPct val="90000"/>
            </a:lnSpc>
            <a:spcBef>
              <a:spcPct val="0"/>
            </a:spcBef>
            <a:spcAft>
              <a:spcPts val="0"/>
            </a:spcAft>
            <a:buChar char="•"/>
          </a:pPr>
          <a:endParaRPr lang="en-US" sz="1400" kern="1200" dirty="0">
            <a:latin typeface="Verdana"/>
            <a:ea typeface="ＭＳ Ｐゴシック"/>
          </a:endParaRPr>
        </a:p>
        <a:p>
          <a:pPr marL="114300" lvl="1" indent="-114300" algn="ctr" defTabSz="622300" rtl="0">
            <a:lnSpc>
              <a:spcPct val="90000"/>
            </a:lnSpc>
            <a:spcBef>
              <a:spcPct val="0"/>
            </a:spcBef>
            <a:spcAft>
              <a:spcPts val="0"/>
            </a:spcAft>
            <a:buChar char="•"/>
          </a:pPr>
          <a:r>
            <a:rPr lang="en-US" sz="1400" kern="1200" dirty="0">
              <a:latin typeface="Verdana"/>
              <a:ea typeface="ＭＳ Ｐゴシック"/>
            </a:rPr>
            <a:t>Co-author goals</a:t>
          </a:r>
        </a:p>
        <a:p>
          <a:pPr marL="114300" lvl="1" indent="-114300" algn="ctr" defTabSz="622300">
            <a:lnSpc>
              <a:spcPct val="90000"/>
            </a:lnSpc>
            <a:spcBef>
              <a:spcPct val="0"/>
            </a:spcBef>
            <a:spcAft>
              <a:spcPts val="0"/>
            </a:spcAft>
            <a:buChar char="•"/>
          </a:pPr>
          <a:endParaRPr lang="en-US" sz="1400" kern="1200" dirty="0">
            <a:latin typeface="Verdana"/>
            <a:ea typeface="ＭＳ Ｐゴシック"/>
          </a:endParaRPr>
        </a:p>
        <a:p>
          <a:pPr marL="114300" lvl="1" indent="-114300" algn="ctr" defTabSz="622300" rtl="0">
            <a:lnSpc>
              <a:spcPct val="90000"/>
            </a:lnSpc>
            <a:spcBef>
              <a:spcPct val="0"/>
            </a:spcBef>
            <a:spcAft>
              <a:spcPts val="0"/>
            </a:spcAft>
            <a:buChar char="•"/>
          </a:pPr>
          <a:r>
            <a:rPr lang="en-US" sz="1400" kern="1200" dirty="0">
              <a:latin typeface="Verdana"/>
              <a:ea typeface="ＭＳ Ｐゴシック"/>
            </a:rPr>
            <a:t>Chair/co-chair teen program goals</a:t>
          </a:r>
        </a:p>
      </dsp:txBody>
      <dsp:txXfrm>
        <a:off x="5536025" y="0"/>
        <a:ext cx="2251261" cy="183845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4B1999-6E99-4F8E-A1BB-0908AD49A9A3}">
      <dsp:nvSpPr>
        <dsp:cNvPr id="0" name=""/>
        <dsp:cNvSpPr/>
      </dsp:nvSpPr>
      <dsp:spPr>
        <a:xfrm>
          <a:off x="2009" y="1477416"/>
          <a:ext cx="1756916" cy="702766"/>
        </a:xfrm>
        <a:prstGeom prst="homePlate">
          <a:avLst/>
        </a:prstGeom>
        <a:solidFill>
          <a:schemeClr val="accent3">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2672" rIns="21336" bIns="42672" numCol="1" spcCol="1270" anchor="ctr" anchorCtr="0">
          <a:noAutofit/>
        </a:bodyPr>
        <a:lstStyle/>
        <a:p>
          <a:pPr marL="0" lvl="0" indent="0" algn="ctr" defTabSz="711200" rtl="0">
            <a:lnSpc>
              <a:spcPct val="90000"/>
            </a:lnSpc>
            <a:spcBef>
              <a:spcPct val="0"/>
            </a:spcBef>
            <a:spcAft>
              <a:spcPct val="35000"/>
            </a:spcAft>
            <a:buNone/>
          </a:pPr>
          <a:r>
            <a:rPr lang="en-US" sz="1600" kern="1200">
              <a:latin typeface="Verdana"/>
              <a:ea typeface="ＭＳ Ｐゴシック"/>
            </a:rPr>
            <a:t> Student Participant</a:t>
          </a:r>
          <a:endParaRPr lang="en-US" sz="1600" kern="1200"/>
        </a:p>
      </dsp:txBody>
      <dsp:txXfrm>
        <a:off x="2009" y="1477416"/>
        <a:ext cx="1581225" cy="702766"/>
      </dsp:txXfrm>
    </dsp:sp>
    <dsp:sp modelId="{2AE79220-2E48-4DF7-8FFA-7CAC53E540B2}">
      <dsp:nvSpPr>
        <dsp:cNvPr id="0" name=""/>
        <dsp:cNvSpPr/>
      </dsp:nvSpPr>
      <dsp:spPr>
        <a:xfrm>
          <a:off x="1407541" y="1477416"/>
          <a:ext cx="1756916" cy="702766"/>
        </a:xfrm>
        <a:prstGeom prst="chevron">
          <a:avLst/>
        </a:prstGeom>
        <a:solidFill>
          <a:schemeClr val="accent3">
            <a:shade val="80000"/>
            <a:hueOff val="25506"/>
            <a:satOff val="-18875"/>
            <a:lumOff val="170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rtl="0">
            <a:lnSpc>
              <a:spcPct val="90000"/>
            </a:lnSpc>
            <a:spcBef>
              <a:spcPct val="0"/>
            </a:spcBef>
            <a:spcAft>
              <a:spcPct val="35000"/>
            </a:spcAft>
            <a:buNone/>
          </a:pPr>
          <a:r>
            <a:rPr lang="en-US" sz="1400" kern="1200">
              <a:latin typeface="Verdana"/>
              <a:ea typeface="ＭＳ Ｐゴシック"/>
            </a:rPr>
            <a:t> Program Participant</a:t>
          </a:r>
          <a:endParaRPr lang="en-US" sz="1400" kern="1200"/>
        </a:p>
      </dsp:txBody>
      <dsp:txXfrm>
        <a:off x="1758924" y="1477416"/>
        <a:ext cx="1054150" cy="702766"/>
      </dsp:txXfrm>
    </dsp:sp>
    <dsp:sp modelId="{AB5DA26E-145B-4BEF-A0D0-E5C8B9819791}">
      <dsp:nvSpPr>
        <dsp:cNvPr id="0" name=""/>
        <dsp:cNvSpPr/>
      </dsp:nvSpPr>
      <dsp:spPr>
        <a:xfrm>
          <a:off x="2813074" y="1477416"/>
          <a:ext cx="1756916" cy="702766"/>
        </a:xfrm>
        <a:prstGeom prst="chevron">
          <a:avLst/>
        </a:prstGeom>
        <a:solidFill>
          <a:schemeClr val="accent3">
            <a:shade val="80000"/>
            <a:hueOff val="51011"/>
            <a:satOff val="-37751"/>
            <a:lumOff val="340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37338" rIns="18669" bIns="37338" numCol="1" spcCol="1270" anchor="ctr" anchorCtr="0">
          <a:noAutofit/>
        </a:bodyPr>
        <a:lstStyle/>
        <a:p>
          <a:pPr marL="0" lvl="0" indent="0" algn="ctr" defTabSz="622300">
            <a:lnSpc>
              <a:spcPct val="90000"/>
            </a:lnSpc>
            <a:spcBef>
              <a:spcPct val="0"/>
            </a:spcBef>
            <a:spcAft>
              <a:spcPct val="35000"/>
            </a:spcAft>
            <a:buNone/>
          </a:pPr>
          <a:r>
            <a:rPr lang="en-US" sz="1400" kern="1200">
              <a:latin typeface="Verdana"/>
              <a:ea typeface="ＭＳ Ｐゴシック"/>
            </a:rPr>
            <a:t>Volunteer</a:t>
          </a:r>
          <a:endParaRPr lang="en-US" sz="1400" kern="1200"/>
        </a:p>
      </dsp:txBody>
      <dsp:txXfrm>
        <a:off x="3164457" y="1477416"/>
        <a:ext cx="1054150" cy="702766"/>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Verdana" pitchFamily="64" charset="0"/>
                <a:ea typeface="ＭＳ Ｐゴシック" pitchFamily="64" charset="-128"/>
                <a:cs typeface="ＭＳ Ｐゴシック" pitchFamily="64" charset="-128"/>
              </a:defRPr>
            </a:lvl1pPr>
          </a:lstStyle>
          <a:p>
            <a:pPr>
              <a:defRPr/>
            </a:pPr>
            <a:endParaRPr lang="en-US"/>
          </a:p>
        </p:txBody>
      </p:sp>
      <p:sp>
        <p:nvSpPr>
          <p:cNvPr id="4099"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Verdana" pitchFamily="64" charset="0"/>
                <a:ea typeface="ＭＳ Ｐゴシック" pitchFamily="64" charset="-128"/>
                <a:cs typeface="ＭＳ Ｐゴシック" pitchFamily="64" charset="-128"/>
              </a:defRPr>
            </a:lvl1pPr>
          </a:lstStyle>
          <a:p>
            <a:pPr>
              <a:defRPr/>
            </a:pPr>
            <a:endParaRPr lang="en-US"/>
          </a:p>
        </p:txBody>
      </p:sp>
      <p:sp>
        <p:nvSpPr>
          <p:cNvPr id="123908"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Verdana" pitchFamily="64" charset="0"/>
                <a:ea typeface="ＭＳ Ｐゴシック" pitchFamily="64" charset="-128"/>
                <a:cs typeface="ＭＳ Ｐゴシック" pitchFamily="64" charset="-128"/>
              </a:defRPr>
            </a:lvl1pPr>
          </a:lstStyle>
          <a:p>
            <a:pPr>
              <a:defRPr/>
            </a:pPr>
            <a:endParaRPr lang="en-US"/>
          </a:p>
        </p:txBody>
      </p:sp>
      <p:sp>
        <p:nvSpPr>
          <p:cNvPr id="410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atin typeface="Verdana" pitchFamily="64" charset="0"/>
                <a:ea typeface="ＭＳ Ｐゴシック" pitchFamily="64" charset="-128"/>
                <a:cs typeface="ＭＳ Ｐゴシック" pitchFamily="64" charset="-128"/>
              </a:defRPr>
            </a:lvl1pPr>
          </a:lstStyle>
          <a:p>
            <a:pPr>
              <a:defRPr/>
            </a:pPr>
            <a:fld id="{F50C3D00-B2F6-4D83-A049-FE51B6E62AD3}" type="slidenum">
              <a:rPr lang="en-US"/>
              <a:pPr>
                <a:defRPr/>
              </a:pPr>
              <a:t>‹#›</a:t>
            </a:fld>
            <a:endParaRPr lang="en-US"/>
          </a:p>
        </p:txBody>
      </p:sp>
    </p:spTree>
    <p:extLst>
      <p:ext uri="{BB962C8B-B14F-4D97-AF65-F5344CB8AC3E}">
        <p14:creationId xmlns:p14="http://schemas.microsoft.com/office/powerpoint/2010/main" val="300658396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ＭＳ Ｐゴシック" pitchFamily="64" charset="-128"/>
      </a:defRPr>
    </a:lvl1pPr>
    <a:lvl2pPr marL="342839"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mn-cs"/>
      </a:defRPr>
    </a:lvl2pPr>
    <a:lvl3pPr marL="685681"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mn-cs"/>
      </a:defRPr>
    </a:lvl3pPr>
    <a:lvl4pPr marL="1028522"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mn-cs"/>
      </a:defRPr>
    </a:lvl4pPr>
    <a:lvl5pPr marL="1371362"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mn-cs"/>
      </a:defRPr>
    </a:lvl5pPr>
    <a:lvl6pPr marL="1714205" algn="l" defTabSz="342839" rtl="0" eaLnBrk="1" latinLnBrk="0" hangingPunct="1">
      <a:defRPr sz="900" kern="1200">
        <a:solidFill>
          <a:schemeClr val="tx1"/>
        </a:solidFill>
        <a:latin typeface="+mn-lt"/>
        <a:ea typeface="+mn-ea"/>
        <a:cs typeface="+mn-cs"/>
      </a:defRPr>
    </a:lvl6pPr>
    <a:lvl7pPr marL="2057042" algn="l" defTabSz="342839" rtl="0" eaLnBrk="1" latinLnBrk="0" hangingPunct="1">
      <a:defRPr sz="900" kern="1200">
        <a:solidFill>
          <a:schemeClr val="tx1"/>
        </a:solidFill>
        <a:latin typeface="+mn-lt"/>
        <a:ea typeface="+mn-ea"/>
        <a:cs typeface="+mn-cs"/>
      </a:defRPr>
    </a:lvl7pPr>
    <a:lvl8pPr marL="2399880" algn="l" defTabSz="342839" rtl="0" eaLnBrk="1" latinLnBrk="0" hangingPunct="1">
      <a:defRPr sz="900" kern="1200">
        <a:solidFill>
          <a:schemeClr val="tx1"/>
        </a:solidFill>
        <a:latin typeface="+mn-lt"/>
        <a:ea typeface="+mn-ea"/>
        <a:cs typeface="+mn-cs"/>
      </a:defRPr>
    </a:lvl8pPr>
    <a:lvl9pPr marL="2742719" algn="l" defTabSz="342839"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D334F0-5D11-ACAD-C89F-EE322A7EBF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E11EF9-25C0-9F22-5B7F-E6198552DD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C6C0D9-2CAA-4CC3-A139-AED21B2C885D}"/>
              </a:ext>
            </a:extLst>
          </p:cNvPr>
          <p:cNvSpPr>
            <a:spLocks noGrp="1"/>
          </p:cNvSpPr>
          <p:nvPr>
            <p:ph type="body" idx="1"/>
          </p:nvPr>
        </p:nvSpPr>
        <p:spPr/>
        <p:txBody>
          <a:bodyPr/>
          <a:lstStyle/>
          <a:p>
            <a:r>
              <a:rPr lang="en-US" dirty="0">
                <a:latin typeface="Verdana"/>
                <a:ea typeface="ＭＳ Ｐゴシック"/>
              </a:rPr>
              <a:t>Devon </a:t>
            </a:r>
            <a:endParaRPr lang="en-US" dirty="0"/>
          </a:p>
        </p:txBody>
      </p:sp>
      <p:sp>
        <p:nvSpPr>
          <p:cNvPr id="4" name="Slide Number Placeholder 3">
            <a:extLst>
              <a:ext uri="{FF2B5EF4-FFF2-40B4-BE49-F238E27FC236}">
                <a16:creationId xmlns:a16="http://schemas.microsoft.com/office/drawing/2014/main" id="{A5F5FA26-C9EA-3893-41CF-7FC2BE80953B}"/>
              </a:ext>
            </a:extLst>
          </p:cNvPr>
          <p:cNvSpPr>
            <a:spLocks noGrp="1"/>
          </p:cNvSpPr>
          <p:nvPr>
            <p:ph type="sldNum" sz="quarter" idx="5"/>
          </p:nvPr>
        </p:nvSpPr>
        <p:spPr/>
        <p:txBody>
          <a:bodyPr/>
          <a:lstStyle/>
          <a:p>
            <a:pPr>
              <a:defRPr/>
            </a:pPr>
            <a:fld id="{F50C3D00-B2F6-4D83-A049-FE51B6E62AD3}" type="slidenum">
              <a:rPr lang="en-US" smtClean="0"/>
              <a:pPr>
                <a:defRPr/>
              </a:pPr>
              <a:t>1</a:t>
            </a:fld>
            <a:endParaRPr lang="en-US"/>
          </a:p>
        </p:txBody>
      </p:sp>
    </p:spTree>
    <p:extLst>
      <p:ext uri="{BB962C8B-B14F-4D97-AF65-F5344CB8AC3E}">
        <p14:creationId xmlns:p14="http://schemas.microsoft.com/office/powerpoint/2010/main" val="5140684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E</a:t>
            </a:r>
          </a:p>
        </p:txBody>
      </p:sp>
      <p:sp>
        <p:nvSpPr>
          <p:cNvPr id="4" name="Slide Number Placeholder 3"/>
          <p:cNvSpPr>
            <a:spLocks noGrp="1"/>
          </p:cNvSpPr>
          <p:nvPr>
            <p:ph type="sldNum" sz="quarter" idx="5"/>
          </p:nvPr>
        </p:nvSpPr>
        <p:spPr/>
        <p:txBody>
          <a:bodyPr/>
          <a:lstStyle/>
          <a:p>
            <a:pPr>
              <a:defRPr/>
            </a:pPr>
            <a:fld id="{F50C3D00-B2F6-4D83-A049-FE51B6E62AD3}" type="slidenum">
              <a:rPr lang="en-US"/>
              <a:pPr>
                <a:defRPr/>
              </a:pPr>
              <a:t>2</a:t>
            </a:fld>
            <a:endParaRPr lang="en-US"/>
          </a:p>
        </p:txBody>
      </p:sp>
    </p:spTree>
    <p:extLst>
      <p:ext uri="{BB962C8B-B14F-4D97-AF65-F5344CB8AC3E}">
        <p14:creationId xmlns:p14="http://schemas.microsoft.com/office/powerpoint/2010/main" val="3021427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E</a:t>
            </a:r>
            <a:endParaRPr lang="en-US" dirty="0"/>
          </a:p>
        </p:txBody>
      </p:sp>
      <p:sp>
        <p:nvSpPr>
          <p:cNvPr id="4" name="Slide Number Placeholder 3"/>
          <p:cNvSpPr>
            <a:spLocks noGrp="1"/>
          </p:cNvSpPr>
          <p:nvPr>
            <p:ph type="sldNum" sz="quarter" idx="5"/>
          </p:nvPr>
        </p:nvSpPr>
        <p:spPr/>
        <p:txBody>
          <a:bodyPr/>
          <a:lstStyle/>
          <a:p>
            <a:pPr>
              <a:defRPr/>
            </a:pPr>
            <a:fld id="{F50C3D00-B2F6-4D83-A049-FE51B6E62AD3}" type="slidenum">
              <a:rPr lang="en-US"/>
              <a:pPr>
                <a:defRPr/>
              </a:pPr>
              <a:t>3</a:t>
            </a:fld>
            <a:endParaRPr lang="en-US"/>
          </a:p>
        </p:txBody>
      </p:sp>
    </p:spTree>
    <p:extLst>
      <p:ext uri="{BB962C8B-B14F-4D97-AF65-F5344CB8AC3E}">
        <p14:creationId xmlns:p14="http://schemas.microsoft.com/office/powerpoint/2010/main" val="3807747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015" lvl="1" indent="-285750">
              <a:buFont typeface="Arial" panose="020B0604020202020204" pitchFamily="34" charset="0"/>
              <a:buChar char="•"/>
            </a:pPr>
            <a:r>
              <a:rPr lang="en-US" sz="1600" kern="0" dirty="0">
                <a:solidFill>
                  <a:schemeClr val="tx2"/>
                </a:solidFill>
                <a:latin typeface="Verdana"/>
                <a:ea typeface="ＭＳ Ｐゴシック"/>
              </a:rPr>
              <a:t>E</a:t>
            </a:r>
          </a:p>
          <a:p>
            <a:pPr marL="628015" lvl="1" indent="-285750">
              <a:buFont typeface="Arial" panose="020B0604020202020204" pitchFamily="34" charset="0"/>
              <a:buChar char="•"/>
            </a:pPr>
            <a:r>
              <a:rPr lang="en-US" sz="1600" kern="0" dirty="0">
                <a:solidFill>
                  <a:schemeClr val="tx2"/>
                </a:solidFill>
                <a:latin typeface="Verdana"/>
                <a:ea typeface="ＭＳ Ｐゴシック"/>
              </a:rPr>
              <a:t>Our origin story tells us that the Y wasn’t built for young people, but because young people were given the opportunity to contribute their ideas, energy, and leadership</a:t>
            </a:r>
            <a:endParaRPr lang="en-US" dirty="0">
              <a:latin typeface="Verdana"/>
              <a:ea typeface="ＭＳ Ｐゴシック"/>
            </a:endParaRPr>
          </a:p>
          <a:p>
            <a:pPr marL="628015" lvl="1" indent="-285750">
              <a:buFont typeface="Arial" panose="020B0604020202020204" pitchFamily="34" charset="0"/>
              <a:buChar char="•"/>
            </a:pPr>
            <a:r>
              <a:rPr lang="en-US" sz="1600" kern="0" dirty="0">
                <a:solidFill>
                  <a:schemeClr val="tx2"/>
                </a:solidFill>
                <a:latin typeface="Verdana"/>
                <a:ea typeface="ＭＳ Ｐゴシック"/>
              </a:rPr>
              <a:t>With the negative effects of the Industrial revolution, much like we see in the current technological/AI revolution, young people needed to feel like they were a part of something, like their ideas matter, and that the adults in spaces of leadership would consider them when planning for the future</a:t>
            </a:r>
          </a:p>
          <a:p>
            <a:pPr marL="628015" lvl="1" indent="-285750">
              <a:buFont typeface="Arial" panose="020B0604020202020204" pitchFamily="34" charset="0"/>
              <a:buChar char="•"/>
            </a:pPr>
            <a:r>
              <a:rPr lang="en-US" sz="1600" kern="0" dirty="0">
                <a:solidFill>
                  <a:schemeClr val="tx2"/>
                </a:solidFill>
                <a:latin typeface="Verdana"/>
                <a:ea typeface="ＭＳ Ｐゴシック"/>
              </a:rPr>
              <a:t>In my world of teen development, inviting contribution means doing what this Movement has done since 1844, creating the space for young people to lead</a:t>
            </a:r>
          </a:p>
          <a:p>
            <a:pPr marL="342837" lvl="1" indent="0">
              <a:buNone/>
            </a:pPr>
            <a:endParaRPr lang="en-US" sz="1600" kern="0" dirty="0">
              <a:solidFill>
                <a:schemeClr val="tx2"/>
              </a:solidFill>
            </a:endParaRPr>
          </a:p>
          <a:p>
            <a:pPr marL="342837" lvl="1" indent="0">
              <a:buNone/>
            </a:pPr>
            <a:endParaRPr lang="en-US" sz="1600" kern="0" dirty="0">
              <a:solidFill>
                <a:schemeClr val="tx2"/>
              </a:solidFill>
            </a:endParaRPr>
          </a:p>
          <a:p>
            <a:pPr marL="342837" lvl="1" indent="0">
              <a:buNone/>
            </a:pPr>
            <a:endParaRPr lang="en-US" sz="1600" kern="0" dirty="0">
              <a:solidFill>
                <a:schemeClr val="tx2"/>
              </a:solidFill>
            </a:endParaRPr>
          </a:p>
          <a:p>
            <a:endParaRPr lang="en-US" dirty="0"/>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4</a:t>
            </a:fld>
            <a:endParaRPr lang="en-US"/>
          </a:p>
        </p:txBody>
      </p:sp>
    </p:spTree>
    <p:extLst>
      <p:ext uri="{BB962C8B-B14F-4D97-AF65-F5344CB8AC3E}">
        <p14:creationId xmlns:p14="http://schemas.microsoft.com/office/powerpoint/2010/main" val="3180887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latin typeface="Verdana"/>
                <a:ea typeface="ＭＳ Ｐゴシック"/>
              </a:rPr>
              <a:t>E (transition to Zion)</a:t>
            </a:r>
          </a:p>
          <a:p>
            <a:pPr marL="171450" indent="-171450">
              <a:buFont typeface="Arial" panose="020B0604020202020204" pitchFamily="34" charset="0"/>
              <a:buChar char="•"/>
            </a:pPr>
            <a:r>
              <a:rPr lang="en-US" dirty="0">
                <a:latin typeface="Verdana"/>
                <a:ea typeface="ＭＳ Ｐゴシック"/>
              </a:rPr>
              <a:t>Young people help us imagine new possibilities for our Movement. Their experiences tell us what creates belonging and their perspectives challenge us to evolve.  Inviting contribution isn’t only asking for feedback, it is recognizing that their lived experiences are imperative to shaping what will define our future.</a:t>
            </a:r>
          </a:p>
          <a:p>
            <a:pPr marL="171450" indent="-171450">
              <a:buFont typeface="Arial" panose="020B0604020202020204" pitchFamily="34" charset="0"/>
              <a:buChar char="•"/>
            </a:pPr>
            <a:r>
              <a:rPr lang="en-US" dirty="0">
                <a:latin typeface="Verdana"/>
                <a:ea typeface="ＭＳ Ｐゴシック"/>
              </a:rPr>
              <a:t>The stories you’ll hear today offer more than just reflections on individual experiences, but are the ROI on creating spaces where they can belong, achieve and build relationship.</a:t>
            </a:r>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5</a:t>
            </a:fld>
            <a:endParaRPr lang="en-US"/>
          </a:p>
        </p:txBody>
      </p:sp>
    </p:spTree>
    <p:extLst>
      <p:ext uri="{BB962C8B-B14F-4D97-AF65-F5344CB8AC3E}">
        <p14:creationId xmlns:p14="http://schemas.microsoft.com/office/powerpoint/2010/main" val="42592701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Zion</a:t>
            </a:r>
          </a:p>
        </p:txBody>
      </p:sp>
      <p:sp>
        <p:nvSpPr>
          <p:cNvPr id="4" name="Slide Number Placeholder 3"/>
          <p:cNvSpPr>
            <a:spLocks noGrp="1"/>
          </p:cNvSpPr>
          <p:nvPr>
            <p:ph type="sldNum" sz="quarter" idx="5"/>
          </p:nvPr>
        </p:nvSpPr>
        <p:spPr/>
        <p:txBody>
          <a:bodyPr/>
          <a:lstStyle/>
          <a:p>
            <a:pPr>
              <a:defRPr/>
            </a:pPr>
            <a:fld id="{F50C3D00-B2F6-4D83-A049-FE51B6E62AD3}" type="slidenum">
              <a:rPr lang="en-US"/>
              <a:pPr>
                <a:defRPr/>
              </a:pPr>
              <a:t>6</a:t>
            </a:fld>
            <a:endParaRPr lang="en-US"/>
          </a:p>
        </p:txBody>
      </p:sp>
    </p:spTree>
    <p:extLst>
      <p:ext uri="{BB962C8B-B14F-4D97-AF65-F5344CB8AC3E}">
        <p14:creationId xmlns:p14="http://schemas.microsoft.com/office/powerpoint/2010/main" val="3587763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Zion</a:t>
            </a:r>
          </a:p>
        </p:txBody>
      </p:sp>
      <p:sp>
        <p:nvSpPr>
          <p:cNvPr id="4" name="Slide Number Placeholder 3"/>
          <p:cNvSpPr>
            <a:spLocks noGrp="1"/>
          </p:cNvSpPr>
          <p:nvPr>
            <p:ph type="sldNum" sz="quarter" idx="5"/>
          </p:nvPr>
        </p:nvSpPr>
        <p:spPr/>
        <p:txBody>
          <a:bodyPr/>
          <a:lstStyle/>
          <a:p>
            <a:pPr>
              <a:defRPr/>
            </a:pPr>
            <a:fld id="{F50C3D00-B2F6-4D83-A049-FE51B6E62AD3}" type="slidenum">
              <a:rPr lang="en-US"/>
              <a:pPr>
                <a:defRPr/>
              </a:pPr>
              <a:t>7</a:t>
            </a:fld>
            <a:endParaRPr lang="en-US"/>
          </a:p>
        </p:txBody>
      </p:sp>
    </p:spTree>
    <p:extLst>
      <p:ext uri="{BB962C8B-B14F-4D97-AF65-F5344CB8AC3E}">
        <p14:creationId xmlns:p14="http://schemas.microsoft.com/office/powerpoint/2010/main" val="1863188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Zion</a:t>
            </a:r>
          </a:p>
        </p:txBody>
      </p:sp>
      <p:sp>
        <p:nvSpPr>
          <p:cNvPr id="4" name="Slide Number Placeholder 3"/>
          <p:cNvSpPr>
            <a:spLocks noGrp="1"/>
          </p:cNvSpPr>
          <p:nvPr>
            <p:ph type="sldNum" sz="quarter" idx="5"/>
          </p:nvPr>
        </p:nvSpPr>
        <p:spPr/>
        <p:txBody>
          <a:bodyPr/>
          <a:lstStyle/>
          <a:p>
            <a:pPr>
              <a:defRPr/>
            </a:pPr>
            <a:fld id="{F50C3D00-B2F6-4D83-A049-FE51B6E62AD3}" type="slidenum">
              <a:rPr lang="en-US"/>
              <a:pPr>
                <a:defRPr/>
              </a:pPr>
              <a:t>8</a:t>
            </a:fld>
            <a:endParaRPr lang="en-US"/>
          </a:p>
        </p:txBody>
      </p:sp>
    </p:spTree>
    <p:extLst>
      <p:ext uri="{BB962C8B-B14F-4D97-AF65-F5344CB8AC3E}">
        <p14:creationId xmlns:p14="http://schemas.microsoft.com/office/powerpoint/2010/main" val="32936768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Zion</a:t>
            </a:r>
          </a:p>
        </p:txBody>
      </p:sp>
      <p:sp>
        <p:nvSpPr>
          <p:cNvPr id="4" name="Slide Number Placeholder 3"/>
          <p:cNvSpPr>
            <a:spLocks noGrp="1"/>
          </p:cNvSpPr>
          <p:nvPr>
            <p:ph type="sldNum" sz="quarter" idx="5"/>
          </p:nvPr>
        </p:nvSpPr>
        <p:spPr/>
        <p:txBody>
          <a:bodyPr/>
          <a:lstStyle/>
          <a:p>
            <a:pPr>
              <a:defRPr/>
            </a:pPr>
            <a:fld id="{F50C3D00-B2F6-4D83-A049-FE51B6E62AD3}" type="slidenum">
              <a:rPr lang="en-US"/>
              <a:pPr>
                <a:defRPr/>
              </a:pPr>
              <a:t>9</a:t>
            </a:fld>
            <a:endParaRPr lang="en-US"/>
          </a:p>
        </p:txBody>
      </p:sp>
    </p:spTree>
    <p:extLst>
      <p:ext uri="{BB962C8B-B14F-4D97-AF65-F5344CB8AC3E}">
        <p14:creationId xmlns:p14="http://schemas.microsoft.com/office/powerpoint/2010/main" val="11849972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Zion</a:t>
            </a:r>
          </a:p>
        </p:txBody>
      </p:sp>
      <p:sp>
        <p:nvSpPr>
          <p:cNvPr id="4" name="Slide Number Placeholder 3"/>
          <p:cNvSpPr>
            <a:spLocks noGrp="1"/>
          </p:cNvSpPr>
          <p:nvPr>
            <p:ph type="sldNum" sz="quarter" idx="5"/>
          </p:nvPr>
        </p:nvSpPr>
        <p:spPr/>
        <p:txBody>
          <a:bodyPr/>
          <a:lstStyle/>
          <a:p>
            <a:pPr>
              <a:defRPr/>
            </a:pPr>
            <a:fld id="{F50C3D00-B2F6-4D83-A049-FE51B6E62AD3}" type="slidenum">
              <a:rPr lang="en-US"/>
              <a:pPr>
                <a:defRPr/>
              </a:pPr>
              <a:t>10</a:t>
            </a:fld>
            <a:endParaRPr lang="en-US"/>
          </a:p>
        </p:txBody>
      </p:sp>
    </p:spTree>
    <p:extLst>
      <p:ext uri="{BB962C8B-B14F-4D97-AF65-F5344CB8AC3E}">
        <p14:creationId xmlns:p14="http://schemas.microsoft.com/office/powerpoint/2010/main" val="29767881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Zion</a:t>
            </a:r>
          </a:p>
        </p:txBody>
      </p:sp>
      <p:sp>
        <p:nvSpPr>
          <p:cNvPr id="4" name="Slide Number Placeholder 3"/>
          <p:cNvSpPr>
            <a:spLocks noGrp="1"/>
          </p:cNvSpPr>
          <p:nvPr>
            <p:ph type="sldNum" sz="quarter" idx="5"/>
          </p:nvPr>
        </p:nvSpPr>
        <p:spPr/>
        <p:txBody>
          <a:bodyPr/>
          <a:lstStyle/>
          <a:p>
            <a:pPr>
              <a:defRPr/>
            </a:pPr>
            <a:fld id="{F50C3D00-B2F6-4D83-A049-FE51B6E62AD3}" type="slidenum">
              <a:rPr lang="en-US"/>
              <a:pPr>
                <a:defRPr/>
              </a:pPr>
              <a:t>11</a:t>
            </a:fld>
            <a:endParaRPr lang="en-US"/>
          </a:p>
        </p:txBody>
      </p:sp>
    </p:spTree>
    <p:extLst>
      <p:ext uri="{BB962C8B-B14F-4D97-AF65-F5344CB8AC3E}">
        <p14:creationId xmlns:p14="http://schemas.microsoft.com/office/powerpoint/2010/main" val="12671615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Zion</a:t>
            </a:r>
          </a:p>
        </p:txBody>
      </p:sp>
      <p:sp>
        <p:nvSpPr>
          <p:cNvPr id="4" name="Slide Number Placeholder 3"/>
          <p:cNvSpPr>
            <a:spLocks noGrp="1"/>
          </p:cNvSpPr>
          <p:nvPr>
            <p:ph type="sldNum" sz="quarter" idx="5"/>
          </p:nvPr>
        </p:nvSpPr>
        <p:spPr/>
        <p:txBody>
          <a:bodyPr/>
          <a:lstStyle/>
          <a:p>
            <a:pPr>
              <a:defRPr/>
            </a:pPr>
            <a:fld id="{F50C3D00-B2F6-4D83-A049-FE51B6E62AD3}" type="slidenum">
              <a:rPr lang="en-US"/>
              <a:pPr>
                <a:defRPr/>
              </a:pPr>
              <a:t>12</a:t>
            </a:fld>
            <a:endParaRPr lang="en-US"/>
          </a:p>
        </p:txBody>
      </p:sp>
    </p:spTree>
    <p:extLst>
      <p:ext uri="{BB962C8B-B14F-4D97-AF65-F5344CB8AC3E}">
        <p14:creationId xmlns:p14="http://schemas.microsoft.com/office/powerpoint/2010/main" val="37595653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Zion</a:t>
            </a:r>
          </a:p>
          <a:p>
            <a:endParaRPr lang="en-US" dirty="0">
              <a:latin typeface="Calibri"/>
              <a:ea typeface="Calibri"/>
              <a:cs typeface="Calibri"/>
            </a:endParaRPr>
          </a:p>
          <a:p>
            <a:r>
              <a:rPr lang="en-US" dirty="0">
                <a:latin typeface="Calibri"/>
                <a:ea typeface="Calibri"/>
                <a:cs typeface="Calibri"/>
              </a:rPr>
              <a:t>Youth Governor</a:t>
            </a:r>
          </a:p>
          <a:p>
            <a:r>
              <a:rPr lang="en-US" dirty="0">
                <a:latin typeface="Calibri"/>
                <a:ea typeface="Calibri"/>
                <a:cs typeface="Calibri"/>
              </a:rPr>
              <a:t>Youngest presenter at GA, a week into his 18th year</a:t>
            </a:r>
          </a:p>
        </p:txBody>
      </p:sp>
      <p:sp>
        <p:nvSpPr>
          <p:cNvPr id="4" name="Slide Number Placeholder 3"/>
          <p:cNvSpPr>
            <a:spLocks noGrp="1"/>
          </p:cNvSpPr>
          <p:nvPr>
            <p:ph type="sldNum" sz="quarter" idx="5"/>
          </p:nvPr>
        </p:nvSpPr>
        <p:spPr/>
        <p:txBody>
          <a:bodyPr/>
          <a:lstStyle/>
          <a:p>
            <a:pPr>
              <a:defRPr/>
            </a:pPr>
            <a:fld id="{F50C3D00-B2F6-4D83-A049-FE51B6E62AD3}" type="slidenum">
              <a:rPr lang="en-US"/>
              <a:pPr>
                <a:defRPr/>
              </a:pPr>
              <a:t>13</a:t>
            </a:fld>
            <a:endParaRPr lang="en-US"/>
          </a:p>
        </p:txBody>
      </p:sp>
    </p:spTree>
    <p:extLst>
      <p:ext uri="{BB962C8B-B14F-4D97-AF65-F5344CB8AC3E}">
        <p14:creationId xmlns:p14="http://schemas.microsoft.com/office/powerpoint/2010/main" val="23987482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Devon</a:t>
            </a:r>
          </a:p>
        </p:txBody>
      </p:sp>
      <p:sp>
        <p:nvSpPr>
          <p:cNvPr id="4" name="Slide Number Placeholder 3"/>
          <p:cNvSpPr>
            <a:spLocks noGrp="1"/>
          </p:cNvSpPr>
          <p:nvPr>
            <p:ph type="sldNum" sz="quarter" idx="5"/>
          </p:nvPr>
        </p:nvSpPr>
        <p:spPr/>
        <p:txBody>
          <a:bodyPr/>
          <a:lstStyle/>
          <a:p>
            <a:pPr>
              <a:defRPr/>
            </a:pPr>
            <a:fld id="{F50C3D00-B2F6-4D83-A049-FE51B6E62AD3}" type="slidenum">
              <a:rPr lang="en-US"/>
              <a:pPr>
                <a:defRPr/>
              </a:pPr>
              <a:t>14</a:t>
            </a:fld>
            <a:endParaRPr lang="en-US"/>
          </a:p>
        </p:txBody>
      </p:sp>
    </p:spTree>
    <p:extLst>
      <p:ext uri="{BB962C8B-B14F-4D97-AF65-F5344CB8AC3E}">
        <p14:creationId xmlns:p14="http://schemas.microsoft.com/office/powerpoint/2010/main" val="34549436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Devon</a:t>
            </a:r>
          </a:p>
        </p:txBody>
      </p:sp>
      <p:sp>
        <p:nvSpPr>
          <p:cNvPr id="4" name="Slide Number Placeholder 3"/>
          <p:cNvSpPr>
            <a:spLocks noGrp="1"/>
          </p:cNvSpPr>
          <p:nvPr>
            <p:ph type="sldNum" sz="quarter" idx="5"/>
          </p:nvPr>
        </p:nvSpPr>
        <p:spPr/>
        <p:txBody>
          <a:bodyPr/>
          <a:lstStyle/>
          <a:p>
            <a:pPr>
              <a:defRPr/>
            </a:pPr>
            <a:fld id="{F50C3D00-B2F6-4D83-A049-FE51B6E62AD3}" type="slidenum">
              <a:rPr lang="en-US"/>
              <a:pPr>
                <a:defRPr/>
              </a:pPr>
              <a:t>15</a:t>
            </a:fld>
            <a:endParaRPr lang="en-US"/>
          </a:p>
        </p:txBody>
      </p:sp>
    </p:spTree>
    <p:extLst>
      <p:ext uri="{BB962C8B-B14F-4D97-AF65-F5344CB8AC3E}">
        <p14:creationId xmlns:p14="http://schemas.microsoft.com/office/powerpoint/2010/main" val="27583504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Devon</a:t>
            </a:r>
          </a:p>
        </p:txBody>
      </p:sp>
      <p:sp>
        <p:nvSpPr>
          <p:cNvPr id="4" name="Slide Number Placeholder 3"/>
          <p:cNvSpPr>
            <a:spLocks noGrp="1"/>
          </p:cNvSpPr>
          <p:nvPr>
            <p:ph type="sldNum" sz="quarter" idx="5"/>
          </p:nvPr>
        </p:nvSpPr>
        <p:spPr/>
        <p:txBody>
          <a:bodyPr/>
          <a:lstStyle/>
          <a:p>
            <a:pPr>
              <a:defRPr/>
            </a:pPr>
            <a:fld id="{F50C3D00-B2F6-4D83-A049-FE51B6E62AD3}" type="slidenum">
              <a:rPr lang="en-US"/>
              <a:pPr>
                <a:defRPr/>
              </a:pPr>
              <a:t>16</a:t>
            </a:fld>
            <a:endParaRPr lang="en-US"/>
          </a:p>
        </p:txBody>
      </p:sp>
    </p:spTree>
    <p:extLst>
      <p:ext uri="{BB962C8B-B14F-4D97-AF65-F5344CB8AC3E}">
        <p14:creationId xmlns:p14="http://schemas.microsoft.com/office/powerpoint/2010/main" val="11251564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Devon</a:t>
            </a:r>
          </a:p>
        </p:txBody>
      </p:sp>
      <p:sp>
        <p:nvSpPr>
          <p:cNvPr id="4" name="Slide Number Placeholder 3"/>
          <p:cNvSpPr>
            <a:spLocks noGrp="1"/>
          </p:cNvSpPr>
          <p:nvPr>
            <p:ph type="sldNum" sz="quarter" idx="5"/>
          </p:nvPr>
        </p:nvSpPr>
        <p:spPr/>
        <p:txBody>
          <a:bodyPr/>
          <a:lstStyle/>
          <a:p>
            <a:pPr>
              <a:defRPr/>
            </a:pPr>
            <a:fld id="{F50C3D00-B2F6-4D83-A049-FE51B6E62AD3}" type="slidenum">
              <a:rPr lang="en-US"/>
              <a:pPr>
                <a:defRPr/>
              </a:pPr>
              <a:t>17</a:t>
            </a:fld>
            <a:endParaRPr lang="en-US"/>
          </a:p>
        </p:txBody>
      </p:sp>
    </p:spTree>
    <p:extLst>
      <p:ext uri="{BB962C8B-B14F-4D97-AF65-F5344CB8AC3E}">
        <p14:creationId xmlns:p14="http://schemas.microsoft.com/office/powerpoint/2010/main" val="32441225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Devon</a:t>
            </a:r>
          </a:p>
          <a:p>
            <a:r>
              <a:rPr lang="en-US">
                <a:latin typeface="Calibri"/>
                <a:ea typeface="Calibri"/>
                <a:cs typeface="Calibri"/>
              </a:rPr>
              <a:t>Should have some stats for "total staff" on hand.</a:t>
            </a:r>
            <a:endParaRPr lang="en-US"/>
          </a:p>
        </p:txBody>
      </p:sp>
      <p:sp>
        <p:nvSpPr>
          <p:cNvPr id="4" name="Slide Number Placeholder 3"/>
          <p:cNvSpPr>
            <a:spLocks noGrp="1"/>
          </p:cNvSpPr>
          <p:nvPr>
            <p:ph type="sldNum" sz="quarter" idx="5"/>
          </p:nvPr>
        </p:nvSpPr>
        <p:spPr/>
        <p:txBody>
          <a:bodyPr/>
          <a:lstStyle/>
          <a:p>
            <a:pPr>
              <a:defRPr/>
            </a:pPr>
            <a:fld id="{F50C3D00-B2F6-4D83-A049-FE51B6E62AD3}" type="slidenum">
              <a:rPr lang="en-US"/>
              <a:pPr>
                <a:defRPr/>
              </a:pPr>
              <a:t>18</a:t>
            </a:fld>
            <a:endParaRPr lang="en-US"/>
          </a:p>
        </p:txBody>
      </p:sp>
    </p:spTree>
    <p:extLst>
      <p:ext uri="{BB962C8B-B14F-4D97-AF65-F5344CB8AC3E}">
        <p14:creationId xmlns:p14="http://schemas.microsoft.com/office/powerpoint/2010/main" val="1986324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Devon</a:t>
            </a:r>
          </a:p>
        </p:txBody>
      </p:sp>
      <p:sp>
        <p:nvSpPr>
          <p:cNvPr id="4" name="Slide Number Placeholder 3"/>
          <p:cNvSpPr>
            <a:spLocks noGrp="1"/>
          </p:cNvSpPr>
          <p:nvPr>
            <p:ph type="sldNum" sz="quarter" idx="5"/>
          </p:nvPr>
        </p:nvSpPr>
        <p:spPr/>
        <p:txBody>
          <a:bodyPr/>
          <a:lstStyle/>
          <a:p>
            <a:pPr>
              <a:defRPr/>
            </a:pPr>
            <a:fld id="{F50C3D00-B2F6-4D83-A049-FE51B6E62AD3}" type="slidenum">
              <a:rPr lang="en-US"/>
              <a:pPr>
                <a:defRPr/>
              </a:pPr>
              <a:t>19</a:t>
            </a:fld>
            <a:endParaRPr lang="en-US"/>
          </a:p>
        </p:txBody>
      </p:sp>
    </p:spTree>
    <p:extLst>
      <p:ext uri="{BB962C8B-B14F-4D97-AF65-F5344CB8AC3E}">
        <p14:creationId xmlns:p14="http://schemas.microsoft.com/office/powerpoint/2010/main" val="41187415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Devon</a:t>
            </a:r>
          </a:p>
          <a:p>
            <a:r>
              <a:rPr lang="en-US" dirty="0">
                <a:latin typeface="Calibri"/>
                <a:ea typeface="Calibri"/>
                <a:cs typeface="Calibri"/>
              </a:rPr>
              <a:t>Be able to reference name of study</a:t>
            </a:r>
          </a:p>
        </p:txBody>
      </p:sp>
      <p:sp>
        <p:nvSpPr>
          <p:cNvPr id="4" name="Slide Number Placeholder 3"/>
          <p:cNvSpPr>
            <a:spLocks noGrp="1"/>
          </p:cNvSpPr>
          <p:nvPr>
            <p:ph type="sldNum" sz="quarter" idx="5"/>
          </p:nvPr>
        </p:nvSpPr>
        <p:spPr/>
        <p:txBody>
          <a:bodyPr/>
          <a:lstStyle/>
          <a:p>
            <a:pPr>
              <a:defRPr/>
            </a:pPr>
            <a:fld id="{F50C3D00-B2F6-4D83-A049-FE51B6E62AD3}" type="slidenum">
              <a:rPr lang="en-US"/>
              <a:pPr>
                <a:defRPr/>
              </a:pPr>
              <a:t>20</a:t>
            </a:fld>
            <a:endParaRPr lang="en-US"/>
          </a:p>
        </p:txBody>
      </p:sp>
    </p:spTree>
    <p:extLst>
      <p:ext uri="{BB962C8B-B14F-4D97-AF65-F5344CB8AC3E}">
        <p14:creationId xmlns:p14="http://schemas.microsoft.com/office/powerpoint/2010/main" val="30064360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Devon</a:t>
            </a:r>
            <a:endParaRPr lang="en-US" dirty="0"/>
          </a:p>
        </p:txBody>
      </p:sp>
      <p:sp>
        <p:nvSpPr>
          <p:cNvPr id="4" name="Slide Number Placeholder 3"/>
          <p:cNvSpPr>
            <a:spLocks noGrp="1"/>
          </p:cNvSpPr>
          <p:nvPr>
            <p:ph type="sldNum" sz="quarter" idx="5"/>
          </p:nvPr>
        </p:nvSpPr>
        <p:spPr/>
        <p:txBody>
          <a:bodyPr/>
          <a:lstStyle/>
          <a:p>
            <a:pPr>
              <a:defRPr/>
            </a:pPr>
            <a:fld id="{F50C3D00-B2F6-4D83-A049-FE51B6E62AD3}" type="slidenum">
              <a:rPr lang="en-US"/>
              <a:pPr>
                <a:defRPr/>
              </a:pPr>
              <a:t>21</a:t>
            </a:fld>
            <a:endParaRPr lang="en-US"/>
          </a:p>
        </p:txBody>
      </p:sp>
    </p:spTree>
    <p:extLst>
      <p:ext uri="{BB962C8B-B14F-4D97-AF65-F5344CB8AC3E}">
        <p14:creationId xmlns:p14="http://schemas.microsoft.com/office/powerpoint/2010/main" val="24029169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Emi</a:t>
            </a:r>
          </a:p>
          <a:p>
            <a:endParaRPr lang="en-US" dirty="0">
              <a:latin typeface="Calibri"/>
              <a:ea typeface="Calibri"/>
              <a:cs typeface="Calibri"/>
            </a:endParaRPr>
          </a:p>
          <a:p>
            <a:r>
              <a:rPr lang="en-US" dirty="0">
                <a:latin typeface="Calibri"/>
                <a:ea typeface="Calibri"/>
                <a:cs typeface="Calibri"/>
              </a:rPr>
              <a:t>Take your time</a:t>
            </a:r>
          </a:p>
        </p:txBody>
      </p:sp>
      <p:sp>
        <p:nvSpPr>
          <p:cNvPr id="4" name="Slide Number Placeholder 3"/>
          <p:cNvSpPr>
            <a:spLocks noGrp="1"/>
          </p:cNvSpPr>
          <p:nvPr>
            <p:ph type="sldNum" sz="quarter" idx="5"/>
          </p:nvPr>
        </p:nvSpPr>
        <p:spPr/>
        <p:txBody>
          <a:bodyPr/>
          <a:lstStyle/>
          <a:p>
            <a:pPr>
              <a:defRPr/>
            </a:pPr>
            <a:fld id="{F50C3D00-B2F6-4D83-A049-FE51B6E62AD3}" type="slidenum">
              <a:rPr lang="en-US"/>
              <a:pPr>
                <a:defRPr/>
              </a:pPr>
              <a:t>22</a:t>
            </a:fld>
            <a:endParaRPr lang="en-US"/>
          </a:p>
        </p:txBody>
      </p:sp>
    </p:spTree>
    <p:extLst>
      <p:ext uri="{BB962C8B-B14F-4D97-AF65-F5344CB8AC3E}">
        <p14:creationId xmlns:p14="http://schemas.microsoft.com/office/powerpoint/2010/main" val="36091752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Emi</a:t>
            </a:r>
          </a:p>
        </p:txBody>
      </p:sp>
      <p:sp>
        <p:nvSpPr>
          <p:cNvPr id="4" name="Slide Number Placeholder 3"/>
          <p:cNvSpPr>
            <a:spLocks noGrp="1"/>
          </p:cNvSpPr>
          <p:nvPr>
            <p:ph type="sldNum" sz="quarter" idx="5"/>
          </p:nvPr>
        </p:nvSpPr>
        <p:spPr/>
        <p:txBody>
          <a:bodyPr/>
          <a:lstStyle/>
          <a:p>
            <a:pPr>
              <a:defRPr/>
            </a:pPr>
            <a:fld id="{F50C3D00-B2F6-4D83-A049-FE51B6E62AD3}" type="slidenum">
              <a:rPr lang="en-US"/>
              <a:pPr>
                <a:defRPr/>
              </a:pPr>
              <a:t>23</a:t>
            </a:fld>
            <a:endParaRPr lang="en-US"/>
          </a:p>
        </p:txBody>
      </p:sp>
    </p:spTree>
    <p:extLst>
      <p:ext uri="{BB962C8B-B14F-4D97-AF65-F5344CB8AC3E}">
        <p14:creationId xmlns:p14="http://schemas.microsoft.com/office/powerpoint/2010/main" val="32279470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Zion --&gt; could be compelling if you shared a bit about your personal experience with training on how to engage with youth!</a:t>
            </a:r>
            <a:endParaRPr lang="en-US" dirty="0"/>
          </a:p>
        </p:txBody>
      </p:sp>
      <p:sp>
        <p:nvSpPr>
          <p:cNvPr id="4" name="Slide Number Placeholder 3"/>
          <p:cNvSpPr>
            <a:spLocks noGrp="1"/>
          </p:cNvSpPr>
          <p:nvPr>
            <p:ph type="sldNum" sz="quarter" idx="5"/>
          </p:nvPr>
        </p:nvSpPr>
        <p:spPr/>
        <p:txBody>
          <a:bodyPr/>
          <a:lstStyle/>
          <a:p>
            <a:pPr>
              <a:defRPr/>
            </a:pPr>
            <a:fld id="{F50C3D00-B2F6-4D83-A049-FE51B6E62AD3}" type="slidenum">
              <a:rPr lang="en-US"/>
              <a:pPr>
                <a:defRPr/>
              </a:pPr>
              <a:t>24</a:t>
            </a:fld>
            <a:endParaRPr lang="en-US"/>
          </a:p>
        </p:txBody>
      </p:sp>
    </p:spTree>
    <p:extLst>
      <p:ext uri="{BB962C8B-B14F-4D97-AF65-F5344CB8AC3E}">
        <p14:creationId xmlns:p14="http://schemas.microsoft.com/office/powerpoint/2010/main" val="25816551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Devon</a:t>
            </a:r>
          </a:p>
        </p:txBody>
      </p:sp>
      <p:sp>
        <p:nvSpPr>
          <p:cNvPr id="4" name="Slide Number Placeholder 3"/>
          <p:cNvSpPr>
            <a:spLocks noGrp="1"/>
          </p:cNvSpPr>
          <p:nvPr>
            <p:ph type="sldNum" sz="quarter" idx="5"/>
          </p:nvPr>
        </p:nvSpPr>
        <p:spPr/>
        <p:txBody>
          <a:bodyPr/>
          <a:lstStyle/>
          <a:p>
            <a:pPr>
              <a:defRPr/>
            </a:pPr>
            <a:fld id="{F50C3D00-B2F6-4D83-A049-FE51B6E62AD3}" type="slidenum">
              <a:rPr lang="en-US"/>
              <a:pPr>
                <a:defRPr/>
              </a:pPr>
              <a:t>25</a:t>
            </a:fld>
            <a:endParaRPr lang="en-US"/>
          </a:p>
        </p:txBody>
      </p:sp>
    </p:spTree>
    <p:extLst>
      <p:ext uri="{BB962C8B-B14F-4D97-AF65-F5344CB8AC3E}">
        <p14:creationId xmlns:p14="http://schemas.microsoft.com/office/powerpoint/2010/main" val="11610469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Devon</a:t>
            </a:r>
          </a:p>
        </p:txBody>
      </p:sp>
      <p:sp>
        <p:nvSpPr>
          <p:cNvPr id="4" name="Slide Number Placeholder 3"/>
          <p:cNvSpPr>
            <a:spLocks noGrp="1"/>
          </p:cNvSpPr>
          <p:nvPr>
            <p:ph type="sldNum" sz="quarter" idx="5"/>
          </p:nvPr>
        </p:nvSpPr>
        <p:spPr/>
        <p:txBody>
          <a:bodyPr/>
          <a:lstStyle/>
          <a:p>
            <a:pPr>
              <a:defRPr/>
            </a:pPr>
            <a:fld id="{F50C3D00-B2F6-4D83-A049-FE51B6E62AD3}" type="slidenum">
              <a:rPr lang="en-US"/>
              <a:pPr>
                <a:defRPr/>
              </a:pPr>
              <a:t>26</a:t>
            </a:fld>
            <a:endParaRPr lang="en-US"/>
          </a:p>
        </p:txBody>
      </p:sp>
    </p:spTree>
    <p:extLst>
      <p:ext uri="{BB962C8B-B14F-4D97-AF65-F5344CB8AC3E}">
        <p14:creationId xmlns:p14="http://schemas.microsoft.com/office/powerpoint/2010/main" val="37839408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Devon</a:t>
            </a:r>
          </a:p>
        </p:txBody>
      </p:sp>
      <p:sp>
        <p:nvSpPr>
          <p:cNvPr id="4" name="Slide Number Placeholder 3"/>
          <p:cNvSpPr>
            <a:spLocks noGrp="1"/>
          </p:cNvSpPr>
          <p:nvPr>
            <p:ph type="sldNum" sz="quarter" idx="5"/>
          </p:nvPr>
        </p:nvSpPr>
        <p:spPr/>
        <p:txBody>
          <a:bodyPr/>
          <a:lstStyle/>
          <a:p>
            <a:pPr>
              <a:defRPr/>
            </a:pPr>
            <a:fld id="{F50C3D00-B2F6-4D83-A049-FE51B6E62AD3}" type="slidenum">
              <a:rPr lang="en-US"/>
              <a:pPr>
                <a:defRPr/>
              </a:pPr>
              <a:t>27</a:t>
            </a:fld>
            <a:endParaRPr lang="en-US"/>
          </a:p>
        </p:txBody>
      </p:sp>
    </p:spTree>
    <p:extLst>
      <p:ext uri="{BB962C8B-B14F-4D97-AF65-F5344CB8AC3E}">
        <p14:creationId xmlns:p14="http://schemas.microsoft.com/office/powerpoint/2010/main" val="10061320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Zion</a:t>
            </a:r>
          </a:p>
        </p:txBody>
      </p:sp>
      <p:sp>
        <p:nvSpPr>
          <p:cNvPr id="4" name="Slide Number Placeholder 3"/>
          <p:cNvSpPr>
            <a:spLocks noGrp="1"/>
          </p:cNvSpPr>
          <p:nvPr>
            <p:ph type="sldNum" sz="quarter" idx="5"/>
          </p:nvPr>
        </p:nvSpPr>
        <p:spPr/>
        <p:txBody>
          <a:bodyPr/>
          <a:lstStyle/>
          <a:p>
            <a:pPr>
              <a:defRPr/>
            </a:pPr>
            <a:fld id="{F50C3D00-B2F6-4D83-A049-FE51B6E62AD3}" type="slidenum">
              <a:rPr lang="en-US"/>
              <a:pPr>
                <a:defRPr/>
              </a:pPr>
              <a:t>28</a:t>
            </a:fld>
            <a:endParaRPr lang="en-US"/>
          </a:p>
        </p:txBody>
      </p:sp>
    </p:spTree>
    <p:extLst>
      <p:ext uri="{BB962C8B-B14F-4D97-AF65-F5344CB8AC3E}">
        <p14:creationId xmlns:p14="http://schemas.microsoft.com/office/powerpoint/2010/main" val="7137378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Zion</a:t>
            </a:r>
          </a:p>
        </p:txBody>
      </p:sp>
      <p:sp>
        <p:nvSpPr>
          <p:cNvPr id="4" name="Slide Number Placeholder 3"/>
          <p:cNvSpPr>
            <a:spLocks noGrp="1"/>
          </p:cNvSpPr>
          <p:nvPr>
            <p:ph type="sldNum" sz="quarter" idx="5"/>
          </p:nvPr>
        </p:nvSpPr>
        <p:spPr/>
        <p:txBody>
          <a:bodyPr/>
          <a:lstStyle/>
          <a:p>
            <a:pPr>
              <a:defRPr/>
            </a:pPr>
            <a:fld id="{F50C3D00-B2F6-4D83-A049-FE51B6E62AD3}" type="slidenum">
              <a:rPr lang="en-US"/>
              <a:pPr>
                <a:defRPr/>
              </a:pPr>
              <a:t>29</a:t>
            </a:fld>
            <a:endParaRPr lang="en-US"/>
          </a:p>
        </p:txBody>
      </p:sp>
    </p:spTree>
    <p:extLst>
      <p:ext uri="{BB962C8B-B14F-4D97-AF65-F5344CB8AC3E}">
        <p14:creationId xmlns:p14="http://schemas.microsoft.com/office/powerpoint/2010/main" val="39098717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Emi</a:t>
            </a:r>
          </a:p>
        </p:txBody>
      </p:sp>
      <p:sp>
        <p:nvSpPr>
          <p:cNvPr id="4" name="Slide Number Placeholder 3"/>
          <p:cNvSpPr>
            <a:spLocks noGrp="1"/>
          </p:cNvSpPr>
          <p:nvPr>
            <p:ph type="sldNum" sz="quarter" idx="5"/>
          </p:nvPr>
        </p:nvSpPr>
        <p:spPr/>
        <p:txBody>
          <a:bodyPr/>
          <a:lstStyle/>
          <a:p>
            <a:pPr>
              <a:defRPr/>
            </a:pPr>
            <a:fld id="{F50C3D00-B2F6-4D83-A049-FE51B6E62AD3}" type="slidenum">
              <a:rPr lang="en-US"/>
              <a:pPr>
                <a:defRPr/>
              </a:pPr>
              <a:t>30</a:t>
            </a:fld>
            <a:endParaRPr lang="en-US"/>
          </a:p>
        </p:txBody>
      </p:sp>
    </p:spTree>
    <p:extLst>
      <p:ext uri="{BB962C8B-B14F-4D97-AF65-F5344CB8AC3E}">
        <p14:creationId xmlns:p14="http://schemas.microsoft.com/office/powerpoint/2010/main" val="15628383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Emi</a:t>
            </a:r>
          </a:p>
        </p:txBody>
      </p:sp>
      <p:sp>
        <p:nvSpPr>
          <p:cNvPr id="4" name="Slide Number Placeholder 3"/>
          <p:cNvSpPr>
            <a:spLocks noGrp="1"/>
          </p:cNvSpPr>
          <p:nvPr>
            <p:ph type="sldNum" sz="quarter" idx="5"/>
          </p:nvPr>
        </p:nvSpPr>
        <p:spPr/>
        <p:txBody>
          <a:bodyPr/>
          <a:lstStyle/>
          <a:p>
            <a:pPr>
              <a:defRPr/>
            </a:pPr>
            <a:fld id="{F50C3D00-B2F6-4D83-A049-FE51B6E62AD3}" type="slidenum">
              <a:rPr lang="en-US"/>
              <a:pPr>
                <a:defRPr/>
              </a:pPr>
              <a:t>31</a:t>
            </a:fld>
            <a:endParaRPr lang="en-US"/>
          </a:p>
        </p:txBody>
      </p:sp>
    </p:spTree>
    <p:extLst>
      <p:ext uri="{BB962C8B-B14F-4D97-AF65-F5344CB8AC3E}">
        <p14:creationId xmlns:p14="http://schemas.microsoft.com/office/powerpoint/2010/main" val="564577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Emi</a:t>
            </a:r>
          </a:p>
        </p:txBody>
      </p:sp>
      <p:sp>
        <p:nvSpPr>
          <p:cNvPr id="4" name="Slide Number Placeholder 3"/>
          <p:cNvSpPr>
            <a:spLocks noGrp="1"/>
          </p:cNvSpPr>
          <p:nvPr>
            <p:ph type="sldNum" sz="quarter" idx="5"/>
          </p:nvPr>
        </p:nvSpPr>
        <p:spPr/>
        <p:txBody>
          <a:bodyPr/>
          <a:lstStyle/>
          <a:p>
            <a:pPr>
              <a:defRPr/>
            </a:pPr>
            <a:fld id="{F50C3D00-B2F6-4D83-A049-FE51B6E62AD3}" type="slidenum">
              <a:rPr lang="en-US"/>
              <a:pPr>
                <a:defRPr/>
              </a:pPr>
              <a:t>32</a:t>
            </a:fld>
            <a:endParaRPr lang="en-US"/>
          </a:p>
        </p:txBody>
      </p:sp>
    </p:spTree>
    <p:extLst>
      <p:ext uri="{BB962C8B-B14F-4D97-AF65-F5344CB8AC3E}">
        <p14:creationId xmlns:p14="http://schemas.microsoft.com/office/powerpoint/2010/main" val="39763563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Emi</a:t>
            </a:r>
          </a:p>
        </p:txBody>
      </p:sp>
      <p:sp>
        <p:nvSpPr>
          <p:cNvPr id="4" name="Slide Number Placeholder 3"/>
          <p:cNvSpPr>
            <a:spLocks noGrp="1"/>
          </p:cNvSpPr>
          <p:nvPr>
            <p:ph type="sldNum" sz="quarter" idx="5"/>
          </p:nvPr>
        </p:nvSpPr>
        <p:spPr/>
        <p:txBody>
          <a:bodyPr/>
          <a:lstStyle/>
          <a:p>
            <a:pPr>
              <a:defRPr/>
            </a:pPr>
            <a:fld id="{F50C3D00-B2F6-4D83-A049-FE51B6E62AD3}" type="slidenum">
              <a:rPr lang="en-US"/>
              <a:pPr>
                <a:defRPr/>
              </a:pPr>
              <a:t>33</a:t>
            </a:fld>
            <a:endParaRPr lang="en-US"/>
          </a:p>
        </p:txBody>
      </p:sp>
    </p:spTree>
    <p:extLst>
      <p:ext uri="{BB962C8B-B14F-4D97-AF65-F5344CB8AC3E}">
        <p14:creationId xmlns:p14="http://schemas.microsoft.com/office/powerpoint/2010/main" val="42182914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Emi</a:t>
            </a:r>
          </a:p>
        </p:txBody>
      </p:sp>
      <p:sp>
        <p:nvSpPr>
          <p:cNvPr id="4" name="Slide Number Placeholder 3"/>
          <p:cNvSpPr>
            <a:spLocks noGrp="1"/>
          </p:cNvSpPr>
          <p:nvPr>
            <p:ph type="sldNum" sz="quarter" idx="5"/>
          </p:nvPr>
        </p:nvSpPr>
        <p:spPr/>
        <p:txBody>
          <a:bodyPr/>
          <a:lstStyle/>
          <a:p>
            <a:pPr>
              <a:defRPr/>
            </a:pPr>
            <a:fld id="{F50C3D00-B2F6-4D83-A049-FE51B6E62AD3}" type="slidenum">
              <a:rPr lang="en-US"/>
              <a:pPr>
                <a:defRPr/>
              </a:pPr>
              <a:t>34</a:t>
            </a:fld>
            <a:endParaRPr lang="en-US"/>
          </a:p>
        </p:txBody>
      </p:sp>
    </p:spTree>
    <p:extLst>
      <p:ext uri="{BB962C8B-B14F-4D97-AF65-F5344CB8AC3E}">
        <p14:creationId xmlns:p14="http://schemas.microsoft.com/office/powerpoint/2010/main" val="2817238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Emi</a:t>
            </a:r>
          </a:p>
        </p:txBody>
      </p:sp>
      <p:sp>
        <p:nvSpPr>
          <p:cNvPr id="4" name="Slide Number Placeholder 3"/>
          <p:cNvSpPr>
            <a:spLocks noGrp="1"/>
          </p:cNvSpPr>
          <p:nvPr>
            <p:ph type="sldNum" sz="quarter" idx="5"/>
          </p:nvPr>
        </p:nvSpPr>
        <p:spPr/>
        <p:txBody>
          <a:bodyPr/>
          <a:lstStyle/>
          <a:p>
            <a:pPr>
              <a:defRPr/>
            </a:pPr>
            <a:fld id="{F50C3D00-B2F6-4D83-A049-FE51B6E62AD3}" type="slidenum">
              <a:rPr lang="en-US"/>
              <a:pPr>
                <a:defRPr/>
              </a:pPr>
              <a:t>35</a:t>
            </a:fld>
            <a:endParaRPr lang="en-US"/>
          </a:p>
        </p:txBody>
      </p:sp>
    </p:spTree>
    <p:extLst>
      <p:ext uri="{BB962C8B-B14F-4D97-AF65-F5344CB8AC3E}">
        <p14:creationId xmlns:p14="http://schemas.microsoft.com/office/powerpoint/2010/main" val="22242481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Emi into Ben</a:t>
            </a:r>
          </a:p>
        </p:txBody>
      </p:sp>
      <p:sp>
        <p:nvSpPr>
          <p:cNvPr id="4" name="Slide Number Placeholder 3"/>
          <p:cNvSpPr>
            <a:spLocks noGrp="1"/>
          </p:cNvSpPr>
          <p:nvPr>
            <p:ph type="sldNum" sz="quarter" idx="5"/>
          </p:nvPr>
        </p:nvSpPr>
        <p:spPr/>
        <p:txBody>
          <a:bodyPr/>
          <a:lstStyle/>
          <a:p>
            <a:pPr>
              <a:defRPr/>
            </a:pPr>
            <a:fld id="{F50C3D00-B2F6-4D83-A049-FE51B6E62AD3}" type="slidenum">
              <a:rPr lang="en-US"/>
              <a:pPr>
                <a:defRPr/>
              </a:pPr>
              <a:t>36</a:t>
            </a:fld>
            <a:endParaRPr lang="en-US"/>
          </a:p>
        </p:txBody>
      </p:sp>
    </p:spTree>
    <p:extLst>
      <p:ext uri="{BB962C8B-B14F-4D97-AF65-F5344CB8AC3E}">
        <p14:creationId xmlns:p14="http://schemas.microsoft.com/office/powerpoint/2010/main" val="7966685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Ben</a:t>
            </a:r>
          </a:p>
          <a:p>
            <a:r>
              <a:rPr lang="en-US">
                <a:latin typeface="Calibri"/>
                <a:ea typeface="Calibri"/>
                <a:cs typeface="Calibri"/>
              </a:rPr>
              <a:t>Benefits of working in youth development (pipeline start, creating environments of youth inclusion / psych safety, advocating up to executive/senior leadership through intergenerational spaces); Establishment of role in the Y's intergenerational system (through coaching, mentoring, and sponsorship)</a:t>
            </a:r>
            <a:endParaRPr lang="en-US"/>
          </a:p>
        </p:txBody>
      </p:sp>
      <p:sp>
        <p:nvSpPr>
          <p:cNvPr id="4" name="Slide Number Placeholder 3"/>
          <p:cNvSpPr>
            <a:spLocks noGrp="1"/>
          </p:cNvSpPr>
          <p:nvPr>
            <p:ph type="sldNum" sz="quarter" idx="5"/>
          </p:nvPr>
        </p:nvSpPr>
        <p:spPr/>
        <p:txBody>
          <a:bodyPr/>
          <a:lstStyle/>
          <a:p>
            <a:pPr>
              <a:defRPr/>
            </a:pPr>
            <a:fld id="{F50C3D00-B2F6-4D83-A049-FE51B6E62AD3}" type="slidenum">
              <a:rPr lang="en-US"/>
              <a:pPr>
                <a:defRPr/>
              </a:pPr>
              <a:t>37</a:t>
            </a:fld>
            <a:endParaRPr lang="en-US"/>
          </a:p>
        </p:txBody>
      </p:sp>
    </p:spTree>
    <p:extLst>
      <p:ext uri="{BB962C8B-B14F-4D97-AF65-F5344CB8AC3E}">
        <p14:creationId xmlns:p14="http://schemas.microsoft.com/office/powerpoint/2010/main" val="11039383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566D2-D303-F823-94DA-C361ACD98E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F6C551-DE74-E258-B39C-BFB71AFEDF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3586DF-B7C1-7731-29D7-53259C0EE7BD}"/>
              </a:ext>
            </a:extLst>
          </p:cNvPr>
          <p:cNvSpPr>
            <a:spLocks noGrp="1"/>
          </p:cNvSpPr>
          <p:nvPr>
            <p:ph type="body" idx="1"/>
          </p:nvPr>
        </p:nvSpPr>
        <p:spPr/>
        <p:txBody>
          <a:bodyPr/>
          <a:lstStyle/>
          <a:p>
            <a:r>
              <a:rPr lang="en-US" dirty="0">
                <a:latin typeface="Calibri"/>
                <a:ea typeface="Calibri"/>
                <a:cs typeface="Calibri"/>
              </a:rPr>
              <a:t>Ben</a:t>
            </a:r>
          </a:p>
          <a:p>
            <a:r>
              <a:rPr lang="en-US">
                <a:latin typeface="Calibri"/>
                <a:ea typeface="Calibri"/>
                <a:cs typeface="Calibri"/>
              </a:rPr>
              <a:t>In a people system, there are three roles we (executives, senior leadership, C-Suite, board volunteers, any older adult in the Y) can play to sustain meaningful experiences for next generation.</a:t>
            </a:r>
            <a:endParaRPr lang="en-US"/>
          </a:p>
        </p:txBody>
      </p:sp>
      <p:sp>
        <p:nvSpPr>
          <p:cNvPr id="4" name="Slide Number Placeholder 3">
            <a:extLst>
              <a:ext uri="{FF2B5EF4-FFF2-40B4-BE49-F238E27FC236}">
                <a16:creationId xmlns:a16="http://schemas.microsoft.com/office/drawing/2014/main" id="{D4CDA33D-0183-B5EE-3D81-7A629486C984}"/>
              </a:ext>
            </a:extLst>
          </p:cNvPr>
          <p:cNvSpPr>
            <a:spLocks noGrp="1"/>
          </p:cNvSpPr>
          <p:nvPr>
            <p:ph type="sldNum" sz="quarter" idx="5"/>
          </p:nvPr>
        </p:nvSpPr>
        <p:spPr/>
        <p:txBody>
          <a:bodyPr/>
          <a:lstStyle/>
          <a:p>
            <a:pPr>
              <a:defRPr/>
            </a:pPr>
            <a:fld id="{F50C3D00-B2F6-4D83-A049-FE51B6E62AD3}" type="slidenum">
              <a:rPr lang="en-US"/>
              <a:pPr>
                <a:defRPr/>
              </a:pPr>
              <a:t>38</a:t>
            </a:fld>
            <a:endParaRPr lang="en-US"/>
          </a:p>
        </p:txBody>
      </p:sp>
    </p:spTree>
    <p:extLst>
      <p:ext uri="{BB962C8B-B14F-4D97-AF65-F5344CB8AC3E}">
        <p14:creationId xmlns:p14="http://schemas.microsoft.com/office/powerpoint/2010/main" val="283045619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Each of us take a question!</a:t>
            </a:r>
          </a:p>
          <a:p>
            <a:r>
              <a:rPr lang="en-US" dirty="0">
                <a:latin typeface="Calibri"/>
                <a:ea typeface="Calibri"/>
                <a:cs typeface="Calibri"/>
              </a:rPr>
              <a:t>Switch to </a:t>
            </a:r>
            <a:r>
              <a:rPr lang="en-US" dirty="0" err="1">
                <a:latin typeface="Calibri"/>
                <a:ea typeface="Calibri"/>
                <a:cs typeface="Calibri"/>
              </a:rPr>
              <a:t>Mentimeter</a:t>
            </a:r>
            <a:r>
              <a:rPr lang="en-US" dirty="0">
                <a:latin typeface="Calibri"/>
                <a:ea typeface="Calibri"/>
                <a:cs typeface="Calibri"/>
              </a:rPr>
              <a:t> site to have QR code and instructions.</a:t>
            </a:r>
            <a:endParaRPr lang="en-US" dirty="0"/>
          </a:p>
        </p:txBody>
      </p:sp>
      <p:sp>
        <p:nvSpPr>
          <p:cNvPr id="4" name="Slide Number Placeholder 3"/>
          <p:cNvSpPr>
            <a:spLocks noGrp="1"/>
          </p:cNvSpPr>
          <p:nvPr>
            <p:ph type="sldNum" sz="quarter" idx="5"/>
          </p:nvPr>
        </p:nvSpPr>
        <p:spPr/>
        <p:txBody>
          <a:bodyPr/>
          <a:lstStyle/>
          <a:p>
            <a:pPr>
              <a:defRPr/>
            </a:pPr>
            <a:fld id="{F50C3D00-B2F6-4D83-A049-FE51B6E62AD3}" type="slidenum">
              <a:rPr lang="en-US"/>
              <a:pPr>
                <a:defRPr/>
              </a:pPr>
              <a:t>39</a:t>
            </a:fld>
            <a:endParaRPr lang="en-US"/>
          </a:p>
        </p:txBody>
      </p:sp>
    </p:spTree>
    <p:extLst>
      <p:ext uri="{BB962C8B-B14F-4D97-AF65-F5344CB8AC3E}">
        <p14:creationId xmlns:p14="http://schemas.microsoft.com/office/powerpoint/2010/main" val="31564441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Emi</a:t>
            </a:r>
          </a:p>
        </p:txBody>
      </p:sp>
      <p:sp>
        <p:nvSpPr>
          <p:cNvPr id="4" name="Slide Number Placeholder 3"/>
          <p:cNvSpPr>
            <a:spLocks noGrp="1"/>
          </p:cNvSpPr>
          <p:nvPr>
            <p:ph type="sldNum" sz="quarter" idx="5"/>
          </p:nvPr>
        </p:nvSpPr>
        <p:spPr/>
        <p:txBody>
          <a:bodyPr/>
          <a:lstStyle/>
          <a:p>
            <a:pPr>
              <a:defRPr/>
            </a:pPr>
            <a:fld id="{F50C3D00-B2F6-4D83-A049-FE51B6E62AD3}" type="slidenum">
              <a:rPr lang="en-US"/>
              <a:pPr>
                <a:defRPr/>
              </a:pPr>
              <a:t>40</a:t>
            </a:fld>
            <a:endParaRPr lang="en-US"/>
          </a:p>
        </p:txBody>
      </p:sp>
    </p:spTree>
    <p:extLst>
      <p:ext uri="{BB962C8B-B14F-4D97-AF65-F5344CB8AC3E}">
        <p14:creationId xmlns:p14="http://schemas.microsoft.com/office/powerpoint/2010/main" val="38494786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Emi</a:t>
            </a:r>
            <a:endParaRPr lang="en-US" dirty="0"/>
          </a:p>
        </p:txBody>
      </p:sp>
      <p:sp>
        <p:nvSpPr>
          <p:cNvPr id="4" name="Slide Number Placeholder 3"/>
          <p:cNvSpPr>
            <a:spLocks noGrp="1"/>
          </p:cNvSpPr>
          <p:nvPr>
            <p:ph type="sldNum" sz="quarter" idx="5"/>
          </p:nvPr>
        </p:nvSpPr>
        <p:spPr/>
        <p:txBody>
          <a:bodyPr/>
          <a:lstStyle/>
          <a:p>
            <a:pPr>
              <a:defRPr/>
            </a:pPr>
            <a:fld id="{F50C3D00-B2F6-4D83-A049-FE51B6E62AD3}" type="slidenum">
              <a:rPr lang="en-US"/>
              <a:pPr>
                <a:defRPr/>
              </a:pPr>
              <a:t>41</a:t>
            </a:fld>
            <a:endParaRPr lang="en-US"/>
          </a:p>
        </p:txBody>
      </p:sp>
    </p:spTree>
    <p:extLst>
      <p:ext uri="{BB962C8B-B14F-4D97-AF65-F5344CB8AC3E}">
        <p14:creationId xmlns:p14="http://schemas.microsoft.com/office/powerpoint/2010/main" val="282056406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Emi</a:t>
            </a:r>
            <a:endParaRPr lang="en-US" dirty="0"/>
          </a:p>
        </p:txBody>
      </p:sp>
      <p:sp>
        <p:nvSpPr>
          <p:cNvPr id="4" name="Slide Number Placeholder 3"/>
          <p:cNvSpPr>
            <a:spLocks noGrp="1"/>
          </p:cNvSpPr>
          <p:nvPr>
            <p:ph type="sldNum" sz="quarter" idx="5"/>
          </p:nvPr>
        </p:nvSpPr>
        <p:spPr/>
        <p:txBody>
          <a:bodyPr/>
          <a:lstStyle/>
          <a:p>
            <a:pPr>
              <a:defRPr/>
            </a:pPr>
            <a:fld id="{F50C3D00-B2F6-4D83-A049-FE51B6E62AD3}" type="slidenum">
              <a:rPr lang="en-US"/>
              <a:pPr>
                <a:defRPr/>
              </a:pPr>
              <a:t>42</a:t>
            </a:fld>
            <a:endParaRPr lang="en-US"/>
          </a:p>
        </p:txBody>
      </p:sp>
    </p:spTree>
    <p:extLst>
      <p:ext uri="{BB962C8B-B14F-4D97-AF65-F5344CB8AC3E}">
        <p14:creationId xmlns:p14="http://schemas.microsoft.com/office/powerpoint/2010/main" val="67556460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Questions divided as appropriate</a:t>
            </a:r>
          </a:p>
        </p:txBody>
      </p:sp>
      <p:sp>
        <p:nvSpPr>
          <p:cNvPr id="4" name="Slide Number Placeholder 3"/>
          <p:cNvSpPr>
            <a:spLocks noGrp="1"/>
          </p:cNvSpPr>
          <p:nvPr>
            <p:ph type="sldNum" sz="quarter" idx="5"/>
          </p:nvPr>
        </p:nvSpPr>
        <p:spPr/>
        <p:txBody>
          <a:bodyPr/>
          <a:lstStyle/>
          <a:p>
            <a:pPr>
              <a:defRPr/>
            </a:pPr>
            <a:fld id="{F50C3D00-B2F6-4D83-A049-FE51B6E62AD3}" type="slidenum">
              <a:rPr lang="en-US"/>
              <a:pPr>
                <a:defRPr/>
              </a:pPr>
              <a:t>43</a:t>
            </a:fld>
            <a:endParaRPr lang="en-US"/>
          </a:p>
        </p:txBody>
      </p:sp>
    </p:spTree>
    <p:extLst>
      <p:ext uri="{BB962C8B-B14F-4D97-AF65-F5344CB8AC3E}">
        <p14:creationId xmlns:p14="http://schemas.microsoft.com/office/powerpoint/2010/main" val="7994819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2.png"/><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2.png"/><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2.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AF_all_bold">
    <p:spTree>
      <p:nvGrpSpPr>
        <p:cNvPr id="1" name=""/>
        <p:cNvGrpSpPr/>
        <p:nvPr/>
      </p:nvGrpSpPr>
      <p:grpSpPr>
        <a:xfrm>
          <a:off x="0" y="0"/>
          <a:ext cx="0" cy="0"/>
          <a:chOff x="0" y="0"/>
          <a:chExt cx="0" cy="0"/>
        </a:xfrm>
      </p:grpSpPr>
      <p:pic>
        <p:nvPicPr>
          <p:cNvPr id="2" name="Picture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2093" y="350044"/>
            <a:ext cx="1028700" cy="788670"/>
          </a:xfrm>
          <a:prstGeom prst="rect">
            <a:avLst/>
          </a:prstGeom>
        </p:spPr>
      </p:pic>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endParaRPr lang="en-US" dirty="0"/>
          </a:p>
        </p:txBody>
      </p:sp>
      <p:sp>
        <p:nvSpPr>
          <p:cNvPr id="14"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7" name="Picture 6"/>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1624"/>
            <a:ext cx="1268730" cy="345004"/>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D7D3D9F-483B-4D2E-9546-1BB0A0DE023F}" type="slidenum">
              <a:rPr lang="en-US"/>
              <a:pPr>
                <a:defRPr/>
              </a:pPr>
              <a:t>‹#›</a:t>
            </a:fld>
            <a:endParaRPr lang="en-US" dirty="0"/>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1 or Agenda">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 y="240030"/>
            <a:ext cx="8366760" cy="630936"/>
          </a:xfrm>
        </p:spPr>
        <p:txBody>
          <a:bodyPr/>
          <a:lstStyle>
            <a:lvl1pPr algn="l">
              <a:defRPr sz="1950" b="1" cap="all">
                <a:solidFill>
                  <a:schemeClr val="bg1"/>
                </a:solidFill>
              </a:defRPr>
            </a:lvl1pPr>
          </a:lstStyle>
          <a:p>
            <a:r>
              <a:rPr lang="en-US"/>
              <a:t>Click to edit Master title style</a:t>
            </a:r>
            <a:endParaRPr lang="en-US" dirty="0"/>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dirty="0"/>
          </a:p>
        </p:txBody>
      </p:sp>
      <p:sp>
        <p:nvSpPr>
          <p:cNvPr id="5" name="Footer Placeholder 4"/>
          <p:cNvSpPr>
            <a:spLocks noGrp="1"/>
          </p:cNvSpPr>
          <p:nvPr>
            <p:ph type="ftr" sz="quarter" idx="11"/>
          </p:nvPr>
        </p:nvSpPr>
        <p:spPr/>
        <p:txBody>
          <a:bodyPr/>
          <a:lstStyle>
            <a:lvl1pPr>
              <a:defRPr smtClean="0">
                <a:solidFill>
                  <a:schemeClr val="bg1"/>
                </a:solidFill>
                <a:latin typeface="Verdana" pitchFamily="64" charset="0"/>
                <a:ea typeface="ＭＳ Ｐゴシック" pitchFamily="64" charset="-128"/>
                <a:cs typeface="ＭＳ Ｐゴシック" pitchFamily="64" charset="-128"/>
              </a:defRPr>
            </a:lvl1pPr>
          </a:lstStyle>
          <a:p>
            <a:pPr>
              <a:defRPr/>
            </a:pPr>
            <a:endParaRPr lang="en-US" dirty="0"/>
          </a:p>
        </p:txBody>
      </p:sp>
      <p:sp>
        <p:nvSpPr>
          <p:cNvPr id="6" name="Content Placeholder 2"/>
          <p:cNvSpPr>
            <a:spLocks noGrp="1"/>
          </p:cNvSpPr>
          <p:nvPr>
            <p:ph idx="1"/>
          </p:nvPr>
        </p:nvSpPr>
        <p:spPr>
          <a:xfrm>
            <a:off x="354021" y="1304932"/>
            <a:ext cx="8339137" cy="3281363"/>
          </a:xfrm>
        </p:spPr>
        <p:txBody>
          <a:bodyPr/>
          <a:lstStyle>
            <a:lvl1pPr marL="342839" indent="-342839">
              <a:spcBef>
                <a:spcPts val="396"/>
              </a:spcBef>
              <a:buFont typeface="+mj-lt"/>
              <a:buAutoNum type="arabicPeriod"/>
              <a:defRPr sz="1650" b="1" cap="all" baseline="0">
                <a:solidFill>
                  <a:schemeClr val="bg1"/>
                </a:solidFill>
              </a:defRPr>
            </a:lvl1pPr>
            <a:lvl2pPr marL="555400" indent="-212563">
              <a:spcBef>
                <a:spcPts val="396"/>
              </a:spcBef>
              <a:buSzPct val="100000"/>
              <a:buFont typeface="Verdana" pitchFamily="34" charset="0"/>
              <a:buChar char="–"/>
              <a:defRPr sz="1650" baseline="0">
                <a:solidFill>
                  <a:schemeClr val="bg1"/>
                </a:solidFill>
              </a:defRPr>
            </a:lvl2pPr>
            <a:lvl3pPr marL="857102">
              <a:spcBef>
                <a:spcPts val="396"/>
              </a:spcBef>
              <a:buFont typeface="Arial" pitchFamily="34" charset="0"/>
              <a:buChar char="•"/>
              <a:defRPr sz="1650" baseline="0">
                <a:solidFill>
                  <a:schemeClr val="bg1"/>
                </a:solidFill>
              </a:defRPr>
            </a:lvl3pPr>
            <a:lvl4pPr>
              <a:spcBef>
                <a:spcPts val="396"/>
              </a:spcBef>
              <a:defRPr sz="1650" baseline="0">
                <a:solidFill>
                  <a:schemeClr val="bg1"/>
                </a:solidFill>
              </a:defRPr>
            </a:lvl4pPr>
            <a:lvl5pPr>
              <a:spcBef>
                <a:spcPts val="396"/>
              </a:spcBef>
              <a:defRPr sz="1650" baseline="0">
                <a:solidFill>
                  <a:schemeClr val="bg1"/>
                </a:solidFill>
              </a:defRPr>
            </a:lvl5pPr>
          </a:lstStyle>
          <a:p>
            <a:pPr lvl="0"/>
            <a:r>
              <a:rPr lang="en-US"/>
              <a:t>Click to edit Master text styles</a:t>
            </a:r>
          </a:p>
          <a:p>
            <a:pPr lvl="1"/>
            <a:r>
              <a:rPr lang="en-US"/>
              <a:t>Second level</a:t>
            </a:r>
          </a:p>
          <a:p>
            <a:pPr lvl="2"/>
            <a:r>
              <a:rPr lang="en-US"/>
              <a:t>Third level</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81185"/>
            <a:ext cx="8732520" cy="2054249"/>
          </a:xfrm>
        </p:spPr>
        <p:txBody>
          <a:bodyPr/>
          <a:lstStyle>
            <a:lvl1pPr algn="l">
              <a:lnSpc>
                <a:spcPct val="80000"/>
              </a:lnSpc>
              <a:defRPr sz="4800" b="1" cap="all">
                <a:solidFill>
                  <a:schemeClr val="bg1"/>
                </a:solidFill>
              </a:defRPr>
            </a:lvl1pPr>
          </a:lstStyle>
          <a:p>
            <a:r>
              <a:rPr lang="en-US" dirty="0"/>
              <a:t>Click to edit</a:t>
            </a:r>
            <a:br>
              <a:rPr lang="en-US" dirty="0"/>
            </a:br>
            <a:r>
              <a:rPr lang="en-US" dirty="0"/>
              <a:t>Master title</a:t>
            </a:r>
            <a:br>
              <a:rPr lang="en-US" dirty="0"/>
            </a:br>
            <a:r>
              <a:rPr lang="en-US" dirty="0"/>
              <a:t>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ank You with Nam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067124"/>
            <a:ext cx="8732520" cy="711803"/>
          </a:xfrm>
        </p:spPr>
        <p:txBody>
          <a:bodyPr/>
          <a:lstStyle>
            <a:lvl1pPr algn="l">
              <a:lnSpc>
                <a:spcPct val="80000"/>
              </a:lnSpc>
              <a:defRPr sz="4800" b="1" cap="all">
                <a:solidFill>
                  <a:schemeClr val="bg1"/>
                </a:solidFill>
              </a:defRPr>
            </a:lvl1pPr>
          </a:lstStyle>
          <a:p>
            <a:r>
              <a:rPr lang="en-US" dirty="0"/>
              <a:t>THANK YOU</a:t>
            </a:r>
          </a:p>
        </p:txBody>
      </p:sp>
      <p:sp>
        <p:nvSpPr>
          <p:cNvPr id="5" name="Text Placeholder 4"/>
          <p:cNvSpPr>
            <a:spLocks noGrp="1"/>
          </p:cNvSpPr>
          <p:nvPr>
            <p:ph type="body" sz="quarter" idx="10" hasCustomPrompt="1"/>
          </p:nvPr>
        </p:nvSpPr>
        <p:spPr>
          <a:xfrm>
            <a:off x="276225" y="3350419"/>
            <a:ext cx="7048500" cy="1443038"/>
          </a:xfrm>
        </p:spPr>
        <p:txBody>
          <a:bodyPr/>
          <a:lstStyle>
            <a:lvl1pPr>
              <a:spcBef>
                <a:spcPts val="150"/>
              </a:spcBef>
              <a:defRPr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dirty="0"/>
              <a:t>Name</a:t>
            </a:r>
          </a:p>
          <a:p>
            <a:pPr lvl="0"/>
            <a:r>
              <a:rPr lang="en-US" dirty="0"/>
              <a:t>YMCA OF THE USA</a:t>
            </a:r>
          </a:p>
          <a:p>
            <a:pPr lvl="0"/>
            <a:r>
              <a:rPr lang="en-US" dirty="0"/>
              <a:t>800 872 9622</a:t>
            </a:r>
          </a:p>
          <a:p>
            <a:pPr lvl="0"/>
            <a:r>
              <a:rPr lang="en-US" dirty="0"/>
              <a:t>name.name@ymca.net</a:t>
            </a:r>
          </a:p>
        </p:txBody>
      </p:sp>
      <p:pic>
        <p:nvPicPr>
          <p:cNvPr id="4" name="Picture 3"/>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4813" y="349758"/>
            <a:ext cx="1028700" cy="78867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54021" y="1304932"/>
            <a:ext cx="4092575"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8989" y="1304932"/>
            <a:ext cx="4094162"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smtClean="0"/>
            </a:lvl1pPr>
          </a:lstStyle>
          <a:p>
            <a:pPr>
              <a:defRPr/>
            </a:pPr>
            <a:fld id="{9B2D5AC9-C07E-4D0F-9B68-74093CA5E8E6}"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smtClean="0"/>
            </a:lvl1pPr>
          </a:lstStyle>
          <a:p>
            <a:pPr>
              <a:defRPr/>
            </a:pPr>
            <a:fld id="{739F491E-278F-4842-9DD3-1ED96C0B2DBF}" type="slidenum">
              <a:rPr lang="en-US"/>
              <a:pPr>
                <a:defRPr/>
              </a:pPr>
              <a:t>‹#›</a:t>
            </a:fld>
            <a:endParaRPr lang="en-US"/>
          </a:p>
        </p:txBody>
      </p:sp>
      <p:sp>
        <p:nvSpPr>
          <p:cNvPr id="8" name="Footer Placeholder 7"/>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smtClean="0"/>
            </a:lvl1pPr>
          </a:lstStyle>
          <a:p>
            <a:pPr>
              <a:defRPr/>
            </a:pPr>
            <a:fld id="{E309AD80-642E-4752-95E7-F234FD1CAC30}" type="slidenum">
              <a:rPr lang="en-US"/>
              <a:pPr>
                <a:defRPr/>
              </a:pPr>
              <a:t>‹#›</a:t>
            </a:fld>
            <a:endParaRPr lang="en-US"/>
          </a:p>
        </p:txBody>
      </p:sp>
      <p:sp>
        <p:nvSpPr>
          <p:cNvPr id="4" name="Footer Placeholder 3"/>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smtClean="0"/>
            </a:lvl1pPr>
          </a:lstStyle>
          <a:p>
            <a:pPr>
              <a:defRPr/>
            </a:pPr>
            <a:fld id="{956761A3-887C-4DD5-B9CF-A38A6F8AFC8F}" type="slidenum">
              <a:rPr lang="en-US"/>
              <a:pPr>
                <a:defRPr/>
              </a:pPr>
              <a:t>‹#›</a:t>
            </a:fld>
            <a:endParaRPr lang="en-US"/>
          </a:p>
        </p:txBody>
      </p:sp>
      <p:sp>
        <p:nvSpPr>
          <p:cNvPr id="3" name="Footer Placeholder 2"/>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96"/>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50E8085F-83F7-4C0E-9245-522DA2328C59}"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839" indent="0">
              <a:buNone/>
              <a:defRPr sz="2100"/>
            </a:lvl2pPr>
            <a:lvl3pPr marL="685681" indent="0">
              <a:buNone/>
              <a:defRPr sz="1800"/>
            </a:lvl3pPr>
            <a:lvl4pPr marL="1028522" indent="0">
              <a:buNone/>
              <a:defRPr sz="1500"/>
            </a:lvl4pPr>
            <a:lvl5pPr marL="1371362" indent="0">
              <a:buNone/>
              <a:defRPr sz="1500"/>
            </a:lvl5pPr>
            <a:lvl6pPr marL="1714205" indent="0">
              <a:buNone/>
              <a:defRPr sz="1500"/>
            </a:lvl6pPr>
            <a:lvl7pPr marL="2057042" indent="0">
              <a:buNone/>
              <a:defRPr sz="1500"/>
            </a:lvl7pPr>
            <a:lvl8pPr marL="2399880" indent="0">
              <a:buNone/>
              <a:defRPr sz="1500"/>
            </a:lvl8pPr>
            <a:lvl9pPr marL="2742719"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4025510"/>
            <a:ext cx="5486400" cy="60364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22DC0770-9FB8-4610-8BB9-FE2BE2544DBD}"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F7D1158C-E9ED-4F39-ABDD-33CF79A496DC}"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8" y="246462"/>
            <a:ext cx="2092325" cy="43398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28621" y="246462"/>
            <a:ext cx="6129337" cy="43398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7869E72-FA37-4917-9BDE-D439D97A9E8E}"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AF_Youth">
    <p:spTree>
      <p:nvGrpSpPr>
        <p:cNvPr id="1" name=""/>
        <p:cNvGrpSpPr/>
        <p:nvPr/>
      </p:nvGrpSpPr>
      <p:grpSpPr>
        <a:xfrm>
          <a:off x="0" y="0"/>
          <a:ext cx="0" cy="0"/>
          <a:chOff x="0" y="0"/>
          <a:chExt cx="0" cy="0"/>
        </a:xfrm>
      </p:grpSpPr>
      <p:pic>
        <p:nvPicPr>
          <p:cNvPr id="8" name="Picture 7"/>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2093" y="350044"/>
            <a:ext cx="1028700" cy="788670"/>
          </a:xfrm>
          <a:prstGeom prst="rect">
            <a:avLst/>
          </a:prstGeom>
        </p:spPr>
      </p:pic>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endParaRPr lang="en-US" dirty="0"/>
          </a:p>
        </p:txBody>
      </p:sp>
      <p:sp>
        <p:nvSpPr>
          <p:cNvPr id="14"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7" name="Picture 6"/>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1624"/>
            <a:ext cx="1268730" cy="345004"/>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AF_Healthy">
    <p:spTree>
      <p:nvGrpSpPr>
        <p:cNvPr id="1" name=""/>
        <p:cNvGrpSpPr/>
        <p:nvPr/>
      </p:nvGrpSpPr>
      <p:grpSpPr>
        <a:xfrm>
          <a:off x="0" y="0"/>
          <a:ext cx="0" cy="0"/>
          <a:chOff x="0" y="0"/>
          <a:chExt cx="0" cy="0"/>
        </a:xfrm>
      </p:grpSpPr>
      <p:pic>
        <p:nvPicPr>
          <p:cNvPr id="2" name="Picture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7207758" y="801624"/>
            <a:ext cx="1268730" cy="345004"/>
          </a:xfrm>
          <a:prstGeom prst="rect">
            <a:avLst/>
          </a:prstGeom>
        </p:spPr>
      </p:pic>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endParaRPr lang="en-US" dirty="0"/>
          </a:p>
        </p:txBody>
      </p:sp>
      <p:sp>
        <p:nvSpPr>
          <p:cNvPr id="14"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8" name="Picture 7"/>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402093" y="350044"/>
            <a:ext cx="1028700" cy="788670"/>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AF_Social">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endParaRPr lang="en-US" dirty="0"/>
          </a:p>
        </p:txBody>
      </p:sp>
      <p:sp>
        <p:nvSpPr>
          <p:cNvPr id="14"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8" name="Picture 7"/>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2093"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1624"/>
            <a:ext cx="1268730" cy="345004"/>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AF_all_bold">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2" name="Picture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2607" y="350044"/>
            <a:ext cx="1028700" cy="788670"/>
          </a:xfrm>
          <a:prstGeom prst="rect">
            <a:avLst/>
          </a:prstGeom>
        </p:spPr>
      </p:pic>
      <p:pic>
        <p:nvPicPr>
          <p:cNvPr id="3" name="Picture 2"/>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D7D3D9F-483B-4D2E-9546-1BB0A0DE023F}" type="slidenum">
              <a:rPr lang="en-US"/>
              <a:pPr>
                <a:defRPr/>
              </a:pPr>
              <a:t>‹#›</a:t>
            </a:fld>
            <a:endParaRPr lang="en-US" dirty="0"/>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vider 1 or Agenda">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 y="240030"/>
            <a:ext cx="8366760" cy="630936"/>
          </a:xfrm>
        </p:spPr>
        <p:txBody>
          <a:bodyPr/>
          <a:lstStyle>
            <a:lvl1pPr algn="l">
              <a:defRPr sz="1950" b="1" cap="all">
                <a:solidFill>
                  <a:schemeClr val="bg1"/>
                </a:solidFill>
              </a:defRPr>
            </a:lvl1pPr>
          </a:lstStyle>
          <a:p>
            <a:r>
              <a:rPr lang="en-US" dirty="0"/>
              <a:t>Click to edit Master title style</a:t>
            </a:r>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dirty="0"/>
          </a:p>
        </p:txBody>
      </p:sp>
      <p:sp>
        <p:nvSpPr>
          <p:cNvPr id="5" name="Footer Placeholder 4"/>
          <p:cNvSpPr>
            <a:spLocks noGrp="1"/>
          </p:cNvSpPr>
          <p:nvPr>
            <p:ph type="ftr" sz="quarter" idx="11"/>
          </p:nvPr>
        </p:nvSpPr>
        <p:spPr/>
        <p:txBody>
          <a:bodyPr/>
          <a:lstStyle>
            <a:lvl1pPr>
              <a:defRPr smtClean="0">
                <a:solidFill>
                  <a:schemeClr val="bg1"/>
                </a:solidFill>
                <a:latin typeface="Verdana" pitchFamily="64" charset="0"/>
                <a:ea typeface="ＭＳ Ｐゴシック" pitchFamily="64" charset="-128"/>
                <a:cs typeface="ＭＳ Ｐゴシック" pitchFamily="64" charset="-128"/>
              </a:defRPr>
            </a:lvl1pPr>
          </a:lstStyle>
          <a:p>
            <a:pPr>
              <a:defRPr/>
            </a:pPr>
            <a:endParaRPr lang="en-US" dirty="0"/>
          </a:p>
        </p:txBody>
      </p:sp>
      <p:sp>
        <p:nvSpPr>
          <p:cNvPr id="6" name="Content Placeholder 2"/>
          <p:cNvSpPr>
            <a:spLocks noGrp="1"/>
          </p:cNvSpPr>
          <p:nvPr>
            <p:ph idx="1"/>
          </p:nvPr>
        </p:nvSpPr>
        <p:spPr>
          <a:xfrm>
            <a:off x="354021" y="1304932"/>
            <a:ext cx="8339137" cy="3281363"/>
          </a:xfrm>
        </p:spPr>
        <p:txBody>
          <a:bodyPr/>
          <a:lstStyle>
            <a:lvl1pPr marL="342839" indent="-342839">
              <a:spcBef>
                <a:spcPts val="396"/>
              </a:spcBef>
              <a:buFont typeface="+mj-lt"/>
              <a:buAutoNum type="arabicPeriod"/>
              <a:defRPr sz="1650" b="1" cap="all" baseline="0">
                <a:solidFill>
                  <a:schemeClr val="bg1"/>
                </a:solidFill>
              </a:defRPr>
            </a:lvl1pPr>
            <a:lvl2pPr marL="555400" indent="-212563">
              <a:spcBef>
                <a:spcPts val="396"/>
              </a:spcBef>
              <a:buSzPct val="100000"/>
              <a:buFont typeface="Verdana" pitchFamily="34" charset="0"/>
              <a:buChar char="–"/>
              <a:defRPr sz="1650" baseline="0">
                <a:solidFill>
                  <a:schemeClr val="bg1"/>
                </a:solidFill>
              </a:defRPr>
            </a:lvl2pPr>
            <a:lvl3pPr marL="857102">
              <a:spcBef>
                <a:spcPts val="396"/>
              </a:spcBef>
              <a:buFont typeface="Arial" pitchFamily="34" charset="0"/>
              <a:buChar char="•"/>
              <a:defRPr sz="1650" baseline="0">
                <a:solidFill>
                  <a:schemeClr val="bg1"/>
                </a:solidFill>
              </a:defRPr>
            </a:lvl3pPr>
            <a:lvl4pPr>
              <a:spcBef>
                <a:spcPts val="396"/>
              </a:spcBef>
              <a:defRPr sz="1650" baseline="0">
                <a:solidFill>
                  <a:schemeClr val="bg1"/>
                </a:solidFill>
              </a:defRPr>
            </a:lvl4pPr>
            <a:lvl5pPr>
              <a:spcBef>
                <a:spcPts val="396"/>
              </a:spcBef>
              <a:defRPr sz="1650" baseline="0">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81178"/>
            <a:ext cx="8732520" cy="1227582"/>
          </a:xfrm>
        </p:spPr>
        <p:txBody>
          <a:bodyPr/>
          <a:lstStyle>
            <a:lvl1pPr algn="l">
              <a:lnSpc>
                <a:spcPct val="80000"/>
              </a:lnSpc>
              <a:defRPr sz="4800" b="1" cap="all">
                <a:solidFill>
                  <a:schemeClr val="bg1"/>
                </a:solidFill>
              </a:defRPr>
            </a:lvl1pPr>
          </a:lstStyle>
          <a:p>
            <a:r>
              <a:rPr lang="en-US" dirty="0"/>
              <a:t>Click to edit</a:t>
            </a:r>
            <a:br>
              <a:rPr lang="en-US" dirty="0"/>
            </a:br>
            <a:r>
              <a:rPr lang="en-US" dirty="0"/>
              <a:t>Master title</a:t>
            </a:r>
            <a:br>
              <a:rPr lang="en-US" dirty="0"/>
            </a:br>
            <a:r>
              <a:rPr lang="en-US" dirty="0"/>
              <a:t>style</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ank You with Nam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067124"/>
            <a:ext cx="8732520" cy="711803"/>
          </a:xfrm>
        </p:spPr>
        <p:txBody>
          <a:bodyPr/>
          <a:lstStyle>
            <a:lvl1pPr algn="l">
              <a:lnSpc>
                <a:spcPct val="80000"/>
              </a:lnSpc>
              <a:defRPr sz="4800" b="1" cap="all">
                <a:solidFill>
                  <a:schemeClr val="bg1"/>
                </a:solidFill>
              </a:defRPr>
            </a:lvl1pPr>
          </a:lstStyle>
          <a:p>
            <a:r>
              <a:rPr lang="en-US" dirty="0"/>
              <a:t>THANK YOU</a:t>
            </a:r>
          </a:p>
        </p:txBody>
      </p:sp>
      <p:sp>
        <p:nvSpPr>
          <p:cNvPr id="5" name="Text Placeholder 4"/>
          <p:cNvSpPr>
            <a:spLocks noGrp="1"/>
          </p:cNvSpPr>
          <p:nvPr>
            <p:ph type="body" sz="quarter" idx="10" hasCustomPrompt="1"/>
          </p:nvPr>
        </p:nvSpPr>
        <p:spPr>
          <a:xfrm>
            <a:off x="276225" y="3350419"/>
            <a:ext cx="7048500" cy="1443038"/>
          </a:xfrm>
        </p:spPr>
        <p:txBody>
          <a:bodyPr/>
          <a:lstStyle>
            <a:lvl1pPr>
              <a:spcBef>
                <a:spcPts val="150"/>
              </a:spcBef>
              <a:defRPr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dirty="0"/>
              <a:t>Name</a:t>
            </a:r>
          </a:p>
          <a:p>
            <a:pPr lvl="0"/>
            <a:r>
              <a:rPr lang="en-US" dirty="0"/>
              <a:t>YMCA OF THE USA</a:t>
            </a:r>
          </a:p>
          <a:p>
            <a:pPr lvl="0"/>
            <a:r>
              <a:rPr lang="en-US" dirty="0"/>
              <a:t>800 872 9622</a:t>
            </a:r>
          </a:p>
          <a:p>
            <a:pPr lvl="0"/>
            <a:r>
              <a:rPr lang="en-US" dirty="0"/>
              <a:t>name.name@ymca.net</a:t>
            </a:r>
          </a:p>
        </p:txBody>
      </p:sp>
      <p:pic>
        <p:nvPicPr>
          <p:cNvPr id="6" name="Picture 5"/>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4813" y="349758"/>
            <a:ext cx="1028700" cy="788670"/>
          </a:xfrm>
          <a:prstGeom prst="rect">
            <a:avLst/>
          </a:prstGeom>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54021" y="1304932"/>
            <a:ext cx="4092575"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8989" y="1304932"/>
            <a:ext cx="4094162"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smtClean="0"/>
            </a:lvl1pPr>
          </a:lstStyle>
          <a:p>
            <a:pPr>
              <a:defRPr/>
            </a:pPr>
            <a:fld id="{9B2D5AC9-C07E-4D0F-9B68-74093CA5E8E6}"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smtClean="0"/>
            </a:lvl1pPr>
          </a:lstStyle>
          <a:p>
            <a:pPr>
              <a:defRPr/>
            </a:pPr>
            <a:fld id="{739F491E-278F-4842-9DD3-1ED96C0B2DBF}" type="slidenum">
              <a:rPr lang="en-US"/>
              <a:pPr>
                <a:defRPr/>
              </a:pPr>
              <a:t>‹#›</a:t>
            </a:fld>
            <a:endParaRPr lang="en-US"/>
          </a:p>
        </p:txBody>
      </p:sp>
      <p:sp>
        <p:nvSpPr>
          <p:cNvPr id="8" name="Footer Placeholder 7"/>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smtClean="0"/>
            </a:lvl1pPr>
          </a:lstStyle>
          <a:p>
            <a:pPr>
              <a:defRPr/>
            </a:pPr>
            <a:fld id="{E309AD80-642E-4752-95E7-F234FD1CAC30}" type="slidenum">
              <a:rPr lang="en-US"/>
              <a:pPr>
                <a:defRPr/>
              </a:pPr>
              <a:t>‹#›</a:t>
            </a:fld>
            <a:endParaRPr lang="en-US"/>
          </a:p>
        </p:txBody>
      </p:sp>
      <p:sp>
        <p:nvSpPr>
          <p:cNvPr id="4" name="Footer Placeholder 3"/>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smtClean="0"/>
            </a:lvl1pPr>
          </a:lstStyle>
          <a:p>
            <a:pPr>
              <a:defRPr/>
            </a:pPr>
            <a:fld id="{956761A3-887C-4DD5-B9CF-A38A6F8AFC8F}" type="slidenum">
              <a:rPr lang="en-US"/>
              <a:pPr>
                <a:defRPr/>
              </a:pPr>
              <a:t>‹#›</a:t>
            </a:fld>
            <a:endParaRPr lang="en-US"/>
          </a:p>
        </p:txBody>
      </p:sp>
      <p:sp>
        <p:nvSpPr>
          <p:cNvPr id="3" name="Footer Placeholder 2"/>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96"/>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50E8085F-83F7-4C0E-9245-522DA2328C59}"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839" indent="0">
              <a:buNone/>
              <a:defRPr sz="2100"/>
            </a:lvl2pPr>
            <a:lvl3pPr marL="685681" indent="0">
              <a:buNone/>
              <a:defRPr sz="1800"/>
            </a:lvl3pPr>
            <a:lvl4pPr marL="1028522" indent="0">
              <a:buNone/>
              <a:defRPr sz="1500"/>
            </a:lvl4pPr>
            <a:lvl5pPr marL="1371362" indent="0">
              <a:buNone/>
              <a:defRPr sz="1500"/>
            </a:lvl5pPr>
            <a:lvl6pPr marL="1714205" indent="0">
              <a:buNone/>
              <a:defRPr sz="1500"/>
            </a:lvl6pPr>
            <a:lvl7pPr marL="2057042" indent="0">
              <a:buNone/>
              <a:defRPr sz="1500"/>
            </a:lvl7pPr>
            <a:lvl8pPr marL="2399880" indent="0">
              <a:buNone/>
              <a:defRPr sz="1500"/>
            </a:lvl8pPr>
            <a:lvl9pPr marL="2742719"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4025510"/>
            <a:ext cx="5486400" cy="60364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22DC0770-9FB8-4610-8BB9-FE2BE2544DBD}"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F7D1158C-E9ED-4F39-ABDD-33CF79A496DC}"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8" y="246462"/>
            <a:ext cx="2092325" cy="43398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28621" y="246462"/>
            <a:ext cx="6129337" cy="43398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7869E72-FA37-4917-9BDE-D439D97A9E8E}"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AF_Youth">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2607"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lide AF_Healthy">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2607"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lide AF_Social">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2607"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AF_all_bold">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0"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2" name="Picture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3" name="Picture 2"/>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D7D3D9F-483B-4D2E-9546-1BB0A0DE023F}" type="slidenum">
              <a:rPr lang="en-US"/>
              <a:pPr>
                <a:defRPr/>
              </a:pPr>
              <a:t>‹#›</a:t>
            </a:fld>
            <a:endParaRPr lang="en-US" dirty="0"/>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vider 1 or Agenda">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 y="240030"/>
            <a:ext cx="8366760" cy="630936"/>
          </a:xfrm>
        </p:spPr>
        <p:txBody>
          <a:bodyPr/>
          <a:lstStyle>
            <a:lvl1pPr algn="l">
              <a:defRPr sz="1950" b="1" cap="all">
                <a:solidFill>
                  <a:schemeClr val="bg1"/>
                </a:solidFill>
              </a:defRPr>
            </a:lvl1pPr>
          </a:lstStyle>
          <a:p>
            <a:r>
              <a:rPr lang="en-US" dirty="0"/>
              <a:t>Click to edit Master title style</a:t>
            </a:r>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dirty="0"/>
          </a:p>
        </p:txBody>
      </p:sp>
      <p:sp>
        <p:nvSpPr>
          <p:cNvPr id="5" name="Footer Placeholder 4"/>
          <p:cNvSpPr>
            <a:spLocks noGrp="1"/>
          </p:cNvSpPr>
          <p:nvPr>
            <p:ph type="ftr" sz="quarter" idx="11"/>
          </p:nvPr>
        </p:nvSpPr>
        <p:spPr/>
        <p:txBody>
          <a:bodyPr/>
          <a:lstStyle>
            <a:lvl1pPr>
              <a:defRPr smtClean="0">
                <a:solidFill>
                  <a:schemeClr val="bg1"/>
                </a:solidFill>
                <a:latin typeface="Verdana" pitchFamily="64" charset="0"/>
                <a:ea typeface="ＭＳ Ｐゴシック" pitchFamily="64" charset="-128"/>
                <a:cs typeface="ＭＳ Ｐゴシック" pitchFamily="64" charset="-128"/>
              </a:defRPr>
            </a:lvl1pPr>
          </a:lstStyle>
          <a:p>
            <a:pPr>
              <a:defRPr/>
            </a:pPr>
            <a:endParaRPr lang="en-US" dirty="0"/>
          </a:p>
        </p:txBody>
      </p:sp>
      <p:sp>
        <p:nvSpPr>
          <p:cNvPr id="6" name="Content Placeholder 2"/>
          <p:cNvSpPr>
            <a:spLocks noGrp="1"/>
          </p:cNvSpPr>
          <p:nvPr>
            <p:ph idx="1"/>
          </p:nvPr>
        </p:nvSpPr>
        <p:spPr>
          <a:xfrm>
            <a:off x="354021" y="1304932"/>
            <a:ext cx="8339137" cy="3281363"/>
          </a:xfrm>
        </p:spPr>
        <p:txBody>
          <a:bodyPr/>
          <a:lstStyle>
            <a:lvl1pPr marL="342839" indent="-342839">
              <a:spcBef>
                <a:spcPts val="396"/>
              </a:spcBef>
              <a:buFont typeface="+mj-lt"/>
              <a:buAutoNum type="arabicPeriod"/>
              <a:defRPr sz="1650" b="1" cap="all" baseline="0">
                <a:solidFill>
                  <a:schemeClr val="bg1"/>
                </a:solidFill>
              </a:defRPr>
            </a:lvl1pPr>
            <a:lvl2pPr marL="555400" indent="-212563">
              <a:spcBef>
                <a:spcPts val="396"/>
              </a:spcBef>
              <a:buSzPct val="100000"/>
              <a:buFont typeface="Verdana" pitchFamily="34" charset="0"/>
              <a:buChar char="–"/>
              <a:defRPr sz="1650" baseline="0">
                <a:solidFill>
                  <a:schemeClr val="bg1"/>
                </a:solidFill>
              </a:defRPr>
            </a:lvl2pPr>
            <a:lvl3pPr marL="857102">
              <a:spcBef>
                <a:spcPts val="396"/>
              </a:spcBef>
              <a:buFont typeface="Arial" pitchFamily="34" charset="0"/>
              <a:buChar char="•"/>
              <a:defRPr sz="1650" baseline="0">
                <a:solidFill>
                  <a:schemeClr val="bg1"/>
                </a:solidFill>
              </a:defRPr>
            </a:lvl3pPr>
            <a:lvl4pPr>
              <a:spcBef>
                <a:spcPts val="396"/>
              </a:spcBef>
              <a:defRPr sz="1650" baseline="0">
                <a:solidFill>
                  <a:schemeClr val="bg1"/>
                </a:solidFill>
              </a:defRPr>
            </a:lvl4pPr>
            <a:lvl5pPr>
              <a:spcBef>
                <a:spcPts val="396"/>
              </a:spcBef>
              <a:defRPr sz="1650" baseline="0">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81178"/>
            <a:ext cx="8732520" cy="1227582"/>
          </a:xfrm>
        </p:spPr>
        <p:txBody>
          <a:bodyPr/>
          <a:lstStyle>
            <a:lvl1pPr algn="l">
              <a:lnSpc>
                <a:spcPct val="80000"/>
              </a:lnSpc>
              <a:defRPr sz="4800" b="1" cap="all">
                <a:solidFill>
                  <a:schemeClr val="bg1"/>
                </a:solidFill>
              </a:defRPr>
            </a:lvl1pPr>
          </a:lstStyle>
          <a:p>
            <a:r>
              <a:rPr lang="en-US" dirty="0"/>
              <a:t>Click to edit</a:t>
            </a:r>
            <a:br>
              <a:rPr lang="en-US" dirty="0"/>
            </a:br>
            <a:r>
              <a:rPr lang="en-US" dirty="0"/>
              <a:t>Master title</a:t>
            </a:r>
            <a:br>
              <a:rPr lang="en-US" dirty="0"/>
            </a:br>
            <a:r>
              <a:rPr lang="en-US" dirty="0"/>
              <a:t>style</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ank You with Nam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067124"/>
            <a:ext cx="8732520" cy="711803"/>
          </a:xfrm>
        </p:spPr>
        <p:txBody>
          <a:bodyPr/>
          <a:lstStyle>
            <a:lvl1pPr algn="l">
              <a:lnSpc>
                <a:spcPct val="80000"/>
              </a:lnSpc>
              <a:defRPr sz="4800" b="1" cap="all">
                <a:solidFill>
                  <a:schemeClr val="bg1"/>
                </a:solidFill>
              </a:defRPr>
            </a:lvl1pPr>
          </a:lstStyle>
          <a:p>
            <a:r>
              <a:rPr lang="en-US" dirty="0"/>
              <a:t>THANK YOU</a:t>
            </a:r>
          </a:p>
        </p:txBody>
      </p:sp>
      <p:sp>
        <p:nvSpPr>
          <p:cNvPr id="5" name="Text Placeholder 4"/>
          <p:cNvSpPr>
            <a:spLocks noGrp="1"/>
          </p:cNvSpPr>
          <p:nvPr>
            <p:ph type="body" sz="quarter" idx="10" hasCustomPrompt="1"/>
          </p:nvPr>
        </p:nvSpPr>
        <p:spPr>
          <a:xfrm>
            <a:off x="276225" y="3350419"/>
            <a:ext cx="7048500" cy="1443038"/>
          </a:xfrm>
        </p:spPr>
        <p:txBody>
          <a:bodyPr/>
          <a:lstStyle>
            <a:lvl1pPr>
              <a:spcBef>
                <a:spcPts val="150"/>
              </a:spcBef>
              <a:defRPr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dirty="0"/>
              <a:t>Name</a:t>
            </a:r>
          </a:p>
          <a:p>
            <a:pPr lvl="0"/>
            <a:r>
              <a:rPr lang="en-US" dirty="0"/>
              <a:t>YMCA OF THE USA</a:t>
            </a:r>
          </a:p>
          <a:p>
            <a:pPr lvl="0"/>
            <a:r>
              <a:rPr lang="en-US" dirty="0"/>
              <a:t>800 872 9622</a:t>
            </a:r>
          </a:p>
          <a:p>
            <a:pPr lvl="0"/>
            <a:r>
              <a:rPr lang="en-US" dirty="0"/>
              <a:t>name.name@ymca.net</a:t>
            </a:r>
          </a:p>
        </p:txBody>
      </p:sp>
      <p:pic>
        <p:nvPicPr>
          <p:cNvPr id="6" name="Picture 5"/>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4813" y="349758"/>
            <a:ext cx="1028700" cy="788670"/>
          </a:xfrm>
          <a:prstGeom prst="rect">
            <a:avLst/>
          </a:prstGeom>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54021" y="1304932"/>
            <a:ext cx="4092575"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8989" y="1304932"/>
            <a:ext cx="4094162"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smtClean="0"/>
            </a:lvl1pPr>
          </a:lstStyle>
          <a:p>
            <a:pPr>
              <a:defRPr/>
            </a:pPr>
            <a:fld id="{9B2D5AC9-C07E-4D0F-9B68-74093CA5E8E6}"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smtClean="0"/>
            </a:lvl1pPr>
          </a:lstStyle>
          <a:p>
            <a:pPr>
              <a:defRPr/>
            </a:pPr>
            <a:fld id="{739F491E-278F-4842-9DD3-1ED96C0B2DBF}" type="slidenum">
              <a:rPr lang="en-US"/>
              <a:pPr>
                <a:defRPr/>
              </a:pPr>
              <a:t>‹#›</a:t>
            </a:fld>
            <a:endParaRPr lang="en-US"/>
          </a:p>
        </p:txBody>
      </p:sp>
      <p:sp>
        <p:nvSpPr>
          <p:cNvPr id="8" name="Footer Placeholder 7"/>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smtClean="0"/>
            </a:lvl1pPr>
          </a:lstStyle>
          <a:p>
            <a:pPr>
              <a:defRPr/>
            </a:pPr>
            <a:fld id="{E309AD80-642E-4752-95E7-F234FD1CAC30}" type="slidenum">
              <a:rPr lang="en-US"/>
              <a:pPr>
                <a:defRPr/>
              </a:pPr>
              <a:t>‹#›</a:t>
            </a:fld>
            <a:endParaRPr lang="en-US"/>
          </a:p>
        </p:txBody>
      </p:sp>
      <p:sp>
        <p:nvSpPr>
          <p:cNvPr id="4" name="Footer Placeholder 3"/>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smtClean="0"/>
            </a:lvl1pPr>
          </a:lstStyle>
          <a:p>
            <a:pPr>
              <a:defRPr/>
            </a:pPr>
            <a:fld id="{956761A3-887C-4DD5-B9CF-A38A6F8AFC8F}" type="slidenum">
              <a:rPr lang="en-US"/>
              <a:pPr>
                <a:defRPr/>
              </a:pPr>
              <a:t>‹#›</a:t>
            </a:fld>
            <a:endParaRPr lang="en-US"/>
          </a:p>
        </p:txBody>
      </p:sp>
      <p:sp>
        <p:nvSpPr>
          <p:cNvPr id="3" name="Footer Placeholder 2"/>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96"/>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50E8085F-83F7-4C0E-9245-522DA2328C59}"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839" indent="0">
              <a:buNone/>
              <a:defRPr sz="2100"/>
            </a:lvl2pPr>
            <a:lvl3pPr marL="685681" indent="0">
              <a:buNone/>
              <a:defRPr sz="1800"/>
            </a:lvl3pPr>
            <a:lvl4pPr marL="1028522" indent="0">
              <a:buNone/>
              <a:defRPr sz="1500"/>
            </a:lvl4pPr>
            <a:lvl5pPr marL="1371362" indent="0">
              <a:buNone/>
              <a:defRPr sz="1500"/>
            </a:lvl5pPr>
            <a:lvl6pPr marL="1714205" indent="0">
              <a:buNone/>
              <a:defRPr sz="1500"/>
            </a:lvl6pPr>
            <a:lvl7pPr marL="2057042" indent="0">
              <a:buNone/>
              <a:defRPr sz="1500"/>
            </a:lvl7pPr>
            <a:lvl8pPr marL="2399880" indent="0">
              <a:buNone/>
              <a:defRPr sz="1500"/>
            </a:lvl8pPr>
            <a:lvl9pPr marL="2742719"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4025510"/>
            <a:ext cx="5486400" cy="60364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22DC0770-9FB8-4610-8BB9-FE2BE2544DBD}"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F7D1158C-E9ED-4F39-ABDD-33CF79A496DC}"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8" y="246462"/>
            <a:ext cx="2092325" cy="43398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28621" y="246462"/>
            <a:ext cx="6129337" cy="43398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7869E72-FA37-4917-9BDE-D439D97A9E8E}"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Slide AF_Youth">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0"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Slide AF_Healthy">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0"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3" name="Picture 2"/>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Slide AF_Social">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0"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Slide AF_all_bold">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2" name="Picture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3" name="Picture 2"/>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D7D3D9F-483B-4D2E-9546-1BB0A0DE023F}" type="slidenum">
              <a:rPr lang="en-US"/>
              <a:pPr>
                <a:defRPr/>
              </a:pPr>
              <a:t>‹#›</a:t>
            </a:fld>
            <a:endParaRPr lang="en-US" dirty="0"/>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ivider 1 or Agend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 y="240030"/>
            <a:ext cx="8366760" cy="630936"/>
          </a:xfrm>
        </p:spPr>
        <p:txBody>
          <a:bodyPr/>
          <a:lstStyle>
            <a:lvl1pPr algn="l">
              <a:defRPr sz="1950" b="1" cap="all">
                <a:solidFill>
                  <a:schemeClr val="bg1"/>
                </a:solidFill>
              </a:defRPr>
            </a:lvl1pPr>
          </a:lstStyle>
          <a:p>
            <a:r>
              <a:rPr lang="en-US" dirty="0"/>
              <a:t>Click to edit Master title style</a:t>
            </a:r>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dirty="0"/>
          </a:p>
        </p:txBody>
      </p:sp>
      <p:sp>
        <p:nvSpPr>
          <p:cNvPr id="5" name="Footer Placeholder 4"/>
          <p:cNvSpPr>
            <a:spLocks noGrp="1"/>
          </p:cNvSpPr>
          <p:nvPr>
            <p:ph type="ftr" sz="quarter" idx="11"/>
          </p:nvPr>
        </p:nvSpPr>
        <p:spPr/>
        <p:txBody>
          <a:bodyPr/>
          <a:lstStyle>
            <a:lvl1pPr>
              <a:defRPr smtClean="0">
                <a:solidFill>
                  <a:schemeClr val="bg1"/>
                </a:solidFill>
                <a:latin typeface="Verdana" pitchFamily="64" charset="0"/>
                <a:ea typeface="ＭＳ Ｐゴシック" pitchFamily="64" charset="-128"/>
                <a:cs typeface="ＭＳ Ｐゴシック" pitchFamily="64" charset="-128"/>
              </a:defRPr>
            </a:lvl1pPr>
          </a:lstStyle>
          <a:p>
            <a:pPr>
              <a:defRPr/>
            </a:pPr>
            <a:endParaRPr lang="en-US" dirty="0"/>
          </a:p>
        </p:txBody>
      </p:sp>
      <p:sp>
        <p:nvSpPr>
          <p:cNvPr id="6" name="Content Placeholder 2"/>
          <p:cNvSpPr>
            <a:spLocks noGrp="1"/>
          </p:cNvSpPr>
          <p:nvPr>
            <p:ph idx="1"/>
          </p:nvPr>
        </p:nvSpPr>
        <p:spPr>
          <a:xfrm>
            <a:off x="354021" y="1304932"/>
            <a:ext cx="8339137" cy="3281363"/>
          </a:xfrm>
        </p:spPr>
        <p:txBody>
          <a:bodyPr/>
          <a:lstStyle>
            <a:lvl1pPr marL="342839" indent="-342839">
              <a:spcBef>
                <a:spcPts val="396"/>
              </a:spcBef>
              <a:buFont typeface="+mj-lt"/>
              <a:buAutoNum type="arabicPeriod"/>
              <a:defRPr sz="1650" b="1" cap="all" baseline="0">
                <a:solidFill>
                  <a:schemeClr val="bg1"/>
                </a:solidFill>
              </a:defRPr>
            </a:lvl1pPr>
            <a:lvl2pPr marL="555400" indent="-212563">
              <a:spcBef>
                <a:spcPts val="396"/>
              </a:spcBef>
              <a:buSzPct val="100000"/>
              <a:buFont typeface="Verdana" pitchFamily="34" charset="0"/>
              <a:buChar char="–"/>
              <a:defRPr sz="1650" baseline="0">
                <a:solidFill>
                  <a:schemeClr val="bg1"/>
                </a:solidFill>
              </a:defRPr>
            </a:lvl2pPr>
            <a:lvl3pPr marL="857102">
              <a:spcBef>
                <a:spcPts val="396"/>
              </a:spcBef>
              <a:buFont typeface="Arial" pitchFamily="34" charset="0"/>
              <a:buChar char="•"/>
              <a:defRPr sz="1650" baseline="0">
                <a:solidFill>
                  <a:schemeClr val="bg1"/>
                </a:solidFill>
              </a:defRPr>
            </a:lvl3pPr>
            <a:lvl4pPr>
              <a:spcBef>
                <a:spcPts val="396"/>
              </a:spcBef>
              <a:defRPr sz="1650" baseline="0">
                <a:solidFill>
                  <a:schemeClr val="bg1"/>
                </a:solidFill>
              </a:defRPr>
            </a:lvl4pPr>
            <a:lvl5pPr>
              <a:spcBef>
                <a:spcPts val="396"/>
              </a:spcBef>
              <a:defRPr sz="1650" baseline="0">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81178"/>
            <a:ext cx="8732520" cy="1227582"/>
          </a:xfrm>
        </p:spPr>
        <p:txBody>
          <a:bodyPr/>
          <a:lstStyle>
            <a:lvl1pPr algn="l">
              <a:lnSpc>
                <a:spcPct val="80000"/>
              </a:lnSpc>
              <a:defRPr sz="4800" b="1" cap="all">
                <a:solidFill>
                  <a:schemeClr val="bg1"/>
                </a:solidFill>
              </a:defRPr>
            </a:lvl1pPr>
          </a:lstStyle>
          <a:p>
            <a:r>
              <a:rPr lang="en-US" dirty="0"/>
              <a:t>Click to edit</a:t>
            </a:r>
            <a:br>
              <a:rPr lang="en-US" dirty="0"/>
            </a:br>
            <a:r>
              <a:rPr lang="en-US" dirty="0"/>
              <a:t>Master title</a:t>
            </a:r>
            <a:br>
              <a:rPr lang="en-US" dirty="0"/>
            </a:br>
            <a:r>
              <a:rPr lang="en-US" dirty="0"/>
              <a:t>style</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hank You with Nam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067124"/>
            <a:ext cx="8732520" cy="711803"/>
          </a:xfrm>
        </p:spPr>
        <p:txBody>
          <a:bodyPr/>
          <a:lstStyle>
            <a:lvl1pPr algn="l">
              <a:lnSpc>
                <a:spcPct val="80000"/>
              </a:lnSpc>
              <a:defRPr sz="4800" b="1" cap="all">
                <a:solidFill>
                  <a:schemeClr val="bg1"/>
                </a:solidFill>
              </a:defRPr>
            </a:lvl1pPr>
          </a:lstStyle>
          <a:p>
            <a:r>
              <a:rPr lang="en-US" dirty="0"/>
              <a:t>THANK YOU</a:t>
            </a:r>
          </a:p>
        </p:txBody>
      </p:sp>
      <p:sp>
        <p:nvSpPr>
          <p:cNvPr id="5" name="Text Placeholder 4"/>
          <p:cNvSpPr>
            <a:spLocks noGrp="1"/>
          </p:cNvSpPr>
          <p:nvPr>
            <p:ph type="body" sz="quarter" idx="10" hasCustomPrompt="1"/>
          </p:nvPr>
        </p:nvSpPr>
        <p:spPr>
          <a:xfrm>
            <a:off x="276225" y="3350419"/>
            <a:ext cx="7048500" cy="1443038"/>
          </a:xfrm>
        </p:spPr>
        <p:txBody>
          <a:bodyPr/>
          <a:lstStyle>
            <a:lvl1pPr>
              <a:spcBef>
                <a:spcPts val="150"/>
              </a:spcBef>
              <a:defRPr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dirty="0"/>
              <a:t>Name</a:t>
            </a:r>
          </a:p>
          <a:p>
            <a:pPr lvl="0"/>
            <a:r>
              <a:rPr lang="en-US" dirty="0"/>
              <a:t>YMCA OF THE USA</a:t>
            </a:r>
          </a:p>
          <a:p>
            <a:pPr lvl="0"/>
            <a:r>
              <a:rPr lang="en-US" dirty="0"/>
              <a:t>800 872 9622</a:t>
            </a:r>
          </a:p>
          <a:p>
            <a:pPr lvl="0"/>
            <a:r>
              <a:rPr lang="en-US" dirty="0"/>
              <a:t>name.name@ymca.net</a:t>
            </a:r>
          </a:p>
        </p:txBody>
      </p:sp>
      <p:pic>
        <p:nvPicPr>
          <p:cNvPr id="6" name="Picture 5"/>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4813" y="349758"/>
            <a:ext cx="1028700" cy="788670"/>
          </a:xfrm>
          <a:prstGeom prst="rect">
            <a:avLst/>
          </a:prstGeom>
        </p:spPr>
      </p:pic>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54021" y="1304932"/>
            <a:ext cx="4092575"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8989" y="1304932"/>
            <a:ext cx="4094162"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smtClean="0"/>
            </a:lvl1pPr>
          </a:lstStyle>
          <a:p>
            <a:pPr>
              <a:defRPr/>
            </a:pPr>
            <a:fld id="{9B2D5AC9-C07E-4D0F-9B68-74093CA5E8E6}"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smtClean="0"/>
            </a:lvl1pPr>
          </a:lstStyle>
          <a:p>
            <a:pPr>
              <a:defRPr/>
            </a:pPr>
            <a:fld id="{739F491E-278F-4842-9DD3-1ED96C0B2DBF}" type="slidenum">
              <a:rPr lang="en-US"/>
              <a:pPr>
                <a:defRPr/>
              </a:pPr>
              <a:t>‹#›</a:t>
            </a:fld>
            <a:endParaRPr lang="en-US"/>
          </a:p>
        </p:txBody>
      </p:sp>
      <p:sp>
        <p:nvSpPr>
          <p:cNvPr id="8" name="Footer Placeholder 7"/>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smtClean="0"/>
            </a:lvl1pPr>
          </a:lstStyle>
          <a:p>
            <a:pPr>
              <a:defRPr/>
            </a:pPr>
            <a:fld id="{E309AD80-642E-4752-95E7-F234FD1CAC30}" type="slidenum">
              <a:rPr lang="en-US"/>
              <a:pPr>
                <a:defRPr/>
              </a:pPr>
              <a:t>‹#›</a:t>
            </a:fld>
            <a:endParaRPr lang="en-US"/>
          </a:p>
        </p:txBody>
      </p:sp>
      <p:sp>
        <p:nvSpPr>
          <p:cNvPr id="4" name="Footer Placeholder 3"/>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smtClean="0"/>
            </a:lvl1pPr>
          </a:lstStyle>
          <a:p>
            <a:pPr>
              <a:defRPr/>
            </a:pPr>
            <a:fld id="{956761A3-887C-4DD5-B9CF-A38A6F8AFC8F}" type="slidenum">
              <a:rPr lang="en-US"/>
              <a:pPr>
                <a:defRPr/>
              </a:pPr>
              <a:t>‹#›</a:t>
            </a:fld>
            <a:endParaRPr lang="en-US"/>
          </a:p>
        </p:txBody>
      </p:sp>
      <p:sp>
        <p:nvSpPr>
          <p:cNvPr id="3" name="Footer Placeholder 2"/>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96"/>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50E8085F-83F7-4C0E-9245-522DA2328C59}"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839" indent="0">
              <a:buNone/>
              <a:defRPr sz="2100"/>
            </a:lvl2pPr>
            <a:lvl3pPr marL="685681" indent="0">
              <a:buNone/>
              <a:defRPr sz="1800"/>
            </a:lvl3pPr>
            <a:lvl4pPr marL="1028522" indent="0">
              <a:buNone/>
              <a:defRPr sz="1500"/>
            </a:lvl4pPr>
            <a:lvl5pPr marL="1371362" indent="0">
              <a:buNone/>
              <a:defRPr sz="1500"/>
            </a:lvl5pPr>
            <a:lvl6pPr marL="1714205" indent="0">
              <a:buNone/>
              <a:defRPr sz="1500"/>
            </a:lvl6pPr>
            <a:lvl7pPr marL="2057042" indent="0">
              <a:buNone/>
              <a:defRPr sz="1500"/>
            </a:lvl7pPr>
            <a:lvl8pPr marL="2399880" indent="0">
              <a:buNone/>
              <a:defRPr sz="1500"/>
            </a:lvl8pPr>
            <a:lvl9pPr marL="2742719"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4025510"/>
            <a:ext cx="5486400" cy="60364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22DC0770-9FB8-4610-8BB9-FE2BE2544DBD}"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F7D1158C-E9ED-4F39-ABDD-33CF79A496DC}"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8" y="246462"/>
            <a:ext cx="2092325" cy="43398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28621" y="246462"/>
            <a:ext cx="6129337" cy="43398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7869E72-FA37-4917-9BDE-D439D97A9E8E}"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Slide AF_Youth">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Slide AF_Healthy">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Slide AF_Social">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8C4F0-AD6D-A632-B855-1917B48EE6ED}"/>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FB915900-D572-7344-5937-70B140907950}"/>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9088D21E-774B-23C0-4D90-96F5BCA60DEF}"/>
              </a:ext>
            </a:extLst>
          </p:cNvPr>
          <p:cNvSpPr>
            <a:spLocks noGrp="1"/>
          </p:cNvSpPr>
          <p:nvPr>
            <p:ph type="dt" sz="half" idx="10"/>
          </p:nvPr>
        </p:nvSpPr>
        <p:spPr/>
        <p:txBody>
          <a:bodyPr/>
          <a:lstStyle/>
          <a:p>
            <a:fld id="{9DD2EDFB-7648-1545-A44D-3EE34884B898}" type="datetimeFigureOut">
              <a:rPr lang="en-US" smtClean="0"/>
              <a:t>9/15/2026</a:t>
            </a:fld>
            <a:endParaRPr lang="en-US"/>
          </a:p>
        </p:txBody>
      </p:sp>
      <p:sp>
        <p:nvSpPr>
          <p:cNvPr id="5" name="Footer Placeholder 4">
            <a:extLst>
              <a:ext uri="{FF2B5EF4-FFF2-40B4-BE49-F238E27FC236}">
                <a16:creationId xmlns:a16="http://schemas.microsoft.com/office/drawing/2014/main" id="{04E6D54F-F19A-AEE4-50D5-1490A5EFFF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EDFC07-4526-69CA-DB8B-D03A662D4AD6}"/>
              </a:ext>
            </a:extLst>
          </p:cNvPr>
          <p:cNvSpPr>
            <a:spLocks noGrp="1"/>
          </p:cNvSpPr>
          <p:nvPr>
            <p:ph type="sldNum" sz="quarter" idx="12"/>
          </p:nvPr>
        </p:nvSpPr>
        <p:spPr/>
        <p:txBody>
          <a:bodyPr/>
          <a:lstStyle/>
          <a:p>
            <a:fld id="{3A6135DB-994F-F547-9B93-2066CAC6A214}" type="slidenum">
              <a:rPr lang="en-US" smtClean="0"/>
              <a:t>‹#›</a:t>
            </a:fld>
            <a:endParaRPr lang="en-US"/>
          </a:p>
        </p:txBody>
      </p:sp>
    </p:spTree>
    <p:extLst>
      <p:ext uri="{BB962C8B-B14F-4D97-AF65-F5344CB8AC3E}">
        <p14:creationId xmlns:p14="http://schemas.microsoft.com/office/powerpoint/2010/main" val="372201692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Slide AF_all_bold">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0"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2" name="Picture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3" name="Picture 2"/>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D7D3D9F-483B-4D2E-9546-1BB0A0DE023F}" type="slidenum">
              <a:rPr lang="en-US"/>
              <a:pPr>
                <a:defRPr/>
              </a:pPr>
              <a:t>‹#›</a:t>
            </a:fld>
            <a:endParaRPr lang="en-US" dirty="0"/>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Divider 1 or Agenda">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 y="240030"/>
            <a:ext cx="8366760" cy="630936"/>
          </a:xfrm>
        </p:spPr>
        <p:txBody>
          <a:bodyPr/>
          <a:lstStyle>
            <a:lvl1pPr algn="l">
              <a:defRPr sz="1950" b="1" cap="all">
                <a:solidFill>
                  <a:schemeClr val="bg1"/>
                </a:solidFill>
              </a:defRPr>
            </a:lvl1pPr>
          </a:lstStyle>
          <a:p>
            <a:r>
              <a:rPr lang="en-US" dirty="0"/>
              <a:t>Click to edit Master title style</a:t>
            </a:r>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dirty="0"/>
          </a:p>
        </p:txBody>
      </p:sp>
      <p:sp>
        <p:nvSpPr>
          <p:cNvPr id="5" name="Footer Placeholder 4"/>
          <p:cNvSpPr>
            <a:spLocks noGrp="1"/>
          </p:cNvSpPr>
          <p:nvPr>
            <p:ph type="ftr" sz="quarter" idx="11"/>
          </p:nvPr>
        </p:nvSpPr>
        <p:spPr/>
        <p:txBody>
          <a:bodyPr/>
          <a:lstStyle>
            <a:lvl1pPr>
              <a:defRPr smtClean="0">
                <a:solidFill>
                  <a:schemeClr val="bg2"/>
                </a:solidFill>
                <a:latin typeface="Verdana" pitchFamily="64" charset="0"/>
                <a:ea typeface="ＭＳ Ｐゴシック" pitchFamily="64" charset="-128"/>
                <a:cs typeface="ＭＳ Ｐゴシック" pitchFamily="64" charset="-128"/>
              </a:defRPr>
            </a:lvl1pPr>
          </a:lstStyle>
          <a:p>
            <a:pPr>
              <a:defRPr/>
            </a:pPr>
            <a:endParaRPr lang="en-US" dirty="0"/>
          </a:p>
        </p:txBody>
      </p:sp>
      <p:sp>
        <p:nvSpPr>
          <p:cNvPr id="6" name="Content Placeholder 2"/>
          <p:cNvSpPr>
            <a:spLocks noGrp="1"/>
          </p:cNvSpPr>
          <p:nvPr>
            <p:ph idx="1"/>
          </p:nvPr>
        </p:nvSpPr>
        <p:spPr>
          <a:xfrm>
            <a:off x="354021" y="1304932"/>
            <a:ext cx="8339137" cy="3281363"/>
          </a:xfrm>
        </p:spPr>
        <p:txBody>
          <a:bodyPr/>
          <a:lstStyle>
            <a:lvl1pPr marL="342839" indent="-342839">
              <a:spcBef>
                <a:spcPts val="396"/>
              </a:spcBef>
              <a:buFont typeface="+mj-lt"/>
              <a:buAutoNum type="arabicPeriod"/>
              <a:defRPr sz="1650" b="1" cap="all" baseline="0">
                <a:solidFill>
                  <a:schemeClr val="bg1"/>
                </a:solidFill>
              </a:defRPr>
            </a:lvl1pPr>
            <a:lvl2pPr marL="555400" indent="-212563">
              <a:spcBef>
                <a:spcPts val="396"/>
              </a:spcBef>
              <a:buSzPct val="100000"/>
              <a:buFont typeface="Verdana" pitchFamily="34" charset="0"/>
              <a:buChar char="–"/>
              <a:defRPr sz="1650" baseline="0">
                <a:solidFill>
                  <a:schemeClr val="bg1"/>
                </a:solidFill>
              </a:defRPr>
            </a:lvl2pPr>
            <a:lvl3pPr marL="857102">
              <a:spcBef>
                <a:spcPts val="396"/>
              </a:spcBef>
              <a:buFont typeface="Arial" pitchFamily="34" charset="0"/>
              <a:buChar char="•"/>
              <a:defRPr sz="1650" baseline="0">
                <a:solidFill>
                  <a:schemeClr val="bg1"/>
                </a:solidFill>
              </a:defRPr>
            </a:lvl3pPr>
            <a:lvl4pPr>
              <a:spcBef>
                <a:spcPts val="396"/>
              </a:spcBef>
              <a:defRPr sz="1650" baseline="0">
                <a:solidFill>
                  <a:schemeClr val="bg1"/>
                </a:solidFill>
              </a:defRPr>
            </a:lvl4pPr>
            <a:lvl5pPr>
              <a:spcBef>
                <a:spcPts val="396"/>
              </a:spcBef>
              <a:defRPr sz="1650" baseline="0">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81178"/>
            <a:ext cx="8732520" cy="1227582"/>
          </a:xfrm>
        </p:spPr>
        <p:txBody>
          <a:bodyPr/>
          <a:lstStyle>
            <a:lvl1pPr algn="l">
              <a:lnSpc>
                <a:spcPct val="80000"/>
              </a:lnSpc>
              <a:defRPr sz="4800" b="1" cap="all">
                <a:solidFill>
                  <a:schemeClr val="bg1"/>
                </a:solidFill>
              </a:defRPr>
            </a:lvl1pPr>
          </a:lstStyle>
          <a:p>
            <a:r>
              <a:rPr lang="en-US" dirty="0"/>
              <a:t>Click to edit</a:t>
            </a:r>
            <a:br>
              <a:rPr lang="en-US" dirty="0"/>
            </a:br>
            <a:r>
              <a:rPr lang="en-US" dirty="0"/>
              <a:t>Master title</a:t>
            </a:r>
            <a:br>
              <a:rPr lang="en-US" dirty="0"/>
            </a:br>
            <a:r>
              <a:rPr lang="en-US" dirty="0"/>
              <a:t>style</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hank You with Nam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067124"/>
            <a:ext cx="8732520" cy="711803"/>
          </a:xfrm>
        </p:spPr>
        <p:txBody>
          <a:bodyPr/>
          <a:lstStyle>
            <a:lvl1pPr algn="l">
              <a:lnSpc>
                <a:spcPct val="80000"/>
              </a:lnSpc>
              <a:defRPr sz="4800" b="1" cap="all">
                <a:solidFill>
                  <a:schemeClr val="bg1"/>
                </a:solidFill>
              </a:defRPr>
            </a:lvl1pPr>
          </a:lstStyle>
          <a:p>
            <a:r>
              <a:rPr lang="en-US" dirty="0"/>
              <a:t>THANK YOU</a:t>
            </a:r>
          </a:p>
        </p:txBody>
      </p:sp>
      <p:sp>
        <p:nvSpPr>
          <p:cNvPr id="5" name="Text Placeholder 4"/>
          <p:cNvSpPr>
            <a:spLocks noGrp="1"/>
          </p:cNvSpPr>
          <p:nvPr>
            <p:ph type="body" sz="quarter" idx="10" hasCustomPrompt="1"/>
          </p:nvPr>
        </p:nvSpPr>
        <p:spPr>
          <a:xfrm>
            <a:off x="276225" y="3350419"/>
            <a:ext cx="7048500" cy="1443038"/>
          </a:xfrm>
        </p:spPr>
        <p:txBody>
          <a:bodyPr/>
          <a:lstStyle>
            <a:lvl1pPr>
              <a:spcBef>
                <a:spcPts val="150"/>
              </a:spcBef>
              <a:defRPr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dirty="0"/>
              <a:t>Name</a:t>
            </a:r>
          </a:p>
          <a:p>
            <a:pPr lvl="0"/>
            <a:r>
              <a:rPr lang="en-US" dirty="0"/>
              <a:t>YMCA OF THE USA</a:t>
            </a:r>
          </a:p>
          <a:p>
            <a:pPr lvl="0"/>
            <a:r>
              <a:rPr lang="en-US" dirty="0"/>
              <a:t>800 872 9622</a:t>
            </a:r>
          </a:p>
          <a:p>
            <a:pPr lvl="0"/>
            <a:r>
              <a:rPr lang="en-US" dirty="0"/>
              <a:t>name.name@ymca.net</a:t>
            </a:r>
          </a:p>
        </p:txBody>
      </p:sp>
      <p:pic>
        <p:nvPicPr>
          <p:cNvPr id="6" name="Picture 5"/>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4813" y="349758"/>
            <a:ext cx="1028700" cy="788670"/>
          </a:xfrm>
          <a:prstGeom prst="rect">
            <a:avLst/>
          </a:prstGeom>
        </p:spPr>
      </p:pic>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54021" y="1304932"/>
            <a:ext cx="4092575"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8989" y="1304932"/>
            <a:ext cx="4094162"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smtClean="0"/>
            </a:lvl1pPr>
          </a:lstStyle>
          <a:p>
            <a:pPr>
              <a:defRPr/>
            </a:pPr>
            <a:fld id="{9B2D5AC9-C07E-4D0F-9B68-74093CA5E8E6}"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smtClean="0"/>
            </a:lvl1pPr>
          </a:lstStyle>
          <a:p>
            <a:pPr>
              <a:defRPr/>
            </a:pPr>
            <a:fld id="{739F491E-278F-4842-9DD3-1ED96C0B2DBF}" type="slidenum">
              <a:rPr lang="en-US"/>
              <a:pPr>
                <a:defRPr/>
              </a:pPr>
              <a:t>‹#›</a:t>
            </a:fld>
            <a:endParaRPr lang="en-US"/>
          </a:p>
        </p:txBody>
      </p:sp>
      <p:sp>
        <p:nvSpPr>
          <p:cNvPr id="8" name="Footer Placeholder 7"/>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smtClean="0"/>
            </a:lvl1pPr>
          </a:lstStyle>
          <a:p>
            <a:pPr>
              <a:defRPr/>
            </a:pPr>
            <a:fld id="{E309AD80-642E-4752-95E7-F234FD1CAC30}" type="slidenum">
              <a:rPr lang="en-US"/>
              <a:pPr>
                <a:defRPr/>
              </a:pPr>
              <a:t>‹#›</a:t>
            </a:fld>
            <a:endParaRPr lang="en-US"/>
          </a:p>
        </p:txBody>
      </p:sp>
      <p:sp>
        <p:nvSpPr>
          <p:cNvPr id="4" name="Footer Placeholder 3"/>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smtClean="0"/>
            </a:lvl1pPr>
          </a:lstStyle>
          <a:p>
            <a:pPr>
              <a:defRPr/>
            </a:pPr>
            <a:fld id="{956761A3-887C-4DD5-B9CF-A38A6F8AFC8F}" type="slidenum">
              <a:rPr lang="en-US"/>
              <a:pPr>
                <a:defRPr/>
              </a:pPr>
              <a:t>‹#›</a:t>
            </a:fld>
            <a:endParaRPr lang="en-US"/>
          </a:p>
        </p:txBody>
      </p:sp>
      <p:sp>
        <p:nvSpPr>
          <p:cNvPr id="3" name="Footer Placeholder 2"/>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96"/>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50E8085F-83F7-4C0E-9245-522DA2328C59}"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839" indent="0">
              <a:buNone/>
              <a:defRPr sz="2100"/>
            </a:lvl2pPr>
            <a:lvl3pPr marL="685681" indent="0">
              <a:buNone/>
              <a:defRPr sz="1800"/>
            </a:lvl3pPr>
            <a:lvl4pPr marL="1028522" indent="0">
              <a:buNone/>
              <a:defRPr sz="1500"/>
            </a:lvl4pPr>
            <a:lvl5pPr marL="1371362" indent="0">
              <a:buNone/>
              <a:defRPr sz="1500"/>
            </a:lvl5pPr>
            <a:lvl6pPr marL="1714205" indent="0">
              <a:buNone/>
              <a:defRPr sz="1500"/>
            </a:lvl6pPr>
            <a:lvl7pPr marL="2057042" indent="0">
              <a:buNone/>
              <a:defRPr sz="1500"/>
            </a:lvl7pPr>
            <a:lvl8pPr marL="2399880" indent="0">
              <a:buNone/>
              <a:defRPr sz="1500"/>
            </a:lvl8pPr>
            <a:lvl9pPr marL="2742719"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4025510"/>
            <a:ext cx="5486400" cy="60364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22DC0770-9FB8-4610-8BB9-FE2BE2544DBD}"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F7D1158C-E9ED-4F39-ABDD-33CF79A496DC}"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8" y="246462"/>
            <a:ext cx="2092325" cy="43398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28621" y="246462"/>
            <a:ext cx="6129337" cy="43398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7869E72-FA37-4917-9BDE-D439D97A9E8E}"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dirty="0">
              <a:solidFill>
                <a:schemeClr val="tx2"/>
              </a:solidFill>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Slide AF_Youth">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0"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Slide AF_Healthy">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0"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Slide AF_Social">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dirty="0"/>
              <a:t>Click to edit</a:t>
            </a:r>
            <a:br>
              <a:rPr lang="en-US" dirty="0"/>
            </a:br>
            <a:r>
              <a:rPr lang="en-US" dirty="0"/>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dirty="0"/>
              <a:t>Click to edit Master subtitle style</a:t>
            </a:r>
          </a:p>
        </p:txBody>
      </p:sp>
      <p:sp>
        <p:nvSpPr>
          <p:cNvPr id="10"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dirty="0"/>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theme" Target="../theme/theme3.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18" Type="http://schemas.openxmlformats.org/officeDocument/2006/relationships/theme" Target="../theme/theme4.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slideLayout" Target="../slideLayouts/slideLayout65.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17" Type="http://schemas.openxmlformats.org/officeDocument/2006/relationships/theme" Target="../theme/theme5.xml"/><Relationship Id="rId2" Type="http://schemas.openxmlformats.org/officeDocument/2006/relationships/slideLayout" Target="../slideLayouts/slideLayout67.xml"/><Relationship Id="rId16" Type="http://schemas.openxmlformats.org/officeDocument/2006/relationships/slideLayout" Target="../slideLayouts/slideLayout81.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5" Type="http://schemas.openxmlformats.org/officeDocument/2006/relationships/slideLayout" Target="../slideLayouts/slideLayout8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black">
          <a:xfrm>
            <a:off x="328613" y="246467"/>
            <a:ext cx="8374062" cy="633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endParaRPr lang="en-US" dirty="0"/>
          </a:p>
        </p:txBody>
      </p:sp>
      <p:sp>
        <p:nvSpPr>
          <p:cNvPr id="1027" name="Rectangle 3"/>
          <p:cNvSpPr>
            <a:spLocks noGrp="1" noChangeArrowheads="1"/>
          </p:cNvSpPr>
          <p:nvPr>
            <p:ph type="body" idx="1"/>
          </p:nvPr>
        </p:nvSpPr>
        <p:spPr bwMode="black">
          <a:xfrm>
            <a:off x="354021" y="1304932"/>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30" name="Rectangle 6"/>
          <p:cNvSpPr>
            <a:spLocks noGrp="1" noChangeArrowheads="1"/>
          </p:cNvSpPr>
          <p:nvPr>
            <p:ph type="sldNum" sz="quarter" idx="4"/>
          </p:nvPr>
        </p:nvSpPr>
        <p:spPr bwMode="black">
          <a:xfrm>
            <a:off x="350840" y="4767263"/>
            <a:ext cx="409575" cy="1631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600">
                <a:solidFill>
                  <a:schemeClr val="tx2"/>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dirty="0"/>
          </a:p>
        </p:txBody>
      </p:sp>
      <p:sp>
        <p:nvSpPr>
          <p:cNvPr id="1034" name="Rectangle 10"/>
          <p:cNvSpPr>
            <a:spLocks noGrp="1" noChangeArrowheads="1"/>
          </p:cNvSpPr>
          <p:nvPr>
            <p:ph type="ftr" sz="quarter" idx="3"/>
          </p:nvPr>
        </p:nvSpPr>
        <p:spPr bwMode="black">
          <a:xfrm>
            <a:off x="568333" y="4767262"/>
            <a:ext cx="8137525" cy="2155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600">
                <a:solidFill>
                  <a:schemeClr val="tx2"/>
                </a:solidFill>
              </a:defRPr>
            </a:lvl1pPr>
          </a:lstStyle>
          <a:p>
            <a:endParaRPr lang="en-US" dirty="0"/>
          </a:p>
        </p:txBody>
      </p:sp>
    </p:spTree>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4003" r:id="rId4"/>
    <p:sldLayoutId id="2147484071" r:id="rId5"/>
    <p:sldLayoutId id="2147483995" r:id="rId6"/>
    <p:sldLayoutId id="2147483996" r:id="rId7"/>
    <p:sldLayoutId id="2147483997" r:id="rId8"/>
    <p:sldLayoutId id="2147483998" r:id="rId9"/>
    <p:sldLayoutId id="2147483999" r:id="rId10"/>
    <p:sldLayoutId id="2147484000" r:id="rId11"/>
    <p:sldLayoutId id="2147484001" r:id="rId12"/>
    <p:sldLayoutId id="2147484002" r:id="rId13"/>
    <p:sldLayoutId id="2147484056" r:id="rId14"/>
    <p:sldLayoutId id="2147484057" r:id="rId15"/>
    <p:sldLayoutId id="2147484058" r:id="rId16"/>
  </p:sldLayoutIdLst>
  <p:hf hdr="0" ftr="0" dt="0"/>
  <p:txStyles>
    <p:titleStyle>
      <a:lvl1pPr algn="l" rtl="0" eaLnBrk="1" fontAlgn="base" hangingPunct="1">
        <a:spcBef>
          <a:spcPct val="0"/>
        </a:spcBef>
        <a:spcAft>
          <a:spcPct val="0"/>
        </a:spcAft>
        <a:defRPr sz="1950" b="1" cap="all" baseline="0">
          <a:solidFill>
            <a:schemeClr val="accent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a:solidFill>
            <a:schemeClr val="tx2"/>
          </a:solidFill>
          <a:latin typeface="+mn-lt"/>
          <a:ea typeface="+mn-ea"/>
          <a:cs typeface="+mn-cs"/>
        </a:defRPr>
      </a:lvl1pPr>
      <a:lvl2pPr marL="167851" indent="-166660" algn="l" rtl="0" eaLnBrk="1" fontAlgn="base" hangingPunct="1">
        <a:spcBef>
          <a:spcPct val="100000"/>
        </a:spcBef>
        <a:spcAft>
          <a:spcPct val="0"/>
        </a:spcAft>
        <a:buSzPct val="80000"/>
        <a:buChar char="•"/>
        <a:defRPr>
          <a:solidFill>
            <a:schemeClr val="tx2"/>
          </a:solidFill>
          <a:latin typeface="+mn-lt"/>
          <a:ea typeface="+mn-ea"/>
        </a:defRPr>
      </a:lvl2pPr>
      <a:lvl3pPr marL="520213" indent="-171422" algn="l" rtl="0" eaLnBrk="1" fontAlgn="base" hangingPunct="1">
        <a:spcBef>
          <a:spcPct val="25000"/>
        </a:spcBef>
        <a:spcAft>
          <a:spcPct val="0"/>
        </a:spcAft>
        <a:buChar char="–"/>
        <a:defRPr>
          <a:solidFill>
            <a:schemeClr val="tx2"/>
          </a:solidFill>
          <a:latin typeface="+mn-lt"/>
          <a:ea typeface="+mn-ea"/>
        </a:defRPr>
      </a:lvl3pPr>
      <a:lvl4pPr marL="840434" indent="-171422" algn="l" rtl="0" eaLnBrk="1" fontAlgn="base" hangingPunct="1">
        <a:spcBef>
          <a:spcPct val="25000"/>
        </a:spcBef>
        <a:spcAft>
          <a:spcPct val="0"/>
        </a:spcAft>
        <a:buSzPct val="80000"/>
        <a:buChar char="•"/>
        <a:defRPr>
          <a:solidFill>
            <a:schemeClr val="tx2"/>
          </a:solidFill>
          <a:latin typeface="+mn-lt"/>
          <a:ea typeface="+mn-ea"/>
        </a:defRPr>
      </a:lvl4pPr>
      <a:lvl5pPr marL="1205894" indent="-171422" algn="l" rtl="0" eaLnBrk="1" fontAlgn="base" hangingPunct="1">
        <a:spcBef>
          <a:spcPct val="25000"/>
        </a:spcBef>
        <a:spcAft>
          <a:spcPct val="0"/>
        </a:spcAft>
        <a:buChar char="–"/>
        <a:defRPr>
          <a:solidFill>
            <a:schemeClr val="tx2"/>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342839" rtl="0" eaLnBrk="1" latinLnBrk="0" hangingPunct="1">
        <a:defRPr sz="1350" kern="1200">
          <a:solidFill>
            <a:schemeClr val="tx1"/>
          </a:solidFill>
          <a:latin typeface="+mn-lt"/>
          <a:ea typeface="+mn-ea"/>
          <a:cs typeface="+mn-cs"/>
        </a:defRPr>
      </a:lvl1pPr>
      <a:lvl2pPr marL="342839" algn="l" defTabSz="342839" rtl="0" eaLnBrk="1" latinLnBrk="0" hangingPunct="1">
        <a:defRPr sz="1350" kern="1200">
          <a:solidFill>
            <a:schemeClr val="tx1"/>
          </a:solidFill>
          <a:latin typeface="+mn-lt"/>
          <a:ea typeface="+mn-ea"/>
          <a:cs typeface="+mn-cs"/>
        </a:defRPr>
      </a:lvl2pPr>
      <a:lvl3pPr marL="685681" algn="l" defTabSz="342839" rtl="0" eaLnBrk="1" latinLnBrk="0" hangingPunct="1">
        <a:defRPr sz="1350" kern="1200">
          <a:solidFill>
            <a:schemeClr val="tx1"/>
          </a:solidFill>
          <a:latin typeface="+mn-lt"/>
          <a:ea typeface="+mn-ea"/>
          <a:cs typeface="+mn-cs"/>
        </a:defRPr>
      </a:lvl3pPr>
      <a:lvl4pPr marL="1028522" algn="l" defTabSz="342839" rtl="0" eaLnBrk="1" latinLnBrk="0" hangingPunct="1">
        <a:defRPr sz="1350" kern="1200">
          <a:solidFill>
            <a:schemeClr val="tx1"/>
          </a:solidFill>
          <a:latin typeface="+mn-lt"/>
          <a:ea typeface="+mn-ea"/>
          <a:cs typeface="+mn-cs"/>
        </a:defRPr>
      </a:lvl4pPr>
      <a:lvl5pPr marL="1371362" algn="l" defTabSz="342839" rtl="0" eaLnBrk="1" latinLnBrk="0" hangingPunct="1">
        <a:defRPr sz="1350" kern="1200">
          <a:solidFill>
            <a:schemeClr val="tx1"/>
          </a:solidFill>
          <a:latin typeface="+mn-lt"/>
          <a:ea typeface="+mn-ea"/>
          <a:cs typeface="+mn-cs"/>
        </a:defRPr>
      </a:lvl5pPr>
      <a:lvl6pPr marL="1714205" algn="l" defTabSz="342839" rtl="0" eaLnBrk="1" latinLnBrk="0" hangingPunct="1">
        <a:defRPr sz="1350" kern="1200">
          <a:solidFill>
            <a:schemeClr val="tx1"/>
          </a:solidFill>
          <a:latin typeface="+mn-lt"/>
          <a:ea typeface="+mn-ea"/>
          <a:cs typeface="+mn-cs"/>
        </a:defRPr>
      </a:lvl6pPr>
      <a:lvl7pPr marL="2057042" algn="l" defTabSz="342839" rtl="0" eaLnBrk="1" latinLnBrk="0" hangingPunct="1">
        <a:defRPr sz="1350" kern="1200">
          <a:solidFill>
            <a:schemeClr val="tx1"/>
          </a:solidFill>
          <a:latin typeface="+mn-lt"/>
          <a:ea typeface="+mn-ea"/>
          <a:cs typeface="+mn-cs"/>
        </a:defRPr>
      </a:lvl7pPr>
      <a:lvl8pPr marL="2399880" algn="l" defTabSz="342839" rtl="0" eaLnBrk="1" latinLnBrk="0" hangingPunct="1">
        <a:defRPr sz="1350" kern="1200">
          <a:solidFill>
            <a:schemeClr val="tx1"/>
          </a:solidFill>
          <a:latin typeface="+mn-lt"/>
          <a:ea typeface="+mn-ea"/>
          <a:cs typeface="+mn-cs"/>
        </a:defRPr>
      </a:lvl8pPr>
      <a:lvl9pPr marL="2742719" algn="l" defTabSz="342839"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black">
          <a:xfrm>
            <a:off x="328613" y="246467"/>
            <a:ext cx="8374062" cy="633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black">
          <a:xfrm>
            <a:off x="354021" y="1304932"/>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30" name="Rectangle 6"/>
          <p:cNvSpPr>
            <a:spLocks noGrp="1" noChangeArrowheads="1"/>
          </p:cNvSpPr>
          <p:nvPr>
            <p:ph type="sldNum" sz="quarter" idx="4"/>
          </p:nvPr>
        </p:nvSpPr>
        <p:spPr bwMode="black">
          <a:xfrm>
            <a:off x="350840" y="4767263"/>
            <a:ext cx="409575" cy="1631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600">
                <a:solidFill>
                  <a:schemeClr val="tx2"/>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dirty="0"/>
          </a:p>
        </p:txBody>
      </p:sp>
      <p:sp>
        <p:nvSpPr>
          <p:cNvPr id="1034" name="Rectangle 10"/>
          <p:cNvSpPr>
            <a:spLocks noGrp="1" noChangeArrowheads="1"/>
          </p:cNvSpPr>
          <p:nvPr>
            <p:ph type="ftr" sz="quarter" idx="3"/>
          </p:nvPr>
        </p:nvSpPr>
        <p:spPr bwMode="black">
          <a:xfrm>
            <a:off x="568328" y="4767262"/>
            <a:ext cx="8118475" cy="2155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600">
                <a:solidFill>
                  <a:schemeClr val="tx2"/>
                </a:solidFill>
              </a:defRPr>
            </a:lvl1pPr>
          </a:lstStyle>
          <a:p>
            <a:endParaRPr lang="en-US" dirty="0"/>
          </a:p>
        </p:txBody>
      </p:sp>
    </p:spTree>
  </p:cSld>
  <p:clrMap bg1="lt1" tx1="dk1" bg2="lt2" tx2="dk2" accent1="accent1" accent2="accent2" accent3="accent3" accent4="accent4" accent5="accent5" accent6="accent6" hlink="hlink" folHlink="folHlink"/>
  <p:sldLayoutIdLst>
    <p:sldLayoutId id="2147484005" r:id="rId1"/>
    <p:sldLayoutId id="2147484006" r:id="rId2"/>
    <p:sldLayoutId id="2147484007" r:id="rId3"/>
    <p:sldLayoutId id="2147484008" r:id="rId4"/>
    <p:sldLayoutId id="2147484072" r:id="rId5"/>
    <p:sldLayoutId id="2147484009" r:id="rId6"/>
    <p:sldLayoutId id="2147484010" r:id="rId7"/>
    <p:sldLayoutId id="2147484011" r:id="rId8"/>
    <p:sldLayoutId id="2147484012" r:id="rId9"/>
    <p:sldLayoutId id="2147484013" r:id="rId10"/>
    <p:sldLayoutId id="2147484014" r:id="rId11"/>
    <p:sldLayoutId id="2147484015" r:id="rId12"/>
    <p:sldLayoutId id="2147484016" r:id="rId13"/>
    <p:sldLayoutId id="2147484059" r:id="rId14"/>
    <p:sldLayoutId id="2147484060" r:id="rId15"/>
    <p:sldLayoutId id="2147484061" r:id="rId16"/>
  </p:sldLayoutIdLst>
  <p:hf hdr="0" ftr="0" dt="0"/>
  <p:txStyles>
    <p:titleStyle>
      <a:lvl1pPr algn="l" rtl="0" eaLnBrk="1" fontAlgn="base" hangingPunct="1">
        <a:spcBef>
          <a:spcPct val="0"/>
        </a:spcBef>
        <a:spcAft>
          <a:spcPct val="0"/>
        </a:spcAft>
        <a:defRPr sz="1950" b="1" cap="all" baseline="0">
          <a:solidFill>
            <a:schemeClr val="accent2"/>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a:solidFill>
            <a:schemeClr val="tx2"/>
          </a:solidFill>
          <a:latin typeface="+mn-lt"/>
          <a:ea typeface="+mn-ea"/>
          <a:cs typeface="+mn-cs"/>
        </a:defRPr>
      </a:lvl1pPr>
      <a:lvl2pPr marL="167851" indent="-166660" algn="l" rtl="0" eaLnBrk="1" fontAlgn="base" hangingPunct="1">
        <a:spcBef>
          <a:spcPct val="100000"/>
        </a:spcBef>
        <a:spcAft>
          <a:spcPct val="0"/>
        </a:spcAft>
        <a:buSzPct val="80000"/>
        <a:buChar char="•"/>
        <a:defRPr>
          <a:solidFill>
            <a:schemeClr val="tx2"/>
          </a:solidFill>
          <a:latin typeface="+mn-lt"/>
          <a:ea typeface="+mn-ea"/>
        </a:defRPr>
      </a:lvl2pPr>
      <a:lvl3pPr marL="520213" indent="-171422" algn="l" rtl="0" eaLnBrk="1" fontAlgn="base" hangingPunct="1">
        <a:spcBef>
          <a:spcPct val="25000"/>
        </a:spcBef>
        <a:spcAft>
          <a:spcPct val="0"/>
        </a:spcAft>
        <a:buChar char="–"/>
        <a:defRPr>
          <a:solidFill>
            <a:schemeClr val="tx2"/>
          </a:solidFill>
          <a:latin typeface="+mn-lt"/>
          <a:ea typeface="+mn-ea"/>
        </a:defRPr>
      </a:lvl3pPr>
      <a:lvl4pPr marL="840434" indent="-171422" algn="l" rtl="0" eaLnBrk="1" fontAlgn="base" hangingPunct="1">
        <a:spcBef>
          <a:spcPct val="25000"/>
        </a:spcBef>
        <a:spcAft>
          <a:spcPct val="0"/>
        </a:spcAft>
        <a:buSzPct val="80000"/>
        <a:buChar char="•"/>
        <a:defRPr>
          <a:solidFill>
            <a:schemeClr val="tx2"/>
          </a:solidFill>
          <a:latin typeface="+mn-lt"/>
          <a:ea typeface="+mn-ea"/>
        </a:defRPr>
      </a:lvl4pPr>
      <a:lvl5pPr marL="1205894" indent="-171422" algn="l" rtl="0" eaLnBrk="1" fontAlgn="base" hangingPunct="1">
        <a:spcBef>
          <a:spcPct val="25000"/>
        </a:spcBef>
        <a:spcAft>
          <a:spcPct val="0"/>
        </a:spcAft>
        <a:buChar char="–"/>
        <a:defRPr>
          <a:solidFill>
            <a:schemeClr val="tx2"/>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342839" rtl="0" eaLnBrk="1" latinLnBrk="0" hangingPunct="1">
        <a:defRPr sz="1350" kern="1200">
          <a:solidFill>
            <a:schemeClr val="tx1"/>
          </a:solidFill>
          <a:latin typeface="+mn-lt"/>
          <a:ea typeface="+mn-ea"/>
          <a:cs typeface="+mn-cs"/>
        </a:defRPr>
      </a:lvl1pPr>
      <a:lvl2pPr marL="342839" algn="l" defTabSz="342839" rtl="0" eaLnBrk="1" latinLnBrk="0" hangingPunct="1">
        <a:defRPr sz="1350" kern="1200">
          <a:solidFill>
            <a:schemeClr val="tx1"/>
          </a:solidFill>
          <a:latin typeface="+mn-lt"/>
          <a:ea typeface="+mn-ea"/>
          <a:cs typeface="+mn-cs"/>
        </a:defRPr>
      </a:lvl2pPr>
      <a:lvl3pPr marL="685681" algn="l" defTabSz="342839" rtl="0" eaLnBrk="1" latinLnBrk="0" hangingPunct="1">
        <a:defRPr sz="1350" kern="1200">
          <a:solidFill>
            <a:schemeClr val="tx1"/>
          </a:solidFill>
          <a:latin typeface="+mn-lt"/>
          <a:ea typeface="+mn-ea"/>
          <a:cs typeface="+mn-cs"/>
        </a:defRPr>
      </a:lvl3pPr>
      <a:lvl4pPr marL="1028522" algn="l" defTabSz="342839" rtl="0" eaLnBrk="1" latinLnBrk="0" hangingPunct="1">
        <a:defRPr sz="1350" kern="1200">
          <a:solidFill>
            <a:schemeClr val="tx1"/>
          </a:solidFill>
          <a:latin typeface="+mn-lt"/>
          <a:ea typeface="+mn-ea"/>
          <a:cs typeface="+mn-cs"/>
        </a:defRPr>
      </a:lvl4pPr>
      <a:lvl5pPr marL="1371362" algn="l" defTabSz="342839" rtl="0" eaLnBrk="1" latinLnBrk="0" hangingPunct="1">
        <a:defRPr sz="1350" kern="1200">
          <a:solidFill>
            <a:schemeClr val="tx1"/>
          </a:solidFill>
          <a:latin typeface="+mn-lt"/>
          <a:ea typeface="+mn-ea"/>
          <a:cs typeface="+mn-cs"/>
        </a:defRPr>
      </a:lvl5pPr>
      <a:lvl6pPr marL="1714205" algn="l" defTabSz="342839" rtl="0" eaLnBrk="1" latinLnBrk="0" hangingPunct="1">
        <a:defRPr sz="1350" kern="1200">
          <a:solidFill>
            <a:schemeClr val="tx1"/>
          </a:solidFill>
          <a:latin typeface="+mn-lt"/>
          <a:ea typeface="+mn-ea"/>
          <a:cs typeface="+mn-cs"/>
        </a:defRPr>
      </a:lvl6pPr>
      <a:lvl7pPr marL="2057042" algn="l" defTabSz="342839" rtl="0" eaLnBrk="1" latinLnBrk="0" hangingPunct="1">
        <a:defRPr sz="1350" kern="1200">
          <a:solidFill>
            <a:schemeClr val="tx1"/>
          </a:solidFill>
          <a:latin typeface="+mn-lt"/>
          <a:ea typeface="+mn-ea"/>
          <a:cs typeface="+mn-cs"/>
        </a:defRPr>
      </a:lvl7pPr>
      <a:lvl8pPr marL="2399880" algn="l" defTabSz="342839" rtl="0" eaLnBrk="1" latinLnBrk="0" hangingPunct="1">
        <a:defRPr sz="1350" kern="1200">
          <a:solidFill>
            <a:schemeClr val="tx1"/>
          </a:solidFill>
          <a:latin typeface="+mn-lt"/>
          <a:ea typeface="+mn-ea"/>
          <a:cs typeface="+mn-cs"/>
        </a:defRPr>
      </a:lvl8pPr>
      <a:lvl9pPr marL="2742719" algn="l" defTabSz="342839"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black">
          <a:xfrm>
            <a:off x="328613" y="246467"/>
            <a:ext cx="8374062" cy="633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black">
          <a:xfrm>
            <a:off x="354021" y="1304932"/>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30" name="Rectangle 6"/>
          <p:cNvSpPr>
            <a:spLocks noGrp="1" noChangeArrowheads="1"/>
          </p:cNvSpPr>
          <p:nvPr>
            <p:ph type="sldNum" sz="quarter" idx="4"/>
          </p:nvPr>
        </p:nvSpPr>
        <p:spPr bwMode="black">
          <a:xfrm>
            <a:off x="350840" y="4767263"/>
            <a:ext cx="409575" cy="1631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600">
                <a:solidFill>
                  <a:schemeClr val="tx2"/>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dirty="0"/>
          </a:p>
        </p:txBody>
      </p:sp>
      <p:sp>
        <p:nvSpPr>
          <p:cNvPr id="1034" name="Rectangle 10"/>
          <p:cNvSpPr>
            <a:spLocks noGrp="1" noChangeArrowheads="1"/>
          </p:cNvSpPr>
          <p:nvPr>
            <p:ph type="ftr" sz="quarter" idx="3"/>
          </p:nvPr>
        </p:nvSpPr>
        <p:spPr bwMode="black">
          <a:xfrm>
            <a:off x="568333" y="4767262"/>
            <a:ext cx="8137525" cy="2155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600">
                <a:solidFill>
                  <a:schemeClr val="tx2"/>
                </a:solidFill>
              </a:defRPr>
            </a:lvl1pPr>
          </a:lstStyle>
          <a:p>
            <a:endParaRPr lang="en-US" dirty="0"/>
          </a:p>
        </p:txBody>
      </p:sp>
    </p:spTree>
  </p:cSld>
  <p:clrMap bg1="lt1" tx1="dk1" bg2="lt2" tx2="dk2" accent1="accent1" accent2="accent2" accent3="accent3" accent4="accent4" accent5="accent5" accent6="accent6" hlink="hlink" folHlink="folHlink"/>
  <p:sldLayoutIdLst>
    <p:sldLayoutId id="2147484018" r:id="rId1"/>
    <p:sldLayoutId id="2147484019" r:id="rId2"/>
    <p:sldLayoutId id="2147484020" r:id="rId3"/>
    <p:sldLayoutId id="2147484021" r:id="rId4"/>
    <p:sldLayoutId id="2147484073" r:id="rId5"/>
    <p:sldLayoutId id="2147484022" r:id="rId6"/>
    <p:sldLayoutId id="2147484023" r:id="rId7"/>
    <p:sldLayoutId id="2147484024" r:id="rId8"/>
    <p:sldLayoutId id="2147484025" r:id="rId9"/>
    <p:sldLayoutId id="2147484026" r:id="rId10"/>
    <p:sldLayoutId id="2147484027" r:id="rId11"/>
    <p:sldLayoutId id="2147484028" r:id="rId12"/>
    <p:sldLayoutId id="2147484029" r:id="rId13"/>
    <p:sldLayoutId id="2147484062" r:id="rId14"/>
    <p:sldLayoutId id="2147484063" r:id="rId15"/>
    <p:sldLayoutId id="2147484064" r:id="rId16"/>
  </p:sldLayoutIdLst>
  <p:hf hdr="0" ftr="0" dt="0"/>
  <p:txStyles>
    <p:titleStyle>
      <a:lvl1pPr algn="l" rtl="0" eaLnBrk="1" fontAlgn="base" hangingPunct="1">
        <a:spcBef>
          <a:spcPct val="0"/>
        </a:spcBef>
        <a:spcAft>
          <a:spcPct val="0"/>
        </a:spcAft>
        <a:defRPr sz="1950" b="1" cap="all" baseline="0">
          <a:solidFill>
            <a:schemeClr val="accent3"/>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a:solidFill>
            <a:schemeClr val="tx2"/>
          </a:solidFill>
          <a:latin typeface="+mn-lt"/>
          <a:ea typeface="+mn-ea"/>
          <a:cs typeface="+mn-cs"/>
        </a:defRPr>
      </a:lvl1pPr>
      <a:lvl2pPr marL="167851" indent="-166660" algn="l" rtl="0" eaLnBrk="1" fontAlgn="base" hangingPunct="1">
        <a:spcBef>
          <a:spcPct val="100000"/>
        </a:spcBef>
        <a:spcAft>
          <a:spcPct val="0"/>
        </a:spcAft>
        <a:buSzPct val="80000"/>
        <a:buChar char="•"/>
        <a:defRPr>
          <a:solidFill>
            <a:schemeClr val="tx2"/>
          </a:solidFill>
          <a:latin typeface="+mn-lt"/>
          <a:ea typeface="+mn-ea"/>
        </a:defRPr>
      </a:lvl2pPr>
      <a:lvl3pPr marL="520213" indent="-171422" algn="l" rtl="0" eaLnBrk="1" fontAlgn="base" hangingPunct="1">
        <a:spcBef>
          <a:spcPct val="25000"/>
        </a:spcBef>
        <a:spcAft>
          <a:spcPct val="0"/>
        </a:spcAft>
        <a:buChar char="–"/>
        <a:defRPr>
          <a:solidFill>
            <a:schemeClr val="tx2"/>
          </a:solidFill>
          <a:latin typeface="+mn-lt"/>
          <a:ea typeface="+mn-ea"/>
        </a:defRPr>
      </a:lvl3pPr>
      <a:lvl4pPr marL="840434" indent="-171422" algn="l" rtl="0" eaLnBrk="1" fontAlgn="base" hangingPunct="1">
        <a:spcBef>
          <a:spcPct val="25000"/>
        </a:spcBef>
        <a:spcAft>
          <a:spcPct val="0"/>
        </a:spcAft>
        <a:buSzPct val="80000"/>
        <a:buChar char="•"/>
        <a:defRPr>
          <a:solidFill>
            <a:schemeClr val="tx2"/>
          </a:solidFill>
          <a:latin typeface="+mn-lt"/>
          <a:ea typeface="+mn-ea"/>
        </a:defRPr>
      </a:lvl4pPr>
      <a:lvl5pPr marL="1205894" indent="-171422" algn="l" rtl="0" eaLnBrk="1" fontAlgn="base" hangingPunct="1">
        <a:spcBef>
          <a:spcPct val="25000"/>
        </a:spcBef>
        <a:spcAft>
          <a:spcPct val="0"/>
        </a:spcAft>
        <a:buChar char="–"/>
        <a:defRPr>
          <a:solidFill>
            <a:schemeClr val="tx2"/>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342839" rtl="0" eaLnBrk="1" latinLnBrk="0" hangingPunct="1">
        <a:defRPr sz="1350" kern="1200">
          <a:solidFill>
            <a:schemeClr val="tx1"/>
          </a:solidFill>
          <a:latin typeface="+mn-lt"/>
          <a:ea typeface="+mn-ea"/>
          <a:cs typeface="+mn-cs"/>
        </a:defRPr>
      </a:lvl1pPr>
      <a:lvl2pPr marL="342839" algn="l" defTabSz="342839" rtl="0" eaLnBrk="1" latinLnBrk="0" hangingPunct="1">
        <a:defRPr sz="1350" kern="1200">
          <a:solidFill>
            <a:schemeClr val="tx1"/>
          </a:solidFill>
          <a:latin typeface="+mn-lt"/>
          <a:ea typeface="+mn-ea"/>
          <a:cs typeface="+mn-cs"/>
        </a:defRPr>
      </a:lvl2pPr>
      <a:lvl3pPr marL="685681" algn="l" defTabSz="342839" rtl="0" eaLnBrk="1" latinLnBrk="0" hangingPunct="1">
        <a:defRPr sz="1350" kern="1200">
          <a:solidFill>
            <a:schemeClr val="tx1"/>
          </a:solidFill>
          <a:latin typeface="+mn-lt"/>
          <a:ea typeface="+mn-ea"/>
          <a:cs typeface="+mn-cs"/>
        </a:defRPr>
      </a:lvl3pPr>
      <a:lvl4pPr marL="1028522" algn="l" defTabSz="342839" rtl="0" eaLnBrk="1" latinLnBrk="0" hangingPunct="1">
        <a:defRPr sz="1350" kern="1200">
          <a:solidFill>
            <a:schemeClr val="tx1"/>
          </a:solidFill>
          <a:latin typeface="+mn-lt"/>
          <a:ea typeface="+mn-ea"/>
          <a:cs typeface="+mn-cs"/>
        </a:defRPr>
      </a:lvl4pPr>
      <a:lvl5pPr marL="1371362" algn="l" defTabSz="342839" rtl="0" eaLnBrk="1" latinLnBrk="0" hangingPunct="1">
        <a:defRPr sz="1350" kern="1200">
          <a:solidFill>
            <a:schemeClr val="tx1"/>
          </a:solidFill>
          <a:latin typeface="+mn-lt"/>
          <a:ea typeface="+mn-ea"/>
          <a:cs typeface="+mn-cs"/>
        </a:defRPr>
      </a:lvl5pPr>
      <a:lvl6pPr marL="1714205" algn="l" defTabSz="342839" rtl="0" eaLnBrk="1" latinLnBrk="0" hangingPunct="1">
        <a:defRPr sz="1350" kern="1200">
          <a:solidFill>
            <a:schemeClr val="tx1"/>
          </a:solidFill>
          <a:latin typeface="+mn-lt"/>
          <a:ea typeface="+mn-ea"/>
          <a:cs typeface="+mn-cs"/>
        </a:defRPr>
      </a:lvl6pPr>
      <a:lvl7pPr marL="2057042" algn="l" defTabSz="342839" rtl="0" eaLnBrk="1" latinLnBrk="0" hangingPunct="1">
        <a:defRPr sz="1350" kern="1200">
          <a:solidFill>
            <a:schemeClr val="tx1"/>
          </a:solidFill>
          <a:latin typeface="+mn-lt"/>
          <a:ea typeface="+mn-ea"/>
          <a:cs typeface="+mn-cs"/>
        </a:defRPr>
      </a:lvl7pPr>
      <a:lvl8pPr marL="2399880" algn="l" defTabSz="342839" rtl="0" eaLnBrk="1" latinLnBrk="0" hangingPunct="1">
        <a:defRPr sz="1350" kern="1200">
          <a:solidFill>
            <a:schemeClr val="tx1"/>
          </a:solidFill>
          <a:latin typeface="+mn-lt"/>
          <a:ea typeface="+mn-ea"/>
          <a:cs typeface="+mn-cs"/>
        </a:defRPr>
      </a:lvl8pPr>
      <a:lvl9pPr marL="2742719" algn="l" defTabSz="342839"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black">
          <a:xfrm>
            <a:off x="328613" y="246467"/>
            <a:ext cx="8374062" cy="633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black">
          <a:xfrm>
            <a:off x="354021" y="1304932"/>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30" name="Rectangle 6"/>
          <p:cNvSpPr>
            <a:spLocks noGrp="1" noChangeArrowheads="1"/>
          </p:cNvSpPr>
          <p:nvPr>
            <p:ph type="sldNum" sz="quarter" idx="4"/>
          </p:nvPr>
        </p:nvSpPr>
        <p:spPr bwMode="black">
          <a:xfrm>
            <a:off x="350840" y="4767263"/>
            <a:ext cx="409575" cy="1631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600">
                <a:solidFill>
                  <a:schemeClr val="tx2"/>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dirty="0"/>
          </a:p>
        </p:txBody>
      </p:sp>
      <p:sp>
        <p:nvSpPr>
          <p:cNvPr id="1034" name="Rectangle 10"/>
          <p:cNvSpPr>
            <a:spLocks noGrp="1" noChangeArrowheads="1"/>
          </p:cNvSpPr>
          <p:nvPr>
            <p:ph type="ftr" sz="quarter" idx="3"/>
          </p:nvPr>
        </p:nvSpPr>
        <p:spPr bwMode="black">
          <a:xfrm>
            <a:off x="568328" y="4767262"/>
            <a:ext cx="8118475" cy="2155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600">
                <a:solidFill>
                  <a:schemeClr val="tx2"/>
                </a:solidFill>
              </a:defRPr>
            </a:lvl1pPr>
          </a:lstStyle>
          <a:p>
            <a:endParaRPr lang="en-US" dirty="0"/>
          </a:p>
        </p:txBody>
      </p:sp>
    </p:spTree>
  </p:cSld>
  <p:clrMap bg1="lt1" tx1="dk1" bg2="lt2" tx2="dk2" accent1="accent1" accent2="accent2" accent3="accent3" accent4="accent4" accent5="accent5" accent6="accent6" hlink="hlink" folHlink="folHlink"/>
  <p:sldLayoutIdLst>
    <p:sldLayoutId id="2147484031" r:id="rId1"/>
    <p:sldLayoutId id="2147484032" r:id="rId2"/>
    <p:sldLayoutId id="2147484033" r:id="rId3"/>
    <p:sldLayoutId id="2147484034" r:id="rId4"/>
    <p:sldLayoutId id="2147484074" r:id="rId5"/>
    <p:sldLayoutId id="2147484035" r:id="rId6"/>
    <p:sldLayoutId id="2147484036" r:id="rId7"/>
    <p:sldLayoutId id="2147484037" r:id="rId8"/>
    <p:sldLayoutId id="2147484038" r:id="rId9"/>
    <p:sldLayoutId id="2147484039" r:id="rId10"/>
    <p:sldLayoutId id="2147484040" r:id="rId11"/>
    <p:sldLayoutId id="2147484041" r:id="rId12"/>
    <p:sldLayoutId id="2147484042" r:id="rId13"/>
    <p:sldLayoutId id="2147484065" r:id="rId14"/>
    <p:sldLayoutId id="2147484066" r:id="rId15"/>
    <p:sldLayoutId id="2147484067" r:id="rId16"/>
    <p:sldLayoutId id="2147484076" r:id="rId17"/>
  </p:sldLayoutIdLst>
  <p:hf hdr="0" ftr="0" dt="0"/>
  <p:txStyles>
    <p:titleStyle>
      <a:lvl1pPr algn="l" rtl="0" eaLnBrk="1" fontAlgn="base" hangingPunct="1">
        <a:spcBef>
          <a:spcPct val="0"/>
        </a:spcBef>
        <a:spcAft>
          <a:spcPct val="0"/>
        </a:spcAft>
        <a:defRPr sz="1950" b="1" cap="all" baseline="0">
          <a:solidFill>
            <a:schemeClr val="accent4"/>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a:solidFill>
            <a:schemeClr val="tx2"/>
          </a:solidFill>
          <a:latin typeface="+mn-lt"/>
          <a:ea typeface="+mn-ea"/>
          <a:cs typeface="+mn-cs"/>
        </a:defRPr>
      </a:lvl1pPr>
      <a:lvl2pPr marL="167851" indent="-166660" algn="l" rtl="0" eaLnBrk="1" fontAlgn="base" hangingPunct="1">
        <a:spcBef>
          <a:spcPct val="100000"/>
        </a:spcBef>
        <a:spcAft>
          <a:spcPct val="0"/>
        </a:spcAft>
        <a:buSzPct val="80000"/>
        <a:buChar char="•"/>
        <a:defRPr>
          <a:solidFill>
            <a:schemeClr val="tx2"/>
          </a:solidFill>
          <a:latin typeface="+mn-lt"/>
          <a:ea typeface="+mn-ea"/>
        </a:defRPr>
      </a:lvl2pPr>
      <a:lvl3pPr marL="520213" indent="-171422" algn="l" rtl="0" eaLnBrk="1" fontAlgn="base" hangingPunct="1">
        <a:spcBef>
          <a:spcPct val="25000"/>
        </a:spcBef>
        <a:spcAft>
          <a:spcPct val="0"/>
        </a:spcAft>
        <a:buChar char="–"/>
        <a:defRPr>
          <a:solidFill>
            <a:schemeClr val="tx2"/>
          </a:solidFill>
          <a:latin typeface="+mn-lt"/>
          <a:ea typeface="+mn-ea"/>
        </a:defRPr>
      </a:lvl3pPr>
      <a:lvl4pPr marL="840434" indent="-171422" algn="l" rtl="0" eaLnBrk="1" fontAlgn="base" hangingPunct="1">
        <a:spcBef>
          <a:spcPct val="25000"/>
        </a:spcBef>
        <a:spcAft>
          <a:spcPct val="0"/>
        </a:spcAft>
        <a:buSzPct val="80000"/>
        <a:buChar char="•"/>
        <a:defRPr>
          <a:solidFill>
            <a:schemeClr val="tx2"/>
          </a:solidFill>
          <a:latin typeface="+mn-lt"/>
          <a:ea typeface="+mn-ea"/>
        </a:defRPr>
      </a:lvl4pPr>
      <a:lvl5pPr marL="1205894" indent="-171422" algn="l" rtl="0" eaLnBrk="1" fontAlgn="base" hangingPunct="1">
        <a:spcBef>
          <a:spcPct val="25000"/>
        </a:spcBef>
        <a:spcAft>
          <a:spcPct val="0"/>
        </a:spcAft>
        <a:buChar char="–"/>
        <a:defRPr>
          <a:solidFill>
            <a:schemeClr val="tx2"/>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342839" rtl="0" eaLnBrk="1" latinLnBrk="0" hangingPunct="1">
        <a:defRPr sz="1350" kern="1200">
          <a:solidFill>
            <a:schemeClr val="tx1"/>
          </a:solidFill>
          <a:latin typeface="+mn-lt"/>
          <a:ea typeface="+mn-ea"/>
          <a:cs typeface="+mn-cs"/>
        </a:defRPr>
      </a:lvl1pPr>
      <a:lvl2pPr marL="342839" algn="l" defTabSz="342839" rtl="0" eaLnBrk="1" latinLnBrk="0" hangingPunct="1">
        <a:defRPr sz="1350" kern="1200">
          <a:solidFill>
            <a:schemeClr val="tx1"/>
          </a:solidFill>
          <a:latin typeface="+mn-lt"/>
          <a:ea typeface="+mn-ea"/>
          <a:cs typeface="+mn-cs"/>
        </a:defRPr>
      </a:lvl2pPr>
      <a:lvl3pPr marL="685681" algn="l" defTabSz="342839" rtl="0" eaLnBrk="1" latinLnBrk="0" hangingPunct="1">
        <a:defRPr sz="1350" kern="1200">
          <a:solidFill>
            <a:schemeClr val="tx1"/>
          </a:solidFill>
          <a:latin typeface="+mn-lt"/>
          <a:ea typeface="+mn-ea"/>
          <a:cs typeface="+mn-cs"/>
        </a:defRPr>
      </a:lvl3pPr>
      <a:lvl4pPr marL="1028522" algn="l" defTabSz="342839" rtl="0" eaLnBrk="1" latinLnBrk="0" hangingPunct="1">
        <a:defRPr sz="1350" kern="1200">
          <a:solidFill>
            <a:schemeClr val="tx1"/>
          </a:solidFill>
          <a:latin typeface="+mn-lt"/>
          <a:ea typeface="+mn-ea"/>
          <a:cs typeface="+mn-cs"/>
        </a:defRPr>
      </a:lvl4pPr>
      <a:lvl5pPr marL="1371362" algn="l" defTabSz="342839" rtl="0" eaLnBrk="1" latinLnBrk="0" hangingPunct="1">
        <a:defRPr sz="1350" kern="1200">
          <a:solidFill>
            <a:schemeClr val="tx1"/>
          </a:solidFill>
          <a:latin typeface="+mn-lt"/>
          <a:ea typeface="+mn-ea"/>
          <a:cs typeface="+mn-cs"/>
        </a:defRPr>
      </a:lvl5pPr>
      <a:lvl6pPr marL="1714205" algn="l" defTabSz="342839" rtl="0" eaLnBrk="1" latinLnBrk="0" hangingPunct="1">
        <a:defRPr sz="1350" kern="1200">
          <a:solidFill>
            <a:schemeClr val="tx1"/>
          </a:solidFill>
          <a:latin typeface="+mn-lt"/>
          <a:ea typeface="+mn-ea"/>
          <a:cs typeface="+mn-cs"/>
        </a:defRPr>
      </a:lvl6pPr>
      <a:lvl7pPr marL="2057042" algn="l" defTabSz="342839" rtl="0" eaLnBrk="1" latinLnBrk="0" hangingPunct="1">
        <a:defRPr sz="1350" kern="1200">
          <a:solidFill>
            <a:schemeClr val="tx1"/>
          </a:solidFill>
          <a:latin typeface="+mn-lt"/>
          <a:ea typeface="+mn-ea"/>
          <a:cs typeface="+mn-cs"/>
        </a:defRPr>
      </a:lvl7pPr>
      <a:lvl8pPr marL="2399880" algn="l" defTabSz="342839" rtl="0" eaLnBrk="1" latinLnBrk="0" hangingPunct="1">
        <a:defRPr sz="1350" kern="1200">
          <a:solidFill>
            <a:schemeClr val="tx1"/>
          </a:solidFill>
          <a:latin typeface="+mn-lt"/>
          <a:ea typeface="+mn-ea"/>
          <a:cs typeface="+mn-cs"/>
        </a:defRPr>
      </a:lvl8pPr>
      <a:lvl9pPr marL="2742719" algn="l" defTabSz="342839"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black">
          <a:xfrm>
            <a:off x="328613" y="246467"/>
            <a:ext cx="8374062" cy="633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black">
          <a:xfrm>
            <a:off x="354021" y="1304932"/>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30" name="Rectangle 6"/>
          <p:cNvSpPr>
            <a:spLocks noGrp="1" noChangeArrowheads="1"/>
          </p:cNvSpPr>
          <p:nvPr>
            <p:ph type="sldNum" sz="quarter" idx="4"/>
          </p:nvPr>
        </p:nvSpPr>
        <p:spPr bwMode="black">
          <a:xfrm>
            <a:off x="350840" y="4767263"/>
            <a:ext cx="409575" cy="1631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600">
                <a:solidFill>
                  <a:schemeClr val="tx2"/>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dirty="0"/>
          </a:p>
        </p:txBody>
      </p:sp>
      <p:sp>
        <p:nvSpPr>
          <p:cNvPr id="1034" name="Rectangle 10"/>
          <p:cNvSpPr>
            <a:spLocks noGrp="1" noChangeArrowheads="1"/>
          </p:cNvSpPr>
          <p:nvPr>
            <p:ph type="ftr" sz="quarter" idx="3"/>
          </p:nvPr>
        </p:nvSpPr>
        <p:spPr bwMode="black">
          <a:xfrm>
            <a:off x="568333" y="4767262"/>
            <a:ext cx="8137525" cy="2155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600">
                <a:solidFill>
                  <a:schemeClr val="tx2"/>
                </a:solidFill>
              </a:defRPr>
            </a:lvl1pPr>
          </a:lstStyle>
          <a:p>
            <a:endParaRPr lang="en-US" dirty="0"/>
          </a:p>
        </p:txBody>
      </p:sp>
    </p:spTree>
  </p:cSld>
  <p:clrMap bg1="lt1" tx1="dk1" bg2="lt2" tx2="dk2" accent1="accent1" accent2="accent2" accent3="accent3" accent4="accent4" accent5="accent5" accent6="accent6" hlink="hlink" folHlink="folHlink"/>
  <p:sldLayoutIdLst>
    <p:sldLayoutId id="2147484044" r:id="rId1"/>
    <p:sldLayoutId id="2147484045" r:id="rId2"/>
    <p:sldLayoutId id="2147484046" r:id="rId3"/>
    <p:sldLayoutId id="2147484047" r:id="rId4"/>
    <p:sldLayoutId id="2147484075" r:id="rId5"/>
    <p:sldLayoutId id="2147484048" r:id="rId6"/>
    <p:sldLayoutId id="2147484049" r:id="rId7"/>
    <p:sldLayoutId id="2147484050" r:id="rId8"/>
    <p:sldLayoutId id="2147484051" r:id="rId9"/>
    <p:sldLayoutId id="2147484052" r:id="rId10"/>
    <p:sldLayoutId id="2147484053" r:id="rId11"/>
    <p:sldLayoutId id="2147484054" r:id="rId12"/>
    <p:sldLayoutId id="2147484055" r:id="rId13"/>
    <p:sldLayoutId id="2147484068" r:id="rId14"/>
    <p:sldLayoutId id="2147484069" r:id="rId15"/>
    <p:sldLayoutId id="2147484070" r:id="rId16"/>
  </p:sldLayoutIdLst>
  <p:hf hdr="0" ftr="0" dt="0"/>
  <p:txStyles>
    <p:titleStyle>
      <a:lvl1pPr algn="l" rtl="0" eaLnBrk="1" fontAlgn="base" hangingPunct="1">
        <a:spcBef>
          <a:spcPct val="0"/>
        </a:spcBef>
        <a:spcAft>
          <a:spcPct val="0"/>
        </a:spcAft>
        <a:defRPr sz="1950" b="1" cap="all" baseline="0">
          <a:solidFill>
            <a:schemeClr val="accent5"/>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a:solidFill>
            <a:schemeClr val="tx2"/>
          </a:solidFill>
          <a:latin typeface="+mn-lt"/>
          <a:ea typeface="+mn-ea"/>
          <a:cs typeface="+mn-cs"/>
        </a:defRPr>
      </a:lvl1pPr>
      <a:lvl2pPr marL="167851" indent="-166660" algn="l" rtl="0" eaLnBrk="1" fontAlgn="base" hangingPunct="1">
        <a:spcBef>
          <a:spcPct val="100000"/>
        </a:spcBef>
        <a:spcAft>
          <a:spcPct val="0"/>
        </a:spcAft>
        <a:buSzPct val="80000"/>
        <a:buChar char="•"/>
        <a:defRPr>
          <a:solidFill>
            <a:schemeClr val="tx2"/>
          </a:solidFill>
          <a:latin typeface="+mn-lt"/>
          <a:ea typeface="+mn-ea"/>
        </a:defRPr>
      </a:lvl2pPr>
      <a:lvl3pPr marL="520213" indent="-171422" algn="l" rtl="0" eaLnBrk="1" fontAlgn="base" hangingPunct="1">
        <a:spcBef>
          <a:spcPct val="25000"/>
        </a:spcBef>
        <a:spcAft>
          <a:spcPct val="0"/>
        </a:spcAft>
        <a:buChar char="–"/>
        <a:defRPr>
          <a:solidFill>
            <a:schemeClr val="tx2"/>
          </a:solidFill>
          <a:latin typeface="+mn-lt"/>
          <a:ea typeface="+mn-ea"/>
        </a:defRPr>
      </a:lvl3pPr>
      <a:lvl4pPr marL="840434" indent="-171422" algn="l" rtl="0" eaLnBrk="1" fontAlgn="base" hangingPunct="1">
        <a:spcBef>
          <a:spcPct val="25000"/>
        </a:spcBef>
        <a:spcAft>
          <a:spcPct val="0"/>
        </a:spcAft>
        <a:buSzPct val="80000"/>
        <a:buChar char="•"/>
        <a:defRPr>
          <a:solidFill>
            <a:schemeClr val="tx2"/>
          </a:solidFill>
          <a:latin typeface="+mn-lt"/>
          <a:ea typeface="+mn-ea"/>
        </a:defRPr>
      </a:lvl4pPr>
      <a:lvl5pPr marL="1205894" indent="-171422" algn="l" rtl="0" eaLnBrk="1" fontAlgn="base" hangingPunct="1">
        <a:spcBef>
          <a:spcPct val="25000"/>
        </a:spcBef>
        <a:spcAft>
          <a:spcPct val="0"/>
        </a:spcAft>
        <a:buChar char="–"/>
        <a:defRPr>
          <a:solidFill>
            <a:schemeClr val="tx2"/>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342839" rtl="0" eaLnBrk="1" latinLnBrk="0" hangingPunct="1">
        <a:defRPr sz="1350" kern="1200">
          <a:solidFill>
            <a:schemeClr val="tx1"/>
          </a:solidFill>
          <a:latin typeface="+mn-lt"/>
          <a:ea typeface="+mn-ea"/>
          <a:cs typeface="+mn-cs"/>
        </a:defRPr>
      </a:lvl1pPr>
      <a:lvl2pPr marL="342839" algn="l" defTabSz="342839" rtl="0" eaLnBrk="1" latinLnBrk="0" hangingPunct="1">
        <a:defRPr sz="1350" kern="1200">
          <a:solidFill>
            <a:schemeClr val="tx1"/>
          </a:solidFill>
          <a:latin typeface="+mn-lt"/>
          <a:ea typeface="+mn-ea"/>
          <a:cs typeface="+mn-cs"/>
        </a:defRPr>
      </a:lvl2pPr>
      <a:lvl3pPr marL="685681" algn="l" defTabSz="342839" rtl="0" eaLnBrk="1" latinLnBrk="0" hangingPunct="1">
        <a:defRPr sz="1350" kern="1200">
          <a:solidFill>
            <a:schemeClr val="tx1"/>
          </a:solidFill>
          <a:latin typeface="+mn-lt"/>
          <a:ea typeface="+mn-ea"/>
          <a:cs typeface="+mn-cs"/>
        </a:defRPr>
      </a:lvl3pPr>
      <a:lvl4pPr marL="1028522" algn="l" defTabSz="342839" rtl="0" eaLnBrk="1" latinLnBrk="0" hangingPunct="1">
        <a:defRPr sz="1350" kern="1200">
          <a:solidFill>
            <a:schemeClr val="tx1"/>
          </a:solidFill>
          <a:latin typeface="+mn-lt"/>
          <a:ea typeface="+mn-ea"/>
          <a:cs typeface="+mn-cs"/>
        </a:defRPr>
      </a:lvl4pPr>
      <a:lvl5pPr marL="1371362" algn="l" defTabSz="342839" rtl="0" eaLnBrk="1" latinLnBrk="0" hangingPunct="1">
        <a:defRPr sz="1350" kern="1200">
          <a:solidFill>
            <a:schemeClr val="tx1"/>
          </a:solidFill>
          <a:latin typeface="+mn-lt"/>
          <a:ea typeface="+mn-ea"/>
          <a:cs typeface="+mn-cs"/>
        </a:defRPr>
      </a:lvl5pPr>
      <a:lvl6pPr marL="1714205" algn="l" defTabSz="342839" rtl="0" eaLnBrk="1" latinLnBrk="0" hangingPunct="1">
        <a:defRPr sz="1350" kern="1200">
          <a:solidFill>
            <a:schemeClr val="tx1"/>
          </a:solidFill>
          <a:latin typeface="+mn-lt"/>
          <a:ea typeface="+mn-ea"/>
          <a:cs typeface="+mn-cs"/>
        </a:defRPr>
      </a:lvl6pPr>
      <a:lvl7pPr marL="2057042" algn="l" defTabSz="342839" rtl="0" eaLnBrk="1" latinLnBrk="0" hangingPunct="1">
        <a:defRPr sz="1350" kern="1200">
          <a:solidFill>
            <a:schemeClr val="tx1"/>
          </a:solidFill>
          <a:latin typeface="+mn-lt"/>
          <a:ea typeface="+mn-ea"/>
          <a:cs typeface="+mn-cs"/>
        </a:defRPr>
      </a:lvl7pPr>
      <a:lvl8pPr marL="2399880" algn="l" defTabSz="342839" rtl="0" eaLnBrk="1" latinLnBrk="0" hangingPunct="1">
        <a:defRPr sz="1350" kern="1200">
          <a:solidFill>
            <a:schemeClr val="tx1"/>
          </a:solidFill>
          <a:latin typeface="+mn-lt"/>
          <a:ea typeface="+mn-ea"/>
          <a:cs typeface="+mn-cs"/>
        </a:defRPr>
      </a:lvl8pPr>
      <a:lvl9pPr marL="2742719" algn="l" defTabSz="342839"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18/10/relationships/comments" Target="../comments/modernComment_133_EA1F6675.xml"/><Relationship Id="rId2" Type="http://schemas.openxmlformats.org/officeDocument/2006/relationships/notesSlide" Target="../notesSlides/notesSlide1.xml"/><Relationship Id="rId1" Type="http://schemas.openxmlformats.org/officeDocument/2006/relationships/slideLayout" Target="../slideLayouts/slideLayout50.xml"/><Relationship Id="rId4" Type="http://schemas.openxmlformats.org/officeDocument/2006/relationships/image" Target="../media/image27.jpg"/></Relationships>
</file>

<file path=ppt/slides/_rels/slide2.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notesSlide" Target="../notesSlides/notesSlide2.xml"/><Relationship Id="rId1" Type="http://schemas.openxmlformats.org/officeDocument/2006/relationships/slideLayout" Target="../slideLayouts/slideLayout65.xml"/><Relationship Id="rId5" Type="http://schemas.openxmlformats.org/officeDocument/2006/relationships/image" Target="../media/image30.svg"/><Relationship Id="rId4" Type="http://schemas.openxmlformats.org/officeDocument/2006/relationships/image" Target="../media/image29.svg"/></Relationships>
</file>

<file path=ppt/slides/_rels/slide3.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notesSlide" Target="../notesSlides/notesSlide3.xml"/><Relationship Id="rId1" Type="http://schemas.openxmlformats.org/officeDocument/2006/relationships/slideLayout" Target="../slideLayouts/slideLayout65.xml"/><Relationship Id="rId4" Type="http://schemas.openxmlformats.org/officeDocument/2006/relationships/image" Target="../media/image32.svg"/></Relationships>
</file>

<file path=ppt/slides/_rels/slide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xml"/><Relationship Id="rId1" Type="http://schemas.openxmlformats.org/officeDocument/2006/relationships/slideLayout" Target="../slideLayouts/slideLayout51.xml"/></Relationships>
</file>

<file path=ppt/slides/_rels/slide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xml"/><Relationship Id="rId1" Type="http://schemas.openxmlformats.org/officeDocument/2006/relationships/slideLayout" Target="../slideLayouts/slideLayout51.xml"/></Relationships>
</file>

<file path=ppt/slides/_rels/slide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6.xml"/><Relationship Id="rId1" Type="http://schemas.openxmlformats.org/officeDocument/2006/relationships/slideLayout" Target="../slideLayouts/slideLayout51.xml"/><Relationship Id="rId6" Type="http://schemas.openxmlformats.org/officeDocument/2006/relationships/image" Target="../media/image37.gif"/><Relationship Id="rId5" Type="http://schemas.openxmlformats.org/officeDocument/2006/relationships/image" Target="../media/image36.jpeg"/><Relationship Id="rId4" Type="http://schemas.openxmlformats.org/officeDocument/2006/relationships/image" Target="../media/image35.png"/></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3.jpg"/><Relationship Id="rId7" Type="http://schemas.openxmlformats.org/officeDocument/2006/relationships/diagramColors" Target="../diagrams/colors1.xml"/><Relationship Id="rId12" Type="http://schemas.openxmlformats.org/officeDocument/2006/relationships/image" Target="../media/image41.jpeg"/><Relationship Id="rId2" Type="http://schemas.openxmlformats.org/officeDocument/2006/relationships/notesSlide" Target="../notesSlides/notesSlide7.xml"/><Relationship Id="rId1" Type="http://schemas.openxmlformats.org/officeDocument/2006/relationships/slideLayout" Target="../slideLayouts/slideLayout51.xml"/><Relationship Id="rId6" Type="http://schemas.openxmlformats.org/officeDocument/2006/relationships/diagramQuickStyle" Target="../diagrams/quickStyle1.xml"/><Relationship Id="rId11" Type="http://schemas.openxmlformats.org/officeDocument/2006/relationships/image" Target="../media/image40.jpeg"/><Relationship Id="rId5" Type="http://schemas.openxmlformats.org/officeDocument/2006/relationships/diagramLayout" Target="../diagrams/layout1.xml"/><Relationship Id="rId10" Type="http://schemas.openxmlformats.org/officeDocument/2006/relationships/image" Target="../media/image39.jpeg"/><Relationship Id="rId4" Type="http://schemas.openxmlformats.org/officeDocument/2006/relationships/diagramData" Target="../diagrams/data1.xml"/><Relationship Id="rId9" Type="http://schemas.openxmlformats.org/officeDocument/2006/relationships/image" Target="../media/image38.jpeg"/></Relationships>
</file>

<file path=ppt/slides/_rels/slide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3.jpg"/><Relationship Id="rId7" Type="http://schemas.openxmlformats.org/officeDocument/2006/relationships/diagramColors" Target="../diagrams/colors2.xml"/><Relationship Id="rId2" Type="http://schemas.openxmlformats.org/officeDocument/2006/relationships/notesSlide" Target="../notesSlides/notesSlide8.xml"/><Relationship Id="rId1" Type="http://schemas.openxmlformats.org/officeDocument/2006/relationships/slideLayout" Target="../slideLayouts/slideLayout5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42.jpeg"/></Relationships>
</file>

<file path=ppt/slides/_rels/slide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9.xml"/><Relationship Id="rId1" Type="http://schemas.openxmlformats.org/officeDocument/2006/relationships/slideLayout" Target="../slideLayouts/slideLayout51.xml"/></Relationships>
</file>

<file path=ppt/slides/_rels/slide1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0.xml"/><Relationship Id="rId1" Type="http://schemas.openxmlformats.org/officeDocument/2006/relationships/slideLayout" Target="../slideLayouts/slideLayout51.xml"/><Relationship Id="rId4" Type="http://schemas.openxmlformats.org/officeDocument/2006/relationships/image" Target="../media/image43.png"/></Relationships>
</file>

<file path=ppt/slides/_rels/slide1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1.xml"/><Relationship Id="rId1" Type="http://schemas.openxmlformats.org/officeDocument/2006/relationships/slideLayout" Target="../slideLayouts/slideLayout51.xml"/></Relationships>
</file>

<file path=ppt/slides/_rels/slide1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2.xml"/><Relationship Id="rId1" Type="http://schemas.openxmlformats.org/officeDocument/2006/relationships/slideLayout" Target="../slideLayouts/slideLayout51.xml"/><Relationship Id="rId5" Type="http://schemas.openxmlformats.org/officeDocument/2006/relationships/image" Target="../media/image45.jpg"/><Relationship Id="rId4" Type="http://schemas.openxmlformats.org/officeDocument/2006/relationships/image" Target="../media/image44.png"/></Relationships>
</file>

<file path=ppt/slides/_rels/slide1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3.xml"/><Relationship Id="rId1" Type="http://schemas.openxmlformats.org/officeDocument/2006/relationships/slideLayout" Target="../slideLayouts/slideLayout51.xml"/></Relationships>
</file>

<file path=ppt/slides/_rels/slide1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4.xml"/><Relationship Id="rId1" Type="http://schemas.openxmlformats.org/officeDocument/2006/relationships/slideLayout" Target="../slideLayouts/slideLayout51.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png"/></Relationships>
</file>

<file path=ppt/slides/_rels/slide15.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33.jpg"/><Relationship Id="rId7" Type="http://schemas.openxmlformats.org/officeDocument/2006/relationships/diagramQuickStyle" Target="../diagrams/quickStyle3.xml"/><Relationship Id="rId2" Type="http://schemas.openxmlformats.org/officeDocument/2006/relationships/notesSlide" Target="../notesSlides/notesSlide15.xml"/><Relationship Id="rId1" Type="http://schemas.openxmlformats.org/officeDocument/2006/relationships/slideLayout" Target="../slideLayouts/slideLayout51.xml"/><Relationship Id="rId6" Type="http://schemas.openxmlformats.org/officeDocument/2006/relationships/diagramLayout" Target="../diagrams/layout3.xml"/><Relationship Id="rId11" Type="http://schemas.openxmlformats.org/officeDocument/2006/relationships/image" Target="../media/image51.jpeg"/><Relationship Id="rId5" Type="http://schemas.openxmlformats.org/officeDocument/2006/relationships/diagramData" Target="../diagrams/data3.xml"/><Relationship Id="rId10" Type="http://schemas.openxmlformats.org/officeDocument/2006/relationships/image" Target="../media/image50.jpeg"/><Relationship Id="rId4" Type="http://schemas.openxmlformats.org/officeDocument/2006/relationships/image" Target="../media/image49.jpeg"/><Relationship Id="rId9" Type="http://schemas.microsoft.com/office/2007/relationships/diagramDrawing" Target="../diagrams/drawing3.xml"/></Relationships>
</file>

<file path=ppt/slides/_rels/slide1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6.xml"/><Relationship Id="rId1" Type="http://schemas.openxmlformats.org/officeDocument/2006/relationships/slideLayout" Target="../slideLayouts/slideLayout51.xml"/></Relationships>
</file>

<file path=ppt/slides/_rels/slide1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7.xml"/><Relationship Id="rId1" Type="http://schemas.openxmlformats.org/officeDocument/2006/relationships/slideLayout" Target="../slideLayouts/slideLayout51.xml"/></Relationships>
</file>

<file path=ppt/slides/_rels/slide1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8.xml"/><Relationship Id="rId1" Type="http://schemas.openxmlformats.org/officeDocument/2006/relationships/slideLayout" Target="../slideLayouts/slideLayout51.xml"/></Relationships>
</file>

<file path=ppt/slides/_rels/slide1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9.xml"/><Relationship Id="rId1" Type="http://schemas.openxmlformats.org/officeDocument/2006/relationships/slideLayout" Target="../slideLayouts/slideLayout51.xml"/></Relationships>
</file>

<file path=ppt/slides/_rels/slide2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0.xml"/><Relationship Id="rId1" Type="http://schemas.openxmlformats.org/officeDocument/2006/relationships/slideLayout" Target="../slideLayouts/slideLayout51.xml"/></Relationships>
</file>

<file path=ppt/slides/_rels/slide21.xml.rels><?xml version="1.0" encoding="UTF-8" standalone="yes"?>
<Relationships xmlns="http://schemas.openxmlformats.org/package/2006/relationships"><Relationship Id="rId3" Type="http://schemas.microsoft.com/office/2018/10/relationships/comments" Target="../comments/modernComment_16E_69F5E3B9.xml"/><Relationship Id="rId2" Type="http://schemas.openxmlformats.org/officeDocument/2006/relationships/notesSlide" Target="../notesSlides/notesSlide21.xml"/><Relationship Id="rId1" Type="http://schemas.openxmlformats.org/officeDocument/2006/relationships/slideLayout" Target="../slideLayouts/slideLayout51.xml"/><Relationship Id="rId4" Type="http://schemas.openxmlformats.org/officeDocument/2006/relationships/image" Target="../media/image33.jpg"/></Relationships>
</file>

<file path=ppt/slides/_rels/slide22.xml.rels><?xml version="1.0" encoding="UTF-8" standalone="yes"?>
<Relationships xmlns="http://schemas.openxmlformats.org/package/2006/relationships"><Relationship Id="rId3" Type="http://schemas.microsoft.com/office/2018/10/relationships/comments" Target="../comments/modernComment_16F_3F1D0B1E.xml"/><Relationship Id="rId2" Type="http://schemas.openxmlformats.org/officeDocument/2006/relationships/notesSlide" Target="../notesSlides/notesSlide22.xml"/><Relationship Id="rId1" Type="http://schemas.openxmlformats.org/officeDocument/2006/relationships/slideLayout" Target="../slideLayouts/slideLayout51.xml"/><Relationship Id="rId4" Type="http://schemas.openxmlformats.org/officeDocument/2006/relationships/image" Target="../media/image33.jpg"/></Relationships>
</file>

<file path=ppt/slides/_rels/slide2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3.xml"/><Relationship Id="rId1" Type="http://schemas.openxmlformats.org/officeDocument/2006/relationships/slideLayout" Target="../slideLayouts/slideLayout51.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4.xml"/><Relationship Id="rId1" Type="http://schemas.openxmlformats.org/officeDocument/2006/relationships/slideLayout" Target="../slideLayouts/slideLayout51.xml"/></Relationships>
</file>

<file path=ppt/slides/_rels/slide2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5.xml"/><Relationship Id="rId1" Type="http://schemas.openxmlformats.org/officeDocument/2006/relationships/slideLayout" Target="../slideLayouts/slideLayout51.xml"/></Relationships>
</file>

<file path=ppt/slides/_rels/slide2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6.xml"/><Relationship Id="rId1" Type="http://schemas.openxmlformats.org/officeDocument/2006/relationships/slideLayout" Target="../slideLayouts/slideLayout51.xml"/></Relationships>
</file>

<file path=ppt/slides/_rels/slide2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7.xml"/><Relationship Id="rId1" Type="http://schemas.openxmlformats.org/officeDocument/2006/relationships/slideLayout" Target="../slideLayouts/slideLayout51.xml"/></Relationships>
</file>

<file path=ppt/slides/_rels/slide2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51.xml"/></Relationships>
</file>

<file path=ppt/slides/_rels/slide2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33.jpg"/><Relationship Id="rId7" Type="http://schemas.openxmlformats.org/officeDocument/2006/relationships/diagramColors" Target="../diagrams/colors4.xml"/><Relationship Id="rId2" Type="http://schemas.openxmlformats.org/officeDocument/2006/relationships/notesSlide" Target="../notesSlides/notesSlide29.xml"/><Relationship Id="rId1" Type="http://schemas.openxmlformats.org/officeDocument/2006/relationships/slideLayout" Target="../slideLayouts/slideLayout51.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3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0.xml"/><Relationship Id="rId1" Type="http://schemas.openxmlformats.org/officeDocument/2006/relationships/slideLayout" Target="../slideLayouts/slideLayout51.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1.xml"/><Relationship Id="rId1" Type="http://schemas.openxmlformats.org/officeDocument/2006/relationships/slideLayout" Target="../slideLayouts/slideLayout51.xml"/><Relationship Id="rId6" Type="http://schemas.openxmlformats.org/officeDocument/2006/relationships/image" Target="../media/image54.png"/><Relationship Id="rId5" Type="http://schemas.openxmlformats.org/officeDocument/2006/relationships/image" Target="../media/image53.jpeg"/><Relationship Id="rId4" Type="http://schemas.openxmlformats.org/officeDocument/2006/relationships/image" Target="../media/image52.png"/></Relationships>
</file>

<file path=ppt/slides/_rels/slide32.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33.jpg"/><Relationship Id="rId7" Type="http://schemas.openxmlformats.org/officeDocument/2006/relationships/diagramColors" Target="../diagrams/colors5.xml"/><Relationship Id="rId2" Type="http://schemas.openxmlformats.org/officeDocument/2006/relationships/notesSlide" Target="../notesSlides/notesSlide32.xml"/><Relationship Id="rId1" Type="http://schemas.openxmlformats.org/officeDocument/2006/relationships/slideLayout" Target="../slideLayouts/slideLayout51.xml"/><Relationship Id="rId6" Type="http://schemas.openxmlformats.org/officeDocument/2006/relationships/diagramQuickStyle" Target="../diagrams/quickStyle5.xml"/><Relationship Id="rId11" Type="http://schemas.openxmlformats.org/officeDocument/2006/relationships/image" Target="../media/image57.png"/><Relationship Id="rId5" Type="http://schemas.openxmlformats.org/officeDocument/2006/relationships/diagramLayout" Target="../diagrams/layout5.xml"/><Relationship Id="rId10" Type="http://schemas.openxmlformats.org/officeDocument/2006/relationships/image" Target="../media/image56.png"/><Relationship Id="rId4" Type="http://schemas.openxmlformats.org/officeDocument/2006/relationships/diagramData" Target="../diagrams/data5.xml"/><Relationship Id="rId9" Type="http://schemas.openxmlformats.org/officeDocument/2006/relationships/image" Target="../media/image55.jpeg"/></Relationships>
</file>

<file path=ppt/slides/_rels/slide3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51.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4.xml"/><Relationship Id="rId1" Type="http://schemas.openxmlformats.org/officeDocument/2006/relationships/slideLayout" Target="../slideLayouts/slideLayout51.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5.xml"/><Relationship Id="rId1" Type="http://schemas.openxmlformats.org/officeDocument/2006/relationships/slideLayout" Target="../slideLayouts/slideLayout51.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6.xml"/><Relationship Id="rId1" Type="http://schemas.openxmlformats.org/officeDocument/2006/relationships/slideLayout" Target="../slideLayouts/slideLayout51.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7.xml"/><Relationship Id="rId1" Type="http://schemas.openxmlformats.org/officeDocument/2006/relationships/slideLayout" Target="../slideLayouts/slideLayout51.xml"/><Relationship Id="rId4" Type="http://schemas.openxmlformats.org/officeDocument/2006/relationships/image" Target="../media/image58.png"/></Relationships>
</file>

<file path=ppt/slides/_rels/slide3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8.xml"/><Relationship Id="rId1" Type="http://schemas.openxmlformats.org/officeDocument/2006/relationships/slideLayout" Target="../slideLayouts/slideLayout51.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9.xml"/><Relationship Id="rId1" Type="http://schemas.openxmlformats.org/officeDocument/2006/relationships/slideLayout" Target="../slideLayouts/slideLayout51.xml"/><Relationship Id="rId4" Type="http://schemas.openxmlformats.org/officeDocument/2006/relationships/image" Target="../media/image59.png"/></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0.xml"/><Relationship Id="rId1" Type="http://schemas.openxmlformats.org/officeDocument/2006/relationships/slideLayout" Target="../slideLayouts/slideLayout51.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1.xml"/><Relationship Id="rId1" Type="http://schemas.openxmlformats.org/officeDocument/2006/relationships/slideLayout" Target="../slideLayouts/slideLayout51.xml"/><Relationship Id="rId4" Type="http://schemas.openxmlformats.org/officeDocument/2006/relationships/image" Target="../media/image60.jpeg"/></Relationships>
</file>

<file path=ppt/slides/_rels/slide4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2.xml"/><Relationship Id="rId1" Type="http://schemas.openxmlformats.org/officeDocument/2006/relationships/slideLayout" Target="../slideLayouts/slideLayout51.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3.xml"/><Relationship Id="rId1" Type="http://schemas.openxmlformats.org/officeDocument/2006/relationships/slideLayout" Target="../slideLayouts/slideLayout51.xml"/></Relationships>
</file>

<file path=ppt/slides/_rels/slide4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5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ACCF6-FB67-E2DA-603F-7C785D0711D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DB8F273-E9C3-C7D9-6FFB-05BAE70DFD72}"/>
              </a:ext>
            </a:extLst>
          </p:cNvPr>
          <p:cNvPicPr>
            <a:picLocks noChangeAspect="1"/>
          </p:cNvPicPr>
          <p:nvPr/>
        </p:nvPicPr>
        <p:blipFill>
          <a:blip r:embed="rId4"/>
          <a:srcRect/>
          <a:stretch/>
        </p:blipFill>
        <p:spPr>
          <a:xfrm>
            <a:off x="-20449" y="2679"/>
            <a:ext cx="9134469" cy="5138139"/>
          </a:xfrm>
          <a:prstGeom prst="rect">
            <a:avLst/>
          </a:prstGeom>
        </p:spPr>
      </p:pic>
      <p:sp>
        <p:nvSpPr>
          <p:cNvPr id="3" name="Title 5">
            <a:extLst>
              <a:ext uri="{FF2B5EF4-FFF2-40B4-BE49-F238E27FC236}">
                <a16:creationId xmlns:a16="http://schemas.microsoft.com/office/drawing/2014/main" id="{4D0B526F-C4EE-3CE5-A1B6-6FA74100A00A}"/>
              </a:ext>
            </a:extLst>
          </p:cNvPr>
          <p:cNvSpPr txBox="1">
            <a:spLocks/>
          </p:cNvSpPr>
          <p:nvPr/>
        </p:nvSpPr>
        <p:spPr bwMode="black">
          <a:xfrm>
            <a:off x="1602748" y="1628196"/>
            <a:ext cx="7311345" cy="10343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2400" kern="0" cap="none" dirty="0">
                <a:latin typeface="Verdana" panose="020B0604030504040204" pitchFamily="34" charset="0"/>
                <a:ea typeface="Verdana" panose="020B0604030504040204" pitchFamily="34" charset="0"/>
                <a:cs typeface="Verdana" panose="020B0604030504040204" pitchFamily="34" charset="0"/>
              </a:rPr>
              <a:t>HOW YOUNG PEOPLE ARE SHAPING THE YMCA’S NEXT 175 YEARS</a:t>
            </a:r>
          </a:p>
          <a:p>
            <a:endParaRPr lang="en-US" sz="1300" b="0" kern="0" cap="none" dirty="0">
              <a:latin typeface="Verdana" panose="020B0604030504040204" pitchFamily="34" charset="0"/>
              <a:ea typeface="Verdana" panose="020B0604030504040204" pitchFamily="34" charset="0"/>
              <a:cs typeface="Verdana" panose="020B0604030504040204" pitchFamily="34" charset="0"/>
            </a:endParaRPr>
          </a:p>
          <a:p>
            <a:r>
              <a:rPr lang="en-US" sz="1200" b="0" kern="0" cap="none" dirty="0">
                <a:latin typeface="Verdana" panose="020B0604030504040204" pitchFamily="34" charset="0"/>
                <a:ea typeface="Verdana" panose="020B0604030504040204" pitchFamily="34" charset="0"/>
                <a:cs typeface="Verdana" panose="020B0604030504040204" pitchFamily="34" charset="0"/>
              </a:rPr>
              <a:t>E Mitchell</a:t>
            </a:r>
          </a:p>
          <a:p>
            <a:r>
              <a:rPr lang="en-US" sz="1200" b="0" kern="0" cap="none" dirty="0">
                <a:latin typeface="Verdana" panose="020B0604030504040204" pitchFamily="34" charset="0"/>
                <a:ea typeface="Verdana" panose="020B0604030504040204" pitchFamily="34" charset="0"/>
                <a:cs typeface="Verdana" panose="020B0604030504040204" pitchFamily="34" charset="0"/>
              </a:rPr>
              <a:t>Emi Ren</a:t>
            </a:r>
          </a:p>
          <a:p>
            <a:r>
              <a:rPr lang="en-US" sz="1200" b="0" kern="0" cap="none" dirty="0">
                <a:latin typeface="Verdana" panose="020B0604030504040204" pitchFamily="34" charset="0"/>
                <a:ea typeface="Verdana" panose="020B0604030504040204" pitchFamily="34" charset="0"/>
                <a:cs typeface="Verdana" panose="020B0604030504040204" pitchFamily="34" charset="0"/>
              </a:rPr>
              <a:t>Zion Stallings</a:t>
            </a:r>
          </a:p>
          <a:p>
            <a:r>
              <a:rPr lang="en-US" sz="1200" b="0" kern="0" cap="none" dirty="0">
                <a:latin typeface="Verdana" panose="020B0604030504040204" pitchFamily="34" charset="0"/>
                <a:ea typeface="Verdana" panose="020B0604030504040204" pitchFamily="34" charset="0"/>
                <a:cs typeface="Verdana" panose="020B0604030504040204" pitchFamily="34" charset="0"/>
              </a:rPr>
              <a:t>Devon Jasiukonis</a:t>
            </a:r>
          </a:p>
          <a:p>
            <a:r>
              <a:rPr lang="en-US" sz="1200" b="0" kern="0" cap="none" dirty="0">
                <a:latin typeface="Verdana" panose="020B0604030504040204" pitchFamily="34" charset="0"/>
                <a:ea typeface="Verdana" panose="020B0604030504040204" pitchFamily="34" charset="0"/>
                <a:cs typeface="Verdana" panose="020B0604030504040204" pitchFamily="34" charset="0"/>
              </a:rPr>
              <a:t>Ben Major</a:t>
            </a:r>
          </a:p>
        </p:txBody>
      </p:sp>
    </p:spTree>
    <p:extLst>
      <p:ext uri="{BB962C8B-B14F-4D97-AF65-F5344CB8AC3E}">
        <p14:creationId xmlns:p14="http://schemas.microsoft.com/office/powerpoint/2010/main" val="3927926389"/>
      </p:ext>
    </p:extLst>
  </p:cSld>
  <p:clrMapOvr>
    <a:masterClrMapping/>
  </p:clrMapOvr>
  <p:extLst>
    <p:ext uri="{6950BFC3-D8DA-4A85-94F7-54DA5524770B}">
      <p188:commentRel xmlns:p188="http://schemas.microsoft.com/office/powerpoint/2018/8/main" r:id="rId3"/>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A3B25B8-B959-6259-7F88-06B2577ED845}"/>
              </a:ext>
            </a:extLst>
          </p:cNvPr>
          <p:cNvSpPr>
            <a:spLocks noGrp="1" noRot="1" noMove="1" noResize="1" noEditPoints="1" noAdjustHandles="1" noChangeArrowheads="1" noChangeShapeType="1"/>
          </p:cNvSpPr>
          <p:nvPr/>
        </p:nvSpPr>
        <p:spPr>
          <a:xfrm>
            <a:off x="0" y="0"/>
            <a:ext cx="9144000" cy="5143500"/>
          </a:xfrm>
          <a:prstGeom prst="rect">
            <a:avLst/>
          </a:prstGeom>
          <a:solidFill>
            <a:srgbClr val="5C2E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350" dirty="0"/>
          </a:p>
        </p:txBody>
      </p:sp>
      <p:pic>
        <p:nvPicPr>
          <p:cNvPr id="5" name="Graphic 4">
            <a:extLst>
              <a:ext uri="{FF2B5EF4-FFF2-40B4-BE49-F238E27FC236}">
                <a16:creationId xmlns:a16="http://schemas.microsoft.com/office/drawing/2014/main" id="{6FBF5231-C0C3-DA15-C940-0FE16A63E92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532909" y="0"/>
            <a:ext cx="5611091" cy="5143500"/>
          </a:xfrm>
          <a:prstGeom prst="rect">
            <a:avLst/>
          </a:prstGeom>
        </p:spPr>
      </p:pic>
      <p:pic>
        <p:nvPicPr>
          <p:cNvPr id="7" name="Graphic 6">
            <a:extLst>
              <a:ext uri="{FF2B5EF4-FFF2-40B4-BE49-F238E27FC236}">
                <a16:creationId xmlns:a16="http://schemas.microsoft.com/office/drawing/2014/main" id="{54273D81-26D5-EBED-4E1B-FFD694AA7A3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714120" y="379070"/>
            <a:ext cx="1138232" cy="865531"/>
          </a:xfrm>
          <a:prstGeom prst="rect">
            <a:avLst/>
          </a:prstGeom>
        </p:spPr>
      </p:pic>
      <p:pic>
        <p:nvPicPr>
          <p:cNvPr id="9" name="Graphic 8">
            <a:extLst>
              <a:ext uri="{FF2B5EF4-FFF2-40B4-BE49-F238E27FC236}">
                <a16:creationId xmlns:a16="http://schemas.microsoft.com/office/drawing/2014/main" id="{1BA8A7AE-799C-4CF5-0F76-CA1417ADEDC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36721" y="580595"/>
            <a:ext cx="3917092" cy="3974415"/>
          </a:xfrm>
          <a:prstGeom prst="rect">
            <a:avLst/>
          </a:prstGeom>
        </p:spPr>
      </p:pic>
      <p:sp>
        <p:nvSpPr>
          <p:cNvPr id="12" name="TextBox 11">
            <a:extLst>
              <a:ext uri="{FF2B5EF4-FFF2-40B4-BE49-F238E27FC236}">
                <a16:creationId xmlns:a16="http://schemas.microsoft.com/office/drawing/2014/main" id="{81A83AA7-CA44-01EA-CEEE-D5CC72D89B4B}"/>
              </a:ext>
            </a:extLst>
          </p:cNvPr>
          <p:cNvSpPr txBox="1"/>
          <p:nvPr/>
        </p:nvSpPr>
        <p:spPr>
          <a:xfrm>
            <a:off x="5160795" y="1866895"/>
            <a:ext cx="3803904" cy="1234953"/>
          </a:xfrm>
          <a:prstGeom prst="rect">
            <a:avLst/>
          </a:prstGeom>
          <a:noFill/>
        </p:spPr>
        <p:txBody>
          <a:bodyPr wrap="square" rtlCol="0" anchor="ctr">
            <a:spAutoFit/>
          </a:bodyPr>
          <a:lstStyle/>
          <a:p>
            <a:r>
              <a:rPr lang="en-US" sz="4200" b="1" dirty="0">
                <a:solidFill>
                  <a:schemeClr val="bg1"/>
                </a:solidFill>
                <a:latin typeface="Verdana" panose="020B0604030504040204" pitchFamily="34" charset="0"/>
                <a:ea typeface="Verdana" panose="020B0604030504040204" pitchFamily="34" charset="0"/>
                <a:cs typeface="Verdana" panose="020B0604030504040204" pitchFamily="34" charset="0"/>
              </a:rPr>
              <a:t>SIX LEVERS</a:t>
            </a:r>
          </a:p>
          <a:p>
            <a:r>
              <a:rPr lang="en-US" sz="3225" dirty="0">
                <a:solidFill>
                  <a:schemeClr val="bg1"/>
                </a:solidFill>
                <a:latin typeface="Verdana" panose="020B0604030504040204" pitchFamily="34" charset="0"/>
                <a:ea typeface="Verdana" panose="020B0604030504040204" pitchFamily="34" charset="0"/>
                <a:cs typeface="Verdana" panose="020B0604030504040204" pitchFamily="34" charset="0"/>
              </a:rPr>
              <a:t>OF CONNECTION</a:t>
            </a:r>
          </a:p>
        </p:txBody>
      </p:sp>
      <p:sp>
        <p:nvSpPr>
          <p:cNvPr id="14" name="TextBox 13">
            <a:extLst>
              <a:ext uri="{FF2B5EF4-FFF2-40B4-BE49-F238E27FC236}">
                <a16:creationId xmlns:a16="http://schemas.microsoft.com/office/drawing/2014/main" id="{03998E6E-CAA7-00BA-6F2A-03F03660E847}"/>
              </a:ext>
            </a:extLst>
          </p:cNvPr>
          <p:cNvSpPr txBox="1"/>
          <p:nvPr/>
        </p:nvSpPr>
        <p:spPr>
          <a:xfrm>
            <a:off x="5133363" y="4443943"/>
            <a:ext cx="3658560" cy="276999"/>
          </a:xfrm>
          <a:prstGeom prst="rect">
            <a:avLst/>
          </a:prstGeom>
          <a:noFill/>
        </p:spPr>
        <p:txBody>
          <a:bodyPr wrap="square" rtlCol="0">
            <a:spAutoFit/>
          </a:bodyPr>
          <a:lstStyle/>
          <a:p>
            <a:pPr algn="r"/>
            <a:r>
              <a:rPr lang="en-US" sz="1200" dirty="0">
                <a:solidFill>
                  <a:schemeClr val="bg1"/>
                </a:solidFill>
                <a:latin typeface="Verdana" panose="020B0604030504040204" pitchFamily="34" charset="0"/>
                <a:ea typeface="Verdana" panose="020B0604030504040204" pitchFamily="34" charset="0"/>
                <a:cs typeface="Verdana" panose="020B0604030504040204" pitchFamily="34" charset="0"/>
              </a:rPr>
              <a:t>CREATING CONNECTED COMMUNITIES​</a:t>
            </a:r>
          </a:p>
        </p:txBody>
      </p:sp>
    </p:spTree>
    <p:extLst>
      <p:ext uri="{BB962C8B-B14F-4D97-AF65-F5344CB8AC3E}">
        <p14:creationId xmlns:p14="http://schemas.microsoft.com/office/powerpoint/2010/main" val="1215025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BEC62-9256-F505-BEC8-9F117DFF29D0}"/>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4699C547-7045-2B89-6C10-76FA80C03575}"/>
              </a:ext>
            </a:extLst>
          </p:cNvPr>
          <p:cNvSpPr>
            <a:spLocks noGrp="1" noRot="1" noMove="1" noResize="1" noEditPoints="1" noAdjustHandles="1" noChangeArrowheads="1" noChangeShapeType="1"/>
          </p:cNvSpPr>
          <p:nvPr/>
        </p:nvSpPr>
        <p:spPr>
          <a:xfrm>
            <a:off x="0" y="0"/>
            <a:ext cx="9144000" cy="5143500"/>
          </a:xfrm>
          <a:prstGeom prst="rect">
            <a:avLst/>
          </a:prstGeom>
          <a:solidFill>
            <a:srgbClr val="5C2E9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5" name="Graphic 4">
            <a:extLst>
              <a:ext uri="{FF2B5EF4-FFF2-40B4-BE49-F238E27FC236}">
                <a16:creationId xmlns:a16="http://schemas.microsoft.com/office/drawing/2014/main" id="{7EF650BA-1F46-1E2B-0412-14348D344F8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532909" y="5829"/>
            <a:ext cx="5611091" cy="5143500"/>
          </a:xfrm>
          <a:prstGeom prst="rect">
            <a:avLst/>
          </a:prstGeom>
        </p:spPr>
      </p:pic>
      <p:pic>
        <p:nvPicPr>
          <p:cNvPr id="9" name="Graphic 8">
            <a:extLst>
              <a:ext uri="{FF2B5EF4-FFF2-40B4-BE49-F238E27FC236}">
                <a16:creationId xmlns:a16="http://schemas.microsoft.com/office/drawing/2014/main" id="{339974EB-E80B-C654-D7E2-A4FCF6DE6DB1}"/>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36721" y="580595"/>
            <a:ext cx="3917090" cy="3974414"/>
          </a:xfrm>
          <a:prstGeom prst="rect">
            <a:avLst/>
          </a:prstGeom>
        </p:spPr>
      </p:pic>
      <p:grpSp>
        <p:nvGrpSpPr>
          <p:cNvPr id="2" name="Group 1">
            <a:extLst>
              <a:ext uri="{FF2B5EF4-FFF2-40B4-BE49-F238E27FC236}">
                <a16:creationId xmlns:a16="http://schemas.microsoft.com/office/drawing/2014/main" id="{8B26ACBA-7B8B-1852-923A-630769572A66}"/>
              </a:ext>
            </a:extLst>
          </p:cNvPr>
          <p:cNvGrpSpPr/>
          <p:nvPr/>
        </p:nvGrpSpPr>
        <p:grpSpPr>
          <a:xfrm>
            <a:off x="5184648" y="1447687"/>
            <a:ext cx="3583970" cy="2263315"/>
            <a:chOff x="6912864" y="2200911"/>
            <a:chExt cx="4778626" cy="3017754"/>
          </a:xfrm>
        </p:grpSpPr>
        <p:sp>
          <p:nvSpPr>
            <p:cNvPr id="3" name="TextBox 2">
              <a:extLst>
                <a:ext uri="{FF2B5EF4-FFF2-40B4-BE49-F238E27FC236}">
                  <a16:creationId xmlns:a16="http://schemas.microsoft.com/office/drawing/2014/main" id="{54824637-1DF8-43FE-4774-9567C462D0FC}"/>
                </a:ext>
              </a:extLst>
            </p:cNvPr>
            <p:cNvSpPr txBox="1"/>
            <p:nvPr/>
          </p:nvSpPr>
          <p:spPr>
            <a:xfrm>
              <a:off x="6912864" y="2200911"/>
              <a:ext cx="4768351" cy="1323439"/>
            </a:xfrm>
            <a:prstGeom prst="rect">
              <a:avLst/>
            </a:prstGeom>
            <a:noFill/>
          </p:spPr>
          <p:txBody>
            <a:bodyPr wrap="square" rtlCol="0" anchor="b">
              <a:spAutoFit/>
            </a:bodyPr>
            <a:lstStyle/>
            <a:p>
              <a:r>
                <a:rPr lang="en-US" sz="2925" b="1" dirty="0">
                  <a:solidFill>
                    <a:schemeClr val="bg1"/>
                  </a:solidFill>
                  <a:latin typeface="Verdana" panose="020B0604030504040204" pitchFamily="34" charset="0"/>
                  <a:ea typeface="Verdana" panose="020B0604030504040204" pitchFamily="34" charset="0"/>
                  <a:cs typeface="Verdana" panose="020B0604030504040204" pitchFamily="34" charset="0"/>
                </a:rPr>
                <a:t>INVITE</a:t>
              </a:r>
            </a:p>
            <a:p>
              <a:r>
                <a:rPr lang="en-US" sz="2925" b="1" dirty="0">
                  <a:solidFill>
                    <a:schemeClr val="bg1"/>
                  </a:solidFill>
                  <a:latin typeface="Verdana" panose="020B0604030504040204" pitchFamily="34" charset="0"/>
                  <a:ea typeface="Verdana" panose="020B0604030504040204" pitchFamily="34" charset="0"/>
                  <a:cs typeface="Verdana" panose="020B0604030504040204" pitchFamily="34" charset="0"/>
                </a:rPr>
                <a:t>CONTRIBUTION </a:t>
              </a:r>
            </a:p>
          </p:txBody>
        </p:sp>
        <p:sp>
          <p:nvSpPr>
            <p:cNvPr id="4" name="TextBox 3">
              <a:extLst>
                <a:ext uri="{FF2B5EF4-FFF2-40B4-BE49-F238E27FC236}">
                  <a16:creationId xmlns:a16="http://schemas.microsoft.com/office/drawing/2014/main" id="{EE7F8089-1DBD-0311-7A61-A28EFE7642FB}"/>
                </a:ext>
              </a:extLst>
            </p:cNvPr>
            <p:cNvSpPr txBox="1"/>
            <p:nvPr/>
          </p:nvSpPr>
          <p:spPr>
            <a:xfrm>
              <a:off x="6923139" y="3556671"/>
              <a:ext cx="4768351" cy="1661994"/>
            </a:xfrm>
            <a:prstGeom prst="rect">
              <a:avLst/>
            </a:prstGeom>
            <a:noFill/>
          </p:spPr>
          <p:txBody>
            <a:bodyPr wrap="square" rtlCol="0" anchor="t">
              <a:spAutoFit/>
            </a:bodyPr>
            <a:lstStyle/>
            <a:p>
              <a:r>
                <a:rPr lang="en-US" sz="1875" dirty="0">
                  <a:solidFill>
                    <a:schemeClr val="bg1"/>
                  </a:solidFill>
                  <a:latin typeface="Verdana" panose="020B0604030504040204" pitchFamily="34" charset="0"/>
                  <a:ea typeface="Verdana" panose="020B0604030504040204" pitchFamily="34" charset="0"/>
                  <a:cs typeface="Verdana" panose="020B0604030504040204" pitchFamily="34" charset="0"/>
                </a:rPr>
                <a:t>Provide opportunities for </a:t>
              </a:r>
            </a:p>
            <a:p>
              <a:r>
                <a:rPr lang="en-US" sz="1875" dirty="0">
                  <a:solidFill>
                    <a:schemeClr val="bg1"/>
                  </a:solidFill>
                  <a:latin typeface="Verdana" panose="020B0604030504040204" pitchFamily="34" charset="0"/>
                  <a:ea typeface="Verdana" panose="020B0604030504040204" pitchFamily="34" charset="0"/>
                  <a:cs typeface="Verdana" panose="020B0604030504040204" pitchFamily="34" charset="0"/>
                </a:rPr>
                <a:t>people to share their time, </a:t>
              </a:r>
            </a:p>
            <a:p>
              <a:r>
                <a:rPr lang="en-US" sz="1875" dirty="0">
                  <a:solidFill>
                    <a:schemeClr val="bg1"/>
                  </a:solidFill>
                  <a:latin typeface="Verdana" panose="020B0604030504040204" pitchFamily="34" charset="0"/>
                  <a:ea typeface="Verdana" panose="020B0604030504040204" pitchFamily="34" charset="0"/>
                  <a:cs typeface="Verdana" panose="020B0604030504040204" pitchFamily="34" charset="0"/>
                </a:rPr>
                <a:t>talents, and voices to</a:t>
              </a:r>
            </a:p>
            <a:p>
              <a:r>
                <a:rPr lang="en-US" sz="1875" dirty="0">
                  <a:solidFill>
                    <a:schemeClr val="bg1"/>
                  </a:solidFill>
                  <a:latin typeface="Verdana" panose="020B0604030504040204" pitchFamily="34" charset="0"/>
                  <a:ea typeface="Verdana" panose="020B0604030504040204" pitchFamily="34" charset="0"/>
                  <a:cs typeface="Verdana" panose="020B0604030504040204" pitchFamily="34" charset="0"/>
                </a:rPr>
                <a:t>create change.​</a:t>
              </a:r>
            </a:p>
          </p:txBody>
        </p:sp>
      </p:grpSp>
    </p:spTree>
    <p:extLst>
      <p:ext uri="{BB962C8B-B14F-4D97-AF65-F5344CB8AC3E}">
        <p14:creationId xmlns:p14="http://schemas.microsoft.com/office/powerpoint/2010/main" val="17293465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D7F40-323B-F2F6-C44B-885950208B3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3AF3C30-D6DC-28B0-E998-2B03BA1C2774}"/>
              </a:ext>
            </a:extLst>
          </p:cNvPr>
          <p:cNvPicPr>
            <a:picLocks noChangeAspect="1"/>
          </p:cNvPicPr>
          <p:nvPr/>
        </p:nvPicPr>
        <p:blipFill>
          <a:blip r:embed="rId3"/>
          <a:srcRect/>
          <a:stretch/>
        </p:blipFill>
        <p:spPr>
          <a:xfrm>
            <a:off x="4761" y="2678"/>
            <a:ext cx="9134474" cy="5138141"/>
          </a:xfrm>
          <a:prstGeom prst="rect">
            <a:avLst/>
          </a:prstGeom>
        </p:spPr>
      </p:pic>
      <p:sp>
        <p:nvSpPr>
          <p:cNvPr id="9" name="Title 8">
            <a:extLst>
              <a:ext uri="{FF2B5EF4-FFF2-40B4-BE49-F238E27FC236}">
                <a16:creationId xmlns:a16="http://schemas.microsoft.com/office/drawing/2014/main" id="{0AE9F85E-A8B0-D13B-38F3-7EE47A26064C}"/>
              </a:ext>
            </a:extLst>
          </p:cNvPr>
          <p:cNvSpPr>
            <a:spLocks noGrp="1"/>
          </p:cNvSpPr>
          <p:nvPr>
            <p:ph type="title"/>
          </p:nvPr>
        </p:nvSpPr>
        <p:spPr>
          <a:xfrm>
            <a:off x="383648" y="295687"/>
            <a:ext cx="8366760" cy="1064902"/>
          </a:xfrm>
        </p:spPr>
        <p:txBody>
          <a:bodyPr/>
          <a:lstStyle/>
          <a:p>
            <a:r>
              <a:rPr lang="en-US" sz="3000" dirty="0">
                <a:solidFill>
                  <a:srgbClr val="5C2E91"/>
                </a:solidFill>
              </a:rPr>
              <a:t>an invitation to contribute</a:t>
            </a:r>
          </a:p>
        </p:txBody>
      </p:sp>
      <p:sp>
        <p:nvSpPr>
          <p:cNvPr id="10" name="Content Placeholder 10">
            <a:extLst>
              <a:ext uri="{FF2B5EF4-FFF2-40B4-BE49-F238E27FC236}">
                <a16:creationId xmlns:a16="http://schemas.microsoft.com/office/drawing/2014/main" id="{328EA338-7CAE-3EE6-A7A5-42D00A81AC64}"/>
              </a:ext>
            </a:extLst>
          </p:cNvPr>
          <p:cNvSpPr txBox="1">
            <a:spLocks/>
          </p:cNvSpPr>
          <p:nvPr/>
        </p:nvSpPr>
        <p:spPr bwMode="black">
          <a:xfrm>
            <a:off x="417629" y="1360589"/>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839" indent="-342839" algn="l" rtl="0" eaLnBrk="1" fontAlgn="base" hangingPunct="1">
              <a:spcBef>
                <a:spcPts val="396"/>
              </a:spcBef>
              <a:spcAft>
                <a:spcPct val="0"/>
              </a:spcAft>
              <a:buFont typeface="+mj-lt"/>
              <a:buAutoNum type="arabicPeriod"/>
              <a:defRPr sz="1650" b="1" cap="all" baseline="0">
                <a:solidFill>
                  <a:schemeClr val="bg1"/>
                </a:solidFill>
                <a:latin typeface="+mn-lt"/>
                <a:ea typeface="+mn-ea"/>
                <a:cs typeface="+mn-cs"/>
              </a:defRPr>
            </a:lvl1pPr>
            <a:lvl2pPr marL="555400" indent="-212563" algn="l" rtl="0" eaLnBrk="1" fontAlgn="base" hangingPunct="1">
              <a:spcBef>
                <a:spcPts val="396"/>
              </a:spcBef>
              <a:spcAft>
                <a:spcPct val="0"/>
              </a:spcAft>
              <a:buSzPct val="100000"/>
              <a:buFont typeface="Verdana" pitchFamily="34" charset="0"/>
              <a:buChar char="–"/>
              <a:defRPr sz="1650" baseline="0">
                <a:solidFill>
                  <a:schemeClr val="bg1"/>
                </a:solidFill>
                <a:latin typeface="+mn-lt"/>
                <a:ea typeface="+mn-ea"/>
              </a:defRPr>
            </a:lvl2pPr>
            <a:lvl3pPr marL="857102" indent="-171422" algn="l" rtl="0" eaLnBrk="1" fontAlgn="base" hangingPunct="1">
              <a:spcBef>
                <a:spcPts val="396"/>
              </a:spcBef>
              <a:spcAft>
                <a:spcPct val="0"/>
              </a:spcAft>
              <a:buFont typeface="Arial" pitchFamily="34" charset="0"/>
              <a:buChar char="•"/>
              <a:defRPr sz="1650" baseline="0">
                <a:solidFill>
                  <a:schemeClr val="bg1"/>
                </a:solidFill>
                <a:latin typeface="+mn-lt"/>
                <a:ea typeface="+mn-ea"/>
              </a:defRPr>
            </a:lvl3pPr>
            <a:lvl4pPr marL="840434" indent="-171422" algn="l" rtl="0" eaLnBrk="1" fontAlgn="base" hangingPunct="1">
              <a:spcBef>
                <a:spcPts val="396"/>
              </a:spcBef>
              <a:spcAft>
                <a:spcPct val="0"/>
              </a:spcAft>
              <a:buSzPct val="80000"/>
              <a:buChar char="•"/>
              <a:defRPr sz="1650" baseline="0">
                <a:solidFill>
                  <a:schemeClr val="bg1"/>
                </a:solidFill>
                <a:latin typeface="+mn-lt"/>
                <a:ea typeface="+mn-ea"/>
              </a:defRPr>
            </a:lvl4pPr>
            <a:lvl5pPr marL="1205894" indent="-171422" algn="l" rtl="0" eaLnBrk="1" fontAlgn="base" hangingPunct="1">
              <a:spcBef>
                <a:spcPts val="396"/>
              </a:spcBef>
              <a:spcAft>
                <a:spcPct val="0"/>
              </a:spcAft>
              <a:buChar char="–"/>
              <a:defRPr sz="1650" baseline="0">
                <a:solidFill>
                  <a:schemeClr val="bg1"/>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a:lstStyle>
          <a:p>
            <a:pPr marL="0" indent="0">
              <a:buNone/>
            </a:pPr>
            <a:r>
              <a:rPr lang="en-US" sz="1800" kern="0" cap="none" dirty="0">
                <a:solidFill>
                  <a:schemeClr val="tx2"/>
                </a:solidFill>
              </a:rPr>
              <a:t>The story of our Movement begins with a young person seeing an opportunity to make a difference.</a:t>
            </a:r>
          </a:p>
          <a:p>
            <a:pPr marL="0" indent="0">
              <a:buNone/>
            </a:pPr>
            <a:endParaRPr lang="en-US" sz="1800" kern="0" cap="none" dirty="0">
              <a:solidFill>
                <a:schemeClr val="tx2"/>
              </a:solidFill>
            </a:endParaRPr>
          </a:p>
          <a:p>
            <a:pPr lvl="1"/>
            <a:r>
              <a:rPr lang="en-US" sz="1800" kern="0" dirty="0">
                <a:solidFill>
                  <a:schemeClr val="tx2"/>
                </a:solidFill>
              </a:rPr>
              <a:t>Need for community</a:t>
            </a:r>
          </a:p>
          <a:p>
            <a:pPr lvl="1"/>
            <a:r>
              <a:rPr lang="en-US" sz="1800" kern="0" dirty="0">
                <a:solidFill>
                  <a:schemeClr val="tx2"/>
                </a:solidFill>
              </a:rPr>
              <a:t>Need for belonging</a:t>
            </a:r>
          </a:p>
          <a:p>
            <a:pPr lvl="1"/>
            <a:r>
              <a:rPr lang="en-US" sz="1800" kern="0" dirty="0">
                <a:solidFill>
                  <a:schemeClr val="tx2"/>
                </a:solidFill>
              </a:rPr>
              <a:t>Need for co-creation</a:t>
            </a:r>
          </a:p>
          <a:p>
            <a:pPr marL="342837" lvl="1" indent="0">
              <a:buNone/>
            </a:pPr>
            <a:endParaRPr lang="en-US" sz="1600" kern="0" dirty="0">
              <a:solidFill>
                <a:schemeClr val="tx2"/>
              </a:solidFill>
            </a:endParaRPr>
          </a:p>
          <a:p>
            <a:pPr marL="0" indent="0">
              <a:buNone/>
            </a:pPr>
            <a:r>
              <a:rPr lang="en-US" sz="1600" cap="none" dirty="0">
                <a:solidFill>
                  <a:srgbClr val="7030A0"/>
                </a:solidFill>
                <a:latin typeface="Verdana" pitchFamily="64" charset="0"/>
                <a:ea typeface="ＭＳ Ｐゴシック" pitchFamily="64" charset="-128"/>
                <a:cs typeface="ＭＳ Ｐゴシック" pitchFamily="64" charset="-128"/>
              </a:rPr>
              <a:t>Inviting contribution means creating opportunities for people to actively shape the future, not simply participate in it. </a:t>
            </a:r>
            <a:endParaRPr lang="en-US" kern="0" dirty="0">
              <a:solidFill>
                <a:srgbClr val="7030A0"/>
              </a:solidFill>
            </a:endParaRPr>
          </a:p>
        </p:txBody>
      </p:sp>
    </p:spTree>
    <p:extLst>
      <p:ext uri="{BB962C8B-B14F-4D97-AF65-F5344CB8AC3E}">
        <p14:creationId xmlns:p14="http://schemas.microsoft.com/office/powerpoint/2010/main" val="33972726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C7EBA5-806A-748C-A36E-8842A5391EE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015A890-0837-DE69-2930-B5F8538E2971}"/>
              </a:ext>
            </a:extLst>
          </p:cNvPr>
          <p:cNvPicPr>
            <a:picLocks noChangeAspect="1"/>
          </p:cNvPicPr>
          <p:nvPr/>
        </p:nvPicPr>
        <p:blipFill>
          <a:blip r:embed="rId3"/>
          <a:srcRect/>
          <a:stretch/>
        </p:blipFill>
        <p:spPr>
          <a:xfrm>
            <a:off x="4763" y="2680"/>
            <a:ext cx="9139235" cy="5140820"/>
          </a:xfrm>
          <a:prstGeom prst="rect">
            <a:avLst/>
          </a:prstGeom>
        </p:spPr>
      </p:pic>
      <p:sp>
        <p:nvSpPr>
          <p:cNvPr id="7" name="Title 5">
            <a:extLst>
              <a:ext uri="{FF2B5EF4-FFF2-40B4-BE49-F238E27FC236}">
                <a16:creationId xmlns:a16="http://schemas.microsoft.com/office/drawing/2014/main" id="{652EC886-2797-D408-7F8A-E9D5CB98E137}"/>
              </a:ext>
            </a:extLst>
          </p:cNvPr>
          <p:cNvSpPr txBox="1">
            <a:spLocks/>
          </p:cNvSpPr>
          <p:nvPr/>
        </p:nvSpPr>
        <p:spPr bwMode="black">
          <a:xfrm>
            <a:off x="1484768" y="1526363"/>
            <a:ext cx="7269934" cy="24153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2000" kern="0" cap="none" dirty="0">
                <a:latin typeface="+mn-lt"/>
              </a:rPr>
              <a:t>What does the YMCA feel like through the eyes of young people?</a:t>
            </a:r>
          </a:p>
          <a:p>
            <a:endParaRPr lang="en-US" sz="2000" kern="0" cap="none" dirty="0">
              <a:latin typeface="+mn-lt"/>
            </a:endParaRPr>
          </a:p>
          <a:p>
            <a:endParaRPr lang="en-US" sz="2000" kern="0" cap="none" dirty="0">
              <a:latin typeface="+mn-lt"/>
            </a:endParaRPr>
          </a:p>
          <a:p>
            <a:r>
              <a:rPr lang="en-US" sz="2000" b="0" kern="0" cap="none" dirty="0">
                <a:latin typeface="+mn-lt"/>
              </a:rPr>
              <a:t>The Y will remain relevant when youth are viewed as not only recipients of a service, but when they are invited to share their experiences, perspectives and aspirations in meaningful ways.</a:t>
            </a:r>
          </a:p>
          <a:p>
            <a:endParaRPr lang="en-US" sz="2000" kern="0" cap="none" dirty="0">
              <a:latin typeface="+mn-lt"/>
            </a:endParaRPr>
          </a:p>
        </p:txBody>
      </p:sp>
    </p:spTree>
    <p:extLst>
      <p:ext uri="{BB962C8B-B14F-4D97-AF65-F5344CB8AC3E}">
        <p14:creationId xmlns:p14="http://schemas.microsoft.com/office/powerpoint/2010/main" val="26319379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118405-3C29-BC3D-8030-F2EF1225B230}"/>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4C1A40ED-939A-429F-A63F-9CEEBDB0A52E}"/>
              </a:ext>
            </a:extLst>
          </p:cNvPr>
          <p:cNvPicPr>
            <a:picLocks noChangeAspect="1"/>
          </p:cNvPicPr>
          <p:nvPr/>
        </p:nvPicPr>
        <p:blipFill>
          <a:blip r:embed="rId3"/>
          <a:srcRect/>
          <a:stretch/>
        </p:blipFill>
        <p:spPr>
          <a:xfrm>
            <a:off x="4761" y="2678"/>
            <a:ext cx="9134474" cy="5138141"/>
          </a:xfrm>
          <a:prstGeom prst="rect">
            <a:avLst/>
          </a:prstGeom>
        </p:spPr>
      </p:pic>
      <p:sp>
        <p:nvSpPr>
          <p:cNvPr id="6" name="Title 5">
            <a:extLst>
              <a:ext uri="{FF2B5EF4-FFF2-40B4-BE49-F238E27FC236}">
                <a16:creationId xmlns:a16="http://schemas.microsoft.com/office/drawing/2014/main" id="{A18A045D-46D8-6E72-3763-677943BD6F66}"/>
              </a:ext>
            </a:extLst>
          </p:cNvPr>
          <p:cNvSpPr>
            <a:spLocks noGrp="1"/>
          </p:cNvSpPr>
          <p:nvPr>
            <p:ph type="title"/>
          </p:nvPr>
        </p:nvSpPr>
        <p:spPr>
          <a:xfrm>
            <a:off x="366200" y="289083"/>
            <a:ext cx="7484374" cy="922637"/>
          </a:xfrm>
        </p:spPr>
        <p:txBody>
          <a:bodyPr/>
          <a:lstStyle/>
          <a:p>
            <a:r>
              <a:rPr lang="en-US" sz="3000" dirty="0">
                <a:solidFill>
                  <a:srgbClr val="C6168D"/>
                </a:solidFill>
                <a:latin typeface="Verdana"/>
                <a:ea typeface="Verdana"/>
              </a:rPr>
              <a:t>Zion's Y Story</a:t>
            </a:r>
            <a:br>
              <a:rPr lang="en-US" sz="3000" dirty="0">
                <a:latin typeface="Verdana"/>
                <a:ea typeface="Verdana"/>
              </a:rPr>
            </a:br>
            <a:r>
              <a:rPr lang="en-US" sz="1800" dirty="0">
                <a:solidFill>
                  <a:srgbClr val="5C2E91"/>
                </a:solidFill>
                <a:latin typeface="Verdana"/>
                <a:ea typeface="Verdana"/>
              </a:rPr>
              <a:t>From participant to Y Professional</a:t>
            </a:r>
            <a:endParaRPr lang="en-US" sz="2400" b="0" dirty="0">
              <a:solidFill>
                <a:srgbClr val="5C2E91"/>
              </a:solidFill>
              <a:ea typeface="Verdana"/>
            </a:endParaRPr>
          </a:p>
        </p:txBody>
      </p:sp>
      <p:sp>
        <p:nvSpPr>
          <p:cNvPr id="7" name="Content Placeholder 10">
            <a:extLst>
              <a:ext uri="{FF2B5EF4-FFF2-40B4-BE49-F238E27FC236}">
                <a16:creationId xmlns:a16="http://schemas.microsoft.com/office/drawing/2014/main" id="{E5938966-1343-8B61-0F03-32AC09DF6C96}"/>
              </a:ext>
            </a:extLst>
          </p:cNvPr>
          <p:cNvSpPr txBox="1">
            <a:spLocks/>
          </p:cNvSpPr>
          <p:nvPr/>
        </p:nvSpPr>
        <p:spPr bwMode="black">
          <a:xfrm>
            <a:off x="364561" y="1372836"/>
            <a:ext cx="3900609" cy="327728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839" indent="-342839" algn="l" rtl="0" eaLnBrk="1" fontAlgn="base" hangingPunct="1">
              <a:spcBef>
                <a:spcPts val="396"/>
              </a:spcBef>
              <a:spcAft>
                <a:spcPct val="0"/>
              </a:spcAft>
              <a:buFont typeface="+mj-lt"/>
              <a:buAutoNum type="arabicPeriod"/>
              <a:defRPr sz="1650" b="1" cap="all" baseline="0">
                <a:solidFill>
                  <a:schemeClr val="bg1"/>
                </a:solidFill>
                <a:latin typeface="+mn-lt"/>
                <a:ea typeface="+mn-ea"/>
                <a:cs typeface="+mn-cs"/>
              </a:defRPr>
            </a:lvl1pPr>
            <a:lvl2pPr marL="555400" indent="-212563" algn="l" rtl="0" eaLnBrk="1" fontAlgn="base" hangingPunct="1">
              <a:spcBef>
                <a:spcPts val="396"/>
              </a:spcBef>
              <a:spcAft>
                <a:spcPct val="0"/>
              </a:spcAft>
              <a:buSzPct val="100000"/>
              <a:buFont typeface="Verdana" pitchFamily="34" charset="0"/>
              <a:buChar char="–"/>
              <a:defRPr sz="1650" baseline="0">
                <a:solidFill>
                  <a:schemeClr val="bg1"/>
                </a:solidFill>
                <a:latin typeface="+mn-lt"/>
                <a:ea typeface="+mn-ea"/>
              </a:defRPr>
            </a:lvl2pPr>
            <a:lvl3pPr marL="857102" indent="-171422" algn="l" rtl="0" eaLnBrk="1" fontAlgn="base" hangingPunct="1">
              <a:spcBef>
                <a:spcPts val="396"/>
              </a:spcBef>
              <a:spcAft>
                <a:spcPct val="0"/>
              </a:spcAft>
              <a:buFont typeface="Arial" pitchFamily="34" charset="0"/>
              <a:buChar char="•"/>
              <a:defRPr sz="1650" baseline="0">
                <a:solidFill>
                  <a:schemeClr val="bg1"/>
                </a:solidFill>
                <a:latin typeface="+mn-lt"/>
                <a:ea typeface="+mn-ea"/>
              </a:defRPr>
            </a:lvl3pPr>
            <a:lvl4pPr marL="840434" indent="-171422" algn="l" rtl="0" eaLnBrk="1" fontAlgn="base" hangingPunct="1">
              <a:spcBef>
                <a:spcPts val="396"/>
              </a:spcBef>
              <a:spcAft>
                <a:spcPct val="0"/>
              </a:spcAft>
              <a:buSzPct val="80000"/>
              <a:buChar char="•"/>
              <a:defRPr sz="1650" baseline="0">
                <a:solidFill>
                  <a:schemeClr val="bg1"/>
                </a:solidFill>
                <a:latin typeface="+mn-lt"/>
                <a:ea typeface="+mn-ea"/>
              </a:defRPr>
            </a:lvl4pPr>
            <a:lvl5pPr marL="1205894" indent="-171422" algn="l" rtl="0" eaLnBrk="1" fontAlgn="base" hangingPunct="1">
              <a:spcBef>
                <a:spcPts val="396"/>
              </a:spcBef>
              <a:spcAft>
                <a:spcPct val="0"/>
              </a:spcAft>
              <a:buChar char="–"/>
              <a:defRPr sz="1650" baseline="0">
                <a:solidFill>
                  <a:schemeClr val="bg1"/>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a:lstStyle>
          <a:p>
            <a:pPr marL="342265" indent="-342265"/>
            <a:r>
              <a:rPr lang="en-US" sz="1800" kern="0" cap="none" dirty="0">
                <a:solidFill>
                  <a:schemeClr val="tx2"/>
                </a:solidFill>
              </a:rPr>
              <a:t>Richmond, VA</a:t>
            </a:r>
          </a:p>
          <a:p>
            <a:pPr marL="342265" indent="-342265"/>
            <a:r>
              <a:rPr lang="en-US" sz="1800" kern="0" cap="none" dirty="0">
                <a:solidFill>
                  <a:schemeClr val="tx2"/>
                </a:solidFill>
              </a:rPr>
              <a:t>YMCA of Greater Richmond</a:t>
            </a:r>
          </a:p>
          <a:p>
            <a:pPr marL="554990" lvl="1" indent="-212090"/>
            <a:r>
              <a:rPr lang="en-US" sz="1600" kern="0" dirty="0">
                <a:solidFill>
                  <a:schemeClr val="tx2"/>
                </a:solidFill>
                <a:ea typeface="Verdana"/>
              </a:rPr>
              <a:t>Where it all started</a:t>
            </a:r>
          </a:p>
          <a:p>
            <a:pPr marL="342265" indent="-342265">
              <a:buFont typeface="Verdana"/>
              <a:buAutoNum type="arabicPeriod"/>
            </a:pPr>
            <a:r>
              <a:rPr lang="en-US" sz="1800" kern="0" cap="none" dirty="0">
                <a:solidFill>
                  <a:schemeClr val="tx2"/>
                </a:solidFill>
              </a:rPr>
              <a:t>YMCA of the Virginia Peninsulas</a:t>
            </a:r>
          </a:p>
          <a:p>
            <a:pPr marL="554990" lvl="1" indent="-212090"/>
            <a:r>
              <a:rPr lang="en-US" sz="1600" kern="0" dirty="0">
                <a:solidFill>
                  <a:schemeClr val="tx2"/>
                </a:solidFill>
              </a:rPr>
              <a:t>Regional Director of Teens</a:t>
            </a:r>
          </a:p>
        </p:txBody>
      </p:sp>
      <p:pic>
        <p:nvPicPr>
          <p:cNvPr id="8" name="Picture 7">
            <a:extLst>
              <a:ext uri="{FF2B5EF4-FFF2-40B4-BE49-F238E27FC236}">
                <a16:creationId xmlns:a16="http://schemas.microsoft.com/office/drawing/2014/main" id="{0AF8E5D5-6D97-4007-D28F-021294E3A11A}"/>
              </a:ext>
            </a:extLst>
          </p:cNvPr>
          <p:cNvPicPr>
            <a:picLocks noChangeAspect="1"/>
          </p:cNvPicPr>
          <p:nvPr/>
        </p:nvPicPr>
        <p:blipFill>
          <a:blip r:embed="rId4"/>
          <a:stretch>
            <a:fillRect/>
          </a:stretch>
        </p:blipFill>
        <p:spPr>
          <a:xfrm>
            <a:off x="3815967" y="2507266"/>
            <a:ext cx="1635618" cy="1240800"/>
          </a:xfrm>
          <a:prstGeom prst="rect">
            <a:avLst/>
          </a:prstGeom>
        </p:spPr>
      </p:pic>
      <p:pic>
        <p:nvPicPr>
          <p:cNvPr id="2" name="Picture 1">
            <a:extLst>
              <a:ext uri="{FF2B5EF4-FFF2-40B4-BE49-F238E27FC236}">
                <a16:creationId xmlns:a16="http://schemas.microsoft.com/office/drawing/2014/main" id="{3501E682-BB74-0AFB-968A-54DE70305ED8}"/>
              </a:ext>
            </a:extLst>
          </p:cNvPr>
          <p:cNvPicPr>
            <a:picLocks noChangeAspect="1"/>
          </p:cNvPicPr>
          <p:nvPr/>
        </p:nvPicPr>
        <p:blipFill>
          <a:blip r:embed="rId5"/>
          <a:srcRect t="12744" b="12744"/>
          <a:stretch>
            <a:fillRect/>
          </a:stretch>
        </p:blipFill>
        <p:spPr>
          <a:xfrm>
            <a:off x="5754377" y="1211720"/>
            <a:ext cx="2913123" cy="2894198"/>
          </a:xfrm>
          <a:prstGeom prst="roundRect">
            <a:avLst>
              <a:gd name="adj" fmla="val 16667"/>
            </a:avLst>
          </a:prstGeom>
          <a:ln>
            <a:noFill/>
          </a:ln>
          <a:effectLst/>
          <a:scene3d>
            <a:camera prst="orthographicFront"/>
            <a:lightRig rig="contrasting" dir="t">
              <a:rot lat="0" lon="0" rev="4200000"/>
            </a:lightRig>
          </a:scene3d>
          <a:sp3d prstMaterial="plastic">
            <a:contourClr>
              <a:srgbClr val="969696"/>
            </a:contourClr>
          </a:sp3d>
        </p:spPr>
      </p:pic>
      <p:pic>
        <p:nvPicPr>
          <p:cNvPr id="5" name="Picture 4" descr="Image libre: drapeau d'état, Virginia">
            <a:extLst>
              <a:ext uri="{FF2B5EF4-FFF2-40B4-BE49-F238E27FC236}">
                <a16:creationId xmlns:a16="http://schemas.microsoft.com/office/drawing/2014/main" id="{37CD1D14-3733-EA4F-5A4C-2FEF0176CE36}"/>
              </a:ext>
            </a:extLst>
          </p:cNvPr>
          <p:cNvPicPr>
            <a:picLocks noChangeAspect="1"/>
          </p:cNvPicPr>
          <p:nvPr/>
        </p:nvPicPr>
        <p:blipFill>
          <a:blip r:embed="rId6"/>
          <a:stretch>
            <a:fillRect/>
          </a:stretch>
        </p:blipFill>
        <p:spPr>
          <a:xfrm>
            <a:off x="3786359" y="1680567"/>
            <a:ext cx="1429358" cy="978252"/>
          </a:xfrm>
          <a:prstGeom prst="rect">
            <a:avLst/>
          </a:prstGeom>
        </p:spPr>
      </p:pic>
    </p:spTree>
    <p:extLst>
      <p:ext uri="{BB962C8B-B14F-4D97-AF65-F5344CB8AC3E}">
        <p14:creationId xmlns:p14="http://schemas.microsoft.com/office/powerpoint/2010/main" val="22772844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61A89-7333-D2F4-6483-0AF2F6AF4898}"/>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98FCCA68-C19D-2BF3-5E2A-6A64E3D88E48}"/>
              </a:ext>
            </a:extLst>
          </p:cNvPr>
          <p:cNvPicPr>
            <a:picLocks noChangeAspect="1"/>
          </p:cNvPicPr>
          <p:nvPr/>
        </p:nvPicPr>
        <p:blipFill>
          <a:blip r:embed="rId3"/>
          <a:srcRect/>
          <a:stretch/>
        </p:blipFill>
        <p:spPr>
          <a:xfrm>
            <a:off x="8782" y="6927"/>
            <a:ext cx="9126436" cy="5146198"/>
          </a:xfrm>
          <a:prstGeom prst="rect">
            <a:avLst/>
          </a:prstGeom>
        </p:spPr>
      </p:pic>
      <p:sp>
        <p:nvSpPr>
          <p:cNvPr id="6" name="Title 5">
            <a:extLst>
              <a:ext uri="{FF2B5EF4-FFF2-40B4-BE49-F238E27FC236}">
                <a16:creationId xmlns:a16="http://schemas.microsoft.com/office/drawing/2014/main" id="{12D8B73E-FC56-041A-748A-A0CA8C5A92FC}"/>
              </a:ext>
            </a:extLst>
          </p:cNvPr>
          <p:cNvSpPr>
            <a:spLocks noGrp="1"/>
          </p:cNvSpPr>
          <p:nvPr>
            <p:ph type="title"/>
          </p:nvPr>
        </p:nvSpPr>
        <p:spPr>
          <a:xfrm>
            <a:off x="366200" y="289083"/>
            <a:ext cx="7484374" cy="922637"/>
          </a:xfrm>
        </p:spPr>
        <p:txBody>
          <a:bodyPr/>
          <a:lstStyle/>
          <a:p>
            <a:r>
              <a:rPr lang="en-US" sz="3000" dirty="0">
                <a:solidFill>
                  <a:srgbClr val="C6168D"/>
                </a:solidFill>
                <a:latin typeface="Verdana"/>
                <a:ea typeface="Verdana"/>
                <a:cs typeface="Verdana" panose="020B0604030504040204" pitchFamily="34" charset="0"/>
              </a:rPr>
              <a:t>Zion's Y Story</a:t>
            </a:r>
            <a:br>
              <a:rPr lang="en-US" sz="3000" dirty="0">
                <a:latin typeface="Verdana" panose="020B0604030504040204" pitchFamily="34" charset="0"/>
                <a:ea typeface="Verdana" panose="020B0604030504040204" pitchFamily="34" charset="0"/>
                <a:cs typeface="Verdana" panose="020B0604030504040204" pitchFamily="34" charset="0"/>
              </a:rPr>
            </a:br>
            <a:r>
              <a:rPr lang="en-US" sz="1800" dirty="0">
                <a:solidFill>
                  <a:srgbClr val="5C2E91"/>
                </a:solidFill>
                <a:latin typeface="Verdana"/>
                <a:ea typeface="Verdana"/>
                <a:cs typeface="Verdana" panose="020B0604030504040204" pitchFamily="34" charset="0"/>
              </a:rPr>
              <a:t>From participant to Y Professional</a:t>
            </a:r>
            <a:endParaRPr lang="en-US" sz="2400" dirty="0">
              <a:solidFill>
                <a:srgbClr val="5C2E91"/>
              </a:solidFill>
              <a:latin typeface="Verdana"/>
              <a:ea typeface="Verdana"/>
              <a:cs typeface="Verdana" panose="020B0604030504040204" pitchFamily="34" charset="0"/>
            </a:endParaRPr>
          </a:p>
        </p:txBody>
      </p:sp>
      <p:sp>
        <p:nvSpPr>
          <p:cNvPr id="5" name="TextBox 4">
            <a:extLst>
              <a:ext uri="{FF2B5EF4-FFF2-40B4-BE49-F238E27FC236}">
                <a16:creationId xmlns:a16="http://schemas.microsoft.com/office/drawing/2014/main" id="{9CE49BFC-1D58-C415-47C0-D1C0678B7D70}"/>
              </a:ext>
            </a:extLst>
          </p:cNvPr>
          <p:cNvSpPr txBox="1"/>
          <p:nvPr/>
        </p:nvSpPr>
        <p:spPr>
          <a:xfrm>
            <a:off x="678090" y="1286052"/>
            <a:ext cx="3943629" cy="1846659"/>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1600" dirty="0">
                <a:solidFill>
                  <a:schemeClr val="tx2"/>
                </a:solidFill>
                <a:latin typeface="Verdana"/>
                <a:ea typeface="Verdana"/>
              </a:rPr>
              <a:t>Youth Sports </a:t>
            </a:r>
          </a:p>
          <a:p>
            <a:pPr marL="285750" indent="-285750">
              <a:buFont typeface="Arial" panose="020B0604020202020204" pitchFamily="34" charset="0"/>
              <a:buChar char="•"/>
            </a:pPr>
            <a:r>
              <a:rPr lang="en-US" sz="1600" dirty="0">
                <a:solidFill>
                  <a:schemeClr val="tx2"/>
                </a:solidFill>
                <a:latin typeface="Verdana"/>
                <a:ea typeface="Verdana"/>
              </a:rPr>
              <a:t>Leaders Club</a:t>
            </a:r>
          </a:p>
          <a:p>
            <a:pPr marL="285750" indent="-285750">
              <a:buFont typeface="Arial" panose="020B0604020202020204" pitchFamily="34" charset="0"/>
              <a:buChar char="•"/>
            </a:pPr>
            <a:r>
              <a:rPr lang="en-US" sz="1600" dirty="0">
                <a:solidFill>
                  <a:schemeClr val="tx2"/>
                </a:solidFill>
                <a:latin typeface="Verdana"/>
                <a:ea typeface="Verdana"/>
              </a:rPr>
              <a:t>Youth and Government</a:t>
            </a:r>
            <a:endParaRPr lang="en-US" sz="1600" dirty="0">
              <a:solidFill>
                <a:schemeClr val="tx2"/>
              </a:solidFill>
              <a:ea typeface="Verdana"/>
            </a:endParaRPr>
          </a:p>
          <a:p>
            <a:pPr marL="285750" indent="-285750">
              <a:buFont typeface="Arial" panose="020B0604020202020204" pitchFamily="34" charset="0"/>
              <a:buChar char="•"/>
            </a:pPr>
            <a:r>
              <a:rPr lang="en-US" sz="1600" dirty="0">
                <a:solidFill>
                  <a:schemeClr val="tx2"/>
                </a:solidFill>
                <a:latin typeface="Verdana"/>
                <a:ea typeface="Verdana"/>
              </a:rPr>
              <a:t>Volunteer Advisor</a:t>
            </a:r>
          </a:p>
          <a:p>
            <a:pPr marL="285750" indent="-285750">
              <a:buFont typeface="Arial" panose="020B0604020202020204" pitchFamily="34" charset="0"/>
              <a:buChar char="•"/>
            </a:pPr>
            <a:r>
              <a:rPr lang="en-US" sz="1600" dirty="0">
                <a:solidFill>
                  <a:schemeClr val="tx2"/>
                </a:solidFill>
                <a:latin typeface="Verdana"/>
                <a:ea typeface="Verdana"/>
              </a:rPr>
              <a:t>Teen Director</a:t>
            </a:r>
          </a:p>
          <a:p>
            <a:pPr marL="285750" indent="-285750">
              <a:buFont typeface="Arial" panose="020B0604020202020204" pitchFamily="34" charset="0"/>
              <a:buChar char="•"/>
            </a:pPr>
            <a:r>
              <a:rPr lang="en-US" sz="1600" dirty="0">
                <a:solidFill>
                  <a:schemeClr val="tx2"/>
                </a:solidFill>
                <a:latin typeface="Verdana"/>
                <a:ea typeface="Verdana"/>
              </a:rPr>
              <a:t>Regional Director of Teens</a:t>
            </a:r>
          </a:p>
          <a:p>
            <a:pPr marL="285750" indent="-285750">
              <a:buFont typeface="Arial" panose="020B0604020202020204" pitchFamily="34" charset="0"/>
              <a:buChar char="•"/>
            </a:pPr>
            <a:endParaRPr lang="en-US" dirty="0">
              <a:solidFill>
                <a:schemeClr val="tx2"/>
              </a:solidFill>
              <a:latin typeface="Verdana"/>
              <a:ea typeface="Verdana"/>
            </a:endParaRPr>
          </a:p>
        </p:txBody>
      </p:sp>
      <p:graphicFrame>
        <p:nvGraphicFramePr>
          <p:cNvPr id="347" name="Diagram 346">
            <a:extLst>
              <a:ext uri="{FF2B5EF4-FFF2-40B4-BE49-F238E27FC236}">
                <a16:creationId xmlns:a16="http://schemas.microsoft.com/office/drawing/2014/main" id="{C6B5C73A-271D-C066-9F77-06F0B5B95AFE}"/>
              </a:ext>
            </a:extLst>
          </p:cNvPr>
          <p:cNvGraphicFramePr/>
          <p:nvPr>
            <p:extLst>
              <p:ext uri="{D42A27DB-BD31-4B8C-83A1-F6EECF244321}">
                <p14:modId xmlns:p14="http://schemas.microsoft.com/office/powerpoint/2010/main" val="3172172160"/>
              </p:ext>
            </p:extLst>
          </p:nvPr>
        </p:nvGraphicFramePr>
        <p:xfrm>
          <a:off x="447886" y="1873243"/>
          <a:ext cx="4572000" cy="3657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52" name="Picture 551">
            <a:extLst>
              <a:ext uri="{FF2B5EF4-FFF2-40B4-BE49-F238E27FC236}">
                <a16:creationId xmlns:a16="http://schemas.microsoft.com/office/drawing/2014/main" id="{ABEF2DB7-D563-FC70-F4B0-946931C0212E}"/>
              </a:ext>
            </a:extLst>
          </p:cNvPr>
          <p:cNvPicPr>
            <a:picLocks noChangeAspect="1"/>
          </p:cNvPicPr>
          <p:nvPr/>
        </p:nvPicPr>
        <p:blipFill>
          <a:blip r:embed="rId9"/>
          <a:stretch>
            <a:fillRect/>
          </a:stretch>
        </p:blipFill>
        <p:spPr>
          <a:xfrm rot="5400000">
            <a:off x="6457633" y="571714"/>
            <a:ext cx="2463013" cy="1836410"/>
          </a:xfrm>
          <a:prstGeom prst="roundRect">
            <a:avLst>
              <a:gd name="adj" fmla="val 16667"/>
            </a:avLst>
          </a:prstGeom>
          <a:ln>
            <a:noFill/>
          </a:ln>
          <a:effectLst/>
          <a:scene3d>
            <a:camera prst="orthographicFront"/>
            <a:lightRig rig="contrasting" dir="t">
              <a:rot lat="0" lon="0" rev="4200000"/>
            </a:lightRig>
          </a:scene3d>
          <a:sp3d prstMaterial="plastic">
            <a:contourClr>
              <a:srgbClr val="969696"/>
            </a:contourClr>
          </a:sp3d>
        </p:spPr>
      </p:pic>
      <p:pic>
        <p:nvPicPr>
          <p:cNvPr id="577" name="Picture 576">
            <a:extLst>
              <a:ext uri="{FF2B5EF4-FFF2-40B4-BE49-F238E27FC236}">
                <a16:creationId xmlns:a16="http://schemas.microsoft.com/office/drawing/2014/main" id="{F33AD9FB-4596-3638-8F58-E5D0DF7831A1}"/>
              </a:ext>
            </a:extLst>
          </p:cNvPr>
          <p:cNvPicPr>
            <a:picLocks noChangeAspect="1"/>
          </p:cNvPicPr>
          <p:nvPr/>
        </p:nvPicPr>
        <p:blipFill>
          <a:blip r:embed="rId10"/>
          <a:stretch>
            <a:fillRect/>
          </a:stretch>
        </p:blipFill>
        <p:spPr>
          <a:xfrm>
            <a:off x="5116777" y="1211720"/>
            <a:ext cx="1159100" cy="1762798"/>
          </a:xfrm>
          <a:prstGeom prst="roundRect">
            <a:avLst>
              <a:gd name="adj" fmla="val 16667"/>
            </a:avLst>
          </a:prstGeom>
          <a:ln>
            <a:noFill/>
          </a:ln>
          <a:effectLst/>
          <a:scene3d>
            <a:camera prst="orthographicFront"/>
            <a:lightRig rig="contrasting" dir="t">
              <a:rot lat="0" lon="0" rev="4200000"/>
            </a:lightRig>
          </a:scene3d>
          <a:sp3d prstMaterial="plastic">
            <a:contourClr>
              <a:srgbClr val="969696"/>
            </a:contourClr>
          </a:sp3d>
        </p:spPr>
      </p:pic>
      <p:pic>
        <p:nvPicPr>
          <p:cNvPr id="578" name="Picture 577">
            <a:extLst>
              <a:ext uri="{FF2B5EF4-FFF2-40B4-BE49-F238E27FC236}">
                <a16:creationId xmlns:a16="http://schemas.microsoft.com/office/drawing/2014/main" id="{4D21D9FA-B3C4-4286-9813-1505834998A8}"/>
              </a:ext>
            </a:extLst>
          </p:cNvPr>
          <p:cNvPicPr>
            <a:picLocks noChangeAspect="1"/>
          </p:cNvPicPr>
          <p:nvPr/>
        </p:nvPicPr>
        <p:blipFill>
          <a:blip r:embed="rId11"/>
          <a:stretch>
            <a:fillRect/>
          </a:stretch>
        </p:blipFill>
        <p:spPr>
          <a:xfrm rot="5400000">
            <a:off x="7184133" y="2911081"/>
            <a:ext cx="1678280" cy="1298972"/>
          </a:xfrm>
          <a:prstGeom prst="roundRect">
            <a:avLst>
              <a:gd name="adj" fmla="val 16667"/>
            </a:avLst>
          </a:prstGeom>
          <a:ln>
            <a:noFill/>
          </a:ln>
          <a:effectLst/>
          <a:scene3d>
            <a:camera prst="orthographicFront"/>
            <a:lightRig rig="contrasting" dir="t">
              <a:rot lat="0" lon="0" rev="4200000"/>
            </a:lightRig>
          </a:scene3d>
          <a:sp3d prstMaterial="plastic">
            <a:contourClr>
              <a:srgbClr val="969696"/>
            </a:contourClr>
          </a:sp3d>
        </p:spPr>
      </p:pic>
      <p:pic>
        <p:nvPicPr>
          <p:cNvPr id="588" name="Picture 587">
            <a:extLst>
              <a:ext uri="{FF2B5EF4-FFF2-40B4-BE49-F238E27FC236}">
                <a16:creationId xmlns:a16="http://schemas.microsoft.com/office/drawing/2014/main" id="{FACE2382-4E60-F1D1-D3A6-CA4F08079903}"/>
              </a:ext>
            </a:extLst>
          </p:cNvPr>
          <p:cNvPicPr>
            <a:picLocks noChangeAspect="1"/>
          </p:cNvPicPr>
          <p:nvPr/>
        </p:nvPicPr>
        <p:blipFill>
          <a:blip r:embed="rId12"/>
          <a:stretch>
            <a:fillRect/>
          </a:stretch>
        </p:blipFill>
        <p:spPr>
          <a:xfrm>
            <a:off x="5274508" y="3048850"/>
            <a:ext cx="1803043" cy="1352283"/>
          </a:xfrm>
          <a:prstGeom prst="roundRect">
            <a:avLst>
              <a:gd name="adj" fmla="val 16667"/>
            </a:avLst>
          </a:prstGeom>
          <a:ln>
            <a:noFill/>
          </a:ln>
          <a:effectLst/>
          <a:scene3d>
            <a:camera prst="orthographicFront"/>
            <a:lightRig rig="contrasting" dir="t">
              <a:rot lat="0" lon="0" rev="4200000"/>
            </a:lightRig>
          </a:scene3d>
          <a:sp3d prstMaterial="plastic">
            <a:contourClr>
              <a:srgbClr val="969696"/>
            </a:contourClr>
          </a:sp3d>
        </p:spPr>
      </p:pic>
    </p:spTree>
    <p:extLst>
      <p:ext uri="{BB962C8B-B14F-4D97-AF65-F5344CB8AC3E}">
        <p14:creationId xmlns:p14="http://schemas.microsoft.com/office/powerpoint/2010/main" val="32061292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C2392-E381-CAA6-B557-6C4563C1EBA3}"/>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6A4F5743-71F3-C4A7-7EFF-24F73786EF03}"/>
              </a:ext>
            </a:extLst>
          </p:cNvPr>
          <p:cNvPicPr>
            <a:picLocks noChangeAspect="1"/>
          </p:cNvPicPr>
          <p:nvPr/>
        </p:nvPicPr>
        <p:blipFill>
          <a:blip r:embed="rId3"/>
          <a:srcRect/>
          <a:stretch/>
        </p:blipFill>
        <p:spPr>
          <a:xfrm>
            <a:off x="8782" y="6927"/>
            <a:ext cx="9126436" cy="5146198"/>
          </a:xfrm>
          <a:prstGeom prst="rect">
            <a:avLst/>
          </a:prstGeom>
        </p:spPr>
      </p:pic>
      <p:sp>
        <p:nvSpPr>
          <p:cNvPr id="6" name="Title 5">
            <a:extLst>
              <a:ext uri="{FF2B5EF4-FFF2-40B4-BE49-F238E27FC236}">
                <a16:creationId xmlns:a16="http://schemas.microsoft.com/office/drawing/2014/main" id="{43A1A1A2-6CA6-FF09-1E53-4E73EC172AAA}"/>
              </a:ext>
            </a:extLst>
          </p:cNvPr>
          <p:cNvSpPr>
            <a:spLocks noGrp="1"/>
          </p:cNvSpPr>
          <p:nvPr>
            <p:ph type="title"/>
          </p:nvPr>
        </p:nvSpPr>
        <p:spPr>
          <a:xfrm>
            <a:off x="366200" y="289083"/>
            <a:ext cx="7484374" cy="922637"/>
          </a:xfrm>
        </p:spPr>
        <p:txBody>
          <a:bodyPr/>
          <a:lstStyle/>
          <a:p>
            <a:r>
              <a:rPr lang="en-US" sz="3000">
                <a:solidFill>
                  <a:srgbClr val="C6168D"/>
                </a:solidFill>
                <a:latin typeface="Verdana"/>
                <a:ea typeface="Verdana"/>
                <a:cs typeface="Verdana" panose="020B0604030504040204" pitchFamily="34" charset="0"/>
              </a:rPr>
              <a:t>Zion's Y Story</a:t>
            </a:r>
            <a:br>
              <a:rPr lang="en-US" sz="3000">
                <a:latin typeface="Verdana" panose="020B0604030504040204" pitchFamily="34" charset="0"/>
                <a:ea typeface="Verdana" panose="020B0604030504040204" pitchFamily="34" charset="0"/>
                <a:cs typeface="Verdana" panose="020B0604030504040204" pitchFamily="34" charset="0"/>
              </a:rPr>
            </a:br>
            <a:r>
              <a:rPr lang="en-US" sz="2400">
                <a:solidFill>
                  <a:srgbClr val="5C2E91"/>
                </a:solidFill>
                <a:latin typeface="Verdana"/>
                <a:ea typeface="Verdana"/>
                <a:cs typeface="Verdana" panose="020B0604030504040204" pitchFamily="34" charset="0"/>
              </a:rPr>
              <a:t>Here's What Matters</a:t>
            </a:r>
            <a:endParaRPr lang="en-US"/>
          </a:p>
        </p:txBody>
      </p:sp>
      <p:sp>
        <p:nvSpPr>
          <p:cNvPr id="5" name="TextBox 4">
            <a:extLst>
              <a:ext uri="{FF2B5EF4-FFF2-40B4-BE49-F238E27FC236}">
                <a16:creationId xmlns:a16="http://schemas.microsoft.com/office/drawing/2014/main" id="{FE9562FD-BE01-A2FA-1245-CD33982BFC53}"/>
              </a:ext>
            </a:extLst>
          </p:cNvPr>
          <p:cNvSpPr txBox="1"/>
          <p:nvPr/>
        </p:nvSpPr>
        <p:spPr>
          <a:xfrm>
            <a:off x="678090" y="1286052"/>
            <a:ext cx="6375809" cy="2431435"/>
          </a:xfrm>
          <a:prstGeom prst="rect">
            <a:avLst/>
          </a:prstGeom>
          <a:noFill/>
        </p:spPr>
        <p:txBody>
          <a:bodyPr wrap="square" lIns="91440" tIns="45720" rIns="91440" bIns="45720" rtlCol="0" anchor="t">
            <a:spAutoFit/>
          </a:bodyPr>
          <a:lstStyle/>
          <a:p>
            <a:pPr marL="285750" indent="-285750">
              <a:buFont typeface="Arial"/>
              <a:buChar char="•"/>
            </a:pPr>
            <a:r>
              <a:rPr lang="en-US" sz="1600" dirty="0">
                <a:solidFill>
                  <a:schemeClr val="tx2"/>
                </a:solidFill>
                <a:latin typeface="Verdana"/>
                <a:ea typeface="Verdana"/>
              </a:rPr>
              <a:t>I started</a:t>
            </a:r>
            <a:r>
              <a:rPr lang="en-US" sz="1600">
                <a:solidFill>
                  <a:schemeClr val="tx2"/>
                </a:solidFill>
                <a:latin typeface="Verdana"/>
                <a:ea typeface="ＭＳ Ｐゴシック"/>
              </a:rPr>
              <a:t>...</a:t>
            </a:r>
            <a:endParaRPr lang="en-US" sz="1600" dirty="0">
              <a:solidFill>
                <a:schemeClr val="tx2"/>
              </a:solidFill>
            </a:endParaRPr>
          </a:p>
          <a:p>
            <a:pPr marL="628015" lvl="1" indent="-285750">
              <a:buFont typeface="Courier New"/>
              <a:buChar char="o"/>
            </a:pPr>
            <a:r>
              <a:rPr lang="en-US" sz="1600" dirty="0">
                <a:solidFill>
                  <a:schemeClr val="tx2"/>
                </a:solidFill>
                <a:latin typeface="Verdana"/>
                <a:ea typeface="Verdana"/>
              </a:rPr>
              <a:t>Someone saw a problem </a:t>
            </a:r>
            <a:endParaRPr lang="en-US" sz="1600" dirty="0">
              <a:solidFill>
                <a:schemeClr val="tx2"/>
              </a:solidFill>
            </a:endParaRPr>
          </a:p>
          <a:p>
            <a:pPr marL="285750" indent="-285750">
              <a:buFont typeface="Arial" panose="020B0604020202020204" pitchFamily="34" charset="0"/>
              <a:buChar char="•"/>
            </a:pPr>
            <a:r>
              <a:rPr lang="en-US" sz="1600" dirty="0">
                <a:solidFill>
                  <a:schemeClr val="tx2"/>
                </a:solidFill>
                <a:latin typeface="Verdana"/>
                <a:ea typeface="Verdana"/>
              </a:rPr>
              <a:t>Someone gave me meaningful leadership</a:t>
            </a:r>
            <a:r>
              <a:rPr lang="en-US" sz="1600">
                <a:solidFill>
                  <a:schemeClr val="tx2"/>
                </a:solidFill>
                <a:latin typeface="Verdana"/>
                <a:ea typeface="Verdana"/>
              </a:rPr>
              <a:t>...</a:t>
            </a:r>
          </a:p>
          <a:p>
            <a:pPr marL="628015" lvl="1" indent="-285750">
              <a:buFont typeface="Courier New" panose="020B0604020202020204" pitchFamily="34" charset="0"/>
              <a:buChar char="o"/>
            </a:pPr>
            <a:r>
              <a:rPr lang="en-US" sz="1600" dirty="0">
                <a:solidFill>
                  <a:schemeClr val="tx2"/>
                </a:solidFill>
                <a:latin typeface="Verdana"/>
                <a:ea typeface="Verdana"/>
              </a:rPr>
              <a:t>I grew relationships and was invited into a community.</a:t>
            </a:r>
          </a:p>
          <a:p>
            <a:pPr marL="628015" lvl="1" indent="-285750">
              <a:buFont typeface="Courier New" panose="020B0604020202020204" pitchFamily="34" charset="0"/>
              <a:buChar char="o"/>
            </a:pPr>
            <a:r>
              <a:rPr lang="en-US" sz="1600" dirty="0">
                <a:solidFill>
                  <a:schemeClr val="tx2"/>
                </a:solidFill>
                <a:latin typeface="Verdana"/>
                <a:ea typeface="Verdana"/>
              </a:rPr>
              <a:t>It wasn't attendance, but a responsibility.</a:t>
            </a:r>
          </a:p>
          <a:p>
            <a:pPr marL="285750" indent="-285750">
              <a:buFont typeface="Arial" panose="020B0604020202020204" pitchFamily="34" charset="0"/>
              <a:buChar char="•"/>
            </a:pPr>
            <a:r>
              <a:rPr lang="en-US" sz="1600" dirty="0">
                <a:solidFill>
                  <a:schemeClr val="tx2"/>
                </a:solidFill>
                <a:latin typeface="Verdana"/>
                <a:ea typeface="Verdana"/>
              </a:rPr>
              <a:t>The trajectory of my life changed</a:t>
            </a:r>
            <a:r>
              <a:rPr lang="en-US" sz="1600">
                <a:solidFill>
                  <a:schemeClr val="tx2"/>
                </a:solidFill>
                <a:latin typeface="Verdana"/>
                <a:ea typeface="Verdana"/>
              </a:rPr>
              <a:t>...</a:t>
            </a:r>
            <a:endParaRPr lang="en-US" sz="1600" dirty="0">
              <a:solidFill>
                <a:schemeClr val="tx2"/>
              </a:solidFill>
              <a:ea typeface="Verdana"/>
            </a:endParaRPr>
          </a:p>
          <a:p>
            <a:pPr marL="628015" lvl="1" indent="-285750">
              <a:buFont typeface="Courier New" panose="020B0604020202020204" pitchFamily="34" charset="0"/>
              <a:buChar char="o"/>
            </a:pPr>
            <a:r>
              <a:rPr lang="en-US" sz="1600" dirty="0">
                <a:solidFill>
                  <a:schemeClr val="tx2"/>
                </a:solidFill>
                <a:latin typeface="Verdana"/>
                <a:ea typeface="Verdana"/>
              </a:rPr>
              <a:t>I found a purpose</a:t>
            </a:r>
          </a:p>
          <a:p>
            <a:pPr marL="285750" indent="-285750">
              <a:buFont typeface="Arial" panose="020B0604020202020204" pitchFamily="34" charset="0"/>
              <a:buChar char="•"/>
            </a:pPr>
            <a:endParaRPr lang="en-US" dirty="0">
              <a:solidFill>
                <a:schemeClr val="tx2"/>
              </a:solidFill>
              <a:ea typeface="Verdana"/>
            </a:endParaRPr>
          </a:p>
        </p:txBody>
      </p:sp>
      <p:graphicFrame>
        <p:nvGraphicFramePr>
          <p:cNvPr id="347" name="Diagram 346">
            <a:extLst>
              <a:ext uri="{FF2B5EF4-FFF2-40B4-BE49-F238E27FC236}">
                <a16:creationId xmlns:a16="http://schemas.microsoft.com/office/drawing/2014/main" id="{5EF96DBB-F8C7-6EC7-B681-3B523DFBA834}"/>
              </a:ext>
            </a:extLst>
          </p:cNvPr>
          <p:cNvGraphicFramePr/>
          <p:nvPr>
            <p:extLst>
              <p:ext uri="{D42A27DB-BD31-4B8C-83A1-F6EECF244321}">
                <p14:modId xmlns:p14="http://schemas.microsoft.com/office/powerpoint/2010/main" val="2592212423"/>
              </p:ext>
            </p:extLst>
          </p:nvPr>
        </p:nvGraphicFramePr>
        <p:xfrm>
          <a:off x="681315" y="2219363"/>
          <a:ext cx="4572000" cy="365888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683" name="Picture 682">
            <a:extLst>
              <a:ext uri="{FF2B5EF4-FFF2-40B4-BE49-F238E27FC236}">
                <a16:creationId xmlns:a16="http://schemas.microsoft.com/office/drawing/2014/main" id="{E317E2F2-55F9-D553-E550-D5BE8C53974B}"/>
              </a:ext>
            </a:extLst>
          </p:cNvPr>
          <p:cNvPicPr>
            <a:picLocks noChangeAspect="1"/>
          </p:cNvPicPr>
          <p:nvPr/>
        </p:nvPicPr>
        <p:blipFill>
          <a:blip r:embed="rId9"/>
          <a:stretch>
            <a:fillRect/>
          </a:stretch>
        </p:blipFill>
        <p:spPr>
          <a:xfrm>
            <a:off x="6042991" y="884848"/>
            <a:ext cx="2843431" cy="2141687"/>
          </a:xfrm>
          <a:prstGeom prst="roundRect">
            <a:avLst>
              <a:gd name="adj" fmla="val 16667"/>
            </a:avLst>
          </a:prstGeom>
          <a:ln>
            <a:noFill/>
          </a:ln>
          <a:effectLst/>
          <a:scene3d>
            <a:camera prst="orthographicFront"/>
            <a:lightRig rig="contrasting" dir="t">
              <a:rot lat="0" lon="0" rev="4200000"/>
            </a:lightRig>
          </a:scene3d>
          <a:sp3d prstMaterial="plastic">
            <a:contourClr>
              <a:srgbClr val="969696"/>
            </a:contourClr>
          </a:sp3d>
        </p:spPr>
      </p:pic>
      <p:sp>
        <p:nvSpPr>
          <p:cNvPr id="684" name="TextBox 683">
            <a:extLst>
              <a:ext uri="{FF2B5EF4-FFF2-40B4-BE49-F238E27FC236}">
                <a16:creationId xmlns:a16="http://schemas.microsoft.com/office/drawing/2014/main" id="{54C9ABFA-6277-428E-780B-FB2CCD66BBFD}"/>
              </a:ext>
            </a:extLst>
          </p:cNvPr>
          <p:cNvSpPr txBox="1"/>
          <p:nvPr/>
        </p:nvSpPr>
        <p:spPr>
          <a:xfrm>
            <a:off x="6376405" y="3405684"/>
            <a:ext cx="257634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tx2"/>
                </a:solidFill>
                <a:latin typeface="Verdana"/>
                <a:ea typeface="Verdana"/>
              </a:rPr>
              <a:t>How does my story relate to our YMCA?</a:t>
            </a:r>
            <a:endParaRPr lang="en-US">
              <a:solidFill>
                <a:schemeClr val="tx2"/>
              </a:solidFill>
              <a:ea typeface="Verdana"/>
            </a:endParaRPr>
          </a:p>
        </p:txBody>
      </p:sp>
    </p:spTree>
    <p:extLst>
      <p:ext uri="{BB962C8B-B14F-4D97-AF65-F5344CB8AC3E}">
        <p14:creationId xmlns:p14="http://schemas.microsoft.com/office/powerpoint/2010/main" val="29566367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CD5DE-4CFF-B3E1-B691-7EB37C9DAAC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C868FE2-1B63-6B3E-E8AD-71188BD7A0A6}"/>
              </a:ext>
            </a:extLst>
          </p:cNvPr>
          <p:cNvPicPr>
            <a:picLocks noChangeAspect="1"/>
          </p:cNvPicPr>
          <p:nvPr/>
        </p:nvPicPr>
        <p:blipFill>
          <a:blip r:embed="rId3"/>
          <a:srcRect/>
          <a:stretch/>
        </p:blipFill>
        <p:spPr>
          <a:xfrm>
            <a:off x="4763" y="2680"/>
            <a:ext cx="9139235" cy="5140820"/>
          </a:xfrm>
          <a:prstGeom prst="rect">
            <a:avLst/>
          </a:prstGeom>
        </p:spPr>
      </p:pic>
      <p:sp>
        <p:nvSpPr>
          <p:cNvPr id="7" name="Title 5">
            <a:extLst>
              <a:ext uri="{FF2B5EF4-FFF2-40B4-BE49-F238E27FC236}">
                <a16:creationId xmlns:a16="http://schemas.microsoft.com/office/drawing/2014/main" id="{5167D8CF-C382-26DD-73A0-ABF01DFB6E50}"/>
              </a:ext>
            </a:extLst>
          </p:cNvPr>
          <p:cNvSpPr txBox="1">
            <a:spLocks/>
          </p:cNvSpPr>
          <p:nvPr/>
        </p:nvSpPr>
        <p:spPr bwMode="black">
          <a:xfrm>
            <a:off x="1648054" y="1934577"/>
            <a:ext cx="7269934" cy="24153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4800" kern="0" dirty="0">
                <a:ea typeface="ＭＳ Ｐゴシック"/>
                <a:cs typeface="+mj-lt"/>
              </a:rPr>
              <a:t>It started with a 22-year-old!</a:t>
            </a:r>
          </a:p>
        </p:txBody>
      </p:sp>
    </p:spTree>
    <p:extLst>
      <p:ext uri="{BB962C8B-B14F-4D97-AF65-F5344CB8AC3E}">
        <p14:creationId xmlns:p14="http://schemas.microsoft.com/office/powerpoint/2010/main" val="29571637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E2110-A968-F1D9-2188-226F727951B7}"/>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C70FD917-8754-5C63-A220-A0C71D602E0F}"/>
              </a:ext>
            </a:extLst>
          </p:cNvPr>
          <p:cNvPicPr>
            <a:picLocks noChangeAspect="1"/>
          </p:cNvPicPr>
          <p:nvPr/>
        </p:nvPicPr>
        <p:blipFill>
          <a:blip r:embed="rId3"/>
          <a:srcRect/>
          <a:stretch/>
        </p:blipFill>
        <p:spPr>
          <a:xfrm>
            <a:off x="4761" y="2678"/>
            <a:ext cx="9134474" cy="5138141"/>
          </a:xfrm>
          <a:prstGeom prst="rect">
            <a:avLst/>
          </a:prstGeom>
        </p:spPr>
      </p:pic>
      <p:sp>
        <p:nvSpPr>
          <p:cNvPr id="6" name="Title 5">
            <a:extLst>
              <a:ext uri="{FF2B5EF4-FFF2-40B4-BE49-F238E27FC236}">
                <a16:creationId xmlns:a16="http://schemas.microsoft.com/office/drawing/2014/main" id="{D2A64CA0-DE78-A0BC-E68B-B6167B30659A}"/>
              </a:ext>
            </a:extLst>
          </p:cNvPr>
          <p:cNvSpPr>
            <a:spLocks noGrp="1"/>
          </p:cNvSpPr>
          <p:nvPr>
            <p:ph type="title"/>
          </p:nvPr>
        </p:nvSpPr>
        <p:spPr>
          <a:xfrm>
            <a:off x="366200" y="289083"/>
            <a:ext cx="7484374" cy="922637"/>
          </a:xfrm>
        </p:spPr>
        <p:txBody>
          <a:bodyPr/>
          <a:lstStyle/>
          <a:p>
            <a:r>
              <a:rPr lang="en-US" sz="3000" dirty="0">
                <a:solidFill>
                  <a:srgbClr val="C6168D"/>
                </a:solidFill>
                <a:latin typeface="Verdana"/>
                <a:ea typeface="Verdana"/>
                <a:cs typeface="Verdana" panose="020B0604030504040204" pitchFamily="34" charset="0"/>
              </a:rPr>
              <a:t>Y-History</a:t>
            </a:r>
            <a:br>
              <a:rPr lang="en-US" sz="3000" dirty="0">
                <a:latin typeface="Verdana" panose="020B0604030504040204" pitchFamily="34" charset="0"/>
                <a:ea typeface="Verdana" panose="020B0604030504040204" pitchFamily="34" charset="0"/>
                <a:cs typeface="Verdana" panose="020B0604030504040204" pitchFamily="34" charset="0"/>
              </a:rPr>
            </a:br>
            <a:r>
              <a:rPr lang="en-US" sz="1800" dirty="0">
                <a:solidFill>
                  <a:srgbClr val="5C2E91"/>
                </a:solidFill>
                <a:latin typeface="Verdana"/>
                <a:ea typeface="Verdana"/>
                <a:cs typeface="Verdana" panose="020B0604030504040204" pitchFamily="34" charset="0"/>
              </a:rPr>
              <a:t>A young person founded the YMCA</a:t>
            </a:r>
            <a:endParaRPr lang="en-US" sz="2000" b="0" dirty="0">
              <a:solidFill>
                <a:srgbClr val="5C2E91"/>
              </a:solidFill>
              <a:latin typeface="Verdana"/>
              <a:ea typeface="Verdana"/>
              <a:cs typeface="Verdana" panose="020B0604030504040204" pitchFamily="34" charset="0"/>
            </a:endParaRPr>
          </a:p>
        </p:txBody>
      </p:sp>
      <p:sp>
        <p:nvSpPr>
          <p:cNvPr id="5" name="TextBox 4">
            <a:extLst>
              <a:ext uri="{FF2B5EF4-FFF2-40B4-BE49-F238E27FC236}">
                <a16:creationId xmlns:a16="http://schemas.microsoft.com/office/drawing/2014/main" id="{C41E2B6F-E8A3-70F6-8416-49C63F6546F3}"/>
              </a:ext>
            </a:extLst>
          </p:cNvPr>
          <p:cNvSpPr txBox="1"/>
          <p:nvPr/>
        </p:nvSpPr>
        <p:spPr>
          <a:xfrm>
            <a:off x="555627" y="2286177"/>
            <a:ext cx="4264852" cy="2031325"/>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dirty="0">
                <a:solidFill>
                  <a:schemeClr val="tx2"/>
                </a:solidFill>
                <a:latin typeface="Verdana"/>
                <a:ea typeface="Verdana"/>
                <a:cs typeface="Verdana" panose="020B0604030504040204" pitchFamily="34" charset="0"/>
              </a:rPr>
              <a:t>Created to serve as a safe-haven for young people.</a:t>
            </a:r>
          </a:p>
          <a:p>
            <a:pPr marL="285750" indent="-285750">
              <a:buFont typeface="Arial" panose="020B0604020202020204" pitchFamily="34" charset="0"/>
              <a:buChar char="•"/>
            </a:pPr>
            <a:r>
              <a:rPr lang="en-US" dirty="0">
                <a:solidFill>
                  <a:schemeClr val="tx2"/>
                </a:solidFill>
                <a:latin typeface="Verdana"/>
                <a:ea typeface="Verdana"/>
                <a:cs typeface="Verdana" panose="020B0604030504040204" pitchFamily="34" charset="0"/>
              </a:rPr>
              <a:t>Counseling, personal support, prayer meetings.</a:t>
            </a:r>
          </a:p>
          <a:p>
            <a:endParaRPr lang="en-US" b="1" dirty="0">
              <a:solidFill>
                <a:schemeClr val="tx2"/>
              </a:solidFill>
              <a:latin typeface="Verdana"/>
              <a:ea typeface="Verdana"/>
            </a:endParaRPr>
          </a:p>
          <a:p>
            <a:r>
              <a:rPr lang="en-US" b="1" dirty="0">
                <a:solidFill>
                  <a:srgbClr val="5C2E91"/>
                </a:solidFill>
                <a:latin typeface="Verdana"/>
                <a:ea typeface="Verdana"/>
              </a:rPr>
              <a:t>What if George Williams walked into your YMCA today?</a:t>
            </a:r>
          </a:p>
        </p:txBody>
      </p:sp>
      <p:sp>
        <p:nvSpPr>
          <p:cNvPr id="8" name="Title 5">
            <a:extLst>
              <a:ext uri="{FF2B5EF4-FFF2-40B4-BE49-F238E27FC236}">
                <a16:creationId xmlns:a16="http://schemas.microsoft.com/office/drawing/2014/main" id="{23339101-82F6-4257-6849-6BCCC58B07C3}"/>
              </a:ext>
            </a:extLst>
          </p:cNvPr>
          <p:cNvSpPr txBox="1">
            <a:spLocks/>
          </p:cNvSpPr>
          <p:nvPr/>
        </p:nvSpPr>
        <p:spPr bwMode="black">
          <a:xfrm>
            <a:off x="366200" y="1287630"/>
            <a:ext cx="5637035" cy="922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800" b="0" cap="none" dirty="0">
                <a:solidFill>
                  <a:schemeClr val="tx2"/>
                </a:solidFill>
                <a:latin typeface="Verdana"/>
                <a:ea typeface="Verdana"/>
                <a:cs typeface="Verdana" panose="020B0604030504040204" pitchFamily="34" charset="0"/>
              </a:rPr>
              <a:t>George Williams in London, England in 1844 saw a problem affecting young people around him and decided to something about it.</a:t>
            </a:r>
            <a:endParaRPr lang="en-US" sz="1800" b="0" kern="0" dirty="0">
              <a:solidFill>
                <a:schemeClr val="tx2"/>
              </a:solidFill>
              <a:latin typeface="Verdana"/>
              <a:ea typeface="Verdana"/>
              <a:cs typeface="Verdana" panose="020B0604030504040204" pitchFamily="34" charset="0"/>
            </a:endParaRPr>
          </a:p>
        </p:txBody>
      </p:sp>
      <p:pic>
        <p:nvPicPr>
          <p:cNvPr id="2" name="Picture 1">
            <a:extLst>
              <a:ext uri="{FF2B5EF4-FFF2-40B4-BE49-F238E27FC236}">
                <a16:creationId xmlns:a16="http://schemas.microsoft.com/office/drawing/2014/main" id="{D6367CE9-A2CB-70B5-7918-4E0ADAF8F237}"/>
              </a:ext>
            </a:extLst>
          </p:cNvPr>
          <p:cNvPicPr>
            <a:picLocks noChangeAspect="1"/>
          </p:cNvPicPr>
          <p:nvPr/>
        </p:nvPicPr>
        <p:blipFill>
          <a:blip r:embed="rId4"/>
          <a:stretch>
            <a:fillRect/>
          </a:stretch>
        </p:blipFill>
        <p:spPr>
          <a:xfrm>
            <a:off x="6003235" y="507757"/>
            <a:ext cx="2807617" cy="3405020"/>
          </a:xfrm>
          <a:prstGeom prst="roundRect">
            <a:avLst>
              <a:gd name="adj" fmla="val 16667"/>
            </a:avLst>
          </a:prstGeom>
          <a:ln>
            <a:noFill/>
          </a:ln>
          <a:effectLst/>
          <a:scene3d>
            <a:camera prst="orthographicFront"/>
            <a:lightRig rig="contrasting" dir="t">
              <a:rot lat="0" lon="0" rev="4200000"/>
            </a:lightRig>
          </a:scene3d>
          <a:sp3d prstMaterial="plastic">
            <a:contourClr>
              <a:srgbClr val="969696"/>
            </a:contourClr>
          </a:sp3d>
        </p:spPr>
      </p:pic>
    </p:spTree>
    <p:extLst>
      <p:ext uri="{BB962C8B-B14F-4D97-AF65-F5344CB8AC3E}">
        <p14:creationId xmlns:p14="http://schemas.microsoft.com/office/powerpoint/2010/main" val="29553665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1BDCF-0144-996F-558D-20686641DFB9}"/>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1BD34D89-6431-C32E-998B-EDA976215DD5}"/>
              </a:ext>
            </a:extLst>
          </p:cNvPr>
          <p:cNvPicPr>
            <a:picLocks noChangeAspect="1"/>
          </p:cNvPicPr>
          <p:nvPr/>
        </p:nvPicPr>
        <p:blipFill>
          <a:blip r:embed="rId3"/>
          <a:srcRect/>
          <a:stretch/>
        </p:blipFill>
        <p:spPr>
          <a:xfrm>
            <a:off x="4761" y="2678"/>
            <a:ext cx="9134474" cy="5138141"/>
          </a:xfrm>
          <a:prstGeom prst="rect">
            <a:avLst/>
          </a:prstGeom>
        </p:spPr>
      </p:pic>
      <p:sp>
        <p:nvSpPr>
          <p:cNvPr id="6" name="Title 5">
            <a:extLst>
              <a:ext uri="{FF2B5EF4-FFF2-40B4-BE49-F238E27FC236}">
                <a16:creationId xmlns:a16="http://schemas.microsoft.com/office/drawing/2014/main" id="{E64FF223-BE6D-8778-DC61-25E26579BDFD}"/>
              </a:ext>
            </a:extLst>
          </p:cNvPr>
          <p:cNvSpPr>
            <a:spLocks noGrp="1"/>
          </p:cNvSpPr>
          <p:nvPr>
            <p:ph type="title"/>
          </p:nvPr>
        </p:nvSpPr>
        <p:spPr>
          <a:xfrm>
            <a:off x="366200" y="289083"/>
            <a:ext cx="7484374" cy="922637"/>
          </a:xfrm>
        </p:spPr>
        <p:txBody>
          <a:bodyPr/>
          <a:lstStyle/>
          <a:p>
            <a:r>
              <a:rPr lang="en-US" sz="3000" dirty="0">
                <a:solidFill>
                  <a:srgbClr val="C6168D"/>
                </a:solidFill>
                <a:latin typeface="Verdana"/>
                <a:ea typeface="Verdana"/>
                <a:cs typeface="Verdana" panose="020B0604030504040204" pitchFamily="34" charset="0"/>
              </a:rPr>
              <a:t>Y-History</a:t>
            </a:r>
            <a:br>
              <a:rPr lang="en-US" sz="3000" dirty="0">
                <a:latin typeface="Verdana" panose="020B0604030504040204" pitchFamily="34" charset="0"/>
                <a:ea typeface="Verdana" panose="020B0604030504040204" pitchFamily="34" charset="0"/>
                <a:cs typeface="Verdana" panose="020B0604030504040204" pitchFamily="34" charset="0"/>
              </a:rPr>
            </a:br>
            <a:r>
              <a:rPr lang="en-US" sz="1800" dirty="0">
                <a:solidFill>
                  <a:srgbClr val="5C2E91"/>
                </a:solidFill>
                <a:latin typeface="Verdana"/>
                <a:ea typeface="Verdana"/>
                <a:cs typeface="Verdana" panose="020B0604030504040204" pitchFamily="34" charset="0"/>
              </a:rPr>
              <a:t>Young people built a movement</a:t>
            </a:r>
            <a:endParaRPr lang="en-US" sz="2000" b="0" dirty="0">
              <a:solidFill>
                <a:srgbClr val="5C2E91"/>
              </a:solidFill>
              <a:latin typeface="Verdana"/>
              <a:ea typeface="Verdana"/>
              <a:cs typeface="Verdana" panose="020B0604030504040204" pitchFamily="34" charset="0"/>
            </a:endParaRPr>
          </a:p>
        </p:txBody>
      </p:sp>
      <p:sp>
        <p:nvSpPr>
          <p:cNvPr id="5" name="TextBox 4">
            <a:extLst>
              <a:ext uri="{FF2B5EF4-FFF2-40B4-BE49-F238E27FC236}">
                <a16:creationId xmlns:a16="http://schemas.microsoft.com/office/drawing/2014/main" id="{15591706-37E9-92D7-7212-EC4F25B2F505}"/>
              </a:ext>
            </a:extLst>
          </p:cNvPr>
          <p:cNvSpPr txBox="1"/>
          <p:nvPr/>
        </p:nvSpPr>
        <p:spPr>
          <a:xfrm>
            <a:off x="563675" y="2076895"/>
            <a:ext cx="6375809" cy="2031325"/>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dirty="0">
                <a:solidFill>
                  <a:schemeClr val="tx2"/>
                </a:solidFill>
                <a:latin typeface="Verdana"/>
                <a:ea typeface="Verdana"/>
                <a:cs typeface="Verdana" panose="020B0604030504040204" pitchFamily="34" charset="0"/>
              </a:rPr>
              <a:t>The first ever WORLD YMCA conference took place in Paris, France in 1855</a:t>
            </a:r>
          </a:p>
          <a:p>
            <a:pPr marL="285750" indent="-285750">
              <a:buFont typeface="Arial" panose="020B0604020202020204" pitchFamily="34" charset="0"/>
              <a:buChar char="•"/>
            </a:pPr>
            <a:r>
              <a:rPr lang="en-US" dirty="0">
                <a:solidFill>
                  <a:schemeClr val="tx2"/>
                </a:solidFill>
                <a:latin typeface="Verdana"/>
                <a:ea typeface="Verdana"/>
                <a:cs typeface="Verdana" panose="020B0604030504040204" pitchFamily="34" charset="0"/>
              </a:rPr>
              <a:t>99 devoted delegates gathered from 9 different countries</a:t>
            </a:r>
          </a:p>
          <a:p>
            <a:pPr marL="285750" indent="-285750">
              <a:buFont typeface="Arial" panose="020B0604020202020204" pitchFamily="34" charset="0"/>
              <a:buChar char="•"/>
            </a:pPr>
            <a:r>
              <a:rPr lang="en-US" dirty="0">
                <a:solidFill>
                  <a:schemeClr val="tx2"/>
                </a:solidFill>
                <a:latin typeface="Verdana"/>
                <a:ea typeface="Verdana"/>
              </a:rPr>
              <a:t>All under 25 years old</a:t>
            </a:r>
          </a:p>
          <a:p>
            <a:endParaRPr lang="en-US" dirty="0">
              <a:solidFill>
                <a:schemeClr val="tx2"/>
              </a:solidFill>
              <a:latin typeface="Verdana"/>
              <a:ea typeface="Verdana"/>
            </a:endParaRPr>
          </a:p>
          <a:p>
            <a:r>
              <a:rPr lang="en-US" b="1" dirty="0">
                <a:solidFill>
                  <a:srgbClr val="7030A0"/>
                </a:solidFill>
                <a:latin typeface="Verdana"/>
                <a:ea typeface="Verdana"/>
              </a:rPr>
              <a:t>Youth weren't invited to the movement later.</a:t>
            </a:r>
            <a:endParaRPr lang="en-US" b="1" dirty="0">
              <a:solidFill>
                <a:srgbClr val="7030A0"/>
              </a:solidFill>
            </a:endParaRPr>
          </a:p>
        </p:txBody>
      </p:sp>
      <p:sp>
        <p:nvSpPr>
          <p:cNvPr id="8" name="Title 5">
            <a:extLst>
              <a:ext uri="{FF2B5EF4-FFF2-40B4-BE49-F238E27FC236}">
                <a16:creationId xmlns:a16="http://schemas.microsoft.com/office/drawing/2014/main" id="{9C2C0760-441E-E719-EE45-8394A912E94A}"/>
              </a:ext>
            </a:extLst>
          </p:cNvPr>
          <p:cNvSpPr txBox="1">
            <a:spLocks/>
          </p:cNvSpPr>
          <p:nvPr/>
        </p:nvSpPr>
        <p:spPr bwMode="black">
          <a:xfrm>
            <a:off x="366200" y="1281145"/>
            <a:ext cx="7484374" cy="922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800" b="0" cap="none" dirty="0">
                <a:solidFill>
                  <a:schemeClr val="tx2"/>
                </a:solidFill>
                <a:ea typeface="+mj-lt"/>
                <a:cs typeface="+mj-lt"/>
              </a:rPr>
              <a:t>What started in London, quickly became a </a:t>
            </a:r>
            <a:r>
              <a:rPr lang="en-US" sz="1800" cap="none" dirty="0">
                <a:solidFill>
                  <a:srgbClr val="C6168D"/>
                </a:solidFill>
                <a:ea typeface="+mj-lt"/>
                <a:cs typeface="+mj-lt"/>
              </a:rPr>
              <a:t>GLOBAL</a:t>
            </a:r>
            <a:r>
              <a:rPr lang="en-US" sz="1800" b="0" cap="none" dirty="0">
                <a:solidFill>
                  <a:schemeClr val="tx2"/>
                </a:solidFill>
                <a:ea typeface="+mj-lt"/>
                <a:cs typeface="+mj-lt"/>
              </a:rPr>
              <a:t> movement.</a:t>
            </a:r>
            <a:endParaRPr lang="en-US" b="0" dirty="0">
              <a:solidFill>
                <a:schemeClr val="tx2"/>
              </a:solidFill>
            </a:endParaRPr>
          </a:p>
          <a:p>
            <a:endParaRPr lang="en-US" sz="1800" b="0" cap="none" dirty="0">
              <a:solidFill>
                <a:schemeClr val="tx2"/>
              </a:solidFill>
              <a:latin typeface="Verdana"/>
              <a:ea typeface="Verdana"/>
              <a:cs typeface="Verdana" panose="020B0604030504040204" pitchFamily="34" charset="0"/>
            </a:endParaRPr>
          </a:p>
        </p:txBody>
      </p:sp>
    </p:spTree>
    <p:extLst>
      <p:ext uri="{BB962C8B-B14F-4D97-AF65-F5344CB8AC3E}">
        <p14:creationId xmlns:p14="http://schemas.microsoft.com/office/powerpoint/2010/main" val="38134849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7BECC6-A7A6-73E1-2EA8-A6FDE7D4215C}"/>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AE45512E-76A6-CAC9-45F4-644FC59847BB}"/>
              </a:ext>
            </a:extLst>
          </p:cNvPr>
          <p:cNvPicPr>
            <a:picLocks noChangeAspect="1"/>
          </p:cNvPicPr>
          <p:nvPr/>
        </p:nvPicPr>
        <p:blipFill>
          <a:blip r:embed="rId3"/>
          <a:srcRect/>
          <a:stretch/>
        </p:blipFill>
        <p:spPr>
          <a:xfrm>
            <a:off x="4761" y="2678"/>
            <a:ext cx="9134474" cy="5138141"/>
          </a:xfrm>
          <a:prstGeom prst="rect">
            <a:avLst/>
          </a:prstGeom>
        </p:spPr>
      </p:pic>
      <p:sp>
        <p:nvSpPr>
          <p:cNvPr id="6" name="Title 5">
            <a:extLst>
              <a:ext uri="{FF2B5EF4-FFF2-40B4-BE49-F238E27FC236}">
                <a16:creationId xmlns:a16="http://schemas.microsoft.com/office/drawing/2014/main" id="{37826DC9-FA50-54B3-4CA5-B86D003265FD}"/>
              </a:ext>
            </a:extLst>
          </p:cNvPr>
          <p:cNvSpPr>
            <a:spLocks noGrp="1"/>
          </p:cNvSpPr>
          <p:nvPr>
            <p:ph type="title"/>
          </p:nvPr>
        </p:nvSpPr>
        <p:spPr>
          <a:xfrm>
            <a:off x="366200" y="289083"/>
            <a:ext cx="7484374" cy="922637"/>
          </a:xfrm>
        </p:spPr>
        <p:txBody>
          <a:bodyPr/>
          <a:lstStyle/>
          <a:p>
            <a:r>
              <a:rPr lang="en-US" sz="3000" dirty="0">
                <a:solidFill>
                  <a:srgbClr val="C6168D"/>
                </a:solidFill>
                <a:latin typeface="Verdana"/>
                <a:ea typeface="Verdana"/>
                <a:cs typeface="Verdana" panose="020B0604030504040204" pitchFamily="34" charset="0"/>
              </a:rPr>
              <a:t>Y-History</a:t>
            </a:r>
            <a:br>
              <a:rPr lang="en-US" sz="3000" dirty="0">
                <a:latin typeface="Verdana" panose="020B0604030504040204" pitchFamily="34" charset="0"/>
                <a:ea typeface="Verdana" panose="020B0604030504040204" pitchFamily="34" charset="0"/>
                <a:cs typeface="Verdana" panose="020B0604030504040204" pitchFamily="34" charset="0"/>
              </a:rPr>
            </a:br>
            <a:r>
              <a:rPr lang="en-US" sz="1800" dirty="0">
                <a:solidFill>
                  <a:srgbClr val="5C2E91"/>
                </a:solidFill>
                <a:latin typeface="Verdana"/>
                <a:ea typeface="Verdana"/>
                <a:cs typeface="Verdana" panose="020B0604030504040204" pitchFamily="34" charset="0"/>
              </a:rPr>
              <a:t>So... What changed?</a:t>
            </a:r>
            <a:endParaRPr lang="en-US" sz="2000" b="0" dirty="0">
              <a:solidFill>
                <a:srgbClr val="5C2E91"/>
              </a:solidFill>
              <a:latin typeface="Verdana"/>
              <a:ea typeface="Verdana"/>
              <a:cs typeface="Verdana" panose="020B0604030504040204" pitchFamily="34" charset="0"/>
            </a:endParaRPr>
          </a:p>
        </p:txBody>
      </p:sp>
      <p:sp>
        <p:nvSpPr>
          <p:cNvPr id="8" name="Title 5">
            <a:extLst>
              <a:ext uri="{FF2B5EF4-FFF2-40B4-BE49-F238E27FC236}">
                <a16:creationId xmlns:a16="http://schemas.microsoft.com/office/drawing/2014/main" id="{7D366D1B-9343-B3DA-A483-4FBC8F81AF26}"/>
              </a:ext>
            </a:extLst>
          </p:cNvPr>
          <p:cNvSpPr txBox="1">
            <a:spLocks/>
          </p:cNvSpPr>
          <p:nvPr/>
        </p:nvSpPr>
        <p:spPr bwMode="black">
          <a:xfrm>
            <a:off x="366200" y="1287630"/>
            <a:ext cx="7484374" cy="922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endParaRPr lang="en-US" sz="1800" b="0" cap="none">
              <a:solidFill>
                <a:schemeClr val="tx2"/>
              </a:solidFill>
              <a:latin typeface="Verdana"/>
              <a:ea typeface="Verdana"/>
              <a:cs typeface="Verdana" panose="020B0604030504040204" pitchFamily="34" charset="0"/>
            </a:endParaRPr>
          </a:p>
        </p:txBody>
      </p:sp>
      <p:sp>
        <p:nvSpPr>
          <p:cNvPr id="3" name="Arrow: Right 2">
            <a:extLst>
              <a:ext uri="{FF2B5EF4-FFF2-40B4-BE49-F238E27FC236}">
                <a16:creationId xmlns:a16="http://schemas.microsoft.com/office/drawing/2014/main" id="{FAF46C84-9370-EF49-ECEE-6AA88DEB6171}"/>
              </a:ext>
            </a:extLst>
          </p:cNvPr>
          <p:cNvSpPr/>
          <p:nvPr/>
        </p:nvSpPr>
        <p:spPr bwMode="auto">
          <a:xfrm>
            <a:off x="3692196" y="2169550"/>
            <a:ext cx="1196081" cy="823138"/>
          </a:xfrm>
          <a:prstGeom prst="rightArrow">
            <a:avLst/>
          </a:prstGeom>
          <a:solidFill>
            <a:srgbClr val="5C2E91"/>
          </a:solidFill>
          <a:ln w="9525" cap="flat" cmpd="sng" algn="ctr">
            <a:solidFill>
              <a:srgbClr val="5C2E9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endParaRPr>
          </a:p>
        </p:txBody>
      </p:sp>
      <p:pic>
        <p:nvPicPr>
          <p:cNvPr id="9" name="Picture 8">
            <a:extLst>
              <a:ext uri="{FF2B5EF4-FFF2-40B4-BE49-F238E27FC236}">
                <a16:creationId xmlns:a16="http://schemas.microsoft.com/office/drawing/2014/main" id="{4CF370D8-D613-A146-30A4-8293D74DFF4D}"/>
              </a:ext>
            </a:extLst>
          </p:cNvPr>
          <p:cNvPicPr>
            <a:picLocks noChangeAspect="1"/>
          </p:cNvPicPr>
          <p:nvPr/>
        </p:nvPicPr>
        <p:blipFill>
          <a:blip r:embed="rId4"/>
          <a:stretch>
            <a:fillRect/>
          </a:stretch>
        </p:blipFill>
        <p:spPr>
          <a:xfrm>
            <a:off x="979701" y="1287630"/>
            <a:ext cx="2128155" cy="2932362"/>
          </a:xfrm>
          <a:prstGeom prst="roundRect">
            <a:avLst>
              <a:gd name="adj" fmla="val 16667"/>
            </a:avLst>
          </a:prstGeom>
          <a:ln>
            <a:noFill/>
          </a:ln>
          <a:effectLst/>
          <a:scene3d>
            <a:camera prst="orthographicFront"/>
            <a:lightRig rig="contrasting" dir="t">
              <a:rot lat="0" lon="0" rev="4200000"/>
            </a:lightRig>
          </a:scene3d>
          <a:sp3d prstMaterial="plastic">
            <a:contourClr>
              <a:srgbClr val="969696"/>
            </a:contourClr>
          </a:sp3d>
        </p:spPr>
      </p:pic>
      <p:pic>
        <p:nvPicPr>
          <p:cNvPr id="7" name="Picture 6">
            <a:extLst>
              <a:ext uri="{FF2B5EF4-FFF2-40B4-BE49-F238E27FC236}">
                <a16:creationId xmlns:a16="http://schemas.microsoft.com/office/drawing/2014/main" id="{54069DB9-EB69-5963-C435-4B5AE2F535D1}"/>
              </a:ext>
            </a:extLst>
          </p:cNvPr>
          <p:cNvPicPr>
            <a:picLocks noChangeAspect="1"/>
          </p:cNvPicPr>
          <p:nvPr/>
        </p:nvPicPr>
        <p:blipFill>
          <a:blip r:embed="rId5"/>
          <a:stretch>
            <a:fillRect/>
          </a:stretch>
        </p:blipFill>
        <p:spPr>
          <a:xfrm>
            <a:off x="5301783" y="1510538"/>
            <a:ext cx="3476017" cy="2172511"/>
          </a:xfrm>
          <a:prstGeom prst="roundRect">
            <a:avLst>
              <a:gd name="adj" fmla="val 16667"/>
            </a:avLst>
          </a:prstGeom>
          <a:ln>
            <a:noFill/>
          </a:ln>
          <a:effectLst/>
          <a:scene3d>
            <a:camera prst="orthographicFront"/>
            <a:lightRig rig="contrasting" dir="t">
              <a:rot lat="0" lon="0" rev="4200000"/>
            </a:lightRig>
          </a:scene3d>
          <a:sp3d prstMaterial="plastic">
            <a:contourClr>
              <a:srgbClr val="969696"/>
            </a:contourClr>
          </a:sp3d>
        </p:spPr>
      </p:pic>
    </p:spTree>
    <p:extLst>
      <p:ext uri="{BB962C8B-B14F-4D97-AF65-F5344CB8AC3E}">
        <p14:creationId xmlns:p14="http://schemas.microsoft.com/office/powerpoint/2010/main" val="4067385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49C53-E6FF-B323-83E0-0D1350201F28}"/>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0061F8D7-3667-6F28-5A42-24F364FBE231}"/>
              </a:ext>
            </a:extLst>
          </p:cNvPr>
          <p:cNvPicPr>
            <a:picLocks noChangeAspect="1"/>
          </p:cNvPicPr>
          <p:nvPr/>
        </p:nvPicPr>
        <p:blipFill>
          <a:blip r:embed="rId3"/>
          <a:srcRect/>
          <a:stretch/>
        </p:blipFill>
        <p:spPr>
          <a:xfrm>
            <a:off x="4761" y="2678"/>
            <a:ext cx="9134474" cy="5138141"/>
          </a:xfrm>
          <a:prstGeom prst="rect">
            <a:avLst/>
          </a:prstGeom>
        </p:spPr>
      </p:pic>
      <p:sp>
        <p:nvSpPr>
          <p:cNvPr id="6" name="Title 5">
            <a:extLst>
              <a:ext uri="{FF2B5EF4-FFF2-40B4-BE49-F238E27FC236}">
                <a16:creationId xmlns:a16="http://schemas.microsoft.com/office/drawing/2014/main" id="{6CE021AC-2292-C93D-09C0-74581A0A7A02}"/>
              </a:ext>
            </a:extLst>
          </p:cNvPr>
          <p:cNvSpPr>
            <a:spLocks noGrp="1"/>
          </p:cNvSpPr>
          <p:nvPr>
            <p:ph type="title"/>
          </p:nvPr>
        </p:nvSpPr>
        <p:spPr>
          <a:xfrm>
            <a:off x="366200" y="289083"/>
            <a:ext cx="7484374" cy="922637"/>
          </a:xfrm>
        </p:spPr>
        <p:txBody>
          <a:bodyPr/>
          <a:lstStyle/>
          <a:p>
            <a:r>
              <a:rPr lang="en-US" sz="3000" dirty="0">
                <a:solidFill>
                  <a:srgbClr val="C6168D"/>
                </a:solidFill>
                <a:latin typeface="Verdana"/>
                <a:ea typeface="Verdana"/>
                <a:cs typeface="Verdana" panose="020B0604030504040204" pitchFamily="34" charset="0"/>
              </a:rPr>
              <a:t>Y-History</a:t>
            </a:r>
            <a:br>
              <a:rPr lang="en-US" sz="3000" dirty="0">
                <a:latin typeface="Verdana" panose="020B0604030504040204" pitchFamily="34" charset="0"/>
                <a:ea typeface="Verdana" panose="020B0604030504040204" pitchFamily="34" charset="0"/>
                <a:cs typeface="Verdana" panose="020B0604030504040204" pitchFamily="34" charset="0"/>
              </a:rPr>
            </a:br>
            <a:r>
              <a:rPr lang="en-US" sz="1800" dirty="0">
                <a:solidFill>
                  <a:srgbClr val="5C2E91"/>
                </a:solidFill>
                <a:ea typeface="Verdana"/>
              </a:rPr>
              <a:t>Where are we heading?</a:t>
            </a:r>
            <a:endParaRPr lang="en-US" sz="2500" dirty="0">
              <a:solidFill>
                <a:srgbClr val="5C2E91"/>
              </a:solidFill>
              <a:ea typeface="Verdana"/>
            </a:endParaRPr>
          </a:p>
        </p:txBody>
      </p:sp>
      <p:sp>
        <p:nvSpPr>
          <p:cNvPr id="5" name="TextBox 4">
            <a:extLst>
              <a:ext uri="{FF2B5EF4-FFF2-40B4-BE49-F238E27FC236}">
                <a16:creationId xmlns:a16="http://schemas.microsoft.com/office/drawing/2014/main" id="{F07E7D1E-308F-9FFA-ADA5-254FFF4DB55F}"/>
              </a:ext>
            </a:extLst>
          </p:cNvPr>
          <p:cNvSpPr txBox="1"/>
          <p:nvPr/>
        </p:nvSpPr>
        <p:spPr>
          <a:xfrm>
            <a:off x="555626" y="2286177"/>
            <a:ext cx="6375809" cy="1754326"/>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dirty="0">
                <a:solidFill>
                  <a:schemeClr val="tx2"/>
                </a:solidFill>
                <a:latin typeface="Verdana"/>
                <a:ea typeface="Verdana"/>
                <a:cs typeface="Verdana" panose="020B0604030504040204" pitchFamily="34" charset="0"/>
              </a:rPr>
              <a:t>And what would happen if we changed that?</a:t>
            </a:r>
          </a:p>
          <a:p>
            <a:pPr marL="285750" indent="-285750">
              <a:buFont typeface="Arial" panose="020B0604020202020204" pitchFamily="34" charset="0"/>
              <a:buChar char="•"/>
            </a:pPr>
            <a:r>
              <a:rPr lang="en-US" dirty="0">
                <a:solidFill>
                  <a:schemeClr val="tx2"/>
                </a:solidFill>
                <a:latin typeface="Verdana"/>
                <a:ea typeface="Verdana"/>
                <a:cs typeface="Verdana" panose="020B0604030504040204" pitchFamily="34" charset="0"/>
              </a:rPr>
              <a:t>The question isn't how we get young people involved. </a:t>
            </a:r>
            <a:r>
              <a:rPr lang="en-US" dirty="0">
                <a:solidFill>
                  <a:schemeClr val="tx2"/>
                </a:solidFill>
                <a:latin typeface="Verdana"/>
                <a:ea typeface="Verdana"/>
              </a:rPr>
              <a:t>The question is</a:t>
            </a:r>
            <a:r>
              <a:rPr lang="en-US">
                <a:solidFill>
                  <a:schemeClr val="tx2"/>
                </a:solidFill>
                <a:latin typeface="Verdana"/>
                <a:ea typeface="Verdana"/>
              </a:rPr>
              <a:t>:</a:t>
            </a:r>
            <a:endParaRPr lang="en-US" dirty="0">
              <a:solidFill>
                <a:schemeClr val="tx2"/>
              </a:solidFill>
              <a:latin typeface="Verdana"/>
              <a:ea typeface="Verdana"/>
            </a:endParaRPr>
          </a:p>
          <a:p>
            <a:endParaRPr lang="en-US" b="1" dirty="0">
              <a:solidFill>
                <a:schemeClr val="tx2"/>
              </a:solidFill>
              <a:latin typeface="Verdana"/>
              <a:ea typeface="Verdana"/>
            </a:endParaRPr>
          </a:p>
          <a:p>
            <a:r>
              <a:rPr lang="en-US" b="1" dirty="0">
                <a:solidFill>
                  <a:schemeClr val="accent3"/>
                </a:solidFill>
                <a:latin typeface="Verdana"/>
                <a:ea typeface="Verdana"/>
              </a:rPr>
              <a:t>How do we give young people ownership again?</a:t>
            </a:r>
          </a:p>
        </p:txBody>
      </p:sp>
      <p:sp>
        <p:nvSpPr>
          <p:cNvPr id="8" name="Title 5">
            <a:extLst>
              <a:ext uri="{FF2B5EF4-FFF2-40B4-BE49-F238E27FC236}">
                <a16:creationId xmlns:a16="http://schemas.microsoft.com/office/drawing/2014/main" id="{6C653C2B-94F4-D885-314D-1F8F23B4DDAB}"/>
              </a:ext>
            </a:extLst>
          </p:cNvPr>
          <p:cNvSpPr txBox="1">
            <a:spLocks/>
          </p:cNvSpPr>
          <p:nvPr/>
        </p:nvSpPr>
        <p:spPr bwMode="black">
          <a:xfrm>
            <a:off x="366200" y="1287630"/>
            <a:ext cx="7484374" cy="922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800" cap="none" dirty="0">
                <a:solidFill>
                  <a:schemeClr val="tx2"/>
                </a:solidFill>
                <a:latin typeface="Verdana"/>
                <a:ea typeface="Verdana"/>
                <a:cs typeface="Verdana" panose="020B0604030504040204" pitchFamily="34" charset="0"/>
              </a:rPr>
              <a:t>When did the YMCA shift from youth helping lead the movement, to primarily being served by it?</a:t>
            </a:r>
            <a:endParaRPr lang="en-US" dirty="0">
              <a:solidFill>
                <a:schemeClr val="tx2"/>
              </a:solidFill>
            </a:endParaRPr>
          </a:p>
        </p:txBody>
      </p:sp>
    </p:spTree>
    <p:extLst>
      <p:ext uri="{BB962C8B-B14F-4D97-AF65-F5344CB8AC3E}">
        <p14:creationId xmlns:p14="http://schemas.microsoft.com/office/powerpoint/2010/main" val="40883757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0FFF0-5554-65BE-2EEC-EB7C922D496D}"/>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3122E42B-5893-0CF0-F16D-98A8490FF02D}"/>
              </a:ext>
            </a:extLst>
          </p:cNvPr>
          <p:cNvPicPr>
            <a:picLocks noChangeAspect="1"/>
          </p:cNvPicPr>
          <p:nvPr/>
        </p:nvPicPr>
        <p:blipFill>
          <a:blip r:embed="rId3"/>
          <a:srcRect/>
          <a:stretch/>
        </p:blipFill>
        <p:spPr>
          <a:xfrm>
            <a:off x="4761" y="2678"/>
            <a:ext cx="9134474" cy="5138141"/>
          </a:xfrm>
          <a:prstGeom prst="rect">
            <a:avLst/>
          </a:prstGeom>
        </p:spPr>
      </p:pic>
      <p:sp>
        <p:nvSpPr>
          <p:cNvPr id="6" name="Title 5">
            <a:extLst>
              <a:ext uri="{FF2B5EF4-FFF2-40B4-BE49-F238E27FC236}">
                <a16:creationId xmlns:a16="http://schemas.microsoft.com/office/drawing/2014/main" id="{42D35B47-AA82-2C49-7E1B-1409D66D5F81}"/>
              </a:ext>
            </a:extLst>
          </p:cNvPr>
          <p:cNvSpPr>
            <a:spLocks noGrp="1"/>
          </p:cNvSpPr>
          <p:nvPr>
            <p:ph type="title"/>
          </p:nvPr>
        </p:nvSpPr>
        <p:spPr>
          <a:xfrm>
            <a:off x="366200" y="289083"/>
            <a:ext cx="7484374" cy="922637"/>
          </a:xfrm>
        </p:spPr>
        <p:txBody>
          <a:bodyPr/>
          <a:lstStyle/>
          <a:p>
            <a:r>
              <a:rPr lang="en-US" sz="3000" dirty="0">
                <a:solidFill>
                  <a:srgbClr val="C6168D"/>
                </a:solidFill>
                <a:latin typeface="Verdana"/>
                <a:ea typeface="Verdana"/>
              </a:rPr>
              <a:t>Devon's Y-Story</a:t>
            </a:r>
            <a:br>
              <a:rPr lang="en-US" sz="3000" dirty="0">
                <a:latin typeface="Verdana"/>
                <a:ea typeface="Verdana"/>
              </a:rPr>
            </a:br>
            <a:r>
              <a:rPr lang="en-US" sz="1800" dirty="0">
                <a:solidFill>
                  <a:srgbClr val="5C2E91"/>
                </a:solidFill>
                <a:latin typeface="Verdana"/>
                <a:ea typeface="Verdana"/>
              </a:rPr>
              <a:t>From participant to leader</a:t>
            </a:r>
            <a:endParaRPr lang="en-US" sz="2000" b="0" dirty="0">
              <a:solidFill>
                <a:srgbClr val="5C2E91"/>
              </a:solidFill>
              <a:ea typeface="Verdana"/>
            </a:endParaRPr>
          </a:p>
        </p:txBody>
      </p:sp>
      <p:sp>
        <p:nvSpPr>
          <p:cNvPr id="7" name="Content Placeholder 10">
            <a:extLst>
              <a:ext uri="{FF2B5EF4-FFF2-40B4-BE49-F238E27FC236}">
                <a16:creationId xmlns:a16="http://schemas.microsoft.com/office/drawing/2014/main" id="{C4DB4569-763D-07AB-1FA8-96B5AF5FE1B1}"/>
              </a:ext>
            </a:extLst>
          </p:cNvPr>
          <p:cNvSpPr txBox="1">
            <a:spLocks/>
          </p:cNvSpPr>
          <p:nvPr/>
        </p:nvSpPr>
        <p:spPr bwMode="black">
          <a:xfrm>
            <a:off x="364561" y="1372836"/>
            <a:ext cx="5032601" cy="327728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839" indent="-342839" algn="l" rtl="0" eaLnBrk="1" fontAlgn="base" hangingPunct="1">
              <a:spcBef>
                <a:spcPts val="396"/>
              </a:spcBef>
              <a:spcAft>
                <a:spcPct val="0"/>
              </a:spcAft>
              <a:buFont typeface="+mj-lt"/>
              <a:buAutoNum type="arabicPeriod"/>
              <a:defRPr sz="1650" b="1" cap="all" baseline="0">
                <a:solidFill>
                  <a:schemeClr val="bg1"/>
                </a:solidFill>
                <a:latin typeface="+mn-lt"/>
                <a:ea typeface="+mn-ea"/>
                <a:cs typeface="+mn-cs"/>
              </a:defRPr>
            </a:lvl1pPr>
            <a:lvl2pPr marL="555400" indent="-212563" algn="l" rtl="0" eaLnBrk="1" fontAlgn="base" hangingPunct="1">
              <a:spcBef>
                <a:spcPts val="396"/>
              </a:spcBef>
              <a:spcAft>
                <a:spcPct val="0"/>
              </a:spcAft>
              <a:buSzPct val="100000"/>
              <a:buFont typeface="Verdana" pitchFamily="34" charset="0"/>
              <a:buChar char="–"/>
              <a:defRPr sz="1650" baseline="0">
                <a:solidFill>
                  <a:schemeClr val="bg1"/>
                </a:solidFill>
                <a:latin typeface="+mn-lt"/>
                <a:ea typeface="+mn-ea"/>
              </a:defRPr>
            </a:lvl2pPr>
            <a:lvl3pPr marL="857102" indent="-171422" algn="l" rtl="0" eaLnBrk="1" fontAlgn="base" hangingPunct="1">
              <a:spcBef>
                <a:spcPts val="396"/>
              </a:spcBef>
              <a:spcAft>
                <a:spcPct val="0"/>
              </a:spcAft>
              <a:buFont typeface="Arial" pitchFamily="34" charset="0"/>
              <a:buChar char="•"/>
              <a:defRPr sz="1650" baseline="0">
                <a:solidFill>
                  <a:schemeClr val="bg1"/>
                </a:solidFill>
                <a:latin typeface="+mn-lt"/>
                <a:ea typeface="+mn-ea"/>
              </a:defRPr>
            </a:lvl3pPr>
            <a:lvl4pPr marL="840434" indent="-171422" algn="l" rtl="0" eaLnBrk="1" fontAlgn="base" hangingPunct="1">
              <a:spcBef>
                <a:spcPts val="396"/>
              </a:spcBef>
              <a:spcAft>
                <a:spcPct val="0"/>
              </a:spcAft>
              <a:buSzPct val="80000"/>
              <a:buChar char="•"/>
              <a:defRPr sz="1650" baseline="0">
                <a:solidFill>
                  <a:schemeClr val="bg1"/>
                </a:solidFill>
                <a:latin typeface="+mn-lt"/>
                <a:ea typeface="+mn-ea"/>
              </a:defRPr>
            </a:lvl4pPr>
            <a:lvl5pPr marL="1205894" indent="-171422" algn="l" rtl="0" eaLnBrk="1" fontAlgn="base" hangingPunct="1">
              <a:spcBef>
                <a:spcPts val="396"/>
              </a:spcBef>
              <a:spcAft>
                <a:spcPct val="0"/>
              </a:spcAft>
              <a:buChar char="–"/>
              <a:defRPr sz="1650" baseline="0">
                <a:solidFill>
                  <a:schemeClr val="bg1"/>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a:lstStyle>
          <a:p>
            <a:pPr marL="342265" indent="-342265"/>
            <a:r>
              <a:rPr lang="en-US" sz="1800" kern="0" cap="none" dirty="0">
                <a:solidFill>
                  <a:schemeClr val="tx2"/>
                </a:solidFill>
              </a:rPr>
              <a:t>Los Angeles, CA</a:t>
            </a:r>
          </a:p>
          <a:p>
            <a:pPr marL="342265" indent="-342265"/>
            <a:r>
              <a:rPr lang="en-US" sz="1800" kern="0" cap="none" dirty="0">
                <a:solidFill>
                  <a:schemeClr val="tx2"/>
                </a:solidFill>
              </a:rPr>
              <a:t>YMCA of metro LA</a:t>
            </a:r>
          </a:p>
          <a:p>
            <a:pPr marL="554990" lvl="1" indent="-212090"/>
            <a:r>
              <a:rPr lang="en-US" sz="1600" kern="0" dirty="0">
                <a:solidFill>
                  <a:schemeClr val="tx2"/>
                </a:solidFill>
                <a:ea typeface="Verdana"/>
              </a:rPr>
              <a:t>California Youth and Government</a:t>
            </a:r>
          </a:p>
          <a:p>
            <a:pPr marL="342265" indent="-342265">
              <a:buFont typeface="Verdana"/>
              <a:buAutoNum type="arabicPeriod"/>
            </a:pPr>
            <a:r>
              <a:rPr lang="en-US" sz="1800" kern="0" cap="none" dirty="0">
                <a:solidFill>
                  <a:schemeClr val="tx2"/>
                </a:solidFill>
              </a:rPr>
              <a:t>High School Senior</a:t>
            </a:r>
          </a:p>
          <a:p>
            <a:pPr marL="554990" lvl="1" indent="-212090"/>
            <a:r>
              <a:rPr lang="en-US" sz="1600" kern="0" dirty="0">
                <a:solidFill>
                  <a:schemeClr val="tx2"/>
                </a:solidFill>
              </a:rPr>
              <a:t>Aspiring Los Angeles City Official</a:t>
            </a:r>
          </a:p>
        </p:txBody>
      </p:sp>
      <p:pic>
        <p:nvPicPr>
          <p:cNvPr id="4" name="Picture 3" descr="Los Angeles City on California State Map, Los Angeles CA USA Map, Los Angeles CA Location Pin Drop Map, Instant Digital Download svg png eps">
            <a:extLst>
              <a:ext uri="{FF2B5EF4-FFF2-40B4-BE49-F238E27FC236}">
                <a16:creationId xmlns:a16="http://schemas.microsoft.com/office/drawing/2014/main" id="{EF706EE9-F320-122D-BC79-E79D8A693A47}"/>
              </a:ext>
            </a:extLst>
          </p:cNvPr>
          <p:cNvPicPr>
            <a:picLocks noChangeAspect="1"/>
          </p:cNvPicPr>
          <p:nvPr/>
        </p:nvPicPr>
        <p:blipFill>
          <a:blip r:embed="rId4"/>
          <a:stretch>
            <a:fillRect/>
          </a:stretch>
        </p:blipFill>
        <p:spPr>
          <a:xfrm>
            <a:off x="5102162" y="1998049"/>
            <a:ext cx="1309599" cy="1316332"/>
          </a:xfrm>
          <a:prstGeom prst="rect">
            <a:avLst/>
          </a:prstGeom>
        </p:spPr>
      </p:pic>
      <p:pic>
        <p:nvPicPr>
          <p:cNvPr id="8" name="Picture 7" descr="Maps and Geography – COUNTY OF LOS ANGELES">
            <a:extLst>
              <a:ext uri="{FF2B5EF4-FFF2-40B4-BE49-F238E27FC236}">
                <a16:creationId xmlns:a16="http://schemas.microsoft.com/office/drawing/2014/main" id="{EDA9C102-AD13-9A35-9CD7-5735B80C2417}"/>
              </a:ext>
            </a:extLst>
          </p:cNvPr>
          <p:cNvPicPr>
            <a:picLocks noChangeAspect="1"/>
          </p:cNvPicPr>
          <p:nvPr/>
        </p:nvPicPr>
        <p:blipFill>
          <a:blip r:embed="rId5"/>
          <a:stretch>
            <a:fillRect/>
          </a:stretch>
        </p:blipFill>
        <p:spPr>
          <a:xfrm>
            <a:off x="4667996" y="3291373"/>
            <a:ext cx="1819771" cy="1214288"/>
          </a:xfrm>
          <a:prstGeom prst="rect">
            <a:avLst/>
          </a:prstGeom>
        </p:spPr>
      </p:pic>
      <p:pic>
        <p:nvPicPr>
          <p:cNvPr id="11" name="Picture 10">
            <a:extLst>
              <a:ext uri="{FF2B5EF4-FFF2-40B4-BE49-F238E27FC236}">
                <a16:creationId xmlns:a16="http://schemas.microsoft.com/office/drawing/2014/main" id="{C0FAFDD3-8654-244C-C7A4-B0F82BC8E286}"/>
              </a:ext>
            </a:extLst>
          </p:cNvPr>
          <p:cNvPicPr>
            <a:picLocks noChangeAspect="1"/>
          </p:cNvPicPr>
          <p:nvPr/>
        </p:nvPicPr>
        <p:blipFill>
          <a:blip r:embed="rId6"/>
          <a:srcRect t="14538" r="-13974" b="-13555"/>
          <a:stretch>
            <a:fillRect/>
          </a:stretch>
        </p:blipFill>
        <p:spPr>
          <a:xfrm>
            <a:off x="6492190" y="1440495"/>
            <a:ext cx="3112409" cy="3567044"/>
          </a:xfrm>
          <a:prstGeom prst="roundRect">
            <a:avLst>
              <a:gd name="adj" fmla="val 16667"/>
            </a:avLst>
          </a:prstGeom>
          <a:ln>
            <a:noFill/>
          </a:ln>
          <a:effectLst/>
          <a:scene3d>
            <a:camera prst="orthographicFront"/>
            <a:lightRig rig="contrasting" dir="t">
              <a:rot lat="0" lon="0" rev="4200000"/>
            </a:lightRig>
          </a:scene3d>
          <a:sp3d prstMaterial="plastic">
            <a:contourClr>
              <a:srgbClr val="969696"/>
            </a:contourClr>
          </a:sp3d>
        </p:spPr>
      </p:pic>
    </p:spTree>
    <p:extLst>
      <p:ext uri="{BB962C8B-B14F-4D97-AF65-F5344CB8AC3E}">
        <p14:creationId xmlns:p14="http://schemas.microsoft.com/office/powerpoint/2010/main" val="12681768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D8F3B-C419-ACA1-14DE-29B1DF4BD295}"/>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91868622-FB69-31DF-1DED-32C72A1B9EF6}"/>
              </a:ext>
            </a:extLst>
          </p:cNvPr>
          <p:cNvPicPr>
            <a:picLocks noChangeAspect="1"/>
          </p:cNvPicPr>
          <p:nvPr/>
        </p:nvPicPr>
        <p:blipFill>
          <a:blip r:embed="rId3"/>
          <a:srcRect/>
          <a:stretch/>
        </p:blipFill>
        <p:spPr>
          <a:xfrm>
            <a:off x="4761" y="2678"/>
            <a:ext cx="9134474" cy="5138141"/>
          </a:xfrm>
          <a:prstGeom prst="rect">
            <a:avLst/>
          </a:prstGeom>
        </p:spPr>
      </p:pic>
      <p:sp>
        <p:nvSpPr>
          <p:cNvPr id="6" name="Title 5">
            <a:extLst>
              <a:ext uri="{FF2B5EF4-FFF2-40B4-BE49-F238E27FC236}">
                <a16:creationId xmlns:a16="http://schemas.microsoft.com/office/drawing/2014/main" id="{D8DE5FC0-AD76-8F39-2082-C7D15B74DC83}"/>
              </a:ext>
            </a:extLst>
          </p:cNvPr>
          <p:cNvSpPr>
            <a:spLocks noGrp="1"/>
          </p:cNvSpPr>
          <p:nvPr>
            <p:ph type="title"/>
          </p:nvPr>
        </p:nvSpPr>
        <p:spPr>
          <a:xfrm>
            <a:off x="366200" y="289083"/>
            <a:ext cx="7484374" cy="922637"/>
          </a:xfrm>
        </p:spPr>
        <p:txBody>
          <a:bodyPr/>
          <a:lstStyle/>
          <a:p>
            <a:r>
              <a:rPr lang="en-US" sz="3000" dirty="0">
                <a:solidFill>
                  <a:srgbClr val="C6168D"/>
                </a:solidFill>
                <a:latin typeface="Verdana"/>
                <a:ea typeface="Verdana"/>
                <a:cs typeface="Verdana" panose="020B0604030504040204" pitchFamily="34" charset="0"/>
              </a:rPr>
              <a:t>Devon's Y-Story</a:t>
            </a:r>
            <a:br>
              <a:rPr lang="en-US" sz="3000" dirty="0">
                <a:latin typeface="Verdana" panose="020B0604030504040204" pitchFamily="34" charset="0"/>
                <a:ea typeface="Verdana" panose="020B0604030504040204" pitchFamily="34" charset="0"/>
                <a:cs typeface="Verdana" panose="020B0604030504040204" pitchFamily="34" charset="0"/>
              </a:rPr>
            </a:br>
            <a:r>
              <a:rPr lang="en-US" sz="1800" dirty="0">
                <a:solidFill>
                  <a:srgbClr val="5C2E91"/>
                </a:solidFill>
                <a:latin typeface="Verdana"/>
                <a:ea typeface="Verdana"/>
                <a:cs typeface="Verdana" panose="020B0604030504040204" pitchFamily="34" charset="0"/>
              </a:rPr>
              <a:t>From Participant to Leader</a:t>
            </a:r>
            <a:endParaRPr lang="en-US" sz="2000" b="0" dirty="0">
              <a:solidFill>
                <a:srgbClr val="5C2E91"/>
              </a:solidFill>
              <a:latin typeface="Verdana"/>
              <a:ea typeface="Verdana"/>
              <a:cs typeface="Verdana" panose="020B0604030504040204" pitchFamily="34" charset="0"/>
            </a:endParaRPr>
          </a:p>
        </p:txBody>
      </p:sp>
      <p:sp>
        <p:nvSpPr>
          <p:cNvPr id="5" name="TextBox 4">
            <a:extLst>
              <a:ext uri="{FF2B5EF4-FFF2-40B4-BE49-F238E27FC236}">
                <a16:creationId xmlns:a16="http://schemas.microsoft.com/office/drawing/2014/main" id="{A6CB6974-7F81-1C89-EB90-D7187C76C951}"/>
              </a:ext>
            </a:extLst>
          </p:cNvPr>
          <p:cNvSpPr txBox="1"/>
          <p:nvPr/>
        </p:nvSpPr>
        <p:spPr>
          <a:xfrm>
            <a:off x="463486" y="1286052"/>
            <a:ext cx="3796633" cy="2123658"/>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1600" dirty="0">
                <a:solidFill>
                  <a:schemeClr val="tx2"/>
                </a:solidFill>
                <a:latin typeface="Verdana"/>
                <a:ea typeface="Verdana"/>
              </a:rPr>
              <a:t>Swim and Gym</a:t>
            </a:r>
          </a:p>
          <a:p>
            <a:pPr marL="285750" indent="-285750">
              <a:buFont typeface="Arial" panose="020B0604020202020204" pitchFamily="34" charset="0"/>
              <a:buChar char="•"/>
            </a:pPr>
            <a:r>
              <a:rPr lang="en-US" sz="1600" dirty="0">
                <a:solidFill>
                  <a:schemeClr val="tx2"/>
                </a:solidFill>
                <a:latin typeface="Verdana"/>
                <a:ea typeface="Verdana"/>
              </a:rPr>
              <a:t>Childcare</a:t>
            </a:r>
          </a:p>
          <a:p>
            <a:pPr marL="285750" indent="-285750">
              <a:buFont typeface="Arial" panose="020B0604020202020204" pitchFamily="34" charset="0"/>
              <a:buChar char="•"/>
            </a:pPr>
            <a:r>
              <a:rPr lang="en-US" sz="1600" dirty="0">
                <a:solidFill>
                  <a:schemeClr val="tx2"/>
                </a:solidFill>
                <a:latin typeface="Verdana"/>
                <a:ea typeface="Verdana"/>
              </a:rPr>
              <a:t>Youth and Government</a:t>
            </a:r>
          </a:p>
          <a:p>
            <a:pPr marL="285750" indent="-285750">
              <a:buFont typeface="Arial" panose="020B0604020202020204" pitchFamily="34" charset="0"/>
              <a:buChar char="•"/>
            </a:pPr>
            <a:r>
              <a:rPr lang="en-US" sz="1600" dirty="0">
                <a:solidFill>
                  <a:schemeClr val="tx2"/>
                </a:solidFill>
                <a:latin typeface="Verdana"/>
                <a:ea typeface="Verdana"/>
              </a:rPr>
              <a:t>California Youth Governor</a:t>
            </a:r>
          </a:p>
          <a:p>
            <a:pPr marL="285750" indent="-285750">
              <a:buFont typeface="Arial,Sans-Serif" panose="020B0604020202020204" pitchFamily="34" charset="0"/>
              <a:buChar char="•"/>
            </a:pPr>
            <a:r>
              <a:rPr lang="en-US" sz="1600" dirty="0">
                <a:solidFill>
                  <a:schemeClr val="tx2"/>
                </a:solidFill>
                <a:latin typeface="Verdana"/>
                <a:ea typeface="Verdana"/>
              </a:rPr>
              <a:t>Volunteering and Lobbying</a:t>
            </a:r>
            <a:endParaRPr lang="en-US" sz="1600" dirty="0">
              <a:solidFill>
                <a:srgbClr val="000000"/>
              </a:solidFill>
              <a:latin typeface="Verdana"/>
              <a:ea typeface="Verdana"/>
            </a:endParaRPr>
          </a:p>
          <a:p>
            <a:pPr marL="285750" indent="-285750">
              <a:buFont typeface="Arial" panose="020B0604020202020204" pitchFamily="34" charset="0"/>
              <a:buChar char="•"/>
            </a:pPr>
            <a:r>
              <a:rPr lang="en-US" sz="1600" dirty="0">
                <a:solidFill>
                  <a:schemeClr val="tx2"/>
                </a:solidFill>
                <a:latin typeface="Verdana"/>
                <a:ea typeface="Verdana"/>
              </a:rPr>
              <a:t>Teen Mental Health Fellowship</a:t>
            </a:r>
          </a:p>
          <a:p>
            <a:pPr marL="285750" indent="-285750">
              <a:buFont typeface="Arial" panose="020B0604020202020204" pitchFamily="34" charset="0"/>
              <a:buChar char="•"/>
            </a:pPr>
            <a:r>
              <a:rPr lang="en-US" sz="1600" dirty="0">
                <a:solidFill>
                  <a:schemeClr val="tx2"/>
                </a:solidFill>
                <a:latin typeface="Verdana"/>
                <a:ea typeface="Verdana"/>
              </a:rPr>
              <a:t>Presenter</a:t>
            </a:r>
          </a:p>
          <a:p>
            <a:pPr marL="285750" indent="-285750">
              <a:buFont typeface="Arial" panose="020B0604020202020204" pitchFamily="34" charset="0"/>
              <a:buChar char="•"/>
            </a:pPr>
            <a:endParaRPr lang="en-US" dirty="0">
              <a:solidFill>
                <a:schemeClr val="tx2"/>
              </a:solidFill>
              <a:latin typeface="Verdana"/>
              <a:ea typeface="Verdana"/>
            </a:endParaRPr>
          </a:p>
        </p:txBody>
      </p:sp>
      <p:pic>
        <p:nvPicPr>
          <p:cNvPr id="4" name="Picture 3">
            <a:extLst>
              <a:ext uri="{FF2B5EF4-FFF2-40B4-BE49-F238E27FC236}">
                <a16:creationId xmlns:a16="http://schemas.microsoft.com/office/drawing/2014/main" id="{4F43D0E8-80F9-B1E3-D07A-066A37153E77}"/>
              </a:ext>
            </a:extLst>
          </p:cNvPr>
          <p:cNvPicPr>
            <a:picLocks noChangeAspect="1"/>
          </p:cNvPicPr>
          <p:nvPr/>
        </p:nvPicPr>
        <p:blipFill>
          <a:blip r:embed="rId4"/>
          <a:stretch>
            <a:fillRect/>
          </a:stretch>
        </p:blipFill>
        <p:spPr>
          <a:xfrm>
            <a:off x="4287958" y="1128410"/>
            <a:ext cx="2625466" cy="1721388"/>
          </a:xfrm>
          <a:prstGeom prst="roundRect">
            <a:avLst>
              <a:gd name="adj" fmla="val 16667"/>
            </a:avLst>
          </a:prstGeom>
          <a:ln>
            <a:noFill/>
          </a:ln>
          <a:effectLst/>
          <a:scene3d>
            <a:camera prst="orthographicFront"/>
            <a:lightRig rig="contrasting" dir="t">
              <a:rot lat="0" lon="0" rev="4200000"/>
            </a:lightRig>
          </a:scene3d>
          <a:sp3d prstMaterial="plastic">
            <a:contourClr>
              <a:srgbClr val="969696"/>
            </a:contourClr>
          </a:sp3d>
        </p:spPr>
      </p:pic>
      <p:graphicFrame>
        <p:nvGraphicFramePr>
          <p:cNvPr id="347" name="Diagram 346">
            <a:extLst>
              <a:ext uri="{FF2B5EF4-FFF2-40B4-BE49-F238E27FC236}">
                <a16:creationId xmlns:a16="http://schemas.microsoft.com/office/drawing/2014/main" id="{D4B6CA58-2F79-2DDE-E8F2-65F679243C0D}"/>
              </a:ext>
            </a:extLst>
          </p:cNvPr>
          <p:cNvGraphicFramePr/>
          <p:nvPr>
            <p:extLst>
              <p:ext uri="{D42A27DB-BD31-4B8C-83A1-F6EECF244321}">
                <p14:modId xmlns:p14="http://schemas.microsoft.com/office/powerpoint/2010/main" val="2780325086"/>
              </p:ext>
            </p:extLst>
          </p:nvPr>
        </p:nvGraphicFramePr>
        <p:xfrm>
          <a:off x="569099" y="1846797"/>
          <a:ext cx="5000625" cy="377791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424" name="Picture 423">
            <a:extLst>
              <a:ext uri="{FF2B5EF4-FFF2-40B4-BE49-F238E27FC236}">
                <a16:creationId xmlns:a16="http://schemas.microsoft.com/office/drawing/2014/main" id="{DDAA607C-1B9E-BC5C-7DBA-9718868675F3}"/>
              </a:ext>
            </a:extLst>
          </p:cNvPr>
          <p:cNvPicPr>
            <a:picLocks noChangeAspect="1"/>
          </p:cNvPicPr>
          <p:nvPr/>
        </p:nvPicPr>
        <p:blipFill>
          <a:blip r:embed="rId10"/>
          <a:stretch>
            <a:fillRect/>
          </a:stretch>
        </p:blipFill>
        <p:spPr>
          <a:xfrm>
            <a:off x="7002871" y="289083"/>
            <a:ext cx="1906631" cy="2479273"/>
          </a:xfrm>
          <a:prstGeom prst="roundRect">
            <a:avLst>
              <a:gd name="adj" fmla="val 16667"/>
            </a:avLst>
          </a:prstGeom>
          <a:ln>
            <a:noFill/>
          </a:ln>
          <a:effectLst/>
          <a:scene3d>
            <a:camera prst="orthographicFront"/>
            <a:lightRig rig="contrasting" dir="t">
              <a:rot lat="0" lon="0" rev="4200000"/>
            </a:lightRig>
          </a:scene3d>
          <a:sp3d prstMaterial="plastic">
            <a:contourClr>
              <a:srgbClr val="969696"/>
            </a:contourClr>
          </a:sp3d>
        </p:spPr>
      </p:pic>
      <p:pic>
        <p:nvPicPr>
          <p:cNvPr id="435" name="Picture 434">
            <a:extLst>
              <a:ext uri="{FF2B5EF4-FFF2-40B4-BE49-F238E27FC236}">
                <a16:creationId xmlns:a16="http://schemas.microsoft.com/office/drawing/2014/main" id="{6F005A9F-56BF-EFBE-0A07-8D8F187FECBC}"/>
              </a:ext>
            </a:extLst>
          </p:cNvPr>
          <p:cNvPicPr>
            <a:picLocks noChangeAspect="1"/>
          </p:cNvPicPr>
          <p:nvPr/>
        </p:nvPicPr>
        <p:blipFill>
          <a:blip r:embed="rId11"/>
          <a:stretch>
            <a:fillRect/>
          </a:stretch>
        </p:blipFill>
        <p:spPr>
          <a:xfrm>
            <a:off x="6527143" y="2849798"/>
            <a:ext cx="2483332" cy="1597499"/>
          </a:xfrm>
          <a:prstGeom prst="roundRect">
            <a:avLst>
              <a:gd name="adj" fmla="val 16667"/>
            </a:avLst>
          </a:prstGeom>
          <a:ln>
            <a:noFill/>
          </a:ln>
          <a:effectLst/>
          <a:scene3d>
            <a:camera prst="orthographicFront"/>
            <a:lightRig rig="contrasting" dir="t">
              <a:rot lat="0" lon="0" rev="4200000"/>
            </a:lightRig>
          </a:scene3d>
          <a:sp3d prstMaterial="plastic">
            <a:contourClr>
              <a:srgbClr val="969696"/>
            </a:contourClr>
          </a:sp3d>
        </p:spPr>
      </p:pic>
    </p:spTree>
    <p:extLst>
      <p:ext uri="{BB962C8B-B14F-4D97-AF65-F5344CB8AC3E}">
        <p14:creationId xmlns:p14="http://schemas.microsoft.com/office/powerpoint/2010/main" val="42210873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96018-1211-43C6-BDA3-8675AFA1C9E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459CDDA-9392-21CB-AD6E-E40503204FE6}"/>
              </a:ext>
            </a:extLst>
          </p:cNvPr>
          <p:cNvPicPr>
            <a:picLocks noChangeAspect="1"/>
          </p:cNvPicPr>
          <p:nvPr/>
        </p:nvPicPr>
        <p:blipFill>
          <a:blip r:embed="rId3"/>
          <a:srcRect/>
          <a:stretch/>
        </p:blipFill>
        <p:spPr>
          <a:xfrm>
            <a:off x="4763" y="2680"/>
            <a:ext cx="9139235" cy="5140820"/>
          </a:xfrm>
          <a:prstGeom prst="rect">
            <a:avLst/>
          </a:prstGeom>
        </p:spPr>
      </p:pic>
      <p:sp>
        <p:nvSpPr>
          <p:cNvPr id="7" name="Title 5">
            <a:extLst>
              <a:ext uri="{FF2B5EF4-FFF2-40B4-BE49-F238E27FC236}">
                <a16:creationId xmlns:a16="http://schemas.microsoft.com/office/drawing/2014/main" id="{D002DCB7-6C11-4EB3-4834-4621A84CCF64}"/>
              </a:ext>
            </a:extLst>
          </p:cNvPr>
          <p:cNvSpPr txBox="1">
            <a:spLocks/>
          </p:cNvSpPr>
          <p:nvPr/>
        </p:nvSpPr>
        <p:spPr bwMode="black">
          <a:xfrm>
            <a:off x="1484768" y="1526363"/>
            <a:ext cx="7269934" cy="24153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3200" kern="0" dirty="0">
                <a:ea typeface="ＭＳ Ｐゴシック"/>
                <a:cs typeface="+mj-lt"/>
              </a:rPr>
              <a:t>What does it mean to be youth-led as opposed to youth-informed?</a:t>
            </a:r>
          </a:p>
        </p:txBody>
      </p:sp>
    </p:spTree>
    <p:extLst>
      <p:ext uri="{BB962C8B-B14F-4D97-AF65-F5344CB8AC3E}">
        <p14:creationId xmlns:p14="http://schemas.microsoft.com/office/powerpoint/2010/main" val="600810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B4FC8B-7553-C937-8C60-9FC02E95C2C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DDBB8B0-F30D-3986-4AAF-3D37E91F818A}"/>
              </a:ext>
            </a:extLst>
          </p:cNvPr>
          <p:cNvPicPr>
            <a:picLocks noChangeAspect="1"/>
          </p:cNvPicPr>
          <p:nvPr/>
        </p:nvPicPr>
        <p:blipFill>
          <a:blip r:embed="rId3"/>
          <a:srcRect/>
          <a:stretch/>
        </p:blipFill>
        <p:spPr>
          <a:xfrm>
            <a:off x="4763" y="2680"/>
            <a:ext cx="9139235" cy="5140820"/>
          </a:xfrm>
          <a:prstGeom prst="rect">
            <a:avLst/>
          </a:prstGeom>
        </p:spPr>
      </p:pic>
      <p:sp>
        <p:nvSpPr>
          <p:cNvPr id="7" name="Title 5">
            <a:extLst>
              <a:ext uri="{FF2B5EF4-FFF2-40B4-BE49-F238E27FC236}">
                <a16:creationId xmlns:a16="http://schemas.microsoft.com/office/drawing/2014/main" id="{56B147BD-17F8-34A9-DE83-EEC36921DE51}"/>
              </a:ext>
            </a:extLst>
          </p:cNvPr>
          <p:cNvSpPr txBox="1">
            <a:spLocks/>
          </p:cNvSpPr>
          <p:nvPr/>
        </p:nvSpPr>
        <p:spPr bwMode="black">
          <a:xfrm>
            <a:off x="1574823" y="2129036"/>
            <a:ext cx="6781060" cy="24153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7200" kern="0"/>
              <a:t>6.5 million</a:t>
            </a:r>
          </a:p>
          <a:p>
            <a:r>
              <a:rPr lang="en-US" sz="1550" kern="0"/>
              <a:t>Children and Teens are served in the U.S. Annually</a:t>
            </a:r>
          </a:p>
        </p:txBody>
      </p:sp>
    </p:spTree>
    <p:extLst>
      <p:ext uri="{BB962C8B-B14F-4D97-AF65-F5344CB8AC3E}">
        <p14:creationId xmlns:p14="http://schemas.microsoft.com/office/powerpoint/2010/main" val="4534115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15132-CBC0-3F18-3B9B-82060F3DDE7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3FECEA4-1A11-251F-A3AF-4B83F900DC84}"/>
              </a:ext>
            </a:extLst>
          </p:cNvPr>
          <p:cNvPicPr>
            <a:picLocks noChangeAspect="1"/>
          </p:cNvPicPr>
          <p:nvPr/>
        </p:nvPicPr>
        <p:blipFill>
          <a:blip r:embed="rId3"/>
          <a:srcRect/>
          <a:stretch/>
        </p:blipFill>
        <p:spPr>
          <a:xfrm>
            <a:off x="4763" y="2680"/>
            <a:ext cx="9139235" cy="5140820"/>
          </a:xfrm>
          <a:prstGeom prst="rect">
            <a:avLst/>
          </a:prstGeom>
        </p:spPr>
      </p:pic>
      <p:sp>
        <p:nvSpPr>
          <p:cNvPr id="7" name="Title 5">
            <a:extLst>
              <a:ext uri="{FF2B5EF4-FFF2-40B4-BE49-F238E27FC236}">
                <a16:creationId xmlns:a16="http://schemas.microsoft.com/office/drawing/2014/main" id="{392785DE-DCD0-599D-C2B5-CDF5DBD11D5C}"/>
              </a:ext>
            </a:extLst>
          </p:cNvPr>
          <p:cNvSpPr txBox="1">
            <a:spLocks/>
          </p:cNvSpPr>
          <p:nvPr/>
        </p:nvSpPr>
        <p:spPr bwMode="black">
          <a:xfrm>
            <a:off x="1574823" y="2129036"/>
            <a:ext cx="7304360" cy="24153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7200" kern="0"/>
              <a:t>92,000 Staff</a:t>
            </a:r>
          </a:p>
          <a:p>
            <a:r>
              <a:rPr lang="en-US" sz="1800" kern="0"/>
              <a:t>In YMCAs nationwide are Ages 24 and younger</a:t>
            </a:r>
            <a:r>
              <a:rPr lang="en-US" sz="1550" kern="0"/>
              <a:t> </a:t>
            </a:r>
          </a:p>
        </p:txBody>
      </p:sp>
    </p:spTree>
    <p:extLst>
      <p:ext uri="{BB962C8B-B14F-4D97-AF65-F5344CB8AC3E}">
        <p14:creationId xmlns:p14="http://schemas.microsoft.com/office/powerpoint/2010/main" val="22512595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9C9B1-C711-D13D-88B2-3D04C40D662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F8D90DE-C3C9-6AD8-2F85-372E1AF1FC57}"/>
              </a:ext>
            </a:extLst>
          </p:cNvPr>
          <p:cNvPicPr>
            <a:picLocks noChangeAspect="1"/>
          </p:cNvPicPr>
          <p:nvPr/>
        </p:nvPicPr>
        <p:blipFill>
          <a:blip r:embed="rId3"/>
          <a:srcRect/>
          <a:stretch/>
        </p:blipFill>
        <p:spPr>
          <a:xfrm>
            <a:off x="4761" y="2678"/>
            <a:ext cx="9134474" cy="5138141"/>
          </a:xfrm>
          <a:prstGeom prst="rect">
            <a:avLst/>
          </a:prstGeom>
        </p:spPr>
      </p:pic>
      <p:sp>
        <p:nvSpPr>
          <p:cNvPr id="9" name="Title 8">
            <a:extLst>
              <a:ext uri="{FF2B5EF4-FFF2-40B4-BE49-F238E27FC236}">
                <a16:creationId xmlns:a16="http://schemas.microsoft.com/office/drawing/2014/main" id="{AD0405CA-0106-9497-CB28-46D328E6EB49}"/>
              </a:ext>
            </a:extLst>
          </p:cNvPr>
          <p:cNvSpPr>
            <a:spLocks noGrp="1"/>
          </p:cNvSpPr>
          <p:nvPr>
            <p:ph type="title"/>
          </p:nvPr>
        </p:nvSpPr>
        <p:spPr>
          <a:xfrm>
            <a:off x="383648" y="295687"/>
            <a:ext cx="8366760" cy="1064902"/>
          </a:xfrm>
        </p:spPr>
        <p:txBody>
          <a:bodyPr/>
          <a:lstStyle/>
          <a:p>
            <a:r>
              <a:rPr lang="en-US" sz="3000">
                <a:solidFill>
                  <a:srgbClr val="5C2E91"/>
                </a:solidFill>
              </a:rPr>
              <a:t>Where we are today</a:t>
            </a:r>
          </a:p>
        </p:txBody>
      </p:sp>
      <p:sp>
        <p:nvSpPr>
          <p:cNvPr id="10" name="Content Placeholder 10">
            <a:extLst>
              <a:ext uri="{FF2B5EF4-FFF2-40B4-BE49-F238E27FC236}">
                <a16:creationId xmlns:a16="http://schemas.microsoft.com/office/drawing/2014/main" id="{8327CB4F-D503-0102-EBC4-1F8E78D3E9CE}"/>
              </a:ext>
            </a:extLst>
          </p:cNvPr>
          <p:cNvSpPr txBox="1">
            <a:spLocks/>
          </p:cNvSpPr>
          <p:nvPr/>
        </p:nvSpPr>
        <p:spPr bwMode="black">
          <a:xfrm>
            <a:off x="384972" y="931964"/>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839" indent="-342839" algn="l" rtl="0" eaLnBrk="1" fontAlgn="base" hangingPunct="1">
              <a:spcBef>
                <a:spcPts val="396"/>
              </a:spcBef>
              <a:spcAft>
                <a:spcPct val="0"/>
              </a:spcAft>
              <a:buFont typeface="+mj-lt"/>
              <a:buAutoNum type="arabicPeriod"/>
              <a:defRPr sz="1650" b="1" cap="all" baseline="0">
                <a:solidFill>
                  <a:schemeClr val="bg1"/>
                </a:solidFill>
                <a:latin typeface="+mn-lt"/>
                <a:ea typeface="+mn-ea"/>
                <a:cs typeface="+mn-cs"/>
              </a:defRPr>
            </a:lvl1pPr>
            <a:lvl2pPr marL="555400" indent="-212563" algn="l" rtl="0" eaLnBrk="1" fontAlgn="base" hangingPunct="1">
              <a:spcBef>
                <a:spcPts val="396"/>
              </a:spcBef>
              <a:spcAft>
                <a:spcPct val="0"/>
              </a:spcAft>
              <a:buSzPct val="100000"/>
              <a:buFont typeface="Verdana" pitchFamily="34" charset="0"/>
              <a:buChar char="–"/>
              <a:defRPr sz="1650" baseline="0">
                <a:solidFill>
                  <a:schemeClr val="bg1"/>
                </a:solidFill>
                <a:latin typeface="+mn-lt"/>
                <a:ea typeface="+mn-ea"/>
              </a:defRPr>
            </a:lvl2pPr>
            <a:lvl3pPr marL="857102" indent="-171422" algn="l" rtl="0" eaLnBrk="1" fontAlgn="base" hangingPunct="1">
              <a:spcBef>
                <a:spcPts val="396"/>
              </a:spcBef>
              <a:spcAft>
                <a:spcPct val="0"/>
              </a:spcAft>
              <a:buFont typeface="Arial" pitchFamily="34" charset="0"/>
              <a:buChar char="•"/>
              <a:defRPr sz="1650" baseline="0">
                <a:solidFill>
                  <a:schemeClr val="bg1"/>
                </a:solidFill>
                <a:latin typeface="+mn-lt"/>
                <a:ea typeface="+mn-ea"/>
              </a:defRPr>
            </a:lvl3pPr>
            <a:lvl4pPr marL="840434" indent="-171422" algn="l" rtl="0" eaLnBrk="1" fontAlgn="base" hangingPunct="1">
              <a:spcBef>
                <a:spcPts val="396"/>
              </a:spcBef>
              <a:spcAft>
                <a:spcPct val="0"/>
              </a:spcAft>
              <a:buSzPct val="80000"/>
              <a:buChar char="•"/>
              <a:defRPr sz="1650" baseline="0">
                <a:solidFill>
                  <a:schemeClr val="bg1"/>
                </a:solidFill>
                <a:latin typeface="+mn-lt"/>
                <a:ea typeface="+mn-ea"/>
              </a:defRPr>
            </a:lvl4pPr>
            <a:lvl5pPr marL="1205894" indent="-171422" algn="l" rtl="0" eaLnBrk="1" fontAlgn="base" hangingPunct="1">
              <a:spcBef>
                <a:spcPts val="396"/>
              </a:spcBef>
              <a:spcAft>
                <a:spcPct val="0"/>
              </a:spcAft>
              <a:buChar char="–"/>
              <a:defRPr sz="1650" baseline="0">
                <a:solidFill>
                  <a:schemeClr val="bg1"/>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a:lstStyle>
          <a:p>
            <a:pPr marL="285750" indent="-285750">
              <a:buFont typeface="Arial"/>
              <a:buChar char="•"/>
            </a:pPr>
            <a:r>
              <a:rPr lang="en-US" sz="1800" cap="none">
                <a:solidFill>
                  <a:schemeClr val="tx2"/>
                </a:solidFill>
                <a:ea typeface="ＭＳ Ｐゴシック"/>
              </a:rPr>
              <a:t>In the Y, youth have...</a:t>
            </a:r>
          </a:p>
          <a:p>
            <a:pPr marL="498475" lvl="1" indent="-212090">
              <a:buFont typeface="Verdana"/>
              <a:buChar char="–"/>
            </a:pPr>
            <a:r>
              <a:rPr lang="en-US">
                <a:solidFill>
                  <a:schemeClr val="tx2"/>
                </a:solidFill>
                <a:ea typeface="ＭＳ Ｐゴシック"/>
              </a:rPr>
              <a:t>Youth Advisory Councils</a:t>
            </a:r>
            <a:endParaRPr lang="en-US">
              <a:solidFill>
                <a:schemeClr val="tx2"/>
              </a:solidFill>
            </a:endParaRPr>
          </a:p>
          <a:p>
            <a:pPr marL="498475" lvl="1" indent="-212090">
              <a:buFont typeface="Verdana"/>
              <a:buChar char="–"/>
            </a:pPr>
            <a:r>
              <a:rPr lang="en-US">
                <a:solidFill>
                  <a:schemeClr val="tx2"/>
                </a:solidFill>
                <a:ea typeface="ＭＳ Ｐゴシック"/>
              </a:rPr>
              <a:t>Youth Board Members</a:t>
            </a:r>
          </a:p>
          <a:p>
            <a:pPr marL="498475" lvl="1" indent="-212090">
              <a:buFont typeface="Verdana"/>
              <a:buChar char="–"/>
            </a:pPr>
            <a:r>
              <a:rPr lang="en-US">
                <a:solidFill>
                  <a:schemeClr val="tx2"/>
                </a:solidFill>
                <a:ea typeface="ＭＳ Ｐゴシック"/>
              </a:rPr>
              <a:t>Teen Fellowships/Task-Forces</a:t>
            </a:r>
          </a:p>
          <a:p>
            <a:pPr marL="285750" indent="-285750">
              <a:buFont typeface="Arial,Sans-Serif"/>
              <a:buChar char="•"/>
            </a:pPr>
            <a:r>
              <a:rPr lang="en-US" sz="1800" cap="none">
                <a:solidFill>
                  <a:schemeClr val="tx2"/>
                </a:solidFill>
                <a:ea typeface="Verdana"/>
              </a:rPr>
              <a:t>But they don't have enough...</a:t>
            </a:r>
          </a:p>
          <a:p>
            <a:pPr marL="498475" lvl="1" indent="-212090">
              <a:buFont typeface="Verdana"/>
              <a:buChar char="–"/>
            </a:pPr>
            <a:r>
              <a:rPr lang="en-US">
                <a:solidFill>
                  <a:schemeClr val="tx2"/>
                </a:solidFill>
                <a:ea typeface="Verdana"/>
              </a:rPr>
              <a:t>Opportunities to be at the table</a:t>
            </a:r>
          </a:p>
          <a:p>
            <a:pPr marL="498475" lvl="1" indent="-212090">
              <a:buFont typeface="Verdana"/>
              <a:buChar char="–"/>
            </a:pPr>
            <a:r>
              <a:rPr lang="en-US">
                <a:solidFill>
                  <a:schemeClr val="tx2"/>
                </a:solidFill>
              </a:rPr>
              <a:t>Collaboration with adults</a:t>
            </a:r>
          </a:p>
          <a:p>
            <a:pPr marL="498475" lvl="1" indent="-212090">
              <a:buFont typeface="Verdana"/>
              <a:buChar char="–"/>
            </a:pPr>
            <a:r>
              <a:rPr lang="en-US">
                <a:solidFill>
                  <a:schemeClr val="tx2"/>
                </a:solidFill>
              </a:rPr>
              <a:t>Equal treatment with adults</a:t>
            </a:r>
          </a:p>
          <a:p>
            <a:pPr marL="498475" lvl="1" indent="-212090">
              <a:buFont typeface="Verdana"/>
              <a:buChar char="–"/>
            </a:pPr>
            <a:endParaRPr lang="en-US" sz="1800" b="1">
              <a:solidFill>
                <a:schemeClr val="tx2"/>
              </a:solidFill>
              <a:ea typeface="ＭＳ Ｐゴシック"/>
            </a:endParaRPr>
          </a:p>
          <a:p>
            <a:pPr marL="286385" lvl="1" indent="0">
              <a:buNone/>
            </a:pPr>
            <a:endParaRPr lang="en-US" sz="1800">
              <a:solidFill>
                <a:schemeClr val="tx2"/>
              </a:solidFill>
              <a:ea typeface="ＭＳ Ｐゴシック"/>
            </a:endParaRPr>
          </a:p>
          <a:p>
            <a:pPr marL="856615" lvl="2" indent="-170815">
              <a:buFont typeface="Arial"/>
              <a:buChar char="•"/>
            </a:pPr>
            <a:endParaRPr lang="en-US" sz="1600" kern="0">
              <a:solidFill>
                <a:schemeClr val="tx2"/>
              </a:solidFill>
              <a:ea typeface="Verdana"/>
            </a:endParaRPr>
          </a:p>
          <a:p>
            <a:pPr marL="285750" indent="-285750">
              <a:buFont typeface="Arial"/>
              <a:buChar char="•"/>
            </a:pPr>
            <a:endParaRPr lang="en-US" sz="1800" kern="0">
              <a:solidFill>
                <a:schemeClr val="tx2"/>
              </a:solidFill>
              <a:ea typeface="ＭＳ Ｐゴシック"/>
            </a:endParaRPr>
          </a:p>
          <a:p>
            <a:pPr marL="285750" indent="-285750">
              <a:buFont typeface="Arial"/>
              <a:buChar char="•"/>
            </a:pPr>
            <a:endParaRPr lang="en-US" sz="1800" kern="0">
              <a:solidFill>
                <a:schemeClr val="tx2"/>
              </a:solidFill>
            </a:endParaRPr>
          </a:p>
          <a:p>
            <a:pPr marL="0" indent="0">
              <a:buNone/>
            </a:pPr>
            <a:endParaRPr lang="en-US" sz="1800" kern="0">
              <a:solidFill>
                <a:schemeClr val="tx2"/>
              </a:solidFill>
            </a:endParaRPr>
          </a:p>
          <a:p>
            <a:pPr marL="0" indent="0">
              <a:buNone/>
            </a:pPr>
            <a:endParaRPr lang="en-US" sz="1800" kern="0">
              <a:solidFill>
                <a:schemeClr val="tx2"/>
              </a:solidFill>
            </a:endParaRPr>
          </a:p>
        </p:txBody>
      </p:sp>
    </p:spTree>
    <p:extLst>
      <p:ext uri="{BB962C8B-B14F-4D97-AF65-F5344CB8AC3E}">
        <p14:creationId xmlns:p14="http://schemas.microsoft.com/office/powerpoint/2010/main" val="33270348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0CEDE-0A9B-3497-4346-657A6EF3070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B987FA4-0F62-90EA-A891-43004BA98F65}"/>
              </a:ext>
            </a:extLst>
          </p:cNvPr>
          <p:cNvPicPr>
            <a:picLocks noChangeAspect="1"/>
          </p:cNvPicPr>
          <p:nvPr/>
        </p:nvPicPr>
        <p:blipFill>
          <a:blip r:embed="rId3"/>
          <a:srcRect/>
          <a:stretch/>
        </p:blipFill>
        <p:spPr>
          <a:xfrm>
            <a:off x="4761" y="2678"/>
            <a:ext cx="9134474" cy="5138141"/>
          </a:xfrm>
          <a:prstGeom prst="rect">
            <a:avLst/>
          </a:prstGeom>
        </p:spPr>
      </p:pic>
      <p:sp>
        <p:nvSpPr>
          <p:cNvPr id="9" name="Title 8">
            <a:extLst>
              <a:ext uri="{FF2B5EF4-FFF2-40B4-BE49-F238E27FC236}">
                <a16:creationId xmlns:a16="http://schemas.microsoft.com/office/drawing/2014/main" id="{4686C018-3A75-8227-E6FB-4D4B6590010A}"/>
              </a:ext>
            </a:extLst>
          </p:cNvPr>
          <p:cNvSpPr>
            <a:spLocks noGrp="1"/>
          </p:cNvSpPr>
          <p:nvPr>
            <p:ph type="title"/>
          </p:nvPr>
        </p:nvSpPr>
        <p:spPr>
          <a:xfrm>
            <a:off x="383648" y="295687"/>
            <a:ext cx="8366760" cy="1064902"/>
          </a:xfrm>
        </p:spPr>
        <p:txBody>
          <a:bodyPr/>
          <a:lstStyle/>
          <a:p>
            <a:r>
              <a:rPr lang="en-US" sz="3000" dirty="0" err="1">
                <a:solidFill>
                  <a:srgbClr val="5C2E91"/>
                </a:solidFill>
              </a:rPr>
              <a:t>whY</a:t>
            </a:r>
            <a:r>
              <a:rPr lang="en-US" sz="3000" dirty="0">
                <a:solidFill>
                  <a:srgbClr val="5C2E91"/>
                </a:solidFill>
              </a:rPr>
              <a:t> THIS matters</a:t>
            </a:r>
          </a:p>
        </p:txBody>
      </p:sp>
      <p:sp>
        <p:nvSpPr>
          <p:cNvPr id="10" name="Content Placeholder 10">
            <a:extLst>
              <a:ext uri="{FF2B5EF4-FFF2-40B4-BE49-F238E27FC236}">
                <a16:creationId xmlns:a16="http://schemas.microsoft.com/office/drawing/2014/main" id="{40383C82-CEEC-C5FC-3F06-C446E1410407}"/>
              </a:ext>
            </a:extLst>
          </p:cNvPr>
          <p:cNvSpPr txBox="1">
            <a:spLocks/>
          </p:cNvSpPr>
          <p:nvPr/>
        </p:nvSpPr>
        <p:spPr bwMode="black">
          <a:xfrm>
            <a:off x="384972" y="931964"/>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839" indent="-342839" algn="l" rtl="0" eaLnBrk="1" fontAlgn="base" hangingPunct="1">
              <a:spcBef>
                <a:spcPts val="396"/>
              </a:spcBef>
              <a:spcAft>
                <a:spcPct val="0"/>
              </a:spcAft>
              <a:buFont typeface="+mj-lt"/>
              <a:buAutoNum type="arabicPeriod"/>
              <a:defRPr sz="1650" b="1" cap="all" baseline="0">
                <a:solidFill>
                  <a:schemeClr val="bg1"/>
                </a:solidFill>
                <a:latin typeface="+mn-lt"/>
                <a:ea typeface="+mn-ea"/>
                <a:cs typeface="+mn-cs"/>
              </a:defRPr>
            </a:lvl1pPr>
            <a:lvl2pPr marL="555400" indent="-212563" algn="l" rtl="0" eaLnBrk="1" fontAlgn="base" hangingPunct="1">
              <a:spcBef>
                <a:spcPts val="396"/>
              </a:spcBef>
              <a:spcAft>
                <a:spcPct val="0"/>
              </a:spcAft>
              <a:buSzPct val="100000"/>
              <a:buFont typeface="Verdana" pitchFamily="34" charset="0"/>
              <a:buChar char="–"/>
              <a:defRPr sz="1650" baseline="0">
                <a:solidFill>
                  <a:schemeClr val="bg1"/>
                </a:solidFill>
                <a:latin typeface="+mn-lt"/>
                <a:ea typeface="+mn-ea"/>
              </a:defRPr>
            </a:lvl2pPr>
            <a:lvl3pPr marL="857102" indent="-171422" algn="l" rtl="0" eaLnBrk="1" fontAlgn="base" hangingPunct="1">
              <a:spcBef>
                <a:spcPts val="396"/>
              </a:spcBef>
              <a:spcAft>
                <a:spcPct val="0"/>
              </a:spcAft>
              <a:buFont typeface="Arial" pitchFamily="34" charset="0"/>
              <a:buChar char="•"/>
              <a:defRPr sz="1650" baseline="0">
                <a:solidFill>
                  <a:schemeClr val="bg1"/>
                </a:solidFill>
                <a:latin typeface="+mn-lt"/>
                <a:ea typeface="+mn-ea"/>
              </a:defRPr>
            </a:lvl3pPr>
            <a:lvl4pPr marL="840434" indent="-171422" algn="l" rtl="0" eaLnBrk="1" fontAlgn="base" hangingPunct="1">
              <a:spcBef>
                <a:spcPts val="396"/>
              </a:spcBef>
              <a:spcAft>
                <a:spcPct val="0"/>
              </a:spcAft>
              <a:buSzPct val="80000"/>
              <a:buChar char="•"/>
              <a:defRPr sz="1650" baseline="0">
                <a:solidFill>
                  <a:schemeClr val="bg1"/>
                </a:solidFill>
                <a:latin typeface="+mn-lt"/>
                <a:ea typeface="+mn-ea"/>
              </a:defRPr>
            </a:lvl4pPr>
            <a:lvl5pPr marL="1205894" indent="-171422" algn="l" rtl="0" eaLnBrk="1" fontAlgn="base" hangingPunct="1">
              <a:spcBef>
                <a:spcPts val="396"/>
              </a:spcBef>
              <a:spcAft>
                <a:spcPct val="0"/>
              </a:spcAft>
              <a:buChar char="–"/>
              <a:defRPr sz="1650" baseline="0">
                <a:solidFill>
                  <a:schemeClr val="bg1"/>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a:lstStyle>
          <a:p>
            <a:pPr marL="285750" indent="-285750">
              <a:buFont typeface="Arial,Sans-Serif"/>
              <a:buChar char="•"/>
            </a:pPr>
            <a:r>
              <a:rPr lang="en-US" sz="1800" cap="none" dirty="0">
                <a:solidFill>
                  <a:schemeClr val="tx2"/>
                </a:solidFill>
                <a:ea typeface="Verdana"/>
              </a:rPr>
              <a:t>"Nothing about us without us"</a:t>
            </a:r>
          </a:p>
          <a:p>
            <a:pPr marL="498475" lvl="1" indent="-212090">
              <a:buFont typeface="Courier New,monospace"/>
              <a:buChar char="o"/>
            </a:pPr>
            <a:r>
              <a:rPr lang="en-US" sz="1800" dirty="0">
                <a:solidFill>
                  <a:schemeClr val="tx2"/>
                </a:solidFill>
                <a:ea typeface="Verdana"/>
              </a:rPr>
              <a:t>We work better together: it's proven</a:t>
            </a:r>
          </a:p>
          <a:p>
            <a:pPr marL="285750" indent="-285750">
              <a:buFont typeface="Arial,Sans-Serif"/>
              <a:buChar char="•"/>
            </a:pPr>
            <a:r>
              <a:rPr lang="en-US" sz="1800" cap="none" dirty="0">
                <a:solidFill>
                  <a:schemeClr val="tx2"/>
                </a:solidFill>
                <a:ea typeface="Verdana"/>
              </a:rPr>
              <a:t>Youth Development  </a:t>
            </a:r>
          </a:p>
          <a:p>
            <a:pPr marL="498475" lvl="1" indent="-212090">
              <a:buFont typeface="Courier New,monospace"/>
              <a:buChar char="o"/>
            </a:pPr>
            <a:r>
              <a:rPr lang="en-US" sz="1800" dirty="0">
                <a:solidFill>
                  <a:schemeClr val="tx2"/>
                </a:solidFill>
                <a:ea typeface="Verdana"/>
              </a:rPr>
              <a:t>Agency and Self-Efficacy</a:t>
            </a:r>
            <a:endParaRPr lang="en-US" sz="1800" cap="none" dirty="0">
              <a:solidFill>
                <a:schemeClr val="tx2"/>
              </a:solidFill>
              <a:ea typeface="Verdana"/>
            </a:endParaRPr>
          </a:p>
          <a:p>
            <a:pPr marL="498475" lvl="1" indent="-212090">
              <a:buFont typeface="Courier New,monospace"/>
              <a:buChar char="o"/>
            </a:pPr>
            <a:r>
              <a:rPr lang="en-US" sz="1800" dirty="0">
                <a:solidFill>
                  <a:schemeClr val="tx2"/>
                </a:solidFill>
                <a:ea typeface="Verdana"/>
              </a:rPr>
              <a:t>Identity and Belonging</a:t>
            </a:r>
          </a:p>
          <a:p>
            <a:pPr marL="498475" lvl="1" indent="-212090">
              <a:buFont typeface="Courier New,monospace"/>
              <a:buChar char="o"/>
            </a:pPr>
            <a:r>
              <a:rPr lang="en-US" sz="1800" dirty="0">
                <a:solidFill>
                  <a:schemeClr val="tx2"/>
                </a:solidFill>
                <a:ea typeface="Verdana"/>
              </a:rPr>
              <a:t>Skill Acquisition</a:t>
            </a:r>
          </a:p>
          <a:p>
            <a:pPr marL="286385" lvl="1" indent="0">
              <a:buNone/>
            </a:pPr>
            <a:endParaRPr lang="en-US" sz="1800" dirty="0">
              <a:solidFill>
                <a:schemeClr val="tx2"/>
              </a:solidFill>
              <a:ea typeface="Verdana"/>
            </a:endParaRPr>
          </a:p>
          <a:p>
            <a:pPr marL="286385" lvl="1" indent="0">
              <a:buNone/>
            </a:pPr>
            <a:endParaRPr lang="en-US" sz="1800" dirty="0">
              <a:solidFill>
                <a:schemeClr val="tx2"/>
              </a:solidFill>
              <a:ea typeface="Verdana"/>
            </a:endParaRPr>
          </a:p>
          <a:p>
            <a:pPr marL="285750" indent="-285750">
              <a:buFont typeface="Arial"/>
              <a:buChar char="•"/>
            </a:pPr>
            <a:endParaRPr lang="en-US" sz="1800" kern="0" dirty="0">
              <a:solidFill>
                <a:schemeClr val="tx2"/>
              </a:solidFill>
            </a:endParaRPr>
          </a:p>
          <a:p>
            <a:pPr marL="0" indent="0">
              <a:buNone/>
            </a:pPr>
            <a:endParaRPr lang="en-US" sz="1800" kern="0" dirty="0">
              <a:solidFill>
                <a:schemeClr val="tx2"/>
              </a:solidFill>
            </a:endParaRPr>
          </a:p>
          <a:p>
            <a:pPr marL="0" indent="0">
              <a:buNone/>
            </a:pPr>
            <a:endParaRPr lang="en-US" sz="1800" kern="0" dirty="0">
              <a:solidFill>
                <a:schemeClr val="tx2"/>
              </a:solidFill>
            </a:endParaRPr>
          </a:p>
        </p:txBody>
      </p:sp>
    </p:spTree>
    <p:extLst>
      <p:ext uri="{BB962C8B-B14F-4D97-AF65-F5344CB8AC3E}">
        <p14:creationId xmlns:p14="http://schemas.microsoft.com/office/powerpoint/2010/main" val="41992034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CEFBB-7CA4-FE05-8307-9E4C03CD880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5D9E89C-D8FF-F20E-7325-A942F6116405}"/>
              </a:ext>
            </a:extLst>
          </p:cNvPr>
          <p:cNvPicPr>
            <a:picLocks noChangeAspect="1"/>
          </p:cNvPicPr>
          <p:nvPr/>
        </p:nvPicPr>
        <p:blipFill>
          <a:blip r:embed="rId4"/>
          <a:srcRect/>
          <a:stretch/>
        </p:blipFill>
        <p:spPr>
          <a:xfrm>
            <a:off x="4761" y="2678"/>
            <a:ext cx="9134474" cy="5138141"/>
          </a:xfrm>
          <a:prstGeom prst="rect">
            <a:avLst/>
          </a:prstGeom>
        </p:spPr>
      </p:pic>
      <p:sp>
        <p:nvSpPr>
          <p:cNvPr id="9" name="Title 8">
            <a:extLst>
              <a:ext uri="{FF2B5EF4-FFF2-40B4-BE49-F238E27FC236}">
                <a16:creationId xmlns:a16="http://schemas.microsoft.com/office/drawing/2014/main" id="{4DD9C9D0-3343-C9E0-13BE-3BD1246E6B58}"/>
              </a:ext>
            </a:extLst>
          </p:cNvPr>
          <p:cNvSpPr>
            <a:spLocks noGrp="1"/>
          </p:cNvSpPr>
          <p:nvPr>
            <p:ph type="title"/>
          </p:nvPr>
        </p:nvSpPr>
        <p:spPr>
          <a:xfrm>
            <a:off x="383648" y="295687"/>
            <a:ext cx="8366760" cy="1064902"/>
          </a:xfrm>
        </p:spPr>
        <p:txBody>
          <a:bodyPr/>
          <a:lstStyle/>
          <a:p>
            <a:r>
              <a:rPr lang="en-US" sz="3000">
                <a:solidFill>
                  <a:srgbClr val="5C2E91"/>
                </a:solidFill>
              </a:rPr>
              <a:t>where we are today?</a:t>
            </a:r>
          </a:p>
        </p:txBody>
      </p:sp>
      <p:sp>
        <p:nvSpPr>
          <p:cNvPr id="10" name="Content Placeholder 10">
            <a:extLst>
              <a:ext uri="{FF2B5EF4-FFF2-40B4-BE49-F238E27FC236}">
                <a16:creationId xmlns:a16="http://schemas.microsoft.com/office/drawing/2014/main" id="{28DB5489-90ED-0915-5474-97A7BCEEB46B}"/>
              </a:ext>
            </a:extLst>
          </p:cNvPr>
          <p:cNvSpPr txBox="1">
            <a:spLocks/>
          </p:cNvSpPr>
          <p:nvPr/>
        </p:nvSpPr>
        <p:spPr bwMode="black">
          <a:xfrm>
            <a:off x="384972" y="931964"/>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839" indent="-342839" algn="l" rtl="0" eaLnBrk="1" fontAlgn="base" hangingPunct="1">
              <a:spcBef>
                <a:spcPts val="396"/>
              </a:spcBef>
              <a:spcAft>
                <a:spcPct val="0"/>
              </a:spcAft>
              <a:buFont typeface="+mj-lt"/>
              <a:buAutoNum type="arabicPeriod"/>
              <a:defRPr sz="1650" b="1" cap="all" baseline="0">
                <a:solidFill>
                  <a:schemeClr val="bg1"/>
                </a:solidFill>
                <a:latin typeface="+mn-lt"/>
                <a:ea typeface="+mn-ea"/>
                <a:cs typeface="+mn-cs"/>
              </a:defRPr>
            </a:lvl1pPr>
            <a:lvl2pPr marL="555400" indent="-212563" algn="l" rtl="0" eaLnBrk="1" fontAlgn="base" hangingPunct="1">
              <a:spcBef>
                <a:spcPts val="396"/>
              </a:spcBef>
              <a:spcAft>
                <a:spcPct val="0"/>
              </a:spcAft>
              <a:buSzPct val="100000"/>
              <a:buFont typeface="Verdana" pitchFamily="34" charset="0"/>
              <a:buChar char="–"/>
              <a:defRPr sz="1650" baseline="0">
                <a:solidFill>
                  <a:schemeClr val="bg1"/>
                </a:solidFill>
                <a:latin typeface="+mn-lt"/>
                <a:ea typeface="+mn-ea"/>
              </a:defRPr>
            </a:lvl2pPr>
            <a:lvl3pPr marL="857102" indent="-171422" algn="l" rtl="0" eaLnBrk="1" fontAlgn="base" hangingPunct="1">
              <a:spcBef>
                <a:spcPts val="396"/>
              </a:spcBef>
              <a:spcAft>
                <a:spcPct val="0"/>
              </a:spcAft>
              <a:buFont typeface="Arial" pitchFamily="34" charset="0"/>
              <a:buChar char="•"/>
              <a:defRPr sz="1650" baseline="0">
                <a:solidFill>
                  <a:schemeClr val="bg1"/>
                </a:solidFill>
                <a:latin typeface="+mn-lt"/>
                <a:ea typeface="+mn-ea"/>
              </a:defRPr>
            </a:lvl3pPr>
            <a:lvl4pPr marL="840434" indent="-171422" algn="l" rtl="0" eaLnBrk="1" fontAlgn="base" hangingPunct="1">
              <a:spcBef>
                <a:spcPts val="396"/>
              </a:spcBef>
              <a:spcAft>
                <a:spcPct val="0"/>
              </a:spcAft>
              <a:buSzPct val="80000"/>
              <a:buChar char="•"/>
              <a:defRPr sz="1650" baseline="0">
                <a:solidFill>
                  <a:schemeClr val="bg1"/>
                </a:solidFill>
                <a:latin typeface="+mn-lt"/>
                <a:ea typeface="+mn-ea"/>
              </a:defRPr>
            </a:lvl4pPr>
            <a:lvl5pPr marL="1205894" indent="-171422" algn="l" rtl="0" eaLnBrk="1" fontAlgn="base" hangingPunct="1">
              <a:spcBef>
                <a:spcPts val="396"/>
              </a:spcBef>
              <a:spcAft>
                <a:spcPct val="0"/>
              </a:spcAft>
              <a:buChar char="–"/>
              <a:defRPr sz="1650" baseline="0">
                <a:solidFill>
                  <a:schemeClr val="bg1"/>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a:lstStyle>
          <a:p>
            <a:pPr marL="285750" indent="-285750">
              <a:buFont typeface="Arial,Sans-Serif"/>
              <a:buChar char="•"/>
            </a:pPr>
            <a:r>
              <a:rPr lang="en-US" sz="1800" cap="none" dirty="0">
                <a:solidFill>
                  <a:schemeClr val="tx2"/>
                </a:solidFill>
                <a:ea typeface="Verdana"/>
              </a:rPr>
              <a:t>"Stamp of Approval"</a:t>
            </a:r>
          </a:p>
          <a:p>
            <a:pPr marL="498475" lvl="1" indent="-212090">
              <a:buFont typeface="Courier New"/>
              <a:buChar char="o"/>
            </a:pPr>
            <a:r>
              <a:rPr lang="en-US" sz="1800" dirty="0">
                <a:solidFill>
                  <a:schemeClr val="tx2"/>
                </a:solidFill>
                <a:ea typeface="Verdana"/>
              </a:rPr>
              <a:t>Reaffirming decisions adults have already made</a:t>
            </a:r>
          </a:p>
          <a:p>
            <a:pPr marL="285750" indent="-212090">
              <a:buFont typeface="Arial"/>
              <a:buChar char="•"/>
            </a:pPr>
            <a:r>
              <a:rPr lang="en-US" sz="1800" b="1" cap="none" dirty="0">
                <a:solidFill>
                  <a:schemeClr val="tx2"/>
                </a:solidFill>
                <a:ea typeface="Verdana"/>
              </a:rPr>
              <a:t>Decoration: </a:t>
            </a:r>
            <a:r>
              <a:rPr lang="en-US" sz="1800" b="0" cap="none" dirty="0">
                <a:solidFill>
                  <a:schemeClr val="tx2"/>
                </a:solidFill>
                <a:ea typeface="+mn-lt"/>
                <a:cs typeface="+mn-lt"/>
              </a:rPr>
              <a:t>Youth are used to promote an event or a cause but have no role in organizing the occasion.</a:t>
            </a:r>
          </a:p>
          <a:p>
            <a:pPr marL="285750" indent="-212090">
              <a:buFont typeface="Arial"/>
              <a:buChar char="•"/>
            </a:pPr>
            <a:r>
              <a:rPr lang="en-US" sz="1800" cap="none" dirty="0">
                <a:solidFill>
                  <a:schemeClr val="tx2"/>
                </a:solidFill>
                <a:ea typeface="Verdana"/>
              </a:rPr>
              <a:t>Direction</a:t>
            </a:r>
            <a:r>
              <a:rPr lang="en-US" sz="1800" b="1" cap="none" dirty="0">
                <a:solidFill>
                  <a:schemeClr val="tx2"/>
                </a:solidFill>
                <a:ea typeface="Verdana"/>
              </a:rPr>
              <a:t>: </a:t>
            </a:r>
            <a:r>
              <a:rPr lang="en-US" sz="1800" b="0" cap="none" dirty="0">
                <a:solidFill>
                  <a:schemeClr val="tx2"/>
                </a:solidFill>
                <a:ea typeface="+mn-lt"/>
                <a:cs typeface="+mn-lt"/>
              </a:rPr>
              <a:t>Directing youth to carry and repeat an adult-authored message under the guise of “youth voice".</a:t>
            </a:r>
          </a:p>
          <a:p>
            <a:pPr marL="498475" lvl="1" indent="-212090">
              <a:buFont typeface="Courier New"/>
              <a:buChar char="o"/>
            </a:pPr>
            <a:r>
              <a:rPr lang="en-US" sz="1800" dirty="0">
                <a:solidFill>
                  <a:schemeClr val="tx2"/>
                </a:solidFill>
                <a:ea typeface="Verdana"/>
              </a:rPr>
              <a:t>Innovation is </a:t>
            </a:r>
            <a:r>
              <a:rPr lang="en-US" sz="1800" b="1" dirty="0">
                <a:solidFill>
                  <a:schemeClr val="accent3"/>
                </a:solidFill>
                <a:ea typeface="Verdana"/>
              </a:rPr>
              <a:t>sidelined</a:t>
            </a:r>
            <a:r>
              <a:rPr lang="en-US" sz="1800" b="1" dirty="0">
                <a:solidFill>
                  <a:schemeClr val="tx2"/>
                </a:solidFill>
                <a:ea typeface="Verdana"/>
              </a:rPr>
              <a:t> </a:t>
            </a:r>
            <a:r>
              <a:rPr lang="en-US" sz="1800" dirty="0">
                <a:solidFill>
                  <a:schemeClr val="tx2"/>
                </a:solidFill>
                <a:ea typeface="Verdana"/>
              </a:rPr>
              <a:t>or </a:t>
            </a:r>
            <a:r>
              <a:rPr lang="en-US" sz="1800" b="1" dirty="0">
                <a:solidFill>
                  <a:schemeClr val="accent3"/>
                </a:solidFill>
                <a:ea typeface="Verdana"/>
              </a:rPr>
              <a:t>excluded</a:t>
            </a:r>
          </a:p>
          <a:p>
            <a:pPr marL="286385" lvl="1" indent="0">
              <a:buNone/>
            </a:pPr>
            <a:endParaRPr lang="en-US" sz="1800" dirty="0">
              <a:solidFill>
                <a:schemeClr val="tx2"/>
              </a:solidFill>
              <a:ea typeface="ＭＳ Ｐゴシック"/>
            </a:endParaRPr>
          </a:p>
          <a:p>
            <a:pPr marL="856615" lvl="2" indent="-170815">
              <a:buFont typeface="Arial"/>
              <a:buChar char="•"/>
            </a:pPr>
            <a:endParaRPr lang="en-US" sz="1600" kern="0" dirty="0">
              <a:solidFill>
                <a:schemeClr val="tx2"/>
              </a:solidFill>
              <a:ea typeface="Verdana"/>
            </a:endParaRPr>
          </a:p>
          <a:p>
            <a:pPr marL="285750" indent="-285750">
              <a:buFont typeface="Arial"/>
              <a:buChar char="•"/>
            </a:pPr>
            <a:endParaRPr lang="en-US" sz="1800" kern="0" dirty="0">
              <a:solidFill>
                <a:schemeClr val="tx2"/>
              </a:solidFill>
            </a:endParaRPr>
          </a:p>
          <a:p>
            <a:pPr marL="285750" indent="-285750">
              <a:buFont typeface="Arial"/>
              <a:buChar char="•"/>
            </a:pPr>
            <a:endParaRPr lang="en-US" sz="1800" kern="0" dirty="0">
              <a:solidFill>
                <a:schemeClr val="tx2"/>
              </a:solidFill>
            </a:endParaRPr>
          </a:p>
          <a:p>
            <a:pPr marL="0" indent="0">
              <a:buNone/>
            </a:pPr>
            <a:endParaRPr lang="en-US" sz="1800" kern="0" dirty="0">
              <a:solidFill>
                <a:schemeClr val="tx2"/>
              </a:solidFill>
            </a:endParaRPr>
          </a:p>
          <a:p>
            <a:pPr marL="0" indent="0">
              <a:buNone/>
            </a:pPr>
            <a:endParaRPr lang="en-US" sz="1800" kern="0" dirty="0">
              <a:solidFill>
                <a:schemeClr val="tx2"/>
              </a:solidFill>
            </a:endParaRPr>
          </a:p>
        </p:txBody>
      </p:sp>
    </p:spTree>
    <p:extLst>
      <p:ext uri="{BB962C8B-B14F-4D97-AF65-F5344CB8AC3E}">
        <p14:creationId xmlns:p14="http://schemas.microsoft.com/office/powerpoint/2010/main" val="1777722297"/>
      </p:ext>
    </p:extLst>
  </p:cSld>
  <p:clrMapOvr>
    <a:masterClrMapping/>
  </p:clrMapOvr>
  <p:extLst>
    <p:ext uri="{6950BFC3-D8DA-4A85-94F7-54DA5524770B}">
      <p188:commentRel xmlns:p188="http://schemas.microsoft.com/office/powerpoint/2018/8/main" r:id="rId3"/>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E24C6A-1C6B-D242-065E-F1F6EEA3641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F166AAD-C031-E3CA-D93C-069DF5B64D47}"/>
              </a:ext>
            </a:extLst>
          </p:cNvPr>
          <p:cNvPicPr>
            <a:picLocks noChangeAspect="1"/>
          </p:cNvPicPr>
          <p:nvPr/>
        </p:nvPicPr>
        <p:blipFill>
          <a:blip r:embed="rId4"/>
          <a:srcRect/>
          <a:stretch/>
        </p:blipFill>
        <p:spPr>
          <a:xfrm>
            <a:off x="4761" y="2678"/>
            <a:ext cx="9134474" cy="5138141"/>
          </a:xfrm>
          <a:prstGeom prst="rect">
            <a:avLst/>
          </a:prstGeom>
        </p:spPr>
      </p:pic>
      <p:sp>
        <p:nvSpPr>
          <p:cNvPr id="9" name="Title 8">
            <a:extLst>
              <a:ext uri="{FF2B5EF4-FFF2-40B4-BE49-F238E27FC236}">
                <a16:creationId xmlns:a16="http://schemas.microsoft.com/office/drawing/2014/main" id="{959273E1-F0B0-49FB-8413-A0988EA2FF80}"/>
              </a:ext>
            </a:extLst>
          </p:cNvPr>
          <p:cNvSpPr>
            <a:spLocks noGrp="1"/>
          </p:cNvSpPr>
          <p:nvPr>
            <p:ph type="title"/>
          </p:nvPr>
        </p:nvSpPr>
        <p:spPr>
          <a:xfrm>
            <a:off x="383648" y="295687"/>
            <a:ext cx="8366760" cy="1064902"/>
          </a:xfrm>
        </p:spPr>
        <p:txBody>
          <a:bodyPr/>
          <a:lstStyle/>
          <a:p>
            <a:r>
              <a:rPr lang="en-US" sz="3000" dirty="0" err="1">
                <a:solidFill>
                  <a:srgbClr val="5C2E91"/>
                </a:solidFill>
              </a:rPr>
              <a:t>whY</a:t>
            </a:r>
            <a:r>
              <a:rPr lang="en-US" sz="3000" dirty="0">
                <a:solidFill>
                  <a:srgbClr val="5C2E91"/>
                </a:solidFill>
              </a:rPr>
              <a:t> we are where we are today</a:t>
            </a:r>
          </a:p>
        </p:txBody>
      </p:sp>
      <p:sp>
        <p:nvSpPr>
          <p:cNvPr id="10" name="Content Placeholder 10">
            <a:extLst>
              <a:ext uri="{FF2B5EF4-FFF2-40B4-BE49-F238E27FC236}">
                <a16:creationId xmlns:a16="http://schemas.microsoft.com/office/drawing/2014/main" id="{B6EDAFDB-9679-DBB7-322B-672845DA3E89}"/>
              </a:ext>
            </a:extLst>
          </p:cNvPr>
          <p:cNvSpPr txBox="1">
            <a:spLocks/>
          </p:cNvSpPr>
          <p:nvPr/>
        </p:nvSpPr>
        <p:spPr bwMode="black">
          <a:xfrm>
            <a:off x="384972" y="931964"/>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839" indent="-342839" algn="l" rtl="0" eaLnBrk="1" fontAlgn="base" hangingPunct="1">
              <a:spcBef>
                <a:spcPts val="396"/>
              </a:spcBef>
              <a:spcAft>
                <a:spcPct val="0"/>
              </a:spcAft>
              <a:buFont typeface="+mj-lt"/>
              <a:buAutoNum type="arabicPeriod"/>
              <a:defRPr sz="1650" b="1" cap="all" baseline="0">
                <a:solidFill>
                  <a:schemeClr val="bg1"/>
                </a:solidFill>
                <a:latin typeface="+mn-lt"/>
                <a:ea typeface="+mn-ea"/>
                <a:cs typeface="+mn-cs"/>
              </a:defRPr>
            </a:lvl1pPr>
            <a:lvl2pPr marL="555400" indent="-212563" algn="l" rtl="0" eaLnBrk="1" fontAlgn="base" hangingPunct="1">
              <a:spcBef>
                <a:spcPts val="396"/>
              </a:spcBef>
              <a:spcAft>
                <a:spcPct val="0"/>
              </a:spcAft>
              <a:buSzPct val="100000"/>
              <a:buFont typeface="Verdana" pitchFamily="34" charset="0"/>
              <a:buChar char="–"/>
              <a:defRPr sz="1650" baseline="0">
                <a:solidFill>
                  <a:schemeClr val="bg1"/>
                </a:solidFill>
                <a:latin typeface="+mn-lt"/>
                <a:ea typeface="+mn-ea"/>
              </a:defRPr>
            </a:lvl2pPr>
            <a:lvl3pPr marL="857102" indent="-171422" algn="l" rtl="0" eaLnBrk="1" fontAlgn="base" hangingPunct="1">
              <a:spcBef>
                <a:spcPts val="396"/>
              </a:spcBef>
              <a:spcAft>
                <a:spcPct val="0"/>
              </a:spcAft>
              <a:buFont typeface="Arial" pitchFamily="34" charset="0"/>
              <a:buChar char="•"/>
              <a:defRPr sz="1650" baseline="0">
                <a:solidFill>
                  <a:schemeClr val="bg1"/>
                </a:solidFill>
                <a:latin typeface="+mn-lt"/>
                <a:ea typeface="+mn-ea"/>
              </a:defRPr>
            </a:lvl3pPr>
            <a:lvl4pPr marL="840434" indent="-171422" algn="l" rtl="0" eaLnBrk="1" fontAlgn="base" hangingPunct="1">
              <a:spcBef>
                <a:spcPts val="396"/>
              </a:spcBef>
              <a:spcAft>
                <a:spcPct val="0"/>
              </a:spcAft>
              <a:buSzPct val="80000"/>
              <a:buChar char="•"/>
              <a:defRPr sz="1650" baseline="0">
                <a:solidFill>
                  <a:schemeClr val="bg1"/>
                </a:solidFill>
                <a:latin typeface="+mn-lt"/>
                <a:ea typeface="+mn-ea"/>
              </a:defRPr>
            </a:lvl4pPr>
            <a:lvl5pPr marL="1205894" indent="-171422" algn="l" rtl="0" eaLnBrk="1" fontAlgn="base" hangingPunct="1">
              <a:spcBef>
                <a:spcPts val="396"/>
              </a:spcBef>
              <a:spcAft>
                <a:spcPct val="0"/>
              </a:spcAft>
              <a:buChar char="–"/>
              <a:defRPr sz="1650" baseline="0">
                <a:solidFill>
                  <a:schemeClr val="bg1"/>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a:lstStyle>
          <a:p>
            <a:pPr marL="285750" indent="-285750">
              <a:buFont typeface="Arial,Sans-Serif"/>
              <a:buChar char="•"/>
            </a:pPr>
            <a:r>
              <a:rPr lang="en-US" sz="1800" cap="none" dirty="0">
                <a:solidFill>
                  <a:schemeClr val="tx2"/>
                </a:solidFill>
                <a:ea typeface="Verdana"/>
              </a:rPr>
              <a:t>Picture Perfect</a:t>
            </a:r>
            <a:endParaRPr lang="en-US" sz="1800" b="0" cap="none" dirty="0">
              <a:solidFill>
                <a:schemeClr val="tx2"/>
              </a:solidFill>
              <a:ea typeface="Verdana"/>
            </a:endParaRPr>
          </a:p>
          <a:p>
            <a:pPr marL="498475" lvl="1" indent="-212090">
              <a:buFont typeface="Courier New,monospace"/>
              <a:buChar char="o"/>
            </a:pPr>
            <a:r>
              <a:rPr lang="en-US" sz="1800" dirty="0">
                <a:solidFill>
                  <a:schemeClr val="tx2"/>
                </a:solidFill>
                <a:ea typeface="Verdana"/>
              </a:rPr>
              <a:t>Using youth as visual symbols</a:t>
            </a:r>
          </a:p>
          <a:p>
            <a:pPr marL="498475" lvl="1" indent="-212090">
              <a:buFont typeface="Courier New,monospace"/>
              <a:buChar char="o"/>
            </a:pPr>
            <a:r>
              <a:rPr lang="en-US" sz="1800" dirty="0">
                <a:solidFill>
                  <a:schemeClr val="tx2"/>
                </a:solidFill>
                <a:ea typeface="Verdana"/>
              </a:rPr>
              <a:t>Photographed, quoted</a:t>
            </a:r>
          </a:p>
          <a:p>
            <a:pPr marL="498475" lvl="1" indent="-212090">
              <a:buFont typeface="Courier New,monospace"/>
              <a:buChar char="o"/>
            </a:pPr>
            <a:r>
              <a:rPr lang="en-US" sz="1800" dirty="0">
                <a:solidFill>
                  <a:schemeClr val="tx2"/>
                </a:solidFill>
                <a:ea typeface="Verdana"/>
              </a:rPr>
              <a:t>False image of inclusivity</a:t>
            </a:r>
          </a:p>
          <a:p>
            <a:pPr marL="285750" indent="-285750">
              <a:buFont typeface="Arial,Sans-Serif"/>
              <a:buChar char="•"/>
            </a:pPr>
            <a:r>
              <a:rPr lang="en-US" sz="1800" cap="none" dirty="0">
                <a:solidFill>
                  <a:schemeClr val="tx2"/>
                </a:solidFill>
                <a:ea typeface="Verdana"/>
              </a:rPr>
              <a:t>Fear and Distrust</a:t>
            </a:r>
            <a:endParaRPr lang="en-US" dirty="0">
              <a:solidFill>
                <a:schemeClr val="tx2"/>
              </a:solidFill>
            </a:endParaRPr>
          </a:p>
          <a:p>
            <a:pPr marL="498475" lvl="1" indent="-212090">
              <a:buFont typeface="Courier New,monospace"/>
              <a:buChar char="o"/>
            </a:pPr>
            <a:r>
              <a:rPr lang="en-US" sz="1800" dirty="0">
                <a:solidFill>
                  <a:schemeClr val="tx2"/>
                </a:solidFill>
                <a:ea typeface="Verdana"/>
              </a:rPr>
              <a:t>Youth Empowerment is only possible when we </a:t>
            </a:r>
            <a:r>
              <a:rPr lang="en-US" sz="1800" b="1" dirty="0">
                <a:solidFill>
                  <a:srgbClr val="7030A0"/>
                </a:solidFill>
                <a:ea typeface="Verdana"/>
              </a:rPr>
              <a:t>share power</a:t>
            </a:r>
          </a:p>
          <a:p>
            <a:pPr marL="498475" lvl="1" indent="-212090">
              <a:buFont typeface="Courier New"/>
              <a:buChar char="o"/>
            </a:pPr>
            <a:r>
              <a:rPr lang="en-US" sz="1800" b="1" dirty="0">
                <a:solidFill>
                  <a:schemeClr val="tx2"/>
                </a:solidFill>
                <a:ea typeface="Verdana"/>
              </a:rPr>
              <a:t>Tokenism: </a:t>
            </a:r>
            <a:r>
              <a:rPr lang="en-US" sz="1800" dirty="0">
                <a:solidFill>
                  <a:schemeClr val="tx2"/>
                </a:solidFill>
                <a:ea typeface="+mn-lt"/>
                <a:cs typeface="+mn-lt"/>
              </a:rPr>
              <a:t>Youth are given a platform to speak without a choice of the subject, time to formulate independent opinions, and influence over outcomes.</a:t>
            </a:r>
            <a:endParaRPr lang="en-US" sz="1800" b="1" dirty="0">
              <a:solidFill>
                <a:schemeClr val="tx2"/>
              </a:solidFill>
              <a:ea typeface="Verdana"/>
            </a:endParaRPr>
          </a:p>
          <a:p>
            <a:pPr marL="800100" lvl="2" indent="-170815">
              <a:buFont typeface="Arial"/>
              <a:buChar char="•"/>
            </a:pPr>
            <a:r>
              <a:rPr lang="en-US" sz="1800" dirty="0">
                <a:solidFill>
                  <a:schemeClr val="tx2"/>
                </a:solidFill>
                <a:ea typeface="Verdana"/>
              </a:rPr>
              <a:t>"I consulted the youth."</a:t>
            </a:r>
          </a:p>
          <a:p>
            <a:pPr marL="286385" lvl="1" indent="0">
              <a:buFont typeface="Verdana" pitchFamily="34" charset="0"/>
              <a:buNone/>
            </a:pPr>
            <a:endParaRPr lang="en-US" sz="1800" dirty="0">
              <a:solidFill>
                <a:schemeClr val="tx2"/>
              </a:solidFill>
              <a:ea typeface="ＭＳ Ｐゴシック"/>
            </a:endParaRPr>
          </a:p>
          <a:p>
            <a:pPr marL="856615" lvl="2" indent="-170815">
              <a:buFont typeface="Arial"/>
              <a:buChar char="•"/>
            </a:pPr>
            <a:endParaRPr lang="en-US" sz="1600" kern="0" dirty="0">
              <a:solidFill>
                <a:schemeClr val="tx2"/>
              </a:solidFill>
              <a:ea typeface="Verdana"/>
            </a:endParaRPr>
          </a:p>
          <a:p>
            <a:pPr marL="285750" indent="-285750">
              <a:buFont typeface="Arial"/>
              <a:buChar char="•"/>
            </a:pPr>
            <a:endParaRPr lang="en-US" sz="1800" kern="0" dirty="0">
              <a:solidFill>
                <a:schemeClr val="tx2"/>
              </a:solidFill>
              <a:ea typeface="ＭＳ Ｐゴシック"/>
            </a:endParaRPr>
          </a:p>
          <a:p>
            <a:pPr marL="285750" indent="-285750">
              <a:buFont typeface="Arial"/>
              <a:buChar char="•"/>
            </a:pPr>
            <a:endParaRPr lang="en-US" sz="1800" kern="0" dirty="0">
              <a:solidFill>
                <a:schemeClr val="tx2"/>
              </a:solidFill>
              <a:ea typeface="ＭＳ Ｐゴシック"/>
            </a:endParaRPr>
          </a:p>
          <a:p>
            <a:pPr marL="0" indent="0">
              <a:buNone/>
            </a:pPr>
            <a:endParaRPr lang="en-US" sz="1800" kern="0" dirty="0">
              <a:solidFill>
                <a:schemeClr val="tx2"/>
              </a:solidFill>
            </a:endParaRPr>
          </a:p>
          <a:p>
            <a:pPr marL="0" indent="0">
              <a:buNone/>
            </a:pPr>
            <a:endParaRPr lang="en-US" sz="1800" kern="0" dirty="0">
              <a:solidFill>
                <a:schemeClr val="tx2"/>
              </a:solidFill>
            </a:endParaRPr>
          </a:p>
        </p:txBody>
      </p:sp>
    </p:spTree>
    <p:extLst>
      <p:ext uri="{BB962C8B-B14F-4D97-AF65-F5344CB8AC3E}">
        <p14:creationId xmlns:p14="http://schemas.microsoft.com/office/powerpoint/2010/main" val="1058867998"/>
      </p:ext>
    </p:extLst>
  </p:cSld>
  <p:clrMapOvr>
    <a:masterClrMapping/>
  </p:clrMapOvr>
  <p:extLst>
    <p:ext uri="{6950BFC3-D8DA-4A85-94F7-54DA5524770B}">
      <p188:commentRel xmlns:p188="http://schemas.microsoft.com/office/powerpoint/2018/8/main" r:id="rId3"/>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07138-3D56-6A2A-A9BA-050A6C35C6C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DC1F8EE-B21C-635F-E347-6B76B67F6C30}"/>
              </a:ext>
            </a:extLst>
          </p:cNvPr>
          <p:cNvPicPr>
            <a:picLocks noChangeAspect="1"/>
          </p:cNvPicPr>
          <p:nvPr/>
        </p:nvPicPr>
        <p:blipFill>
          <a:blip r:embed="rId3"/>
          <a:srcRect/>
          <a:stretch/>
        </p:blipFill>
        <p:spPr>
          <a:xfrm>
            <a:off x="4761" y="2678"/>
            <a:ext cx="9134474" cy="5138141"/>
          </a:xfrm>
          <a:prstGeom prst="rect">
            <a:avLst/>
          </a:prstGeom>
        </p:spPr>
      </p:pic>
      <p:sp>
        <p:nvSpPr>
          <p:cNvPr id="9" name="Title 8">
            <a:extLst>
              <a:ext uri="{FF2B5EF4-FFF2-40B4-BE49-F238E27FC236}">
                <a16:creationId xmlns:a16="http://schemas.microsoft.com/office/drawing/2014/main" id="{ED1B61FC-326F-9B94-DCFC-93EB7EB24BBC}"/>
              </a:ext>
            </a:extLst>
          </p:cNvPr>
          <p:cNvSpPr>
            <a:spLocks noGrp="1"/>
          </p:cNvSpPr>
          <p:nvPr>
            <p:ph type="title"/>
          </p:nvPr>
        </p:nvSpPr>
        <p:spPr>
          <a:xfrm>
            <a:off x="383648" y="295687"/>
            <a:ext cx="8366760" cy="1064902"/>
          </a:xfrm>
        </p:spPr>
        <p:txBody>
          <a:bodyPr/>
          <a:lstStyle/>
          <a:p>
            <a:r>
              <a:rPr lang="en-US" sz="3000" dirty="0" err="1">
                <a:solidFill>
                  <a:srgbClr val="5C2E91"/>
                </a:solidFill>
              </a:rPr>
              <a:t>whY</a:t>
            </a:r>
            <a:r>
              <a:rPr lang="en-US" sz="3000" dirty="0">
                <a:solidFill>
                  <a:srgbClr val="5C2E91"/>
                </a:solidFill>
              </a:rPr>
              <a:t> we are where we are today</a:t>
            </a:r>
          </a:p>
        </p:txBody>
      </p:sp>
      <p:sp>
        <p:nvSpPr>
          <p:cNvPr id="10" name="Content Placeholder 10">
            <a:extLst>
              <a:ext uri="{FF2B5EF4-FFF2-40B4-BE49-F238E27FC236}">
                <a16:creationId xmlns:a16="http://schemas.microsoft.com/office/drawing/2014/main" id="{77BE3DB3-38BC-BAE4-5F80-4D6117EC41F6}"/>
              </a:ext>
            </a:extLst>
          </p:cNvPr>
          <p:cNvSpPr txBox="1">
            <a:spLocks/>
          </p:cNvSpPr>
          <p:nvPr/>
        </p:nvSpPr>
        <p:spPr bwMode="black">
          <a:xfrm>
            <a:off x="384972" y="931964"/>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839" indent="-342839" algn="l" rtl="0" eaLnBrk="1" fontAlgn="base" hangingPunct="1">
              <a:spcBef>
                <a:spcPts val="396"/>
              </a:spcBef>
              <a:spcAft>
                <a:spcPct val="0"/>
              </a:spcAft>
              <a:buFont typeface="+mj-lt"/>
              <a:buAutoNum type="arabicPeriod"/>
              <a:defRPr sz="1650" b="1" cap="all" baseline="0">
                <a:solidFill>
                  <a:schemeClr val="bg1"/>
                </a:solidFill>
                <a:latin typeface="+mn-lt"/>
                <a:ea typeface="+mn-ea"/>
                <a:cs typeface="+mn-cs"/>
              </a:defRPr>
            </a:lvl1pPr>
            <a:lvl2pPr marL="555400" indent="-212563" algn="l" rtl="0" eaLnBrk="1" fontAlgn="base" hangingPunct="1">
              <a:spcBef>
                <a:spcPts val="396"/>
              </a:spcBef>
              <a:spcAft>
                <a:spcPct val="0"/>
              </a:spcAft>
              <a:buSzPct val="100000"/>
              <a:buFont typeface="Verdana" pitchFamily="34" charset="0"/>
              <a:buChar char="–"/>
              <a:defRPr sz="1650" baseline="0">
                <a:solidFill>
                  <a:schemeClr val="bg1"/>
                </a:solidFill>
                <a:latin typeface="+mn-lt"/>
                <a:ea typeface="+mn-ea"/>
              </a:defRPr>
            </a:lvl2pPr>
            <a:lvl3pPr marL="857102" indent="-171422" algn="l" rtl="0" eaLnBrk="1" fontAlgn="base" hangingPunct="1">
              <a:spcBef>
                <a:spcPts val="396"/>
              </a:spcBef>
              <a:spcAft>
                <a:spcPct val="0"/>
              </a:spcAft>
              <a:buFont typeface="Arial" pitchFamily="34" charset="0"/>
              <a:buChar char="•"/>
              <a:defRPr sz="1650" baseline="0">
                <a:solidFill>
                  <a:schemeClr val="bg1"/>
                </a:solidFill>
                <a:latin typeface="+mn-lt"/>
                <a:ea typeface="+mn-ea"/>
              </a:defRPr>
            </a:lvl3pPr>
            <a:lvl4pPr marL="840434" indent="-171422" algn="l" rtl="0" eaLnBrk="1" fontAlgn="base" hangingPunct="1">
              <a:spcBef>
                <a:spcPts val="396"/>
              </a:spcBef>
              <a:spcAft>
                <a:spcPct val="0"/>
              </a:spcAft>
              <a:buSzPct val="80000"/>
              <a:buChar char="•"/>
              <a:defRPr sz="1650" baseline="0">
                <a:solidFill>
                  <a:schemeClr val="bg1"/>
                </a:solidFill>
                <a:latin typeface="+mn-lt"/>
                <a:ea typeface="+mn-ea"/>
              </a:defRPr>
            </a:lvl4pPr>
            <a:lvl5pPr marL="1205894" indent="-171422" algn="l" rtl="0" eaLnBrk="1" fontAlgn="base" hangingPunct="1">
              <a:spcBef>
                <a:spcPts val="396"/>
              </a:spcBef>
              <a:spcAft>
                <a:spcPct val="0"/>
              </a:spcAft>
              <a:buChar char="–"/>
              <a:defRPr sz="1650" baseline="0">
                <a:solidFill>
                  <a:schemeClr val="bg1"/>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a:lstStyle>
          <a:p>
            <a:pPr marL="285750" indent="-285750">
              <a:buFont typeface="Arial,Sans-Serif"/>
              <a:buChar char="•"/>
            </a:pPr>
            <a:r>
              <a:rPr lang="en-US" sz="1800" cap="none" dirty="0">
                <a:solidFill>
                  <a:schemeClr val="tx2"/>
                </a:solidFill>
                <a:ea typeface="Verdana"/>
              </a:rPr>
              <a:t>One and Done</a:t>
            </a:r>
          </a:p>
          <a:p>
            <a:pPr marL="498475" lvl="1" indent="-212090">
              <a:buFont typeface="Courier New"/>
              <a:buChar char="o"/>
            </a:pPr>
            <a:r>
              <a:rPr lang="en-US" sz="1800" dirty="0">
                <a:solidFill>
                  <a:schemeClr val="tx2"/>
                </a:solidFill>
                <a:ea typeface="Verdana"/>
              </a:rPr>
              <a:t>A single youth </a:t>
            </a:r>
            <a:r>
              <a:rPr lang="en-US" sz="1800" b="1" dirty="0">
                <a:solidFill>
                  <a:srgbClr val="7030A0"/>
                </a:solidFill>
                <a:ea typeface="Verdana"/>
              </a:rPr>
              <a:t>can not</a:t>
            </a:r>
            <a:r>
              <a:rPr lang="en-US" sz="1800" dirty="0">
                <a:solidFill>
                  <a:srgbClr val="7030A0"/>
                </a:solidFill>
                <a:ea typeface="Verdana"/>
              </a:rPr>
              <a:t> </a:t>
            </a:r>
            <a:r>
              <a:rPr lang="en-US" sz="1800" dirty="0">
                <a:solidFill>
                  <a:schemeClr val="tx2"/>
                </a:solidFill>
                <a:ea typeface="Verdana"/>
              </a:rPr>
              <a:t>be representative of an entire generation</a:t>
            </a:r>
            <a:endParaRPr lang="en-US" sz="1800" cap="none" dirty="0">
              <a:solidFill>
                <a:schemeClr val="tx2"/>
              </a:solidFill>
              <a:ea typeface="Verdana"/>
            </a:endParaRPr>
          </a:p>
          <a:p>
            <a:pPr marL="800100" lvl="2" indent="-170815">
              <a:buFont typeface="Arial"/>
              <a:buChar char="•"/>
            </a:pPr>
            <a:r>
              <a:rPr lang="en-US" sz="1800" dirty="0">
                <a:solidFill>
                  <a:schemeClr val="tx2"/>
                </a:solidFill>
                <a:ea typeface="Verdana"/>
              </a:rPr>
              <a:t>There is a vast diversity of youth experiences</a:t>
            </a:r>
          </a:p>
          <a:p>
            <a:pPr marL="498475" lvl="1" indent="-212090">
              <a:buFont typeface="Courier New,monospace"/>
              <a:buChar char="o"/>
            </a:pPr>
            <a:r>
              <a:rPr lang="en-US" sz="1800" dirty="0">
                <a:solidFill>
                  <a:schemeClr val="tx2"/>
                </a:solidFill>
                <a:ea typeface="Verdana"/>
              </a:rPr>
              <a:t>Outnumbered, uncomfortable</a:t>
            </a:r>
          </a:p>
          <a:p>
            <a:pPr marL="800100" lvl="2" indent="-212090">
              <a:buFont typeface="Arial"/>
              <a:buChar char="•"/>
            </a:pPr>
            <a:r>
              <a:rPr lang="en-US" sz="1800" dirty="0">
                <a:solidFill>
                  <a:schemeClr val="tx2"/>
                </a:solidFill>
                <a:ea typeface="Verdana"/>
              </a:rPr>
              <a:t>Representation of all kinds matters</a:t>
            </a:r>
          </a:p>
          <a:p>
            <a:pPr marL="498475" lvl="1" indent="-212090">
              <a:buFont typeface="Courier New,monospace"/>
              <a:buChar char="o"/>
            </a:pPr>
            <a:r>
              <a:rPr lang="en-US" sz="1800" dirty="0">
                <a:solidFill>
                  <a:schemeClr val="tx2"/>
                </a:solidFill>
                <a:ea typeface="Verdana"/>
              </a:rPr>
              <a:t>"No second chances"</a:t>
            </a:r>
          </a:p>
          <a:p>
            <a:pPr marL="800100" lvl="2" indent="-170815">
              <a:buFont typeface="Arial"/>
              <a:buChar char="•"/>
            </a:pPr>
            <a:r>
              <a:rPr lang="en-US" sz="1800" dirty="0">
                <a:solidFill>
                  <a:schemeClr val="tx2"/>
                </a:solidFill>
                <a:ea typeface="Verdana"/>
              </a:rPr>
              <a:t>Rigid, fearful environment</a:t>
            </a:r>
          </a:p>
          <a:p>
            <a:pPr marL="629285" lvl="2" indent="0">
              <a:buFont typeface="Arial" pitchFamily="34" charset="0"/>
              <a:buNone/>
            </a:pPr>
            <a:endParaRPr lang="en-US" sz="1800" dirty="0">
              <a:solidFill>
                <a:schemeClr val="tx2"/>
              </a:solidFill>
              <a:ea typeface="Verdana"/>
            </a:endParaRPr>
          </a:p>
          <a:p>
            <a:pPr marL="629285" lvl="2" indent="0">
              <a:buFont typeface="Arial"/>
              <a:buNone/>
            </a:pPr>
            <a:endParaRPr lang="en-US" sz="1800" dirty="0">
              <a:solidFill>
                <a:schemeClr val="tx2"/>
              </a:solidFill>
              <a:ea typeface="Verdana"/>
            </a:endParaRPr>
          </a:p>
          <a:p>
            <a:pPr marL="629285" lvl="2" indent="0">
              <a:buFont typeface="Arial"/>
              <a:buNone/>
            </a:pPr>
            <a:endParaRPr lang="en-US" sz="1800" dirty="0">
              <a:solidFill>
                <a:schemeClr val="tx2"/>
              </a:solidFill>
              <a:ea typeface="Verdana"/>
            </a:endParaRPr>
          </a:p>
          <a:p>
            <a:pPr marL="286385" lvl="1" indent="0">
              <a:buNone/>
            </a:pPr>
            <a:endParaRPr lang="en-US" sz="1800" dirty="0">
              <a:solidFill>
                <a:schemeClr val="tx2"/>
              </a:solidFill>
              <a:ea typeface="ＭＳ Ｐゴシック"/>
            </a:endParaRPr>
          </a:p>
          <a:p>
            <a:pPr marL="856615" lvl="2" indent="-170815">
              <a:buFont typeface="Arial"/>
              <a:buChar char="•"/>
            </a:pPr>
            <a:endParaRPr lang="en-US" sz="1600" kern="0" dirty="0">
              <a:solidFill>
                <a:schemeClr val="tx2"/>
              </a:solidFill>
              <a:ea typeface="Verdana"/>
            </a:endParaRPr>
          </a:p>
          <a:p>
            <a:pPr marL="285750" indent="-285750">
              <a:buFont typeface="Arial"/>
              <a:buChar char="•"/>
            </a:pPr>
            <a:endParaRPr lang="en-US" sz="1800" kern="0" dirty="0">
              <a:solidFill>
                <a:schemeClr val="tx2"/>
              </a:solidFill>
            </a:endParaRPr>
          </a:p>
          <a:p>
            <a:pPr marL="285750" indent="-285750">
              <a:buFont typeface="Arial"/>
              <a:buChar char="•"/>
            </a:pPr>
            <a:endParaRPr lang="en-US" sz="1800" kern="0" dirty="0">
              <a:solidFill>
                <a:schemeClr val="tx2"/>
              </a:solidFill>
            </a:endParaRPr>
          </a:p>
          <a:p>
            <a:pPr marL="0" indent="0">
              <a:buNone/>
            </a:pPr>
            <a:endParaRPr lang="en-US" sz="1800" kern="0" dirty="0">
              <a:solidFill>
                <a:schemeClr val="tx2"/>
              </a:solidFill>
            </a:endParaRPr>
          </a:p>
          <a:p>
            <a:pPr marL="0" indent="0">
              <a:buNone/>
            </a:pPr>
            <a:endParaRPr lang="en-US" sz="1800" kern="0" dirty="0">
              <a:solidFill>
                <a:schemeClr val="tx2"/>
              </a:solidFill>
            </a:endParaRPr>
          </a:p>
        </p:txBody>
      </p:sp>
    </p:spTree>
    <p:extLst>
      <p:ext uri="{BB962C8B-B14F-4D97-AF65-F5344CB8AC3E}">
        <p14:creationId xmlns:p14="http://schemas.microsoft.com/office/powerpoint/2010/main" val="13482185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744D2F-457A-6E8A-DA1D-2EF50E619C0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520D92C-294C-36AC-79CD-C0DE02B81622}"/>
              </a:ext>
            </a:extLst>
          </p:cNvPr>
          <p:cNvPicPr>
            <a:picLocks noChangeAspect="1"/>
          </p:cNvPicPr>
          <p:nvPr/>
        </p:nvPicPr>
        <p:blipFill>
          <a:blip r:embed="rId3"/>
          <a:srcRect/>
          <a:stretch/>
        </p:blipFill>
        <p:spPr>
          <a:xfrm>
            <a:off x="4761" y="2678"/>
            <a:ext cx="9134474" cy="5138141"/>
          </a:xfrm>
          <a:prstGeom prst="rect">
            <a:avLst/>
          </a:prstGeom>
        </p:spPr>
      </p:pic>
      <p:sp>
        <p:nvSpPr>
          <p:cNvPr id="9" name="Title 8">
            <a:extLst>
              <a:ext uri="{FF2B5EF4-FFF2-40B4-BE49-F238E27FC236}">
                <a16:creationId xmlns:a16="http://schemas.microsoft.com/office/drawing/2014/main" id="{7B6C8D0E-A8F8-10BB-D68D-767D6A2E9DB0}"/>
              </a:ext>
            </a:extLst>
          </p:cNvPr>
          <p:cNvSpPr>
            <a:spLocks noGrp="1"/>
          </p:cNvSpPr>
          <p:nvPr>
            <p:ph type="title"/>
          </p:nvPr>
        </p:nvSpPr>
        <p:spPr>
          <a:xfrm>
            <a:off x="383648" y="295687"/>
            <a:ext cx="8366760" cy="1064902"/>
          </a:xfrm>
        </p:spPr>
        <p:txBody>
          <a:bodyPr/>
          <a:lstStyle/>
          <a:p>
            <a:r>
              <a:rPr lang="en-US" sz="3000" dirty="0" err="1">
                <a:solidFill>
                  <a:srgbClr val="5C2E91"/>
                </a:solidFill>
              </a:rPr>
              <a:t>whY</a:t>
            </a:r>
            <a:r>
              <a:rPr lang="en-US" sz="3000" dirty="0">
                <a:solidFill>
                  <a:srgbClr val="5C2E91"/>
                </a:solidFill>
              </a:rPr>
              <a:t> we are where we are today</a:t>
            </a:r>
          </a:p>
        </p:txBody>
      </p:sp>
      <p:sp>
        <p:nvSpPr>
          <p:cNvPr id="10" name="Content Placeholder 10">
            <a:extLst>
              <a:ext uri="{FF2B5EF4-FFF2-40B4-BE49-F238E27FC236}">
                <a16:creationId xmlns:a16="http://schemas.microsoft.com/office/drawing/2014/main" id="{4F853D01-724E-2DF5-4809-857347EFA7AC}"/>
              </a:ext>
            </a:extLst>
          </p:cNvPr>
          <p:cNvSpPr txBox="1">
            <a:spLocks/>
          </p:cNvSpPr>
          <p:nvPr/>
        </p:nvSpPr>
        <p:spPr bwMode="black">
          <a:xfrm>
            <a:off x="384972" y="931964"/>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839" indent="-342839" algn="l" rtl="0" eaLnBrk="1" fontAlgn="base" hangingPunct="1">
              <a:spcBef>
                <a:spcPts val="396"/>
              </a:spcBef>
              <a:spcAft>
                <a:spcPct val="0"/>
              </a:spcAft>
              <a:buFont typeface="+mj-lt"/>
              <a:buAutoNum type="arabicPeriod"/>
              <a:defRPr sz="1650" b="1" cap="all" baseline="0">
                <a:solidFill>
                  <a:schemeClr val="bg1"/>
                </a:solidFill>
                <a:latin typeface="+mn-lt"/>
                <a:ea typeface="+mn-ea"/>
                <a:cs typeface="+mn-cs"/>
              </a:defRPr>
            </a:lvl1pPr>
            <a:lvl2pPr marL="555400" indent="-212563" algn="l" rtl="0" eaLnBrk="1" fontAlgn="base" hangingPunct="1">
              <a:spcBef>
                <a:spcPts val="396"/>
              </a:spcBef>
              <a:spcAft>
                <a:spcPct val="0"/>
              </a:spcAft>
              <a:buSzPct val="100000"/>
              <a:buFont typeface="Verdana" pitchFamily="34" charset="0"/>
              <a:buChar char="–"/>
              <a:defRPr sz="1650" baseline="0">
                <a:solidFill>
                  <a:schemeClr val="bg1"/>
                </a:solidFill>
                <a:latin typeface="+mn-lt"/>
                <a:ea typeface="+mn-ea"/>
              </a:defRPr>
            </a:lvl2pPr>
            <a:lvl3pPr marL="857102" indent="-171422" algn="l" rtl="0" eaLnBrk="1" fontAlgn="base" hangingPunct="1">
              <a:spcBef>
                <a:spcPts val="396"/>
              </a:spcBef>
              <a:spcAft>
                <a:spcPct val="0"/>
              </a:spcAft>
              <a:buFont typeface="Arial" pitchFamily="34" charset="0"/>
              <a:buChar char="•"/>
              <a:defRPr sz="1650" baseline="0">
                <a:solidFill>
                  <a:schemeClr val="bg1"/>
                </a:solidFill>
                <a:latin typeface="+mn-lt"/>
                <a:ea typeface="+mn-ea"/>
              </a:defRPr>
            </a:lvl3pPr>
            <a:lvl4pPr marL="840434" indent="-171422" algn="l" rtl="0" eaLnBrk="1" fontAlgn="base" hangingPunct="1">
              <a:spcBef>
                <a:spcPts val="396"/>
              </a:spcBef>
              <a:spcAft>
                <a:spcPct val="0"/>
              </a:spcAft>
              <a:buSzPct val="80000"/>
              <a:buChar char="•"/>
              <a:defRPr sz="1650" baseline="0">
                <a:solidFill>
                  <a:schemeClr val="bg1"/>
                </a:solidFill>
                <a:latin typeface="+mn-lt"/>
                <a:ea typeface="+mn-ea"/>
              </a:defRPr>
            </a:lvl4pPr>
            <a:lvl5pPr marL="1205894" indent="-171422" algn="l" rtl="0" eaLnBrk="1" fontAlgn="base" hangingPunct="1">
              <a:spcBef>
                <a:spcPts val="396"/>
              </a:spcBef>
              <a:spcAft>
                <a:spcPct val="0"/>
              </a:spcAft>
              <a:buChar char="–"/>
              <a:defRPr sz="1650" baseline="0">
                <a:solidFill>
                  <a:schemeClr val="bg1"/>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a:lstStyle>
          <a:p>
            <a:pPr marL="0" indent="0">
              <a:buNone/>
            </a:pPr>
            <a:r>
              <a:rPr lang="en-US" sz="1600" cap="none" dirty="0">
                <a:solidFill>
                  <a:srgbClr val="C6168D"/>
                </a:solidFill>
                <a:ea typeface="Verdana"/>
              </a:rPr>
              <a:t>Lack of Infrastructure and Training for Real Engagement</a:t>
            </a:r>
            <a:endParaRPr lang="en-US">
              <a:solidFill>
                <a:srgbClr val="C6168D"/>
              </a:solidFill>
            </a:endParaRPr>
          </a:p>
          <a:p>
            <a:pPr marL="572135" lvl="1" indent="-285750">
              <a:buFont typeface="Arial"/>
              <a:buChar char="•"/>
            </a:pPr>
            <a:r>
              <a:rPr lang="en-US" sz="1600" dirty="0">
                <a:solidFill>
                  <a:schemeClr val="tx2"/>
                </a:solidFill>
                <a:ea typeface="Verdana"/>
              </a:rPr>
              <a:t>Unintentional tokenism</a:t>
            </a:r>
            <a:endParaRPr lang="en-US" sz="1600" cap="none" dirty="0">
              <a:solidFill>
                <a:schemeClr val="tx2"/>
              </a:solidFill>
              <a:ea typeface="Verdana"/>
            </a:endParaRPr>
          </a:p>
          <a:p>
            <a:pPr marL="800100" lvl="2" indent="-170815">
              <a:buFont typeface="Arial"/>
              <a:buChar char="•"/>
            </a:pPr>
            <a:r>
              <a:rPr lang="en-US" sz="1600" dirty="0">
                <a:solidFill>
                  <a:schemeClr val="tx2"/>
                </a:solidFill>
                <a:ea typeface="Verdana"/>
              </a:rPr>
              <a:t>Simply not knowing how to engage youth properly</a:t>
            </a:r>
          </a:p>
          <a:p>
            <a:pPr marL="1149350" lvl="4" indent="-170815">
              <a:buFont typeface="Courier New"/>
              <a:buChar char="o"/>
            </a:pPr>
            <a:r>
              <a:rPr lang="en-US" sz="1600" dirty="0">
                <a:solidFill>
                  <a:schemeClr val="tx2"/>
                </a:solidFill>
                <a:ea typeface="Verdana"/>
              </a:rPr>
              <a:t>Ex: establishing youth councils or advisory boards not built for youth to make a real impact</a:t>
            </a:r>
          </a:p>
          <a:p>
            <a:pPr marL="783590" lvl="3" indent="-170815">
              <a:buFont typeface="Arial"/>
              <a:buChar char="•"/>
            </a:pPr>
            <a:r>
              <a:rPr lang="en-US" sz="1600" dirty="0">
                <a:solidFill>
                  <a:schemeClr val="tx2"/>
                </a:solidFill>
                <a:ea typeface="Verdana"/>
              </a:rPr>
              <a:t>Unequal infrastructure</a:t>
            </a:r>
          </a:p>
          <a:p>
            <a:pPr marL="1149350" lvl="4" indent="-170815">
              <a:buFont typeface="Courier New"/>
              <a:buChar char="o"/>
            </a:pPr>
            <a:r>
              <a:rPr lang="en-US" sz="1600" dirty="0">
                <a:solidFill>
                  <a:schemeClr val="tx2"/>
                </a:solidFill>
                <a:ea typeface="Verdana"/>
              </a:rPr>
              <a:t>Ex: making youth non-voting members on committees</a:t>
            </a:r>
          </a:p>
          <a:p>
            <a:pPr marL="342265" indent="-170815">
              <a:buFont typeface="Arial"/>
              <a:buChar char="•"/>
            </a:pPr>
            <a:r>
              <a:rPr lang="en-US" sz="1600" b="0" cap="none" dirty="0">
                <a:solidFill>
                  <a:schemeClr val="tx2"/>
                </a:solidFill>
                <a:ea typeface="Verdana"/>
              </a:rPr>
              <a:t>Comes from a lack of training on</a:t>
            </a:r>
            <a:endParaRPr lang="en-US" sz="1600" b="0" cap="none" dirty="0">
              <a:solidFill>
                <a:schemeClr val="tx2"/>
              </a:solidFill>
            </a:endParaRPr>
          </a:p>
          <a:p>
            <a:pPr marL="800100" lvl="2" indent="-170815">
              <a:buFont typeface="Arial"/>
              <a:buChar char="•"/>
            </a:pPr>
            <a:r>
              <a:rPr lang="en-US" sz="1600" dirty="0">
                <a:solidFill>
                  <a:schemeClr val="tx2"/>
                </a:solidFill>
                <a:ea typeface="Verdana"/>
              </a:rPr>
              <a:t>Sharing power</a:t>
            </a:r>
          </a:p>
          <a:p>
            <a:pPr marL="800100" lvl="2" indent="-170815">
              <a:buFont typeface="Arial"/>
              <a:buChar char="•"/>
            </a:pPr>
            <a:r>
              <a:rPr lang="en-US" sz="1600" dirty="0">
                <a:solidFill>
                  <a:schemeClr val="tx2"/>
                </a:solidFill>
                <a:ea typeface="Verdana"/>
              </a:rPr>
              <a:t>Practical support for youth participation</a:t>
            </a:r>
          </a:p>
          <a:p>
            <a:pPr marL="800100" lvl="2" indent="-170815">
              <a:buFont typeface="Arial"/>
              <a:buChar char="•"/>
            </a:pPr>
            <a:r>
              <a:rPr lang="en-US" sz="1600" dirty="0">
                <a:solidFill>
                  <a:schemeClr val="tx2"/>
                </a:solidFill>
                <a:ea typeface="Verdana"/>
              </a:rPr>
              <a:t>Functional feedback loops</a:t>
            </a:r>
          </a:p>
          <a:p>
            <a:pPr marL="286385" lvl="1" indent="0">
              <a:buNone/>
            </a:pPr>
            <a:endParaRPr lang="en-US" sz="1600" dirty="0">
              <a:solidFill>
                <a:schemeClr val="tx2"/>
              </a:solidFill>
              <a:ea typeface="ＭＳ Ｐゴシック"/>
            </a:endParaRPr>
          </a:p>
          <a:p>
            <a:pPr marL="856615" lvl="2" indent="-170815">
              <a:buFont typeface="Arial"/>
              <a:buChar char="•"/>
            </a:pPr>
            <a:endParaRPr lang="en-US" sz="1600" kern="0" dirty="0">
              <a:solidFill>
                <a:schemeClr val="tx2"/>
              </a:solidFill>
              <a:ea typeface="Verdana"/>
            </a:endParaRPr>
          </a:p>
          <a:p>
            <a:pPr marL="285750" indent="-285750">
              <a:buFont typeface="Arial"/>
              <a:buChar char="•"/>
            </a:pPr>
            <a:endParaRPr lang="en-US" sz="1600" kern="0" dirty="0">
              <a:solidFill>
                <a:schemeClr val="tx2"/>
              </a:solidFill>
            </a:endParaRPr>
          </a:p>
          <a:p>
            <a:pPr marL="285750" indent="-285750">
              <a:buFont typeface="Arial"/>
              <a:buChar char="•"/>
            </a:pPr>
            <a:endParaRPr lang="en-US" sz="1600" kern="0" dirty="0">
              <a:solidFill>
                <a:schemeClr val="tx2"/>
              </a:solidFill>
            </a:endParaRPr>
          </a:p>
          <a:p>
            <a:pPr marL="0" indent="0">
              <a:buNone/>
            </a:pPr>
            <a:endParaRPr lang="en-US" sz="1600" kern="0" dirty="0">
              <a:solidFill>
                <a:schemeClr val="tx2"/>
              </a:solidFill>
            </a:endParaRPr>
          </a:p>
          <a:p>
            <a:pPr marL="0" indent="0">
              <a:buNone/>
            </a:pPr>
            <a:endParaRPr lang="en-US" sz="1600" kern="0" dirty="0">
              <a:solidFill>
                <a:schemeClr val="tx2"/>
              </a:solidFill>
            </a:endParaRPr>
          </a:p>
        </p:txBody>
      </p:sp>
    </p:spTree>
    <p:extLst>
      <p:ext uri="{BB962C8B-B14F-4D97-AF65-F5344CB8AC3E}">
        <p14:creationId xmlns:p14="http://schemas.microsoft.com/office/powerpoint/2010/main" val="24658929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2466C4-8085-A5C9-06A3-6347D5625B13}"/>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80C2275C-116E-451C-7354-3345C0DF35C0}"/>
              </a:ext>
            </a:extLst>
          </p:cNvPr>
          <p:cNvPicPr>
            <a:picLocks noChangeAspect="1"/>
          </p:cNvPicPr>
          <p:nvPr/>
        </p:nvPicPr>
        <p:blipFill>
          <a:blip r:embed="rId3"/>
          <a:srcRect/>
          <a:stretch/>
        </p:blipFill>
        <p:spPr>
          <a:xfrm>
            <a:off x="4761" y="2678"/>
            <a:ext cx="9134474" cy="5138141"/>
          </a:xfrm>
          <a:prstGeom prst="rect">
            <a:avLst/>
          </a:prstGeom>
        </p:spPr>
      </p:pic>
      <p:sp>
        <p:nvSpPr>
          <p:cNvPr id="6" name="Title 5">
            <a:extLst>
              <a:ext uri="{FF2B5EF4-FFF2-40B4-BE49-F238E27FC236}">
                <a16:creationId xmlns:a16="http://schemas.microsoft.com/office/drawing/2014/main" id="{CB18495B-4D85-D418-1412-6893D1537FCF}"/>
              </a:ext>
            </a:extLst>
          </p:cNvPr>
          <p:cNvSpPr>
            <a:spLocks noGrp="1"/>
          </p:cNvSpPr>
          <p:nvPr>
            <p:ph type="title"/>
          </p:nvPr>
        </p:nvSpPr>
        <p:spPr>
          <a:xfrm>
            <a:off x="366200" y="289083"/>
            <a:ext cx="7963425" cy="922637"/>
          </a:xfrm>
        </p:spPr>
        <p:txBody>
          <a:bodyPr/>
          <a:lstStyle/>
          <a:p>
            <a:r>
              <a:rPr lang="en-US" sz="3000" dirty="0">
                <a:solidFill>
                  <a:srgbClr val="C6168D"/>
                </a:solidFill>
                <a:latin typeface="Verdana"/>
                <a:ea typeface="Verdana"/>
                <a:cs typeface="Verdana" panose="020B0604030504040204" pitchFamily="34" charset="0"/>
              </a:rPr>
              <a:t>Co-Creation: Become Youth-Led</a:t>
            </a:r>
            <a:br>
              <a:rPr lang="en-US" sz="3000" dirty="0">
                <a:latin typeface="Verdana" panose="020B0604030504040204" pitchFamily="34" charset="0"/>
                <a:ea typeface="Verdana" panose="020B0604030504040204" pitchFamily="34" charset="0"/>
                <a:cs typeface="Verdana" panose="020B0604030504040204" pitchFamily="34" charset="0"/>
              </a:rPr>
            </a:br>
            <a:r>
              <a:rPr lang="en-US" sz="1800" dirty="0">
                <a:solidFill>
                  <a:srgbClr val="5C2E91"/>
                </a:solidFill>
                <a:latin typeface="Verdana"/>
                <a:ea typeface="Verdana"/>
                <a:cs typeface="Verdana" panose="020B0604030504040204" pitchFamily="34" charset="0"/>
              </a:rPr>
              <a:t>Setting yourself up for success</a:t>
            </a:r>
            <a:endParaRPr lang="en-US" sz="2000" b="0" dirty="0">
              <a:solidFill>
                <a:srgbClr val="5C2E91"/>
              </a:solidFill>
              <a:latin typeface="Verdana"/>
              <a:ea typeface="Verdana"/>
              <a:cs typeface="Verdana" panose="020B0604030504040204" pitchFamily="34" charset="0"/>
            </a:endParaRPr>
          </a:p>
        </p:txBody>
      </p:sp>
      <p:sp>
        <p:nvSpPr>
          <p:cNvPr id="3" name="Content Placeholder 10">
            <a:extLst>
              <a:ext uri="{FF2B5EF4-FFF2-40B4-BE49-F238E27FC236}">
                <a16:creationId xmlns:a16="http://schemas.microsoft.com/office/drawing/2014/main" id="{67D45E34-985A-0D43-4E7C-D43FFDBD5719}"/>
              </a:ext>
            </a:extLst>
          </p:cNvPr>
          <p:cNvSpPr txBox="1">
            <a:spLocks/>
          </p:cNvSpPr>
          <p:nvPr/>
        </p:nvSpPr>
        <p:spPr bwMode="black">
          <a:xfrm>
            <a:off x="368163" y="1217714"/>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839" indent="-342839" algn="l" rtl="0" eaLnBrk="1" fontAlgn="base" hangingPunct="1">
              <a:spcBef>
                <a:spcPts val="396"/>
              </a:spcBef>
              <a:spcAft>
                <a:spcPct val="0"/>
              </a:spcAft>
              <a:buFont typeface="+mj-lt"/>
              <a:buAutoNum type="arabicPeriod"/>
              <a:defRPr sz="1650" b="1" cap="all" baseline="0">
                <a:solidFill>
                  <a:schemeClr val="bg1"/>
                </a:solidFill>
                <a:latin typeface="+mn-lt"/>
                <a:ea typeface="+mn-ea"/>
                <a:cs typeface="+mn-cs"/>
              </a:defRPr>
            </a:lvl1pPr>
            <a:lvl2pPr marL="555400" indent="-212563" algn="l" rtl="0" eaLnBrk="1" fontAlgn="base" hangingPunct="1">
              <a:spcBef>
                <a:spcPts val="396"/>
              </a:spcBef>
              <a:spcAft>
                <a:spcPct val="0"/>
              </a:spcAft>
              <a:buSzPct val="100000"/>
              <a:buFont typeface="Verdana" pitchFamily="34" charset="0"/>
              <a:buChar char="–"/>
              <a:defRPr sz="1650" baseline="0">
                <a:solidFill>
                  <a:schemeClr val="bg1"/>
                </a:solidFill>
                <a:latin typeface="+mn-lt"/>
                <a:ea typeface="+mn-ea"/>
              </a:defRPr>
            </a:lvl2pPr>
            <a:lvl3pPr marL="857102" indent="-171422" algn="l" rtl="0" eaLnBrk="1" fontAlgn="base" hangingPunct="1">
              <a:spcBef>
                <a:spcPts val="396"/>
              </a:spcBef>
              <a:spcAft>
                <a:spcPct val="0"/>
              </a:spcAft>
              <a:buFont typeface="Arial" pitchFamily="34" charset="0"/>
              <a:buChar char="•"/>
              <a:defRPr sz="1650" baseline="0">
                <a:solidFill>
                  <a:schemeClr val="bg1"/>
                </a:solidFill>
                <a:latin typeface="+mn-lt"/>
                <a:ea typeface="+mn-ea"/>
              </a:defRPr>
            </a:lvl3pPr>
            <a:lvl4pPr marL="840434" indent="-171422" algn="l" rtl="0" eaLnBrk="1" fontAlgn="base" hangingPunct="1">
              <a:spcBef>
                <a:spcPts val="396"/>
              </a:spcBef>
              <a:spcAft>
                <a:spcPct val="0"/>
              </a:spcAft>
              <a:buSzPct val="80000"/>
              <a:buChar char="•"/>
              <a:defRPr sz="1650" baseline="0">
                <a:solidFill>
                  <a:schemeClr val="bg1"/>
                </a:solidFill>
                <a:latin typeface="+mn-lt"/>
                <a:ea typeface="+mn-ea"/>
              </a:defRPr>
            </a:lvl4pPr>
            <a:lvl5pPr marL="1205894" indent="-171422" algn="l" rtl="0" eaLnBrk="1" fontAlgn="base" hangingPunct="1">
              <a:spcBef>
                <a:spcPts val="396"/>
              </a:spcBef>
              <a:spcAft>
                <a:spcPct val="0"/>
              </a:spcAft>
              <a:buChar char="–"/>
              <a:defRPr sz="1650" baseline="0">
                <a:solidFill>
                  <a:schemeClr val="bg1"/>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a:lstStyle>
          <a:p>
            <a:pPr marL="285750" indent="-285750">
              <a:buFont typeface="Arial,Sans-Serif"/>
              <a:buChar char="•"/>
            </a:pPr>
            <a:r>
              <a:rPr lang="en-US" sz="1600" b="0" cap="none" dirty="0">
                <a:solidFill>
                  <a:schemeClr val="tx2"/>
                </a:solidFill>
                <a:ea typeface="Verdana"/>
              </a:rPr>
              <a:t>Thorough outreach and application process</a:t>
            </a:r>
          </a:p>
          <a:p>
            <a:pPr marL="498475" lvl="1" indent="-212090">
              <a:buFont typeface="Courier New,monospace"/>
              <a:buChar char="o"/>
            </a:pPr>
            <a:r>
              <a:rPr lang="en-US" sz="1600" dirty="0">
                <a:solidFill>
                  <a:schemeClr val="tx2"/>
                </a:solidFill>
                <a:ea typeface="Verdana"/>
              </a:rPr>
              <a:t>Share goals and expectations</a:t>
            </a:r>
          </a:p>
          <a:p>
            <a:pPr marL="498475" lvl="1" indent="-212090">
              <a:buFont typeface="Courier New,monospace"/>
              <a:buChar char="o"/>
            </a:pPr>
            <a:r>
              <a:rPr lang="en-US" sz="1600" b="1" dirty="0">
                <a:solidFill>
                  <a:srgbClr val="C6168D"/>
                </a:solidFill>
                <a:ea typeface="Verdana"/>
              </a:rPr>
              <a:t>The youth you need are there</a:t>
            </a:r>
            <a:endParaRPr lang="en-US" sz="1600" b="1" cap="none" dirty="0">
              <a:solidFill>
                <a:srgbClr val="C6168D"/>
              </a:solidFill>
              <a:ea typeface="Verdana"/>
            </a:endParaRPr>
          </a:p>
          <a:p>
            <a:pPr marL="285750" indent="-285750">
              <a:buFont typeface="Arial,Sans-Serif"/>
              <a:buChar char="•"/>
            </a:pPr>
            <a:r>
              <a:rPr lang="en-US" sz="1600" b="0" cap="none" dirty="0">
                <a:solidFill>
                  <a:schemeClr val="tx2"/>
                </a:solidFill>
                <a:ea typeface="Verdana"/>
              </a:rPr>
              <a:t>Onboarding and Training</a:t>
            </a:r>
          </a:p>
          <a:p>
            <a:pPr marL="498475" lvl="1" indent="-212090">
              <a:buFont typeface="Courier New,monospace"/>
              <a:buChar char="o"/>
            </a:pPr>
            <a:r>
              <a:rPr lang="en-US" sz="1600" dirty="0">
                <a:solidFill>
                  <a:schemeClr val="tx2"/>
                </a:solidFill>
                <a:ea typeface="Verdana"/>
              </a:rPr>
              <a:t>Youth – Comfort in this group</a:t>
            </a:r>
            <a:endParaRPr lang="en-US" sz="1600" b="0" cap="none" dirty="0">
              <a:solidFill>
                <a:schemeClr val="tx2"/>
              </a:solidFill>
              <a:ea typeface="Verdana"/>
            </a:endParaRPr>
          </a:p>
          <a:p>
            <a:pPr marL="498475" lvl="1" indent="-212090">
              <a:buFont typeface="Courier New,monospace"/>
              <a:buChar char="o"/>
            </a:pPr>
            <a:r>
              <a:rPr lang="en-US" sz="1600" dirty="0">
                <a:solidFill>
                  <a:schemeClr val="tx2"/>
                </a:solidFill>
                <a:ea typeface="Verdana"/>
              </a:rPr>
              <a:t>Adults – Understanding the role of youth</a:t>
            </a:r>
          </a:p>
          <a:p>
            <a:pPr marL="285750" indent="-285750">
              <a:buFont typeface="Arial,Sans-Serif"/>
              <a:buChar char="•"/>
            </a:pPr>
            <a:r>
              <a:rPr lang="en-US" sz="1600" b="0" cap="none" dirty="0">
                <a:solidFill>
                  <a:schemeClr val="tx2"/>
                </a:solidFill>
                <a:ea typeface="Verdana"/>
              </a:rPr>
              <a:t>Accessible and compensated participation</a:t>
            </a:r>
          </a:p>
          <a:p>
            <a:pPr marL="498475" lvl="1" indent="-212090">
              <a:buFont typeface="Courier New,monospace"/>
              <a:buChar char="o"/>
            </a:pPr>
            <a:r>
              <a:rPr lang="en-US" sz="1600" dirty="0">
                <a:solidFill>
                  <a:schemeClr val="tx2"/>
                </a:solidFill>
                <a:ea typeface="Verdana"/>
              </a:rPr>
              <a:t>Work around school schedules</a:t>
            </a:r>
          </a:p>
          <a:p>
            <a:pPr marL="498475" lvl="1" indent="-212090">
              <a:buFont typeface="Courier New,monospace"/>
              <a:buChar char="o"/>
            </a:pPr>
            <a:r>
              <a:rPr lang="en-US" sz="1600" dirty="0">
                <a:solidFill>
                  <a:schemeClr val="tx2"/>
                </a:solidFill>
                <a:ea typeface="Verdana"/>
              </a:rPr>
              <a:t>Transportation and labor</a:t>
            </a:r>
          </a:p>
          <a:p>
            <a:pPr marL="0" indent="0">
              <a:buFont typeface="+mj-lt"/>
              <a:buNone/>
            </a:pPr>
            <a:endParaRPr lang="en-US" sz="1800" kern="0" dirty="0">
              <a:solidFill>
                <a:schemeClr val="tx2"/>
              </a:solidFill>
              <a:ea typeface="ＭＳ Ｐゴシック"/>
            </a:endParaRPr>
          </a:p>
          <a:p>
            <a:pPr marL="0" indent="0">
              <a:buFont typeface="+mj-lt"/>
              <a:buNone/>
            </a:pPr>
            <a:endParaRPr lang="en-US" sz="1800" kern="0" dirty="0">
              <a:solidFill>
                <a:schemeClr val="tx2"/>
              </a:solidFill>
              <a:ea typeface="ＭＳ Ｐゴシック"/>
            </a:endParaRPr>
          </a:p>
        </p:txBody>
      </p:sp>
    </p:spTree>
    <p:extLst>
      <p:ext uri="{BB962C8B-B14F-4D97-AF65-F5344CB8AC3E}">
        <p14:creationId xmlns:p14="http://schemas.microsoft.com/office/powerpoint/2010/main" val="42244562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69BE8-8812-B257-DCB8-F303C2C9ECB0}"/>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F6DA546E-29AD-5E2A-329D-F96F3FCF6380}"/>
              </a:ext>
            </a:extLst>
          </p:cNvPr>
          <p:cNvPicPr>
            <a:picLocks noChangeAspect="1"/>
          </p:cNvPicPr>
          <p:nvPr/>
        </p:nvPicPr>
        <p:blipFill>
          <a:blip r:embed="rId3"/>
          <a:srcRect/>
          <a:stretch/>
        </p:blipFill>
        <p:spPr>
          <a:xfrm>
            <a:off x="4761" y="2678"/>
            <a:ext cx="9134474" cy="5138141"/>
          </a:xfrm>
          <a:prstGeom prst="rect">
            <a:avLst/>
          </a:prstGeom>
        </p:spPr>
      </p:pic>
      <p:sp>
        <p:nvSpPr>
          <p:cNvPr id="6" name="Title 5">
            <a:extLst>
              <a:ext uri="{FF2B5EF4-FFF2-40B4-BE49-F238E27FC236}">
                <a16:creationId xmlns:a16="http://schemas.microsoft.com/office/drawing/2014/main" id="{CB3CD3C4-2B80-9C9E-DF85-186C7A491ADF}"/>
              </a:ext>
            </a:extLst>
          </p:cNvPr>
          <p:cNvSpPr>
            <a:spLocks noGrp="1"/>
          </p:cNvSpPr>
          <p:nvPr>
            <p:ph type="title"/>
          </p:nvPr>
        </p:nvSpPr>
        <p:spPr>
          <a:xfrm>
            <a:off x="366200" y="289083"/>
            <a:ext cx="7963425" cy="922637"/>
          </a:xfrm>
        </p:spPr>
        <p:txBody>
          <a:bodyPr/>
          <a:lstStyle/>
          <a:p>
            <a:r>
              <a:rPr lang="en-US" sz="3000" dirty="0">
                <a:solidFill>
                  <a:srgbClr val="C6168D"/>
                </a:solidFill>
                <a:latin typeface="Verdana"/>
                <a:ea typeface="Verdana"/>
                <a:cs typeface="Verdana" panose="020B0604030504040204" pitchFamily="34" charset="0"/>
              </a:rPr>
              <a:t>Co-Creation: Become Youth-Led</a:t>
            </a:r>
            <a:br>
              <a:rPr lang="en-US" sz="3000" dirty="0">
                <a:latin typeface="Verdana" panose="020B0604030504040204" pitchFamily="34" charset="0"/>
                <a:ea typeface="Verdana" panose="020B0604030504040204" pitchFamily="34" charset="0"/>
                <a:cs typeface="Verdana" panose="020B0604030504040204" pitchFamily="34" charset="0"/>
              </a:rPr>
            </a:br>
            <a:r>
              <a:rPr lang="en-US" sz="1800" dirty="0">
                <a:solidFill>
                  <a:srgbClr val="5C2E91"/>
                </a:solidFill>
                <a:latin typeface="Verdana"/>
                <a:ea typeface="Verdana"/>
                <a:cs typeface="Verdana" panose="020B0604030504040204" pitchFamily="34" charset="0"/>
              </a:rPr>
              <a:t>Innovation Phase</a:t>
            </a:r>
            <a:endParaRPr lang="en-US" sz="2000" b="0" dirty="0">
              <a:solidFill>
                <a:srgbClr val="5C2E91"/>
              </a:solidFill>
              <a:latin typeface="Verdana"/>
              <a:ea typeface="Verdana"/>
              <a:cs typeface="Verdana" panose="020B0604030504040204" pitchFamily="34" charset="0"/>
            </a:endParaRPr>
          </a:p>
        </p:txBody>
      </p:sp>
      <p:sp>
        <p:nvSpPr>
          <p:cNvPr id="3" name="Content Placeholder 10">
            <a:extLst>
              <a:ext uri="{FF2B5EF4-FFF2-40B4-BE49-F238E27FC236}">
                <a16:creationId xmlns:a16="http://schemas.microsoft.com/office/drawing/2014/main" id="{53BC0ABE-6B16-3D99-419C-F02D32367644}"/>
              </a:ext>
            </a:extLst>
          </p:cNvPr>
          <p:cNvSpPr txBox="1">
            <a:spLocks/>
          </p:cNvSpPr>
          <p:nvPr/>
        </p:nvSpPr>
        <p:spPr bwMode="black">
          <a:xfrm>
            <a:off x="368163" y="1217714"/>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839" indent="-342839" algn="l" rtl="0" eaLnBrk="1" fontAlgn="base" hangingPunct="1">
              <a:spcBef>
                <a:spcPts val="396"/>
              </a:spcBef>
              <a:spcAft>
                <a:spcPct val="0"/>
              </a:spcAft>
              <a:buFont typeface="+mj-lt"/>
              <a:buAutoNum type="arabicPeriod"/>
              <a:defRPr sz="1650" b="1" cap="all" baseline="0">
                <a:solidFill>
                  <a:schemeClr val="bg1"/>
                </a:solidFill>
                <a:latin typeface="+mn-lt"/>
                <a:ea typeface="+mn-ea"/>
                <a:cs typeface="+mn-cs"/>
              </a:defRPr>
            </a:lvl1pPr>
            <a:lvl2pPr marL="555400" indent="-212563" algn="l" rtl="0" eaLnBrk="1" fontAlgn="base" hangingPunct="1">
              <a:spcBef>
                <a:spcPts val="396"/>
              </a:spcBef>
              <a:spcAft>
                <a:spcPct val="0"/>
              </a:spcAft>
              <a:buSzPct val="100000"/>
              <a:buFont typeface="Verdana" pitchFamily="34" charset="0"/>
              <a:buChar char="–"/>
              <a:defRPr sz="1650" baseline="0">
                <a:solidFill>
                  <a:schemeClr val="bg1"/>
                </a:solidFill>
                <a:latin typeface="+mn-lt"/>
                <a:ea typeface="+mn-ea"/>
              </a:defRPr>
            </a:lvl2pPr>
            <a:lvl3pPr marL="857102" indent="-171422" algn="l" rtl="0" eaLnBrk="1" fontAlgn="base" hangingPunct="1">
              <a:spcBef>
                <a:spcPts val="396"/>
              </a:spcBef>
              <a:spcAft>
                <a:spcPct val="0"/>
              </a:spcAft>
              <a:buFont typeface="Arial" pitchFamily="34" charset="0"/>
              <a:buChar char="•"/>
              <a:defRPr sz="1650" baseline="0">
                <a:solidFill>
                  <a:schemeClr val="bg1"/>
                </a:solidFill>
                <a:latin typeface="+mn-lt"/>
                <a:ea typeface="+mn-ea"/>
              </a:defRPr>
            </a:lvl3pPr>
            <a:lvl4pPr marL="840434" indent="-171422" algn="l" rtl="0" eaLnBrk="1" fontAlgn="base" hangingPunct="1">
              <a:spcBef>
                <a:spcPts val="396"/>
              </a:spcBef>
              <a:spcAft>
                <a:spcPct val="0"/>
              </a:spcAft>
              <a:buSzPct val="80000"/>
              <a:buChar char="•"/>
              <a:defRPr sz="1650" baseline="0">
                <a:solidFill>
                  <a:schemeClr val="bg1"/>
                </a:solidFill>
                <a:latin typeface="+mn-lt"/>
                <a:ea typeface="+mn-ea"/>
              </a:defRPr>
            </a:lvl4pPr>
            <a:lvl5pPr marL="1205894" indent="-171422" algn="l" rtl="0" eaLnBrk="1" fontAlgn="base" hangingPunct="1">
              <a:spcBef>
                <a:spcPts val="396"/>
              </a:spcBef>
              <a:spcAft>
                <a:spcPct val="0"/>
              </a:spcAft>
              <a:buChar char="–"/>
              <a:defRPr sz="1650" baseline="0">
                <a:solidFill>
                  <a:schemeClr val="bg1"/>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a:lstStyle>
          <a:p>
            <a:pPr marL="0" indent="0">
              <a:buNone/>
            </a:pPr>
            <a:r>
              <a:rPr lang="en-US" sz="1800" cap="none" dirty="0">
                <a:solidFill>
                  <a:schemeClr val="tx2"/>
                </a:solidFill>
                <a:ea typeface="Verdana"/>
              </a:rPr>
              <a:t>INCLUDE FROM THE BEGINNING</a:t>
            </a:r>
            <a:endParaRPr lang="en-US"/>
          </a:p>
          <a:p>
            <a:pPr marL="498475" lvl="1" indent="-212090">
              <a:buFont typeface="Courier New,monospace"/>
              <a:buChar char="o"/>
            </a:pPr>
            <a:r>
              <a:rPr lang="en-US" sz="1800" dirty="0">
                <a:solidFill>
                  <a:schemeClr val="tx2"/>
                </a:solidFill>
                <a:ea typeface="Verdana"/>
              </a:rPr>
              <a:t>Youth perspective is the foundation</a:t>
            </a:r>
            <a:endParaRPr lang="en-US" dirty="0"/>
          </a:p>
          <a:p>
            <a:pPr marL="800100" lvl="2" indent="-170815">
              <a:buFont typeface="Wingdings"/>
              <a:buChar char="§"/>
            </a:pPr>
            <a:r>
              <a:rPr lang="en-US" sz="1800" dirty="0">
                <a:solidFill>
                  <a:schemeClr val="tx2"/>
                </a:solidFill>
                <a:ea typeface="Verdana"/>
              </a:rPr>
              <a:t>Co-Define</a:t>
            </a:r>
          </a:p>
          <a:p>
            <a:pPr marL="800100" lvl="2" indent="-170815">
              <a:buFont typeface="Wingdings"/>
              <a:buChar char="§"/>
            </a:pPr>
            <a:r>
              <a:rPr lang="en-US" sz="1800" dirty="0">
                <a:solidFill>
                  <a:schemeClr val="tx2"/>
                </a:solidFill>
                <a:ea typeface="Verdana"/>
              </a:rPr>
              <a:t>Co-Design</a:t>
            </a:r>
          </a:p>
          <a:p>
            <a:pPr marL="800100" lvl="2" indent="-170815">
              <a:buFont typeface="Wingdings"/>
              <a:buChar char="§"/>
            </a:pPr>
            <a:r>
              <a:rPr lang="en-US" sz="1800" dirty="0">
                <a:solidFill>
                  <a:schemeClr val="tx2"/>
                </a:solidFill>
                <a:ea typeface="Verdana"/>
              </a:rPr>
              <a:t>Co-Execute</a:t>
            </a:r>
            <a:endParaRPr lang="en-US" dirty="0">
              <a:solidFill>
                <a:schemeClr val="tx2"/>
              </a:solidFill>
              <a:ea typeface="ＭＳ Ｐゴシック"/>
            </a:endParaRPr>
          </a:p>
          <a:p>
            <a:pPr marL="800100" lvl="2" indent="-170815">
              <a:buFont typeface="Wingdings"/>
              <a:buChar char="§"/>
            </a:pPr>
            <a:r>
              <a:rPr lang="en-US" sz="1800" dirty="0">
                <a:solidFill>
                  <a:schemeClr val="tx2"/>
                </a:solidFill>
                <a:ea typeface="Verdana"/>
              </a:rPr>
              <a:t>Co-Evaluate</a:t>
            </a:r>
            <a:endParaRPr lang="en-US" dirty="0">
              <a:solidFill>
                <a:schemeClr val="tx2"/>
              </a:solidFill>
            </a:endParaRPr>
          </a:p>
          <a:p>
            <a:pPr marL="498475" lvl="1" indent="-212090">
              <a:buFont typeface="Courier New,monospace"/>
              <a:buChar char="o"/>
            </a:pPr>
            <a:r>
              <a:rPr lang="en-US" sz="1800" dirty="0">
                <a:solidFill>
                  <a:schemeClr val="tx2"/>
                </a:solidFill>
                <a:ea typeface="Verdana"/>
              </a:rPr>
              <a:t>Transparent accountability and feedback loops</a:t>
            </a:r>
          </a:p>
          <a:p>
            <a:pPr marL="285750" indent="-285750">
              <a:buFont typeface="Arial,Sans-Serif"/>
              <a:buChar char="•"/>
            </a:pPr>
            <a:r>
              <a:rPr lang="en-US" sz="1800" b="0" cap="none" dirty="0">
                <a:solidFill>
                  <a:schemeClr val="tx2"/>
                </a:solidFill>
                <a:ea typeface="Verdana"/>
              </a:rPr>
              <a:t>Clear communication</a:t>
            </a:r>
          </a:p>
          <a:p>
            <a:pPr marL="498475" lvl="1" indent="-212090">
              <a:buFont typeface="Courier New,monospace"/>
              <a:buChar char="o"/>
            </a:pPr>
            <a:r>
              <a:rPr lang="en-US" sz="1800" dirty="0">
                <a:solidFill>
                  <a:schemeClr val="tx2"/>
                </a:solidFill>
                <a:ea typeface="Verdana"/>
              </a:rPr>
              <a:t>"We are </a:t>
            </a:r>
            <a:r>
              <a:rPr lang="en-US" sz="1800" b="1" dirty="0">
                <a:solidFill>
                  <a:schemeClr val="tx2"/>
                </a:solidFill>
                <a:ea typeface="Verdana"/>
              </a:rPr>
              <a:t>all</a:t>
            </a:r>
            <a:r>
              <a:rPr lang="en-US" sz="1800" dirty="0">
                <a:solidFill>
                  <a:schemeClr val="tx2"/>
                </a:solidFill>
                <a:ea typeface="Verdana"/>
              </a:rPr>
              <a:t> on the same team"</a:t>
            </a:r>
          </a:p>
          <a:p>
            <a:pPr marL="800100" lvl="2" indent="-170815">
              <a:buFont typeface="Wingdings"/>
              <a:buChar char="§"/>
            </a:pPr>
            <a:endParaRPr lang="en-US" sz="1800" dirty="0">
              <a:solidFill>
                <a:schemeClr val="tx2"/>
              </a:solidFill>
              <a:ea typeface="Verdana"/>
            </a:endParaRPr>
          </a:p>
          <a:p>
            <a:pPr marL="0" indent="0">
              <a:buNone/>
            </a:pPr>
            <a:endParaRPr lang="en-US" sz="1800" kern="0" dirty="0">
              <a:solidFill>
                <a:schemeClr val="tx2"/>
              </a:solidFill>
              <a:ea typeface="ＭＳ Ｐゴシック"/>
            </a:endParaRPr>
          </a:p>
        </p:txBody>
      </p:sp>
    </p:spTree>
    <p:extLst>
      <p:ext uri="{BB962C8B-B14F-4D97-AF65-F5344CB8AC3E}">
        <p14:creationId xmlns:p14="http://schemas.microsoft.com/office/powerpoint/2010/main" val="27141018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EB8871-A555-1C2A-E2E5-0FAD4BA9177D}"/>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B7457E90-E7AD-2FC3-96CF-2820B54F86D0}"/>
              </a:ext>
            </a:extLst>
          </p:cNvPr>
          <p:cNvPicPr>
            <a:picLocks noChangeAspect="1"/>
          </p:cNvPicPr>
          <p:nvPr/>
        </p:nvPicPr>
        <p:blipFill>
          <a:blip r:embed="rId3"/>
          <a:srcRect/>
          <a:stretch/>
        </p:blipFill>
        <p:spPr>
          <a:xfrm>
            <a:off x="4761" y="2678"/>
            <a:ext cx="9134474" cy="5138141"/>
          </a:xfrm>
          <a:prstGeom prst="rect">
            <a:avLst/>
          </a:prstGeom>
        </p:spPr>
      </p:pic>
      <p:sp>
        <p:nvSpPr>
          <p:cNvPr id="6" name="Title 5">
            <a:extLst>
              <a:ext uri="{FF2B5EF4-FFF2-40B4-BE49-F238E27FC236}">
                <a16:creationId xmlns:a16="http://schemas.microsoft.com/office/drawing/2014/main" id="{77B8E643-0F16-3C26-7E79-F19E535B8D04}"/>
              </a:ext>
            </a:extLst>
          </p:cNvPr>
          <p:cNvSpPr>
            <a:spLocks noGrp="1"/>
          </p:cNvSpPr>
          <p:nvPr>
            <p:ph type="title"/>
          </p:nvPr>
        </p:nvSpPr>
        <p:spPr>
          <a:xfrm>
            <a:off x="366200" y="289083"/>
            <a:ext cx="7963425" cy="922637"/>
          </a:xfrm>
        </p:spPr>
        <p:txBody>
          <a:bodyPr/>
          <a:lstStyle/>
          <a:p>
            <a:r>
              <a:rPr lang="en-US" sz="3000" dirty="0">
                <a:solidFill>
                  <a:srgbClr val="C6168D"/>
                </a:solidFill>
                <a:latin typeface="Verdana"/>
                <a:ea typeface="Verdana"/>
                <a:cs typeface="Verdana" panose="020B0604030504040204" pitchFamily="34" charset="0"/>
              </a:rPr>
              <a:t>Co-Creation: Become Youth Led</a:t>
            </a:r>
            <a:br>
              <a:rPr lang="en-US" sz="3000" dirty="0">
                <a:latin typeface="Verdana" panose="020B0604030504040204" pitchFamily="34" charset="0"/>
                <a:ea typeface="Verdana" panose="020B0604030504040204" pitchFamily="34" charset="0"/>
                <a:cs typeface="Verdana" panose="020B0604030504040204" pitchFamily="34" charset="0"/>
              </a:rPr>
            </a:br>
            <a:r>
              <a:rPr lang="en-US" sz="1800" dirty="0">
                <a:solidFill>
                  <a:srgbClr val="5C2E91"/>
                </a:solidFill>
                <a:latin typeface="Verdana"/>
                <a:ea typeface="Verdana"/>
                <a:cs typeface="Verdana" panose="020B0604030504040204" pitchFamily="34" charset="0"/>
              </a:rPr>
              <a:t>Sharing Power</a:t>
            </a:r>
            <a:endParaRPr lang="en-US" sz="2000" b="0" dirty="0">
              <a:solidFill>
                <a:srgbClr val="5C2E91"/>
              </a:solidFill>
              <a:latin typeface="Verdana"/>
              <a:ea typeface="Verdana"/>
              <a:cs typeface="Verdana" panose="020B0604030504040204" pitchFamily="34" charset="0"/>
            </a:endParaRPr>
          </a:p>
        </p:txBody>
      </p:sp>
      <p:sp>
        <p:nvSpPr>
          <p:cNvPr id="3" name="Content Placeholder 10">
            <a:extLst>
              <a:ext uri="{FF2B5EF4-FFF2-40B4-BE49-F238E27FC236}">
                <a16:creationId xmlns:a16="http://schemas.microsoft.com/office/drawing/2014/main" id="{4298E062-7519-DF9D-859D-E28731E93D91}"/>
              </a:ext>
            </a:extLst>
          </p:cNvPr>
          <p:cNvSpPr txBox="1">
            <a:spLocks/>
          </p:cNvSpPr>
          <p:nvPr/>
        </p:nvSpPr>
        <p:spPr bwMode="black">
          <a:xfrm>
            <a:off x="368163" y="1217714"/>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839" indent="-342839" algn="l" rtl="0" eaLnBrk="1" fontAlgn="base" hangingPunct="1">
              <a:spcBef>
                <a:spcPts val="396"/>
              </a:spcBef>
              <a:spcAft>
                <a:spcPct val="0"/>
              </a:spcAft>
              <a:buFont typeface="+mj-lt"/>
              <a:buAutoNum type="arabicPeriod"/>
              <a:defRPr sz="1650" b="1" cap="all" baseline="0">
                <a:solidFill>
                  <a:schemeClr val="bg1"/>
                </a:solidFill>
                <a:latin typeface="+mn-lt"/>
                <a:ea typeface="+mn-ea"/>
                <a:cs typeface="+mn-cs"/>
              </a:defRPr>
            </a:lvl1pPr>
            <a:lvl2pPr marL="555400" indent="-212563" algn="l" rtl="0" eaLnBrk="1" fontAlgn="base" hangingPunct="1">
              <a:spcBef>
                <a:spcPts val="396"/>
              </a:spcBef>
              <a:spcAft>
                <a:spcPct val="0"/>
              </a:spcAft>
              <a:buSzPct val="100000"/>
              <a:buFont typeface="Verdana" pitchFamily="34" charset="0"/>
              <a:buChar char="–"/>
              <a:defRPr sz="1650" baseline="0">
                <a:solidFill>
                  <a:schemeClr val="bg1"/>
                </a:solidFill>
                <a:latin typeface="+mn-lt"/>
                <a:ea typeface="+mn-ea"/>
              </a:defRPr>
            </a:lvl2pPr>
            <a:lvl3pPr marL="857102" indent="-171422" algn="l" rtl="0" eaLnBrk="1" fontAlgn="base" hangingPunct="1">
              <a:spcBef>
                <a:spcPts val="396"/>
              </a:spcBef>
              <a:spcAft>
                <a:spcPct val="0"/>
              </a:spcAft>
              <a:buFont typeface="Arial" pitchFamily="34" charset="0"/>
              <a:buChar char="•"/>
              <a:defRPr sz="1650" baseline="0">
                <a:solidFill>
                  <a:schemeClr val="bg1"/>
                </a:solidFill>
                <a:latin typeface="+mn-lt"/>
                <a:ea typeface="+mn-ea"/>
              </a:defRPr>
            </a:lvl3pPr>
            <a:lvl4pPr marL="840434" indent="-171422" algn="l" rtl="0" eaLnBrk="1" fontAlgn="base" hangingPunct="1">
              <a:spcBef>
                <a:spcPts val="396"/>
              </a:spcBef>
              <a:spcAft>
                <a:spcPct val="0"/>
              </a:spcAft>
              <a:buSzPct val="80000"/>
              <a:buChar char="•"/>
              <a:defRPr sz="1650" baseline="0">
                <a:solidFill>
                  <a:schemeClr val="bg1"/>
                </a:solidFill>
                <a:latin typeface="+mn-lt"/>
                <a:ea typeface="+mn-ea"/>
              </a:defRPr>
            </a:lvl4pPr>
            <a:lvl5pPr marL="1205894" indent="-171422" algn="l" rtl="0" eaLnBrk="1" fontAlgn="base" hangingPunct="1">
              <a:spcBef>
                <a:spcPts val="396"/>
              </a:spcBef>
              <a:spcAft>
                <a:spcPct val="0"/>
              </a:spcAft>
              <a:buChar char="–"/>
              <a:defRPr sz="1650" baseline="0">
                <a:solidFill>
                  <a:schemeClr val="bg1"/>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a:lstStyle>
          <a:p>
            <a:pPr marL="285750" indent="-285750">
              <a:buFont typeface="Arial,Sans-Serif"/>
              <a:buChar char="•"/>
            </a:pPr>
            <a:r>
              <a:rPr lang="en-US" sz="1600" b="0" cap="none" dirty="0">
                <a:solidFill>
                  <a:schemeClr val="tx2"/>
                </a:solidFill>
                <a:ea typeface="Verdana"/>
              </a:rPr>
              <a:t>Agenda-setting power</a:t>
            </a:r>
          </a:p>
          <a:p>
            <a:pPr marL="498475" lvl="1" indent="-212090">
              <a:buFont typeface="Courier New,monospace"/>
              <a:buChar char="o"/>
            </a:pPr>
            <a:r>
              <a:rPr lang="en-US" sz="1600" dirty="0">
                <a:solidFill>
                  <a:schemeClr val="tx2"/>
                </a:solidFill>
                <a:ea typeface="Verdana"/>
              </a:rPr>
              <a:t>Youth may prioritize differently</a:t>
            </a:r>
            <a:endParaRPr lang="en-US" sz="1600" b="0" cap="none" dirty="0">
              <a:solidFill>
                <a:schemeClr val="tx2"/>
              </a:solidFill>
              <a:ea typeface="Verdana"/>
            </a:endParaRPr>
          </a:p>
          <a:p>
            <a:pPr marL="285750" indent="-285750">
              <a:buFont typeface="Arial,Sans-Serif"/>
              <a:buChar char="•"/>
            </a:pPr>
            <a:r>
              <a:rPr lang="en-US" sz="1600" b="0" cap="none" dirty="0">
                <a:solidFill>
                  <a:schemeClr val="tx2"/>
                </a:solidFill>
                <a:ea typeface="Verdana"/>
              </a:rPr>
              <a:t>Unlearn rigid professionalism</a:t>
            </a:r>
          </a:p>
          <a:p>
            <a:pPr marL="498475" lvl="1" indent="-212090">
              <a:buFont typeface="Courier New,monospace"/>
              <a:buChar char="o"/>
            </a:pPr>
            <a:r>
              <a:rPr lang="en-US" sz="1600" dirty="0">
                <a:solidFill>
                  <a:schemeClr val="tx2"/>
                </a:solidFill>
                <a:ea typeface="Verdana"/>
              </a:rPr>
              <a:t>Modern communication</a:t>
            </a:r>
          </a:p>
          <a:p>
            <a:pPr marL="285750" indent="-285750">
              <a:buFont typeface="Arial,Sans-Serif"/>
              <a:buChar char="•"/>
            </a:pPr>
            <a:r>
              <a:rPr lang="en-US" sz="1600" b="0" cap="none" dirty="0">
                <a:solidFill>
                  <a:schemeClr val="tx2"/>
                </a:solidFill>
                <a:ea typeface="Verdana"/>
              </a:rPr>
              <a:t>Sitting with discomfort and dissent</a:t>
            </a:r>
          </a:p>
          <a:p>
            <a:pPr marL="498475" lvl="1" indent="-212090">
              <a:buFont typeface="Courier New,monospace"/>
              <a:buChar char="o"/>
            </a:pPr>
            <a:r>
              <a:rPr lang="en-US" sz="1600" dirty="0">
                <a:solidFill>
                  <a:schemeClr val="tx2"/>
                </a:solidFill>
                <a:ea typeface="Verdana"/>
              </a:rPr>
              <a:t>Push-back is high-quality engagement</a:t>
            </a:r>
          </a:p>
          <a:p>
            <a:pPr marL="285750" indent="-285750">
              <a:buFont typeface="Arial,Sans-Serif"/>
              <a:buChar char="•"/>
            </a:pPr>
            <a:r>
              <a:rPr lang="en-US" sz="1600" b="0" cap="none" dirty="0">
                <a:solidFill>
                  <a:schemeClr val="tx2"/>
                </a:solidFill>
                <a:ea typeface="Verdana"/>
              </a:rPr>
              <a:t>Power of lived experience</a:t>
            </a:r>
          </a:p>
          <a:p>
            <a:pPr marL="285750" indent="-285750">
              <a:buFont typeface="Arial,Sans-Serif"/>
              <a:buChar char="•"/>
            </a:pPr>
            <a:r>
              <a:rPr lang="en-US" sz="1600" b="0" cap="none" dirty="0">
                <a:solidFill>
                  <a:schemeClr val="tx2"/>
                </a:solidFill>
                <a:ea typeface="Verdana"/>
              </a:rPr>
              <a:t>Voting and veto powers</a:t>
            </a:r>
            <a:endParaRPr lang="en-US" sz="1600" dirty="0">
              <a:solidFill>
                <a:schemeClr val="tx2"/>
              </a:solidFill>
            </a:endParaRPr>
          </a:p>
          <a:p>
            <a:pPr marL="498475" lvl="1" indent="-212090">
              <a:buFont typeface="Courier New,monospace"/>
              <a:buChar char="o"/>
            </a:pPr>
            <a:r>
              <a:rPr lang="en-US" sz="1600" dirty="0">
                <a:solidFill>
                  <a:schemeClr val="tx2"/>
                </a:solidFill>
                <a:ea typeface="Verdana"/>
              </a:rPr>
              <a:t>Board: voting seats</a:t>
            </a:r>
          </a:p>
          <a:p>
            <a:pPr marL="498475" lvl="1" indent="-212090">
              <a:buFont typeface="Courier New,monospace"/>
              <a:buChar char="o"/>
            </a:pPr>
            <a:r>
              <a:rPr lang="en-US" sz="1600" dirty="0">
                <a:solidFill>
                  <a:schemeClr val="tx2"/>
                </a:solidFill>
                <a:ea typeface="Verdana"/>
              </a:rPr>
              <a:t>Advisory council: veto = mandatory rewrite</a:t>
            </a:r>
          </a:p>
          <a:p>
            <a:pPr marL="498475" lvl="1" indent="-212090">
              <a:buFont typeface="Courier New,monospace"/>
              <a:buChar char="o"/>
            </a:pPr>
            <a:endParaRPr lang="en-US" sz="1600" dirty="0">
              <a:solidFill>
                <a:schemeClr val="tx2"/>
              </a:solidFill>
              <a:ea typeface="Verdana"/>
            </a:endParaRPr>
          </a:p>
        </p:txBody>
      </p:sp>
    </p:spTree>
    <p:extLst>
      <p:ext uri="{BB962C8B-B14F-4D97-AF65-F5344CB8AC3E}">
        <p14:creationId xmlns:p14="http://schemas.microsoft.com/office/powerpoint/2010/main" val="38230627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831D3C-5C91-1A24-D449-5888C277EAF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BFE277B-9267-0030-7241-CE907265DF3F}"/>
              </a:ext>
            </a:extLst>
          </p:cNvPr>
          <p:cNvPicPr>
            <a:picLocks noChangeAspect="1"/>
          </p:cNvPicPr>
          <p:nvPr/>
        </p:nvPicPr>
        <p:blipFill>
          <a:blip r:embed="rId3"/>
          <a:srcRect/>
          <a:stretch/>
        </p:blipFill>
        <p:spPr>
          <a:xfrm>
            <a:off x="4761" y="2678"/>
            <a:ext cx="9134474" cy="5138141"/>
          </a:xfrm>
          <a:prstGeom prst="rect">
            <a:avLst/>
          </a:prstGeom>
        </p:spPr>
      </p:pic>
      <p:sp>
        <p:nvSpPr>
          <p:cNvPr id="9" name="Title 8">
            <a:extLst>
              <a:ext uri="{FF2B5EF4-FFF2-40B4-BE49-F238E27FC236}">
                <a16:creationId xmlns:a16="http://schemas.microsoft.com/office/drawing/2014/main" id="{21E7B5C7-AFF2-FBD5-8F51-FFB3EED38369}"/>
              </a:ext>
            </a:extLst>
          </p:cNvPr>
          <p:cNvSpPr>
            <a:spLocks noGrp="1"/>
          </p:cNvSpPr>
          <p:nvPr>
            <p:ph type="title"/>
          </p:nvPr>
        </p:nvSpPr>
        <p:spPr>
          <a:xfrm>
            <a:off x="383648" y="295687"/>
            <a:ext cx="8366760" cy="1064902"/>
          </a:xfrm>
        </p:spPr>
        <p:txBody>
          <a:bodyPr/>
          <a:lstStyle/>
          <a:p>
            <a:r>
              <a:rPr lang="en-US" sz="3000">
                <a:solidFill>
                  <a:srgbClr val="5C2E91"/>
                </a:solidFill>
              </a:rPr>
              <a:t>Putting principle into practice</a:t>
            </a:r>
          </a:p>
        </p:txBody>
      </p:sp>
      <p:sp>
        <p:nvSpPr>
          <p:cNvPr id="10" name="Content Placeholder 10">
            <a:extLst>
              <a:ext uri="{FF2B5EF4-FFF2-40B4-BE49-F238E27FC236}">
                <a16:creationId xmlns:a16="http://schemas.microsoft.com/office/drawing/2014/main" id="{F7C529A6-0E49-88AB-3A6B-FAF7DBBE1E9A}"/>
              </a:ext>
            </a:extLst>
          </p:cNvPr>
          <p:cNvSpPr txBox="1">
            <a:spLocks/>
          </p:cNvSpPr>
          <p:nvPr/>
        </p:nvSpPr>
        <p:spPr bwMode="black">
          <a:xfrm>
            <a:off x="384972" y="931964"/>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839" indent="-342839" algn="l" rtl="0" eaLnBrk="1" fontAlgn="base" hangingPunct="1">
              <a:spcBef>
                <a:spcPts val="396"/>
              </a:spcBef>
              <a:spcAft>
                <a:spcPct val="0"/>
              </a:spcAft>
              <a:buFont typeface="+mj-lt"/>
              <a:buAutoNum type="arabicPeriod"/>
              <a:defRPr sz="1650" b="1" cap="all" baseline="0">
                <a:solidFill>
                  <a:schemeClr val="bg1"/>
                </a:solidFill>
                <a:latin typeface="+mn-lt"/>
                <a:ea typeface="+mn-ea"/>
                <a:cs typeface="+mn-cs"/>
              </a:defRPr>
            </a:lvl1pPr>
            <a:lvl2pPr marL="555400" indent="-212563" algn="l" rtl="0" eaLnBrk="1" fontAlgn="base" hangingPunct="1">
              <a:spcBef>
                <a:spcPts val="396"/>
              </a:spcBef>
              <a:spcAft>
                <a:spcPct val="0"/>
              </a:spcAft>
              <a:buSzPct val="100000"/>
              <a:buFont typeface="Verdana" pitchFamily="34" charset="0"/>
              <a:buChar char="–"/>
              <a:defRPr sz="1650" baseline="0">
                <a:solidFill>
                  <a:schemeClr val="bg1"/>
                </a:solidFill>
                <a:latin typeface="+mn-lt"/>
                <a:ea typeface="+mn-ea"/>
              </a:defRPr>
            </a:lvl2pPr>
            <a:lvl3pPr marL="857102" indent="-171422" algn="l" rtl="0" eaLnBrk="1" fontAlgn="base" hangingPunct="1">
              <a:spcBef>
                <a:spcPts val="396"/>
              </a:spcBef>
              <a:spcAft>
                <a:spcPct val="0"/>
              </a:spcAft>
              <a:buFont typeface="Arial" pitchFamily="34" charset="0"/>
              <a:buChar char="•"/>
              <a:defRPr sz="1650" baseline="0">
                <a:solidFill>
                  <a:schemeClr val="bg1"/>
                </a:solidFill>
                <a:latin typeface="+mn-lt"/>
                <a:ea typeface="+mn-ea"/>
              </a:defRPr>
            </a:lvl3pPr>
            <a:lvl4pPr marL="840434" indent="-171422" algn="l" rtl="0" eaLnBrk="1" fontAlgn="base" hangingPunct="1">
              <a:spcBef>
                <a:spcPts val="396"/>
              </a:spcBef>
              <a:spcAft>
                <a:spcPct val="0"/>
              </a:spcAft>
              <a:buSzPct val="80000"/>
              <a:buChar char="•"/>
              <a:defRPr sz="1650" baseline="0">
                <a:solidFill>
                  <a:schemeClr val="bg1"/>
                </a:solidFill>
                <a:latin typeface="+mn-lt"/>
                <a:ea typeface="+mn-ea"/>
              </a:defRPr>
            </a:lvl4pPr>
            <a:lvl5pPr marL="1205894" indent="-171422" algn="l" rtl="0" eaLnBrk="1" fontAlgn="base" hangingPunct="1">
              <a:spcBef>
                <a:spcPts val="396"/>
              </a:spcBef>
              <a:spcAft>
                <a:spcPct val="0"/>
              </a:spcAft>
              <a:buChar char="–"/>
              <a:defRPr sz="1650" baseline="0">
                <a:solidFill>
                  <a:schemeClr val="bg1"/>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a:lstStyle>
          <a:p>
            <a:pPr marL="0" indent="0">
              <a:buNone/>
            </a:pPr>
            <a:r>
              <a:rPr lang="en-US" sz="1200" kern="0" cap="none" dirty="0">
                <a:solidFill>
                  <a:srgbClr val="C6168D"/>
                </a:solidFill>
                <a:ea typeface="Verdana"/>
              </a:rPr>
              <a:t>Task: Make a plan for how you would integrate youth onto your YMCA Board of Managers</a:t>
            </a:r>
          </a:p>
          <a:p>
            <a:pPr marL="0" indent="0">
              <a:buNone/>
            </a:pPr>
            <a:endParaRPr lang="en-US" sz="1600" b="0" kern="0" dirty="0">
              <a:solidFill>
                <a:schemeClr val="tx2"/>
              </a:solidFill>
              <a:ea typeface="Verdana"/>
            </a:endParaRPr>
          </a:p>
          <a:p>
            <a:pPr marL="498475" lvl="1" indent="-285750">
              <a:buFont typeface="Courier New"/>
              <a:buChar char="o"/>
            </a:pPr>
            <a:r>
              <a:rPr lang="en-US" sz="1600" b="1" kern="0" dirty="0">
                <a:solidFill>
                  <a:schemeClr val="tx2"/>
                </a:solidFill>
                <a:ea typeface="Verdana"/>
              </a:rPr>
              <a:t>Outreach and Structure:</a:t>
            </a:r>
            <a:r>
              <a:rPr lang="en-US" sz="1600" kern="0" dirty="0">
                <a:solidFill>
                  <a:schemeClr val="tx2"/>
                </a:solidFill>
                <a:ea typeface="Verdana"/>
              </a:rPr>
              <a:t> Who, what, why, and how many?</a:t>
            </a:r>
            <a:endParaRPr lang="en-US" sz="1600" b="0" kern="0" cap="none" dirty="0">
              <a:solidFill>
                <a:schemeClr val="tx2"/>
              </a:solidFill>
              <a:ea typeface="Verdana"/>
            </a:endParaRPr>
          </a:p>
          <a:p>
            <a:pPr marL="498475" lvl="1" indent="-285750">
              <a:buFont typeface="Courier New"/>
              <a:buChar char="o"/>
            </a:pPr>
            <a:r>
              <a:rPr lang="en-US" sz="1600" b="1" kern="0" dirty="0">
                <a:solidFill>
                  <a:schemeClr val="tx2"/>
                </a:solidFill>
                <a:ea typeface="Verdana"/>
              </a:rPr>
              <a:t>Onboarding:</a:t>
            </a:r>
            <a:r>
              <a:rPr lang="en-US" sz="1600" kern="0" dirty="0">
                <a:solidFill>
                  <a:schemeClr val="tx2"/>
                </a:solidFill>
                <a:ea typeface="Verdana"/>
              </a:rPr>
              <a:t> How can they transition onto your board?</a:t>
            </a:r>
          </a:p>
          <a:p>
            <a:pPr marL="498475" lvl="1" indent="-285750">
              <a:buFont typeface="Courier New"/>
              <a:buChar char="o"/>
            </a:pPr>
            <a:r>
              <a:rPr lang="en-US" sz="1600" b="1" kern="0" dirty="0">
                <a:solidFill>
                  <a:schemeClr val="tx2"/>
                </a:solidFill>
                <a:ea typeface="Verdana"/>
              </a:rPr>
              <a:t>Board Culture:</a:t>
            </a:r>
            <a:r>
              <a:rPr lang="en-US" sz="1600" kern="0" dirty="0">
                <a:solidFill>
                  <a:schemeClr val="tx2"/>
                </a:solidFill>
                <a:ea typeface="Verdana"/>
              </a:rPr>
              <a:t> Where, when, and what can you do to construct a comfortable meeting space?</a:t>
            </a:r>
          </a:p>
          <a:p>
            <a:pPr marL="498475" lvl="1" indent="-285750">
              <a:buFont typeface="Courier New"/>
              <a:buChar char="o"/>
            </a:pPr>
            <a:r>
              <a:rPr lang="en-US" sz="1600" b="1" kern="0" dirty="0">
                <a:solidFill>
                  <a:schemeClr val="tx2"/>
                </a:solidFill>
                <a:ea typeface="Verdana"/>
              </a:rPr>
              <a:t>Sharing Power:</a:t>
            </a:r>
            <a:r>
              <a:rPr lang="en-US" sz="1600" kern="0" dirty="0">
                <a:solidFill>
                  <a:schemeClr val="tx2"/>
                </a:solidFill>
                <a:ea typeface="Verdana"/>
              </a:rPr>
              <a:t> What do youth get to do on your board?</a:t>
            </a:r>
          </a:p>
          <a:p>
            <a:pPr marL="212725" lvl="1" indent="0">
              <a:buNone/>
            </a:pPr>
            <a:endParaRPr lang="en-US" sz="1600" kern="0" dirty="0">
              <a:solidFill>
                <a:schemeClr val="tx2"/>
              </a:solidFill>
              <a:ea typeface="Verdana"/>
            </a:endParaRPr>
          </a:p>
          <a:p>
            <a:pPr marL="212725" lvl="1" indent="0">
              <a:buNone/>
            </a:pPr>
            <a:r>
              <a:rPr lang="en-US" sz="1600" kern="0" dirty="0">
                <a:solidFill>
                  <a:schemeClr val="tx2"/>
                </a:solidFill>
                <a:ea typeface="Verdana"/>
              </a:rPr>
              <a:t>How can you take these principles to other areas of your YMCA?</a:t>
            </a:r>
          </a:p>
          <a:p>
            <a:pPr marL="685800" lvl="2" indent="0">
              <a:buNone/>
            </a:pPr>
            <a:endParaRPr lang="en-US" sz="1600" kern="0" dirty="0">
              <a:solidFill>
                <a:schemeClr val="tx2"/>
              </a:solidFill>
              <a:ea typeface="Verdana"/>
            </a:endParaRPr>
          </a:p>
          <a:p>
            <a:pPr marL="285750" indent="-285750">
              <a:buFont typeface="Arial"/>
              <a:buChar char="•"/>
            </a:pPr>
            <a:endParaRPr lang="en-US" sz="1800" kern="0" dirty="0">
              <a:solidFill>
                <a:schemeClr val="tx2"/>
              </a:solidFill>
            </a:endParaRPr>
          </a:p>
          <a:p>
            <a:pPr marL="285750" indent="-285750">
              <a:buFont typeface="Arial"/>
              <a:buChar char="•"/>
            </a:pPr>
            <a:endParaRPr lang="en-US" sz="1800" kern="0" dirty="0">
              <a:solidFill>
                <a:schemeClr val="tx2"/>
              </a:solidFill>
            </a:endParaRPr>
          </a:p>
          <a:p>
            <a:pPr marL="0" indent="0">
              <a:buNone/>
            </a:pPr>
            <a:endParaRPr lang="en-US" sz="1800" kern="0" dirty="0">
              <a:solidFill>
                <a:schemeClr val="tx2"/>
              </a:solidFill>
            </a:endParaRPr>
          </a:p>
          <a:p>
            <a:pPr marL="0" indent="0">
              <a:buNone/>
            </a:pPr>
            <a:endParaRPr lang="en-US" sz="1800" kern="0" dirty="0">
              <a:solidFill>
                <a:schemeClr val="tx2"/>
              </a:solidFill>
            </a:endParaRPr>
          </a:p>
        </p:txBody>
      </p:sp>
    </p:spTree>
    <p:extLst>
      <p:ext uri="{BB962C8B-B14F-4D97-AF65-F5344CB8AC3E}">
        <p14:creationId xmlns:p14="http://schemas.microsoft.com/office/powerpoint/2010/main" val="14262823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24342-2E5A-F740-233E-7466050F95E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1D56E72-45C5-4F5B-708E-0DD9FF84B9BB}"/>
              </a:ext>
            </a:extLst>
          </p:cNvPr>
          <p:cNvPicPr>
            <a:picLocks noChangeAspect="1"/>
          </p:cNvPicPr>
          <p:nvPr/>
        </p:nvPicPr>
        <p:blipFill>
          <a:blip r:embed="rId3"/>
          <a:srcRect/>
          <a:stretch/>
        </p:blipFill>
        <p:spPr>
          <a:xfrm>
            <a:off x="4761" y="2678"/>
            <a:ext cx="9134474" cy="5138141"/>
          </a:xfrm>
          <a:prstGeom prst="rect">
            <a:avLst/>
          </a:prstGeom>
        </p:spPr>
      </p:pic>
      <p:sp>
        <p:nvSpPr>
          <p:cNvPr id="9" name="Title 8">
            <a:extLst>
              <a:ext uri="{FF2B5EF4-FFF2-40B4-BE49-F238E27FC236}">
                <a16:creationId xmlns:a16="http://schemas.microsoft.com/office/drawing/2014/main" id="{215D1549-95A1-6A69-75C2-477CF6E5709C}"/>
              </a:ext>
            </a:extLst>
          </p:cNvPr>
          <p:cNvSpPr>
            <a:spLocks noGrp="1"/>
          </p:cNvSpPr>
          <p:nvPr>
            <p:ph type="title"/>
          </p:nvPr>
        </p:nvSpPr>
        <p:spPr>
          <a:xfrm>
            <a:off x="383648" y="295687"/>
            <a:ext cx="8366760" cy="1064902"/>
          </a:xfrm>
        </p:spPr>
        <p:txBody>
          <a:bodyPr/>
          <a:lstStyle/>
          <a:p>
            <a:r>
              <a:rPr lang="en-US" sz="3000">
                <a:solidFill>
                  <a:srgbClr val="5C2E91"/>
                </a:solidFill>
              </a:rPr>
              <a:t>Putting principle into practice</a:t>
            </a:r>
          </a:p>
        </p:txBody>
      </p:sp>
      <p:graphicFrame>
        <p:nvGraphicFramePr>
          <p:cNvPr id="5" name="Diagram 4">
            <a:extLst>
              <a:ext uri="{FF2B5EF4-FFF2-40B4-BE49-F238E27FC236}">
                <a16:creationId xmlns:a16="http://schemas.microsoft.com/office/drawing/2014/main" id="{A040C782-1191-E955-9B7C-F9828D9FC654}"/>
              </a:ext>
            </a:extLst>
          </p:cNvPr>
          <p:cNvGraphicFramePr/>
          <p:nvPr>
            <p:extLst>
              <p:ext uri="{D42A27DB-BD31-4B8C-83A1-F6EECF244321}">
                <p14:modId xmlns:p14="http://schemas.microsoft.com/office/powerpoint/2010/main" val="2584970035"/>
              </p:ext>
            </p:extLst>
          </p:nvPr>
        </p:nvGraphicFramePr>
        <p:xfrm>
          <a:off x="447887" y="1655913"/>
          <a:ext cx="8250527" cy="183845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0484201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63754-5204-8B6B-4E81-B3EDB214CE3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8BCB1EF-D88F-08A6-B645-FF765D025F4B}"/>
              </a:ext>
            </a:extLst>
          </p:cNvPr>
          <p:cNvPicPr>
            <a:picLocks noChangeAspect="1"/>
          </p:cNvPicPr>
          <p:nvPr/>
        </p:nvPicPr>
        <p:blipFill>
          <a:blip r:embed="rId3"/>
          <a:srcRect/>
          <a:stretch/>
        </p:blipFill>
        <p:spPr>
          <a:xfrm>
            <a:off x="4763" y="2680"/>
            <a:ext cx="9139235" cy="5140820"/>
          </a:xfrm>
          <a:prstGeom prst="rect">
            <a:avLst/>
          </a:prstGeom>
        </p:spPr>
      </p:pic>
      <p:sp>
        <p:nvSpPr>
          <p:cNvPr id="7" name="Title 5">
            <a:extLst>
              <a:ext uri="{FF2B5EF4-FFF2-40B4-BE49-F238E27FC236}">
                <a16:creationId xmlns:a16="http://schemas.microsoft.com/office/drawing/2014/main" id="{DBEA6F3D-1F00-1933-1339-D64824E073FF}"/>
              </a:ext>
            </a:extLst>
          </p:cNvPr>
          <p:cNvSpPr txBox="1">
            <a:spLocks/>
          </p:cNvSpPr>
          <p:nvPr/>
        </p:nvSpPr>
        <p:spPr bwMode="black">
          <a:xfrm>
            <a:off x="1535913" y="1733445"/>
            <a:ext cx="7304360" cy="24153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4400" kern="0" dirty="0"/>
              <a:t>How can I walk with the y without working at the Y?</a:t>
            </a:r>
            <a:endParaRPr lang="en-US" dirty="0"/>
          </a:p>
        </p:txBody>
      </p:sp>
    </p:spTree>
    <p:extLst>
      <p:ext uri="{BB962C8B-B14F-4D97-AF65-F5344CB8AC3E}">
        <p14:creationId xmlns:p14="http://schemas.microsoft.com/office/powerpoint/2010/main" val="10216650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B2A775-0850-7F02-29BF-3C8E811756AF}"/>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28CAABD7-474B-094D-5428-E3694148D39B}"/>
              </a:ext>
            </a:extLst>
          </p:cNvPr>
          <p:cNvPicPr>
            <a:picLocks noChangeAspect="1"/>
          </p:cNvPicPr>
          <p:nvPr/>
        </p:nvPicPr>
        <p:blipFill>
          <a:blip r:embed="rId3"/>
          <a:srcRect/>
          <a:stretch/>
        </p:blipFill>
        <p:spPr>
          <a:xfrm>
            <a:off x="4761" y="2678"/>
            <a:ext cx="9134474" cy="5138141"/>
          </a:xfrm>
          <a:prstGeom prst="rect">
            <a:avLst/>
          </a:prstGeom>
        </p:spPr>
      </p:pic>
      <p:sp>
        <p:nvSpPr>
          <p:cNvPr id="6" name="Title 5">
            <a:extLst>
              <a:ext uri="{FF2B5EF4-FFF2-40B4-BE49-F238E27FC236}">
                <a16:creationId xmlns:a16="http://schemas.microsoft.com/office/drawing/2014/main" id="{D7FBE967-AE20-07C7-F9F4-B160D7EAD3BC}"/>
              </a:ext>
            </a:extLst>
          </p:cNvPr>
          <p:cNvSpPr>
            <a:spLocks noGrp="1"/>
          </p:cNvSpPr>
          <p:nvPr>
            <p:ph type="title"/>
          </p:nvPr>
        </p:nvSpPr>
        <p:spPr>
          <a:xfrm>
            <a:off x="366200" y="289083"/>
            <a:ext cx="7484374" cy="922637"/>
          </a:xfrm>
        </p:spPr>
        <p:txBody>
          <a:bodyPr/>
          <a:lstStyle/>
          <a:p>
            <a:r>
              <a:rPr lang="en-US" sz="3000" dirty="0">
                <a:solidFill>
                  <a:srgbClr val="C6168D"/>
                </a:solidFill>
                <a:latin typeface="Verdana"/>
                <a:ea typeface="Verdana"/>
              </a:rPr>
              <a:t>Emi's Y Story</a:t>
            </a:r>
            <a:br>
              <a:rPr lang="en-US" sz="3000" dirty="0">
                <a:latin typeface="Verdana"/>
                <a:ea typeface="Verdana"/>
              </a:rPr>
            </a:br>
            <a:r>
              <a:rPr lang="en-US" sz="1800" dirty="0">
                <a:solidFill>
                  <a:srgbClr val="5C2E91"/>
                </a:solidFill>
                <a:latin typeface="Verdana"/>
                <a:ea typeface="Verdana"/>
              </a:rPr>
              <a:t>From Participant to advocate</a:t>
            </a:r>
            <a:endParaRPr lang="en-US" sz="2500" dirty="0">
              <a:solidFill>
                <a:srgbClr val="5C2E91"/>
              </a:solidFill>
              <a:ea typeface="Verdana"/>
            </a:endParaRPr>
          </a:p>
        </p:txBody>
      </p:sp>
      <p:pic>
        <p:nvPicPr>
          <p:cNvPr id="2" name="Picture 1">
            <a:extLst>
              <a:ext uri="{FF2B5EF4-FFF2-40B4-BE49-F238E27FC236}">
                <a16:creationId xmlns:a16="http://schemas.microsoft.com/office/drawing/2014/main" id="{F541B5AF-FC51-EFD7-A7A7-BF9AB19B6698}"/>
              </a:ext>
            </a:extLst>
          </p:cNvPr>
          <p:cNvPicPr>
            <a:picLocks noChangeAspect="1"/>
          </p:cNvPicPr>
          <p:nvPr/>
        </p:nvPicPr>
        <p:blipFill>
          <a:blip r:embed="rId4"/>
          <a:srcRect l="-1578" t="10084" r="1775" b="19608"/>
          <a:stretch>
            <a:fillRect/>
          </a:stretch>
        </p:blipFill>
        <p:spPr>
          <a:xfrm>
            <a:off x="6124548" y="1319719"/>
            <a:ext cx="2806338" cy="2788107"/>
          </a:xfrm>
          <a:prstGeom prst="roundRect">
            <a:avLst>
              <a:gd name="adj" fmla="val 16667"/>
            </a:avLst>
          </a:prstGeom>
          <a:ln>
            <a:noFill/>
          </a:ln>
          <a:effectLst/>
          <a:scene3d>
            <a:camera prst="orthographicFront"/>
            <a:lightRig rig="contrasting" dir="t">
              <a:rot lat="0" lon="0" rev="4200000"/>
            </a:lightRig>
          </a:scene3d>
          <a:sp3d prstMaterial="plastic">
            <a:contourClr>
              <a:srgbClr val="969696"/>
            </a:contourClr>
          </a:sp3d>
        </p:spPr>
      </p:pic>
      <p:pic>
        <p:nvPicPr>
          <p:cNvPr id="3" name="Picture 2" descr="Shoreview, Minnesota - Wikipedia">
            <a:extLst>
              <a:ext uri="{FF2B5EF4-FFF2-40B4-BE49-F238E27FC236}">
                <a16:creationId xmlns:a16="http://schemas.microsoft.com/office/drawing/2014/main" id="{3F4E8561-B129-370C-BD10-BFB5C0C33B2E}"/>
              </a:ext>
            </a:extLst>
          </p:cNvPr>
          <p:cNvPicPr>
            <a:picLocks noChangeAspect="1"/>
          </p:cNvPicPr>
          <p:nvPr/>
        </p:nvPicPr>
        <p:blipFill>
          <a:blip r:embed="rId5"/>
          <a:stretch>
            <a:fillRect/>
          </a:stretch>
        </p:blipFill>
        <p:spPr>
          <a:xfrm>
            <a:off x="4571375" y="2958359"/>
            <a:ext cx="1462769" cy="1420587"/>
          </a:xfrm>
          <a:prstGeom prst="rect">
            <a:avLst/>
          </a:prstGeom>
        </p:spPr>
      </p:pic>
      <p:sp>
        <p:nvSpPr>
          <p:cNvPr id="7" name="Content Placeholder 10">
            <a:extLst>
              <a:ext uri="{FF2B5EF4-FFF2-40B4-BE49-F238E27FC236}">
                <a16:creationId xmlns:a16="http://schemas.microsoft.com/office/drawing/2014/main" id="{56E10F1C-B28B-0A5B-ECFF-3396470FB335}"/>
              </a:ext>
            </a:extLst>
          </p:cNvPr>
          <p:cNvSpPr txBox="1">
            <a:spLocks/>
          </p:cNvSpPr>
          <p:nvPr/>
        </p:nvSpPr>
        <p:spPr bwMode="black">
          <a:xfrm>
            <a:off x="503152" y="1319719"/>
            <a:ext cx="5032601" cy="327728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839" indent="-342839" algn="l" rtl="0" eaLnBrk="1" fontAlgn="base" hangingPunct="1">
              <a:spcBef>
                <a:spcPts val="396"/>
              </a:spcBef>
              <a:spcAft>
                <a:spcPct val="0"/>
              </a:spcAft>
              <a:buFont typeface="+mj-lt"/>
              <a:buAutoNum type="arabicPeriod"/>
              <a:defRPr sz="1650" b="1" cap="all" baseline="0">
                <a:solidFill>
                  <a:schemeClr val="bg1"/>
                </a:solidFill>
                <a:latin typeface="+mn-lt"/>
                <a:ea typeface="+mn-ea"/>
                <a:cs typeface="+mn-cs"/>
              </a:defRPr>
            </a:lvl1pPr>
            <a:lvl2pPr marL="555400" indent="-212563" algn="l" rtl="0" eaLnBrk="1" fontAlgn="base" hangingPunct="1">
              <a:spcBef>
                <a:spcPts val="396"/>
              </a:spcBef>
              <a:spcAft>
                <a:spcPct val="0"/>
              </a:spcAft>
              <a:buSzPct val="100000"/>
              <a:buFont typeface="Verdana" pitchFamily="34" charset="0"/>
              <a:buChar char="–"/>
              <a:defRPr sz="1650" baseline="0">
                <a:solidFill>
                  <a:schemeClr val="bg1"/>
                </a:solidFill>
                <a:latin typeface="+mn-lt"/>
                <a:ea typeface="+mn-ea"/>
              </a:defRPr>
            </a:lvl2pPr>
            <a:lvl3pPr marL="857102" indent="-171422" algn="l" rtl="0" eaLnBrk="1" fontAlgn="base" hangingPunct="1">
              <a:spcBef>
                <a:spcPts val="396"/>
              </a:spcBef>
              <a:spcAft>
                <a:spcPct val="0"/>
              </a:spcAft>
              <a:buFont typeface="Arial" pitchFamily="34" charset="0"/>
              <a:buChar char="•"/>
              <a:defRPr sz="1650" baseline="0">
                <a:solidFill>
                  <a:schemeClr val="bg1"/>
                </a:solidFill>
                <a:latin typeface="+mn-lt"/>
                <a:ea typeface="+mn-ea"/>
              </a:defRPr>
            </a:lvl3pPr>
            <a:lvl4pPr marL="840434" indent="-171422" algn="l" rtl="0" eaLnBrk="1" fontAlgn="base" hangingPunct="1">
              <a:spcBef>
                <a:spcPts val="396"/>
              </a:spcBef>
              <a:spcAft>
                <a:spcPct val="0"/>
              </a:spcAft>
              <a:buSzPct val="80000"/>
              <a:buChar char="•"/>
              <a:defRPr sz="1650" baseline="0">
                <a:solidFill>
                  <a:schemeClr val="bg1"/>
                </a:solidFill>
                <a:latin typeface="+mn-lt"/>
                <a:ea typeface="+mn-ea"/>
              </a:defRPr>
            </a:lvl4pPr>
            <a:lvl5pPr marL="1205894" indent="-171422" algn="l" rtl="0" eaLnBrk="1" fontAlgn="base" hangingPunct="1">
              <a:spcBef>
                <a:spcPts val="396"/>
              </a:spcBef>
              <a:spcAft>
                <a:spcPct val="0"/>
              </a:spcAft>
              <a:buChar char="–"/>
              <a:defRPr sz="1650" baseline="0">
                <a:solidFill>
                  <a:schemeClr val="bg1"/>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a:lstStyle>
          <a:p>
            <a:pPr marL="342265" indent="-342265"/>
            <a:r>
              <a:rPr lang="en-US" sz="1800" kern="0" cap="none" dirty="0">
                <a:solidFill>
                  <a:schemeClr val="tx2"/>
                </a:solidFill>
              </a:rPr>
              <a:t>Shoreview, MN</a:t>
            </a:r>
          </a:p>
          <a:p>
            <a:pPr marL="342265" indent="-342265"/>
            <a:r>
              <a:rPr lang="en-US" sz="1800" kern="0" cap="none" dirty="0">
                <a:solidFill>
                  <a:schemeClr val="tx2"/>
                </a:solidFill>
              </a:rPr>
              <a:t>YMCA of the North</a:t>
            </a:r>
          </a:p>
          <a:p>
            <a:pPr marL="554990" lvl="1" indent="-212090"/>
            <a:r>
              <a:rPr lang="en-US" sz="1600" kern="0" dirty="0">
                <a:solidFill>
                  <a:schemeClr val="tx2"/>
                </a:solidFill>
                <a:ea typeface="Verdana"/>
              </a:rPr>
              <a:t>Center for Youth Voice</a:t>
            </a:r>
          </a:p>
          <a:p>
            <a:pPr marL="342265" indent="-342265">
              <a:buFont typeface="Verdana"/>
              <a:buAutoNum type="arabicPeriod"/>
            </a:pPr>
            <a:r>
              <a:rPr lang="en-US" sz="1800" kern="0" cap="none" dirty="0">
                <a:solidFill>
                  <a:schemeClr val="tx2"/>
                </a:solidFill>
              </a:rPr>
              <a:t>Sophomore at Princeton University</a:t>
            </a:r>
          </a:p>
          <a:p>
            <a:pPr marL="554990" lvl="1" indent="-212090"/>
            <a:r>
              <a:rPr lang="en-US" sz="1600" kern="0" dirty="0">
                <a:solidFill>
                  <a:schemeClr val="tx2"/>
                </a:solidFill>
              </a:rPr>
              <a:t>Aspiring International Lawyer</a:t>
            </a:r>
          </a:p>
        </p:txBody>
      </p:sp>
      <p:pic>
        <p:nvPicPr>
          <p:cNvPr id="4" name="Picture 3" descr="Minnesota - Wikipedia">
            <a:extLst>
              <a:ext uri="{FF2B5EF4-FFF2-40B4-BE49-F238E27FC236}">
                <a16:creationId xmlns:a16="http://schemas.microsoft.com/office/drawing/2014/main" id="{C86D81F6-D9BD-A83D-39A3-8DB1F7B8E62C}"/>
              </a:ext>
            </a:extLst>
          </p:cNvPr>
          <p:cNvPicPr>
            <a:picLocks noChangeAspect="1"/>
          </p:cNvPicPr>
          <p:nvPr/>
        </p:nvPicPr>
        <p:blipFill>
          <a:blip r:embed="rId6"/>
          <a:stretch>
            <a:fillRect/>
          </a:stretch>
        </p:blipFill>
        <p:spPr>
          <a:xfrm>
            <a:off x="2755056" y="3381375"/>
            <a:ext cx="1495425" cy="910590"/>
          </a:xfrm>
          <a:prstGeom prst="rect">
            <a:avLst/>
          </a:prstGeom>
        </p:spPr>
      </p:pic>
    </p:spTree>
    <p:extLst>
      <p:ext uri="{BB962C8B-B14F-4D97-AF65-F5344CB8AC3E}">
        <p14:creationId xmlns:p14="http://schemas.microsoft.com/office/powerpoint/2010/main" val="12355276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9A8D1A-2DD5-23D7-6F67-F1540087F1AF}"/>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D24D3AFB-8DE9-A791-BA7B-E5E08E9BEE07}"/>
              </a:ext>
            </a:extLst>
          </p:cNvPr>
          <p:cNvPicPr>
            <a:picLocks noChangeAspect="1"/>
          </p:cNvPicPr>
          <p:nvPr/>
        </p:nvPicPr>
        <p:blipFill>
          <a:blip r:embed="rId3"/>
          <a:srcRect/>
          <a:stretch/>
        </p:blipFill>
        <p:spPr>
          <a:xfrm>
            <a:off x="4763" y="0"/>
            <a:ext cx="9134474" cy="5138141"/>
          </a:xfrm>
          <a:prstGeom prst="rect">
            <a:avLst/>
          </a:prstGeom>
        </p:spPr>
      </p:pic>
      <p:sp>
        <p:nvSpPr>
          <p:cNvPr id="6" name="Title 5">
            <a:extLst>
              <a:ext uri="{FF2B5EF4-FFF2-40B4-BE49-F238E27FC236}">
                <a16:creationId xmlns:a16="http://schemas.microsoft.com/office/drawing/2014/main" id="{75B83130-7D9B-C367-FBB3-82E914CC702C}"/>
              </a:ext>
            </a:extLst>
          </p:cNvPr>
          <p:cNvSpPr>
            <a:spLocks noGrp="1"/>
          </p:cNvSpPr>
          <p:nvPr>
            <p:ph type="title"/>
          </p:nvPr>
        </p:nvSpPr>
        <p:spPr>
          <a:xfrm>
            <a:off x="366200" y="289083"/>
            <a:ext cx="7484374" cy="922637"/>
          </a:xfrm>
        </p:spPr>
        <p:txBody>
          <a:bodyPr/>
          <a:lstStyle/>
          <a:p>
            <a:r>
              <a:rPr lang="en-US" sz="3000" dirty="0">
                <a:solidFill>
                  <a:srgbClr val="C6168D"/>
                </a:solidFill>
                <a:latin typeface="Verdana"/>
                <a:ea typeface="Verdana"/>
                <a:cs typeface="Verdana" panose="020B0604030504040204" pitchFamily="34" charset="0"/>
              </a:rPr>
              <a:t>Emi's Y Story</a:t>
            </a:r>
            <a:br>
              <a:rPr lang="en-US" sz="3000" dirty="0">
                <a:latin typeface="Verdana" panose="020B0604030504040204" pitchFamily="34" charset="0"/>
                <a:ea typeface="Verdana" panose="020B0604030504040204" pitchFamily="34" charset="0"/>
                <a:cs typeface="Verdana" panose="020B0604030504040204" pitchFamily="34" charset="0"/>
              </a:rPr>
            </a:br>
            <a:r>
              <a:rPr lang="en-US" sz="1800" dirty="0">
                <a:solidFill>
                  <a:srgbClr val="5C2E91"/>
                </a:solidFill>
                <a:latin typeface="Verdana"/>
                <a:ea typeface="Verdana"/>
                <a:cs typeface="Verdana" panose="020B0604030504040204" pitchFamily="34" charset="0"/>
              </a:rPr>
              <a:t>From Participant to Advocate</a:t>
            </a:r>
            <a:endParaRPr lang="en-US" sz="2500" dirty="0">
              <a:solidFill>
                <a:srgbClr val="5C2E91"/>
              </a:solidFill>
              <a:latin typeface="Verdana"/>
              <a:ea typeface="Verdana"/>
              <a:cs typeface="Verdana" panose="020B0604030504040204" pitchFamily="34" charset="0"/>
            </a:endParaRPr>
          </a:p>
        </p:txBody>
      </p:sp>
      <p:sp>
        <p:nvSpPr>
          <p:cNvPr id="5" name="TextBox 4">
            <a:extLst>
              <a:ext uri="{FF2B5EF4-FFF2-40B4-BE49-F238E27FC236}">
                <a16:creationId xmlns:a16="http://schemas.microsoft.com/office/drawing/2014/main" id="{2715921F-691E-1E67-14C9-09F73B9B4090}"/>
              </a:ext>
            </a:extLst>
          </p:cNvPr>
          <p:cNvSpPr txBox="1"/>
          <p:nvPr/>
        </p:nvSpPr>
        <p:spPr>
          <a:xfrm>
            <a:off x="678090" y="1286052"/>
            <a:ext cx="6375809" cy="1846659"/>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1600" dirty="0">
                <a:solidFill>
                  <a:schemeClr val="tx2"/>
                </a:solidFill>
                <a:latin typeface="Verdana"/>
                <a:ea typeface="Verdana"/>
              </a:rPr>
              <a:t>Afterschool Programs</a:t>
            </a:r>
          </a:p>
          <a:p>
            <a:pPr marL="285750" indent="-285750">
              <a:buFont typeface="Arial" panose="020B0604020202020204" pitchFamily="34" charset="0"/>
              <a:buChar char="•"/>
            </a:pPr>
            <a:r>
              <a:rPr lang="en-US" sz="1600" dirty="0">
                <a:solidFill>
                  <a:schemeClr val="tx2"/>
                </a:solidFill>
                <a:latin typeface="Verdana"/>
                <a:ea typeface="Verdana"/>
              </a:rPr>
              <a:t>YAG Programs</a:t>
            </a:r>
          </a:p>
          <a:p>
            <a:pPr marL="285750" indent="-285750">
              <a:buFont typeface="Arial" panose="020B0604020202020204" pitchFamily="34" charset="0"/>
              <a:buChar char="•"/>
            </a:pPr>
            <a:r>
              <a:rPr lang="en-US" sz="1600" dirty="0">
                <a:solidFill>
                  <a:schemeClr val="tx2"/>
                </a:solidFill>
                <a:latin typeface="Verdana"/>
                <a:ea typeface="Verdana"/>
              </a:rPr>
              <a:t>Volunteering and Lobbying</a:t>
            </a:r>
            <a:endParaRPr lang="en-US" sz="1600" dirty="0">
              <a:solidFill>
                <a:schemeClr val="tx2"/>
              </a:solidFill>
              <a:ea typeface="Verdana"/>
            </a:endParaRPr>
          </a:p>
          <a:p>
            <a:pPr marL="285750" indent="-285750">
              <a:buFont typeface="Arial" panose="020B0604020202020204" pitchFamily="34" charset="0"/>
              <a:buChar char="•"/>
            </a:pPr>
            <a:r>
              <a:rPr lang="en-US" sz="1600" dirty="0">
                <a:solidFill>
                  <a:schemeClr val="tx2"/>
                </a:solidFill>
                <a:latin typeface="Verdana"/>
                <a:ea typeface="Verdana"/>
              </a:rPr>
              <a:t>Center for Youth Voice Board</a:t>
            </a:r>
          </a:p>
          <a:p>
            <a:pPr marL="285750" indent="-285750">
              <a:buFont typeface="Arial" panose="020B0604020202020204" pitchFamily="34" charset="0"/>
              <a:buChar char="•"/>
            </a:pPr>
            <a:r>
              <a:rPr lang="en-US" sz="1600" dirty="0">
                <a:solidFill>
                  <a:schemeClr val="tx2"/>
                </a:solidFill>
                <a:latin typeface="Verdana"/>
                <a:ea typeface="Verdana"/>
              </a:rPr>
              <a:t>Teen Mental Health Fellowship</a:t>
            </a:r>
          </a:p>
          <a:p>
            <a:pPr marL="285750" indent="-285750">
              <a:buFont typeface="Arial" panose="020B0604020202020204" pitchFamily="34" charset="0"/>
              <a:buChar char="•"/>
            </a:pPr>
            <a:r>
              <a:rPr lang="en-US" sz="1600" dirty="0">
                <a:solidFill>
                  <a:schemeClr val="tx2"/>
                </a:solidFill>
                <a:latin typeface="Verdana"/>
                <a:ea typeface="Verdana"/>
              </a:rPr>
              <a:t>Scholarship Student</a:t>
            </a:r>
          </a:p>
          <a:p>
            <a:pPr marL="285750" indent="-285750">
              <a:buFont typeface="Arial" panose="020B0604020202020204" pitchFamily="34" charset="0"/>
              <a:buChar char="•"/>
            </a:pPr>
            <a:endParaRPr lang="en-US" dirty="0">
              <a:solidFill>
                <a:schemeClr val="tx2"/>
              </a:solidFill>
              <a:latin typeface="Verdana"/>
              <a:ea typeface="Verdana"/>
            </a:endParaRPr>
          </a:p>
        </p:txBody>
      </p:sp>
      <p:graphicFrame>
        <p:nvGraphicFramePr>
          <p:cNvPr id="347" name="Diagram 346">
            <a:extLst>
              <a:ext uri="{FF2B5EF4-FFF2-40B4-BE49-F238E27FC236}">
                <a16:creationId xmlns:a16="http://schemas.microsoft.com/office/drawing/2014/main" id="{EE516F0D-51E9-F51F-1EB6-6EF1695F8D92}"/>
              </a:ext>
            </a:extLst>
          </p:cNvPr>
          <p:cNvGraphicFramePr/>
          <p:nvPr>
            <p:extLst>
              <p:ext uri="{D42A27DB-BD31-4B8C-83A1-F6EECF244321}">
                <p14:modId xmlns:p14="http://schemas.microsoft.com/office/powerpoint/2010/main" val="2879833947"/>
              </p:ext>
            </p:extLst>
          </p:nvPr>
        </p:nvGraphicFramePr>
        <p:xfrm>
          <a:off x="367393" y="1841046"/>
          <a:ext cx="4572000" cy="3657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2" name="Picture 1">
            <a:extLst>
              <a:ext uri="{FF2B5EF4-FFF2-40B4-BE49-F238E27FC236}">
                <a16:creationId xmlns:a16="http://schemas.microsoft.com/office/drawing/2014/main" id="{7EC7BAED-C865-0411-2249-2317D194B73A}"/>
              </a:ext>
            </a:extLst>
          </p:cNvPr>
          <p:cNvPicPr>
            <a:picLocks noChangeAspect="1"/>
          </p:cNvPicPr>
          <p:nvPr/>
        </p:nvPicPr>
        <p:blipFill>
          <a:blip r:embed="rId9"/>
          <a:stretch>
            <a:fillRect/>
          </a:stretch>
        </p:blipFill>
        <p:spPr>
          <a:xfrm>
            <a:off x="5327804" y="449613"/>
            <a:ext cx="1816712" cy="2680392"/>
          </a:xfrm>
          <a:prstGeom prst="roundRect">
            <a:avLst>
              <a:gd name="adj" fmla="val 16667"/>
            </a:avLst>
          </a:prstGeom>
          <a:ln>
            <a:noFill/>
          </a:ln>
          <a:effectLst/>
          <a:scene3d>
            <a:camera prst="orthographicFront"/>
            <a:lightRig rig="contrasting" dir="t">
              <a:rot lat="0" lon="0" rev="4200000"/>
            </a:lightRig>
          </a:scene3d>
          <a:sp3d prstMaterial="plastic">
            <a:contourClr>
              <a:srgbClr val="969696"/>
            </a:contourClr>
          </a:sp3d>
        </p:spPr>
      </p:pic>
      <p:pic>
        <p:nvPicPr>
          <p:cNvPr id="8" name="Picture 7">
            <a:extLst>
              <a:ext uri="{FF2B5EF4-FFF2-40B4-BE49-F238E27FC236}">
                <a16:creationId xmlns:a16="http://schemas.microsoft.com/office/drawing/2014/main" id="{8AEB3513-7D06-CF60-9EED-561C0EC48F15}"/>
              </a:ext>
            </a:extLst>
          </p:cNvPr>
          <p:cNvPicPr>
            <a:picLocks noChangeAspect="1"/>
          </p:cNvPicPr>
          <p:nvPr/>
        </p:nvPicPr>
        <p:blipFill>
          <a:blip r:embed="rId10"/>
          <a:stretch>
            <a:fillRect/>
          </a:stretch>
        </p:blipFill>
        <p:spPr>
          <a:xfrm>
            <a:off x="7274936" y="1214530"/>
            <a:ext cx="1656472" cy="1894282"/>
          </a:xfrm>
          <a:prstGeom prst="roundRect">
            <a:avLst>
              <a:gd name="adj" fmla="val 16667"/>
            </a:avLst>
          </a:prstGeom>
          <a:ln>
            <a:noFill/>
          </a:ln>
          <a:effectLst/>
          <a:scene3d>
            <a:camera prst="orthographicFront"/>
            <a:lightRig rig="contrasting" dir="t">
              <a:rot lat="0" lon="0" rev="4200000"/>
            </a:lightRig>
          </a:scene3d>
          <a:sp3d prstMaterial="plastic">
            <a:contourClr>
              <a:srgbClr val="969696"/>
            </a:contourClr>
          </a:sp3d>
        </p:spPr>
      </p:pic>
      <p:pic>
        <p:nvPicPr>
          <p:cNvPr id="11" name="Picture 10">
            <a:extLst>
              <a:ext uri="{FF2B5EF4-FFF2-40B4-BE49-F238E27FC236}">
                <a16:creationId xmlns:a16="http://schemas.microsoft.com/office/drawing/2014/main" id="{5C539CAD-EE06-6965-F727-914DAF87090A}"/>
              </a:ext>
            </a:extLst>
          </p:cNvPr>
          <p:cNvPicPr>
            <a:picLocks noChangeAspect="1"/>
          </p:cNvPicPr>
          <p:nvPr/>
        </p:nvPicPr>
        <p:blipFill>
          <a:blip r:embed="rId11"/>
          <a:stretch>
            <a:fillRect/>
          </a:stretch>
        </p:blipFill>
        <p:spPr>
          <a:xfrm>
            <a:off x="5936211" y="3242485"/>
            <a:ext cx="1989149" cy="1045834"/>
          </a:xfrm>
          <a:prstGeom prst="roundRect">
            <a:avLst>
              <a:gd name="adj" fmla="val 16667"/>
            </a:avLst>
          </a:prstGeom>
          <a:ln>
            <a:noFill/>
          </a:ln>
          <a:effectLst/>
          <a:scene3d>
            <a:camera prst="orthographicFront"/>
            <a:lightRig rig="contrasting" dir="t">
              <a:rot lat="0" lon="0" rev="4200000"/>
            </a:lightRig>
          </a:scene3d>
          <a:sp3d prstMaterial="plastic">
            <a:contourClr>
              <a:srgbClr val="969696"/>
            </a:contourClr>
          </a:sp3d>
        </p:spPr>
      </p:pic>
    </p:spTree>
    <p:extLst>
      <p:ext uri="{BB962C8B-B14F-4D97-AF65-F5344CB8AC3E}">
        <p14:creationId xmlns:p14="http://schemas.microsoft.com/office/powerpoint/2010/main" val="8976817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B8178E-2399-2809-906C-27010474DDA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04F71C1-7F73-C13F-5F31-B33108EC381F}"/>
              </a:ext>
            </a:extLst>
          </p:cNvPr>
          <p:cNvPicPr>
            <a:picLocks noChangeAspect="1"/>
          </p:cNvPicPr>
          <p:nvPr/>
        </p:nvPicPr>
        <p:blipFill>
          <a:blip r:embed="rId3"/>
          <a:srcRect/>
          <a:stretch/>
        </p:blipFill>
        <p:spPr>
          <a:xfrm>
            <a:off x="4763" y="2680"/>
            <a:ext cx="9139235" cy="5140820"/>
          </a:xfrm>
          <a:prstGeom prst="rect">
            <a:avLst/>
          </a:prstGeom>
        </p:spPr>
      </p:pic>
      <p:sp>
        <p:nvSpPr>
          <p:cNvPr id="7" name="Title 5">
            <a:extLst>
              <a:ext uri="{FF2B5EF4-FFF2-40B4-BE49-F238E27FC236}">
                <a16:creationId xmlns:a16="http://schemas.microsoft.com/office/drawing/2014/main" id="{68C2F289-455C-EB78-5E23-18D13BFD8D7C}"/>
              </a:ext>
            </a:extLst>
          </p:cNvPr>
          <p:cNvSpPr txBox="1">
            <a:spLocks/>
          </p:cNvSpPr>
          <p:nvPr/>
        </p:nvSpPr>
        <p:spPr bwMode="black">
          <a:xfrm>
            <a:off x="1484768" y="1526363"/>
            <a:ext cx="7269934" cy="24153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3600" kern="0" dirty="0"/>
              <a:t>What does it mean for the Y to meaningfully engage youth outside of employment?</a:t>
            </a:r>
            <a:endParaRPr lang="en-US" sz="2400" dirty="0"/>
          </a:p>
        </p:txBody>
      </p:sp>
    </p:spTree>
    <p:extLst>
      <p:ext uri="{BB962C8B-B14F-4D97-AF65-F5344CB8AC3E}">
        <p14:creationId xmlns:p14="http://schemas.microsoft.com/office/powerpoint/2010/main" val="40377937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4AE08F-FFC9-F4CA-CFC8-A07ADDA4CD83}"/>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8D431F0D-606A-997F-97BA-1AFA77410359}"/>
              </a:ext>
            </a:extLst>
          </p:cNvPr>
          <p:cNvPicPr>
            <a:picLocks noChangeAspect="1"/>
          </p:cNvPicPr>
          <p:nvPr/>
        </p:nvPicPr>
        <p:blipFill>
          <a:blip r:embed="rId3"/>
          <a:srcRect/>
          <a:stretch/>
        </p:blipFill>
        <p:spPr>
          <a:xfrm>
            <a:off x="4761" y="2678"/>
            <a:ext cx="9134474" cy="5138141"/>
          </a:xfrm>
          <a:prstGeom prst="rect">
            <a:avLst/>
          </a:prstGeom>
        </p:spPr>
      </p:pic>
      <p:sp>
        <p:nvSpPr>
          <p:cNvPr id="6" name="Title 5">
            <a:extLst>
              <a:ext uri="{FF2B5EF4-FFF2-40B4-BE49-F238E27FC236}">
                <a16:creationId xmlns:a16="http://schemas.microsoft.com/office/drawing/2014/main" id="{25D0B91E-CBA1-B02A-7F9F-A714E782D594}"/>
              </a:ext>
            </a:extLst>
          </p:cNvPr>
          <p:cNvSpPr>
            <a:spLocks noGrp="1"/>
          </p:cNvSpPr>
          <p:nvPr>
            <p:ph type="title"/>
          </p:nvPr>
        </p:nvSpPr>
        <p:spPr>
          <a:xfrm>
            <a:off x="366200" y="289083"/>
            <a:ext cx="7484374" cy="922637"/>
          </a:xfrm>
        </p:spPr>
        <p:txBody>
          <a:bodyPr/>
          <a:lstStyle/>
          <a:p>
            <a:r>
              <a:rPr lang="en-US" sz="3000">
                <a:solidFill>
                  <a:srgbClr val="C6168D"/>
                </a:solidFill>
                <a:latin typeface="Verdana"/>
                <a:ea typeface="Verdana"/>
                <a:cs typeface="Verdana" panose="020B0604030504040204" pitchFamily="34" charset="0"/>
              </a:rPr>
              <a:t>Engaging Youth</a:t>
            </a:r>
            <a:br>
              <a:rPr lang="en-US" sz="3000">
                <a:latin typeface="Verdana" panose="020B0604030504040204" pitchFamily="34" charset="0"/>
                <a:ea typeface="Verdana" panose="020B0604030504040204" pitchFamily="34" charset="0"/>
                <a:cs typeface="Verdana" panose="020B0604030504040204" pitchFamily="34" charset="0"/>
              </a:rPr>
            </a:br>
            <a:endParaRPr lang="en-US" sz="2500">
              <a:solidFill>
                <a:srgbClr val="5C2E91"/>
              </a:solidFill>
              <a:latin typeface="Verdana"/>
              <a:ea typeface="Verdana"/>
              <a:cs typeface="Verdana" panose="020B0604030504040204" pitchFamily="34" charset="0"/>
            </a:endParaRPr>
          </a:p>
        </p:txBody>
      </p:sp>
      <p:sp>
        <p:nvSpPr>
          <p:cNvPr id="5" name="TextBox 4">
            <a:extLst>
              <a:ext uri="{FF2B5EF4-FFF2-40B4-BE49-F238E27FC236}">
                <a16:creationId xmlns:a16="http://schemas.microsoft.com/office/drawing/2014/main" id="{5F867BEB-C24A-1B74-D920-47591F43612A}"/>
              </a:ext>
            </a:extLst>
          </p:cNvPr>
          <p:cNvSpPr txBox="1"/>
          <p:nvPr/>
        </p:nvSpPr>
        <p:spPr>
          <a:xfrm>
            <a:off x="735240" y="1702431"/>
            <a:ext cx="6375809" cy="1077218"/>
          </a:xfrm>
          <a:prstGeom prst="rect">
            <a:avLst/>
          </a:prstGeom>
          <a:noFill/>
        </p:spPr>
        <p:txBody>
          <a:bodyPr wrap="square" lIns="91440" tIns="45720" rIns="91440" bIns="45720" rtlCol="0" anchor="t">
            <a:spAutoFit/>
          </a:bodyPr>
          <a:lstStyle/>
          <a:p>
            <a:r>
              <a:rPr lang="en-US" sz="1600" b="1" dirty="0">
                <a:solidFill>
                  <a:schemeClr val="tx2"/>
                </a:solidFill>
                <a:latin typeface="Verdana"/>
                <a:ea typeface="Verdana"/>
              </a:rPr>
              <a:t>Board Members</a:t>
            </a:r>
          </a:p>
          <a:p>
            <a:r>
              <a:rPr lang="en-US" sz="1600" b="1" dirty="0">
                <a:solidFill>
                  <a:schemeClr val="tx2"/>
                </a:solidFill>
                <a:latin typeface="Verdana"/>
                <a:ea typeface="Verdana"/>
              </a:rPr>
              <a:t>Donors</a:t>
            </a:r>
          </a:p>
          <a:p>
            <a:r>
              <a:rPr lang="en-US" sz="1600" b="1" dirty="0">
                <a:solidFill>
                  <a:schemeClr val="tx2"/>
                </a:solidFill>
                <a:latin typeface="Verdana"/>
                <a:ea typeface="Verdana"/>
              </a:rPr>
              <a:t>Volunteers</a:t>
            </a:r>
            <a:endParaRPr lang="en-US" sz="1600" b="1" dirty="0">
              <a:solidFill>
                <a:schemeClr val="tx2"/>
              </a:solidFill>
              <a:ea typeface="Verdana"/>
            </a:endParaRPr>
          </a:p>
          <a:p>
            <a:r>
              <a:rPr lang="en-US" sz="1600" b="1" dirty="0">
                <a:solidFill>
                  <a:schemeClr val="tx2"/>
                </a:solidFill>
                <a:latin typeface="Verdana"/>
                <a:ea typeface="Verdana"/>
              </a:rPr>
              <a:t>Community Advocates and Leaders</a:t>
            </a:r>
          </a:p>
        </p:txBody>
      </p:sp>
      <p:sp>
        <p:nvSpPr>
          <p:cNvPr id="8" name="Title 5">
            <a:extLst>
              <a:ext uri="{FF2B5EF4-FFF2-40B4-BE49-F238E27FC236}">
                <a16:creationId xmlns:a16="http://schemas.microsoft.com/office/drawing/2014/main" id="{32BBC05E-CBC9-99C4-6FF6-83468D784B7A}"/>
              </a:ext>
            </a:extLst>
          </p:cNvPr>
          <p:cNvSpPr txBox="1">
            <a:spLocks/>
          </p:cNvSpPr>
          <p:nvPr/>
        </p:nvSpPr>
        <p:spPr bwMode="black">
          <a:xfrm>
            <a:off x="366200" y="985551"/>
            <a:ext cx="7484374" cy="922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800" b="0" cap="none">
                <a:solidFill>
                  <a:schemeClr val="tx2"/>
                </a:solidFill>
                <a:latin typeface="Verdana"/>
                <a:ea typeface="Verdana"/>
              </a:rPr>
              <a:t>How do we ensure youth want to continue finding ways to work with the Y even if they enter non-YMCA careers?</a:t>
            </a:r>
            <a:endParaRPr lang="en-US">
              <a:solidFill>
                <a:schemeClr val="tx2"/>
              </a:solidFill>
            </a:endParaRPr>
          </a:p>
        </p:txBody>
      </p:sp>
      <p:sp>
        <p:nvSpPr>
          <p:cNvPr id="4" name="Rectangle: Rounded Corners 3">
            <a:extLst>
              <a:ext uri="{FF2B5EF4-FFF2-40B4-BE49-F238E27FC236}">
                <a16:creationId xmlns:a16="http://schemas.microsoft.com/office/drawing/2014/main" id="{86115670-E5D7-AFD1-EB2D-847A98BE8671}"/>
              </a:ext>
            </a:extLst>
          </p:cNvPr>
          <p:cNvSpPr/>
          <p:nvPr/>
        </p:nvSpPr>
        <p:spPr bwMode="auto">
          <a:xfrm>
            <a:off x="367394" y="3351824"/>
            <a:ext cx="7349884" cy="742566"/>
          </a:xfrm>
          <a:prstGeom prst="roundRect">
            <a:avLst/>
          </a:prstGeom>
          <a:solidFill>
            <a:schemeClr val="accent3"/>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b="1" dirty="0">
                <a:solidFill>
                  <a:schemeClr val="bg1"/>
                </a:solidFill>
                <a:latin typeface="Verdana"/>
                <a:ea typeface="ＭＳ Ｐゴシック"/>
              </a:rPr>
              <a:t>POSSIBILITIES, PRECEDENT, AND PASSION</a:t>
            </a:r>
            <a:endParaRPr lang="en-US" sz="2000" b="1" dirty="0">
              <a:solidFill>
                <a:schemeClr val="bg1"/>
              </a:solidFill>
            </a:endParaRPr>
          </a:p>
        </p:txBody>
      </p:sp>
      <p:sp>
        <p:nvSpPr>
          <p:cNvPr id="7" name="Rectangle: Rounded Corners 6">
            <a:extLst>
              <a:ext uri="{FF2B5EF4-FFF2-40B4-BE49-F238E27FC236}">
                <a16:creationId xmlns:a16="http://schemas.microsoft.com/office/drawing/2014/main" id="{F655136A-ADBB-0D26-CCA2-1430CF91BED7}"/>
              </a:ext>
            </a:extLst>
          </p:cNvPr>
          <p:cNvSpPr/>
          <p:nvPr/>
        </p:nvSpPr>
        <p:spPr bwMode="auto">
          <a:xfrm>
            <a:off x="5666012" y="1783895"/>
            <a:ext cx="3143252" cy="869498"/>
          </a:xfrm>
          <a:prstGeom prst="roundRect">
            <a:avLst/>
          </a:prstGeom>
          <a:solidFill>
            <a:schemeClr val="accent3"/>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400">
                <a:solidFill>
                  <a:schemeClr val="bg1"/>
                </a:solidFill>
                <a:latin typeface="Verdana"/>
                <a:ea typeface="Verdana"/>
                <a:cs typeface="ＭＳ Ｐゴシック" pitchFamily="64" charset="-128"/>
              </a:rPr>
              <a:t>Emi's Y Dream:</a:t>
            </a:r>
          </a:p>
          <a:p>
            <a:r>
              <a:rPr lang="en-US" sz="1400">
                <a:solidFill>
                  <a:schemeClr val="bg1"/>
                </a:solidFill>
                <a:latin typeface="Verdana"/>
                <a:ea typeface="Verdana"/>
                <a:cs typeface="ＭＳ Ｐゴシック" pitchFamily="64" charset="-128"/>
              </a:rPr>
              <a:t>Providing pro bono legal counsel to the Y.</a:t>
            </a:r>
          </a:p>
        </p:txBody>
      </p:sp>
    </p:spTree>
    <p:extLst>
      <p:ext uri="{BB962C8B-B14F-4D97-AF65-F5344CB8AC3E}">
        <p14:creationId xmlns:p14="http://schemas.microsoft.com/office/powerpoint/2010/main" val="5016199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44932-E364-FA14-2A25-55922876639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5945459-4D0C-35BC-BFD8-D2A118958465}"/>
              </a:ext>
            </a:extLst>
          </p:cNvPr>
          <p:cNvPicPr>
            <a:picLocks noChangeAspect="1"/>
          </p:cNvPicPr>
          <p:nvPr/>
        </p:nvPicPr>
        <p:blipFill>
          <a:blip r:embed="rId3"/>
          <a:srcRect/>
          <a:stretch/>
        </p:blipFill>
        <p:spPr>
          <a:xfrm>
            <a:off x="4761" y="2678"/>
            <a:ext cx="9134474" cy="5138141"/>
          </a:xfrm>
          <a:prstGeom prst="rect">
            <a:avLst/>
          </a:prstGeom>
        </p:spPr>
      </p:pic>
      <p:sp>
        <p:nvSpPr>
          <p:cNvPr id="9" name="Title 8">
            <a:extLst>
              <a:ext uri="{FF2B5EF4-FFF2-40B4-BE49-F238E27FC236}">
                <a16:creationId xmlns:a16="http://schemas.microsoft.com/office/drawing/2014/main" id="{288569D3-4FA0-F1E6-DE6B-97D9513E8492}"/>
              </a:ext>
            </a:extLst>
          </p:cNvPr>
          <p:cNvSpPr>
            <a:spLocks noGrp="1"/>
          </p:cNvSpPr>
          <p:nvPr>
            <p:ph type="title"/>
          </p:nvPr>
        </p:nvSpPr>
        <p:spPr>
          <a:xfrm>
            <a:off x="383648" y="295687"/>
            <a:ext cx="8366760" cy="1064902"/>
          </a:xfrm>
        </p:spPr>
        <p:txBody>
          <a:bodyPr/>
          <a:lstStyle/>
          <a:p>
            <a:r>
              <a:rPr lang="en-US" sz="3000">
                <a:solidFill>
                  <a:srgbClr val="5C2E91"/>
                </a:solidFill>
              </a:rPr>
              <a:t>Mentorship is meaningful</a:t>
            </a:r>
          </a:p>
        </p:txBody>
      </p:sp>
      <p:sp>
        <p:nvSpPr>
          <p:cNvPr id="10" name="Content Placeholder 10">
            <a:extLst>
              <a:ext uri="{FF2B5EF4-FFF2-40B4-BE49-F238E27FC236}">
                <a16:creationId xmlns:a16="http://schemas.microsoft.com/office/drawing/2014/main" id="{C570B0C5-297B-6188-B2DD-F5538030C7B7}"/>
              </a:ext>
            </a:extLst>
          </p:cNvPr>
          <p:cNvSpPr txBox="1">
            <a:spLocks/>
          </p:cNvSpPr>
          <p:nvPr/>
        </p:nvSpPr>
        <p:spPr bwMode="black">
          <a:xfrm>
            <a:off x="384972" y="931964"/>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839" indent="-342839" algn="l" rtl="0" eaLnBrk="1" fontAlgn="base" hangingPunct="1">
              <a:spcBef>
                <a:spcPts val="396"/>
              </a:spcBef>
              <a:spcAft>
                <a:spcPct val="0"/>
              </a:spcAft>
              <a:buFont typeface="+mj-lt"/>
              <a:buAutoNum type="arabicPeriod"/>
              <a:defRPr sz="1650" b="1" cap="all" baseline="0">
                <a:solidFill>
                  <a:schemeClr val="bg1"/>
                </a:solidFill>
                <a:latin typeface="+mn-lt"/>
                <a:ea typeface="+mn-ea"/>
                <a:cs typeface="+mn-cs"/>
              </a:defRPr>
            </a:lvl1pPr>
            <a:lvl2pPr marL="555400" indent="-212563" algn="l" rtl="0" eaLnBrk="1" fontAlgn="base" hangingPunct="1">
              <a:spcBef>
                <a:spcPts val="396"/>
              </a:spcBef>
              <a:spcAft>
                <a:spcPct val="0"/>
              </a:spcAft>
              <a:buSzPct val="100000"/>
              <a:buFont typeface="Verdana" pitchFamily="34" charset="0"/>
              <a:buChar char="–"/>
              <a:defRPr sz="1650" baseline="0">
                <a:solidFill>
                  <a:schemeClr val="bg1"/>
                </a:solidFill>
                <a:latin typeface="+mn-lt"/>
                <a:ea typeface="+mn-ea"/>
              </a:defRPr>
            </a:lvl2pPr>
            <a:lvl3pPr marL="857102" indent="-171422" algn="l" rtl="0" eaLnBrk="1" fontAlgn="base" hangingPunct="1">
              <a:spcBef>
                <a:spcPts val="396"/>
              </a:spcBef>
              <a:spcAft>
                <a:spcPct val="0"/>
              </a:spcAft>
              <a:buFont typeface="Arial" pitchFamily="34" charset="0"/>
              <a:buChar char="•"/>
              <a:defRPr sz="1650" baseline="0">
                <a:solidFill>
                  <a:schemeClr val="bg1"/>
                </a:solidFill>
                <a:latin typeface="+mn-lt"/>
                <a:ea typeface="+mn-ea"/>
              </a:defRPr>
            </a:lvl3pPr>
            <a:lvl4pPr marL="840434" indent="-171422" algn="l" rtl="0" eaLnBrk="1" fontAlgn="base" hangingPunct="1">
              <a:spcBef>
                <a:spcPts val="396"/>
              </a:spcBef>
              <a:spcAft>
                <a:spcPct val="0"/>
              </a:spcAft>
              <a:buSzPct val="80000"/>
              <a:buChar char="•"/>
              <a:defRPr sz="1650" baseline="0">
                <a:solidFill>
                  <a:schemeClr val="bg1"/>
                </a:solidFill>
                <a:latin typeface="+mn-lt"/>
                <a:ea typeface="+mn-ea"/>
              </a:defRPr>
            </a:lvl4pPr>
            <a:lvl5pPr marL="1205894" indent="-171422" algn="l" rtl="0" eaLnBrk="1" fontAlgn="base" hangingPunct="1">
              <a:spcBef>
                <a:spcPts val="396"/>
              </a:spcBef>
              <a:spcAft>
                <a:spcPct val="0"/>
              </a:spcAft>
              <a:buChar char="–"/>
              <a:defRPr sz="1650" baseline="0">
                <a:solidFill>
                  <a:schemeClr val="bg1"/>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a:lstStyle>
          <a:p>
            <a:pPr marL="285750" indent="-285750">
              <a:buFont typeface="Arial"/>
              <a:buChar char="•"/>
            </a:pPr>
            <a:r>
              <a:rPr lang="en-US" sz="1800" cap="none" dirty="0">
                <a:solidFill>
                  <a:schemeClr val="tx2"/>
                </a:solidFill>
                <a:ea typeface="ＭＳ Ｐゴシック"/>
              </a:rPr>
              <a:t>Even current youth Y-employees might not stay forever. </a:t>
            </a:r>
            <a:endParaRPr lang="en-US" dirty="0">
              <a:solidFill>
                <a:schemeClr val="tx2"/>
              </a:solidFill>
            </a:endParaRPr>
          </a:p>
          <a:p>
            <a:pPr marL="498475" lvl="1" indent="-285750">
              <a:buFont typeface="Verdana"/>
              <a:buChar char="–"/>
            </a:pPr>
            <a:r>
              <a:rPr lang="en-US" sz="1800" dirty="0">
                <a:solidFill>
                  <a:schemeClr val="tx2"/>
                </a:solidFill>
                <a:ea typeface="ＭＳ Ｐゴシック"/>
              </a:rPr>
              <a:t>Leave youth with positive experiences that make them want to </a:t>
            </a:r>
            <a:r>
              <a:rPr lang="en-US" sz="1800" b="1" dirty="0">
                <a:solidFill>
                  <a:srgbClr val="C6168D"/>
                </a:solidFill>
                <a:ea typeface="ＭＳ Ｐゴシック"/>
              </a:rPr>
              <a:t>give back </a:t>
            </a:r>
            <a:r>
              <a:rPr lang="en-US" sz="1800" dirty="0">
                <a:solidFill>
                  <a:schemeClr val="tx2"/>
                </a:solidFill>
                <a:ea typeface="ＭＳ Ｐゴシック"/>
              </a:rPr>
              <a:t>to the Y. </a:t>
            </a:r>
            <a:endParaRPr lang="en-US" sz="1800" cap="none" dirty="0">
              <a:solidFill>
                <a:schemeClr val="tx2"/>
              </a:solidFill>
              <a:ea typeface="ＭＳ Ｐゴシック"/>
            </a:endParaRPr>
          </a:p>
          <a:p>
            <a:pPr marL="498475" lvl="1" indent="-285750">
              <a:buFont typeface="Verdana"/>
              <a:buChar char="–"/>
            </a:pPr>
            <a:r>
              <a:rPr lang="en-US" sz="1800" dirty="0">
                <a:solidFill>
                  <a:schemeClr val="tx2"/>
                </a:solidFill>
                <a:ea typeface="ＭＳ Ｐゴシック"/>
              </a:rPr>
              <a:t>Exposure to partnership possibilities</a:t>
            </a:r>
          </a:p>
          <a:p>
            <a:pPr marL="498475" lvl="1" indent="-285750">
              <a:buFont typeface="Verdana"/>
              <a:buChar char="–"/>
            </a:pPr>
            <a:r>
              <a:rPr lang="en-US" sz="1800" b="1" dirty="0">
                <a:solidFill>
                  <a:schemeClr val="tx2"/>
                </a:solidFill>
                <a:ea typeface="ＭＳ Ｐゴシック"/>
              </a:rPr>
              <a:t>"Leaving the Y" vs. "Growing with the Y"</a:t>
            </a:r>
          </a:p>
          <a:p>
            <a:pPr marL="285750" indent="-342265">
              <a:buFont typeface="Arial"/>
              <a:buChar char="•"/>
            </a:pPr>
            <a:r>
              <a:rPr lang="en-US" sz="1800" b="0" cap="none" dirty="0">
                <a:solidFill>
                  <a:schemeClr val="tx2"/>
                </a:solidFill>
                <a:ea typeface="ＭＳ Ｐゴシック"/>
              </a:rPr>
              <a:t>Involvement at every stage</a:t>
            </a:r>
          </a:p>
          <a:p>
            <a:pPr marL="498475" lvl="1" indent="-285750">
              <a:buFont typeface="Verdana"/>
              <a:buChar char="–"/>
            </a:pPr>
            <a:r>
              <a:rPr lang="en-US" sz="1800" dirty="0">
                <a:solidFill>
                  <a:schemeClr val="tx2"/>
                </a:solidFill>
                <a:ea typeface="ＭＳ Ｐゴシック"/>
              </a:rPr>
              <a:t>Expanding alumni networks for programs</a:t>
            </a:r>
          </a:p>
          <a:p>
            <a:pPr marL="498475" lvl="1" indent="-285750">
              <a:buFont typeface="Verdana"/>
              <a:buChar char="–"/>
            </a:pPr>
            <a:r>
              <a:rPr lang="en-US" sz="1800" dirty="0">
                <a:solidFill>
                  <a:schemeClr val="tx2"/>
                </a:solidFill>
                <a:ea typeface="ＭＳ Ｐゴシック"/>
              </a:rPr>
              <a:t>Invitations to contribute (feedback, volunteering, conferences, etc.)</a:t>
            </a:r>
          </a:p>
          <a:p>
            <a:pPr marL="498475" lvl="1" indent="-212090">
              <a:buFont typeface="Verdana"/>
              <a:buChar char="–"/>
            </a:pPr>
            <a:endParaRPr lang="en-US" sz="1800" b="1" dirty="0">
              <a:solidFill>
                <a:schemeClr val="tx2"/>
              </a:solidFill>
              <a:ea typeface="ＭＳ Ｐゴシック"/>
            </a:endParaRPr>
          </a:p>
          <a:p>
            <a:pPr marL="286385" lvl="1" indent="0">
              <a:buNone/>
            </a:pPr>
            <a:endParaRPr lang="en-US" sz="1800" dirty="0">
              <a:solidFill>
                <a:schemeClr val="tx2"/>
              </a:solidFill>
              <a:ea typeface="ＭＳ Ｐゴシック"/>
            </a:endParaRPr>
          </a:p>
          <a:p>
            <a:pPr marL="856615" lvl="2" indent="-170815">
              <a:buFont typeface="Arial"/>
              <a:buChar char="•"/>
            </a:pPr>
            <a:endParaRPr lang="en-US" sz="1600" kern="0" dirty="0">
              <a:solidFill>
                <a:schemeClr val="tx2"/>
              </a:solidFill>
              <a:ea typeface="Verdana"/>
            </a:endParaRPr>
          </a:p>
          <a:p>
            <a:pPr marL="285750" indent="-285750">
              <a:buFont typeface="Arial"/>
              <a:buChar char="•"/>
            </a:pPr>
            <a:endParaRPr lang="en-US" sz="1800" kern="0" dirty="0">
              <a:solidFill>
                <a:schemeClr val="tx2"/>
              </a:solidFill>
              <a:ea typeface="ＭＳ Ｐゴシック"/>
            </a:endParaRPr>
          </a:p>
          <a:p>
            <a:pPr marL="285750" indent="-285750">
              <a:buFont typeface="Arial"/>
              <a:buChar char="•"/>
            </a:pPr>
            <a:endParaRPr lang="en-US" sz="1800" kern="0" dirty="0">
              <a:solidFill>
                <a:schemeClr val="tx2"/>
              </a:solidFill>
            </a:endParaRPr>
          </a:p>
          <a:p>
            <a:pPr marL="0" indent="0">
              <a:buNone/>
            </a:pPr>
            <a:endParaRPr lang="en-US" sz="1800" kern="0" dirty="0">
              <a:solidFill>
                <a:schemeClr val="tx2"/>
              </a:solidFill>
            </a:endParaRPr>
          </a:p>
          <a:p>
            <a:pPr marL="0" indent="0">
              <a:buNone/>
            </a:pPr>
            <a:endParaRPr lang="en-US" sz="1800" kern="0" dirty="0">
              <a:solidFill>
                <a:schemeClr val="tx2"/>
              </a:solidFill>
            </a:endParaRPr>
          </a:p>
        </p:txBody>
      </p:sp>
    </p:spTree>
    <p:extLst>
      <p:ext uri="{BB962C8B-B14F-4D97-AF65-F5344CB8AC3E}">
        <p14:creationId xmlns:p14="http://schemas.microsoft.com/office/powerpoint/2010/main" val="11262502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F06ADA-DE0E-3074-E532-89D343AA12B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ECFD686-9934-E27E-3AA6-60DBAC0B2434}"/>
              </a:ext>
            </a:extLst>
          </p:cNvPr>
          <p:cNvPicPr>
            <a:picLocks noChangeAspect="1"/>
          </p:cNvPicPr>
          <p:nvPr/>
        </p:nvPicPr>
        <p:blipFill>
          <a:blip r:embed="rId3"/>
          <a:srcRect/>
          <a:stretch/>
        </p:blipFill>
        <p:spPr>
          <a:xfrm>
            <a:off x="4763" y="2680"/>
            <a:ext cx="9139235" cy="5140820"/>
          </a:xfrm>
          <a:prstGeom prst="rect">
            <a:avLst/>
          </a:prstGeom>
        </p:spPr>
      </p:pic>
      <p:sp>
        <p:nvSpPr>
          <p:cNvPr id="7" name="Title 5">
            <a:extLst>
              <a:ext uri="{FF2B5EF4-FFF2-40B4-BE49-F238E27FC236}">
                <a16:creationId xmlns:a16="http://schemas.microsoft.com/office/drawing/2014/main" id="{2D9F0AF3-C386-42E8-B655-238CB3B985B3}"/>
              </a:ext>
            </a:extLst>
          </p:cNvPr>
          <p:cNvSpPr txBox="1">
            <a:spLocks/>
          </p:cNvSpPr>
          <p:nvPr/>
        </p:nvSpPr>
        <p:spPr bwMode="black">
          <a:xfrm>
            <a:off x="1484768" y="1526363"/>
            <a:ext cx="7269934" cy="24153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3000" kern="0"/>
              <a:t>How do we ensure other Youth have meaningful YMCA stories?</a:t>
            </a:r>
            <a:endParaRPr lang="en-US"/>
          </a:p>
        </p:txBody>
      </p:sp>
    </p:spTree>
    <p:extLst>
      <p:ext uri="{BB962C8B-B14F-4D97-AF65-F5344CB8AC3E}">
        <p14:creationId xmlns:p14="http://schemas.microsoft.com/office/powerpoint/2010/main" val="33671607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EBC51F-B5BC-0253-427C-D29357A226D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6F38FBA-66D0-8F7F-5BDB-F67C392FADF0}"/>
              </a:ext>
            </a:extLst>
          </p:cNvPr>
          <p:cNvPicPr>
            <a:picLocks noChangeAspect="1"/>
          </p:cNvPicPr>
          <p:nvPr/>
        </p:nvPicPr>
        <p:blipFill>
          <a:blip r:embed="rId3"/>
          <a:srcRect/>
          <a:stretch/>
        </p:blipFill>
        <p:spPr>
          <a:xfrm>
            <a:off x="4761" y="2678"/>
            <a:ext cx="9134474" cy="5138141"/>
          </a:xfrm>
          <a:prstGeom prst="rect">
            <a:avLst/>
          </a:prstGeom>
        </p:spPr>
      </p:pic>
      <p:sp>
        <p:nvSpPr>
          <p:cNvPr id="9" name="Title 8">
            <a:extLst>
              <a:ext uri="{FF2B5EF4-FFF2-40B4-BE49-F238E27FC236}">
                <a16:creationId xmlns:a16="http://schemas.microsoft.com/office/drawing/2014/main" id="{14BFFEA6-72A5-C06B-799A-7BBB86EC2763}"/>
              </a:ext>
            </a:extLst>
          </p:cNvPr>
          <p:cNvSpPr>
            <a:spLocks noGrp="1"/>
          </p:cNvSpPr>
          <p:nvPr>
            <p:ph type="title"/>
          </p:nvPr>
        </p:nvSpPr>
        <p:spPr>
          <a:xfrm>
            <a:off x="383648" y="295687"/>
            <a:ext cx="4277128" cy="1064902"/>
          </a:xfrm>
        </p:spPr>
        <p:txBody>
          <a:bodyPr/>
          <a:lstStyle/>
          <a:p>
            <a:r>
              <a:rPr lang="en-US" sz="3000">
                <a:solidFill>
                  <a:srgbClr val="5C2E91"/>
                </a:solidFill>
              </a:rPr>
              <a:t>Seeing the future while in the moment</a:t>
            </a:r>
            <a:endParaRPr lang="en-US"/>
          </a:p>
        </p:txBody>
      </p:sp>
      <p:pic>
        <p:nvPicPr>
          <p:cNvPr id="3" name="Picture 2">
            <a:extLst>
              <a:ext uri="{FF2B5EF4-FFF2-40B4-BE49-F238E27FC236}">
                <a16:creationId xmlns:a16="http://schemas.microsoft.com/office/drawing/2014/main" id="{57B902F2-EFB8-46FD-8E5E-DADBC2F76C2B}"/>
              </a:ext>
            </a:extLst>
          </p:cNvPr>
          <p:cNvPicPr>
            <a:picLocks noChangeAspect="1"/>
          </p:cNvPicPr>
          <p:nvPr/>
        </p:nvPicPr>
        <p:blipFill>
          <a:blip r:embed="rId4"/>
          <a:stretch>
            <a:fillRect/>
          </a:stretch>
        </p:blipFill>
        <p:spPr>
          <a:xfrm>
            <a:off x="5484958" y="293615"/>
            <a:ext cx="2929593" cy="3906124"/>
          </a:xfrm>
          <a:prstGeom prst="roundRect">
            <a:avLst>
              <a:gd name="adj" fmla="val 16667"/>
            </a:avLst>
          </a:prstGeom>
          <a:ln>
            <a:noFill/>
          </a:ln>
          <a:effectLst/>
          <a:scene3d>
            <a:camera prst="orthographicFront"/>
            <a:lightRig rig="contrasting" dir="t">
              <a:rot lat="0" lon="0" rev="4200000"/>
            </a:lightRig>
          </a:scene3d>
          <a:sp3d prstMaterial="plastic">
            <a:contourClr>
              <a:srgbClr val="969696"/>
            </a:contourClr>
          </a:sp3d>
        </p:spPr>
      </p:pic>
      <p:sp>
        <p:nvSpPr>
          <p:cNvPr id="5" name="TextBox 4">
            <a:extLst>
              <a:ext uri="{FF2B5EF4-FFF2-40B4-BE49-F238E27FC236}">
                <a16:creationId xmlns:a16="http://schemas.microsoft.com/office/drawing/2014/main" id="{5AC794CF-3E5D-9588-C843-D550F0A1C853}"/>
              </a:ext>
            </a:extLst>
          </p:cNvPr>
          <p:cNvSpPr txBox="1"/>
          <p:nvPr/>
        </p:nvSpPr>
        <p:spPr>
          <a:xfrm>
            <a:off x="384475" y="1873281"/>
            <a:ext cx="4079324" cy="1477328"/>
          </a:xfrm>
          <a:prstGeom prst="rect">
            <a:avLst/>
          </a:prstGeom>
          <a:noFill/>
        </p:spPr>
        <p:txBody>
          <a:bodyPr wrap="square" lIns="91440" tIns="45720" rIns="91440" bIns="45720" rtlCol="0" anchor="t">
            <a:spAutoFit/>
          </a:bodyPr>
          <a:lstStyle/>
          <a:p>
            <a:r>
              <a:rPr lang="en-US" b="1" dirty="0">
                <a:solidFill>
                  <a:srgbClr val="C6168D"/>
                </a:solidFill>
                <a:latin typeface="Verdana"/>
                <a:ea typeface="Verdana"/>
              </a:rPr>
              <a:t>Nurturing the potential of every teen </a:t>
            </a:r>
            <a:r>
              <a:rPr lang="en-US" dirty="0">
                <a:solidFill>
                  <a:schemeClr val="tx2"/>
                </a:solidFill>
                <a:latin typeface="Verdana"/>
                <a:ea typeface="Verdana"/>
              </a:rPr>
              <a:t>can be a </a:t>
            </a:r>
            <a:r>
              <a:rPr lang="en-US">
                <a:solidFill>
                  <a:schemeClr val="tx2"/>
                </a:solidFill>
                <a:latin typeface="Verdana"/>
                <a:ea typeface="Verdana"/>
              </a:rPr>
              <a:t>valued commitment</a:t>
            </a:r>
            <a:r>
              <a:rPr lang="en-US" dirty="0">
                <a:solidFill>
                  <a:schemeClr val="tx2"/>
                </a:solidFill>
                <a:latin typeface="Verdana"/>
                <a:ea typeface="Verdana"/>
              </a:rPr>
              <a:t> that follows you through all levels of leadership in the Y movement.</a:t>
            </a:r>
          </a:p>
        </p:txBody>
      </p:sp>
    </p:spTree>
    <p:extLst>
      <p:ext uri="{BB962C8B-B14F-4D97-AF65-F5344CB8AC3E}">
        <p14:creationId xmlns:p14="http://schemas.microsoft.com/office/powerpoint/2010/main" val="33768260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7EEEF-E0FF-F6F9-0F52-7A54E78921A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CFDBDD9-CF4B-A42C-3735-35DFECD8CA20}"/>
              </a:ext>
            </a:extLst>
          </p:cNvPr>
          <p:cNvPicPr>
            <a:picLocks noChangeAspect="1"/>
          </p:cNvPicPr>
          <p:nvPr/>
        </p:nvPicPr>
        <p:blipFill>
          <a:blip r:embed="rId3"/>
          <a:srcRect/>
          <a:stretch/>
        </p:blipFill>
        <p:spPr>
          <a:xfrm>
            <a:off x="4761" y="2678"/>
            <a:ext cx="9134474" cy="5138141"/>
          </a:xfrm>
          <a:prstGeom prst="rect">
            <a:avLst/>
          </a:prstGeom>
        </p:spPr>
      </p:pic>
      <p:sp>
        <p:nvSpPr>
          <p:cNvPr id="9" name="Title 8">
            <a:extLst>
              <a:ext uri="{FF2B5EF4-FFF2-40B4-BE49-F238E27FC236}">
                <a16:creationId xmlns:a16="http://schemas.microsoft.com/office/drawing/2014/main" id="{8AD7B151-0730-A91F-AFAE-D254F072D138}"/>
              </a:ext>
            </a:extLst>
          </p:cNvPr>
          <p:cNvSpPr>
            <a:spLocks noGrp="1"/>
          </p:cNvSpPr>
          <p:nvPr>
            <p:ph type="title"/>
          </p:nvPr>
        </p:nvSpPr>
        <p:spPr>
          <a:xfrm>
            <a:off x="383648" y="295687"/>
            <a:ext cx="6878438" cy="1005783"/>
          </a:xfrm>
        </p:spPr>
        <p:txBody>
          <a:bodyPr/>
          <a:lstStyle/>
          <a:p>
            <a:r>
              <a:rPr lang="en-US" sz="3000" dirty="0">
                <a:solidFill>
                  <a:srgbClr val="5C2E91"/>
                </a:solidFill>
              </a:rPr>
              <a:t>Your role in working with the next generation</a:t>
            </a:r>
            <a:endParaRPr lang="en-US" dirty="0"/>
          </a:p>
        </p:txBody>
      </p:sp>
      <p:sp>
        <p:nvSpPr>
          <p:cNvPr id="5" name="TextBox 4">
            <a:extLst>
              <a:ext uri="{FF2B5EF4-FFF2-40B4-BE49-F238E27FC236}">
                <a16:creationId xmlns:a16="http://schemas.microsoft.com/office/drawing/2014/main" id="{60124934-BB3B-4141-07BF-1747E6F08044}"/>
              </a:ext>
            </a:extLst>
          </p:cNvPr>
          <p:cNvSpPr txBox="1"/>
          <p:nvPr/>
        </p:nvSpPr>
        <p:spPr>
          <a:xfrm>
            <a:off x="384475" y="1485712"/>
            <a:ext cx="8349151" cy="369332"/>
          </a:xfrm>
          <a:prstGeom prst="rect">
            <a:avLst/>
          </a:prstGeom>
          <a:noFill/>
        </p:spPr>
        <p:txBody>
          <a:bodyPr wrap="square" lIns="91440" tIns="45720" rIns="91440" bIns="45720" rtlCol="0" anchor="t">
            <a:spAutoFit/>
          </a:bodyPr>
          <a:lstStyle/>
          <a:p>
            <a:pPr marL="285750" indent="-285750">
              <a:buFont typeface="Arial"/>
              <a:buChar char="•"/>
            </a:pPr>
            <a:r>
              <a:rPr lang="en-US" b="1" dirty="0">
                <a:solidFill>
                  <a:schemeClr val="tx2"/>
                </a:solidFill>
                <a:latin typeface="Verdana"/>
                <a:ea typeface="Verdana"/>
              </a:rPr>
              <a:t>Coaching: </a:t>
            </a:r>
            <a:r>
              <a:rPr lang="en-US" dirty="0">
                <a:solidFill>
                  <a:schemeClr val="tx2"/>
                </a:solidFill>
                <a:latin typeface="Verdana"/>
                <a:ea typeface="Verdana"/>
              </a:rPr>
              <a:t>supporting skill development from your expertise</a:t>
            </a:r>
          </a:p>
        </p:txBody>
      </p:sp>
      <p:sp>
        <p:nvSpPr>
          <p:cNvPr id="4" name="TextBox 3">
            <a:extLst>
              <a:ext uri="{FF2B5EF4-FFF2-40B4-BE49-F238E27FC236}">
                <a16:creationId xmlns:a16="http://schemas.microsoft.com/office/drawing/2014/main" id="{E9717AA8-F2B7-9A7C-62AD-63A4C10E7AAE}"/>
              </a:ext>
            </a:extLst>
          </p:cNvPr>
          <p:cNvSpPr txBox="1"/>
          <p:nvPr/>
        </p:nvSpPr>
        <p:spPr>
          <a:xfrm>
            <a:off x="384475" y="2201729"/>
            <a:ext cx="8349151" cy="369332"/>
          </a:xfrm>
          <a:prstGeom prst="rect">
            <a:avLst/>
          </a:prstGeom>
          <a:noFill/>
        </p:spPr>
        <p:txBody>
          <a:bodyPr wrap="square" lIns="91440" tIns="45720" rIns="91440" bIns="45720" rtlCol="0" anchor="t">
            <a:spAutoFit/>
          </a:bodyPr>
          <a:lstStyle/>
          <a:p>
            <a:pPr marL="285750" indent="-285750">
              <a:buFont typeface="Arial"/>
              <a:buChar char="•"/>
            </a:pPr>
            <a:r>
              <a:rPr lang="en-US" b="1" dirty="0">
                <a:solidFill>
                  <a:schemeClr val="tx2"/>
                </a:solidFill>
                <a:latin typeface="Verdana"/>
                <a:ea typeface="Verdana"/>
              </a:rPr>
              <a:t>Mentoring: </a:t>
            </a:r>
            <a:r>
              <a:rPr lang="en-US" dirty="0">
                <a:solidFill>
                  <a:schemeClr val="tx2"/>
                </a:solidFill>
                <a:latin typeface="Verdana"/>
                <a:ea typeface="Verdana"/>
              </a:rPr>
              <a:t>providing guidance from your experience</a:t>
            </a:r>
            <a:endParaRPr lang="en-US" dirty="0">
              <a:solidFill>
                <a:schemeClr val="tx2"/>
              </a:solidFill>
            </a:endParaRPr>
          </a:p>
        </p:txBody>
      </p:sp>
      <p:sp>
        <p:nvSpPr>
          <p:cNvPr id="7" name="TextBox 6">
            <a:extLst>
              <a:ext uri="{FF2B5EF4-FFF2-40B4-BE49-F238E27FC236}">
                <a16:creationId xmlns:a16="http://schemas.microsoft.com/office/drawing/2014/main" id="{0F99961D-9345-4A76-8572-472BBC47631D}"/>
              </a:ext>
            </a:extLst>
          </p:cNvPr>
          <p:cNvSpPr txBox="1"/>
          <p:nvPr/>
        </p:nvSpPr>
        <p:spPr>
          <a:xfrm>
            <a:off x="384474" y="2898040"/>
            <a:ext cx="8349151" cy="369332"/>
          </a:xfrm>
          <a:prstGeom prst="rect">
            <a:avLst/>
          </a:prstGeom>
          <a:noFill/>
        </p:spPr>
        <p:txBody>
          <a:bodyPr wrap="square" lIns="91440" tIns="45720" rIns="91440" bIns="45720" rtlCol="0" anchor="t">
            <a:spAutoFit/>
          </a:bodyPr>
          <a:lstStyle/>
          <a:p>
            <a:pPr marL="285750" indent="-285750">
              <a:buFont typeface="Arial"/>
              <a:buChar char="•"/>
            </a:pPr>
            <a:r>
              <a:rPr lang="en-US" b="1">
                <a:solidFill>
                  <a:schemeClr val="tx2"/>
                </a:solidFill>
                <a:latin typeface="Verdana"/>
                <a:ea typeface="Verdana"/>
              </a:rPr>
              <a:t>Sponsoring: </a:t>
            </a:r>
            <a:r>
              <a:rPr lang="en-US">
                <a:solidFill>
                  <a:schemeClr val="tx2"/>
                </a:solidFill>
                <a:latin typeface="Verdana"/>
                <a:ea typeface="Verdana"/>
              </a:rPr>
              <a:t>creating opportunities with your resources</a:t>
            </a:r>
          </a:p>
        </p:txBody>
      </p:sp>
      <p:sp>
        <p:nvSpPr>
          <p:cNvPr id="8" name="TextBox 7">
            <a:extLst>
              <a:ext uri="{FF2B5EF4-FFF2-40B4-BE49-F238E27FC236}">
                <a16:creationId xmlns:a16="http://schemas.microsoft.com/office/drawing/2014/main" id="{2C42C10B-F742-A0B1-3B9E-1F494B9301A0}"/>
              </a:ext>
            </a:extLst>
          </p:cNvPr>
          <p:cNvSpPr txBox="1"/>
          <p:nvPr/>
        </p:nvSpPr>
        <p:spPr>
          <a:xfrm>
            <a:off x="384474" y="3620626"/>
            <a:ext cx="8349151" cy="369332"/>
          </a:xfrm>
          <a:prstGeom prst="rect">
            <a:avLst/>
          </a:prstGeom>
          <a:noFill/>
        </p:spPr>
        <p:txBody>
          <a:bodyPr wrap="square" lIns="91440" tIns="45720" rIns="91440" bIns="45720" rtlCol="0" anchor="t">
            <a:spAutoFit/>
          </a:bodyPr>
          <a:lstStyle/>
          <a:p>
            <a:pPr marL="285750" indent="-285750">
              <a:buFont typeface="Arial"/>
              <a:buChar char="•"/>
            </a:pPr>
            <a:r>
              <a:rPr lang="en-US" b="1" dirty="0">
                <a:solidFill>
                  <a:schemeClr val="tx2"/>
                </a:solidFill>
                <a:latin typeface="Verdana"/>
                <a:ea typeface="Verdana"/>
              </a:rPr>
              <a:t>Learner: </a:t>
            </a:r>
            <a:r>
              <a:rPr lang="en-US" dirty="0">
                <a:solidFill>
                  <a:schemeClr val="tx2"/>
                </a:solidFill>
                <a:latin typeface="Verdana"/>
                <a:ea typeface="Verdana"/>
              </a:rPr>
              <a:t>actively listening to understand and explore</a:t>
            </a:r>
            <a:endParaRPr lang="en-US" dirty="0">
              <a:solidFill>
                <a:schemeClr val="tx2"/>
              </a:solidFill>
              <a:ea typeface="Verdana"/>
            </a:endParaRPr>
          </a:p>
        </p:txBody>
      </p:sp>
    </p:spTree>
    <p:extLst>
      <p:ext uri="{BB962C8B-B14F-4D97-AF65-F5344CB8AC3E}">
        <p14:creationId xmlns:p14="http://schemas.microsoft.com/office/powerpoint/2010/main" val="23085230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B30509-8F0F-F452-B266-FAE7FA33844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DE41F50-8B51-58D8-B70C-1539D07490F0}"/>
              </a:ext>
            </a:extLst>
          </p:cNvPr>
          <p:cNvPicPr>
            <a:picLocks noChangeAspect="1"/>
          </p:cNvPicPr>
          <p:nvPr/>
        </p:nvPicPr>
        <p:blipFill>
          <a:blip r:embed="rId3"/>
          <a:srcRect/>
          <a:stretch/>
        </p:blipFill>
        <p:spPr>
          <a:xfrm>
            <a:off x="4761" y="2678"/>
            <a:ext cx="9134474" cy="5138141"/>
          </a:xfrm>
          <a:prstGeom prst="rect">
            <a:avLst/>
          </a:prstGeom>
        </p:spPr>
      </p:pic>
      <p:sp>
        <p:nvSpPr>
          <p:cNvPr id="9" name="Title 8">
            <a:extLst>
              <a:ext uri="{FF2B5EF4-FFF2-40B4-BE49-F238E27FC236}">
                <a16:creationId xmlns:a16="http://schemas.microsoft.com/office/drawing/2014/main" id="{A36FA621-A47F-6E50-EA8D-3B1002878AAC}"/>
              </a:ext>
            </a:extLst>
          </p:cNvPr>
          <p:cNvSpPr>
            <a:spLocks noGrp="1"/>
          </p:cNvSpPr>
          <p:nvPr>
            <p:ph type="title"/>
          </p:nvPr>
        </p:nvSpPr>
        <p:spPr>
          <a:xfrm>
            <a:off x="383648" y="295687"/>
            <a:ext cx="8366760" cy="1064902"/>
          </a:xfrm>
        </p:spPr>
        <p:txBody>
          <a:bodyPr/>
          <a:lstStyle/>
          <a:p>
            <a:r>
              <a:rPr lang="en-US" sz="3000">
                <a:solidFill>
                  <a:srgbClr val="5C2E91"/>
                </a:solidFill>
              </a:rPr>
              <a:t>Mentimeter!</a:t>
            </a:r>
            <a:endParaRPr lang="en-US"/>
          </a:p>
        </p:txBody>
      </p:sp>
      <p:sp>
        <p:nvSpPr>
          <p:cNvPr id="10" name="Content Placeholder 10">
            <a:extLst>
              <a:ext uri="{FF2B5EF4-FFF2-40B4-BE49-F238E27FC236}">
                <a16:creationId xmlns:a16="http://schemas.microsoft.com/office/drawing/2014/main" id="{35B67A3A-3396-2489-3488-41BCA9DE2A8D}"/>
              </a:ext>
            </a:extLst>
          </p:cNvPr>
          <p:cNvSpPr txBox="1">
            <a:spLocks/>
          </p:cNvSpPr>
          <p:nvPr/>
        </p:nvSpPr>
        <p:spPr bwMode="black">
          <a:xfrm>
            <a:off x="386171" y="1108919"/>
            <a:ext cx="4747601"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839" indent="-342839" algn="l" rtl="0" eaLnBrk="1" fontAlgn="base" hangingPunct="1">
              <a:spcBef>
                <a:spcPts val="396"/>
              </a:spcBef>
              <a:spcAft>
                <a:spcPct val="0"/>
              </a:spcAft>
              <a:buFont typeface="+mj-lt"/>
              <a:buAutoNum type="arabicPeriod"/>
              <a:defRPr sz="1650" b="1" cap="all" baseline="0">
                <a:solidFill>
                  <a:schemeClr val="bg1"/>
                </a:solidFill>
                <a:latin typeface="+mn-lt"/>
                <a:ea typeface="+mn-ea"/>
                <a:cs typeface="+mn-cs"/>
              </a:defRPr>
            </a:lvl1pPr>
            <a:lvl2pPr marL="555400" indent="-212563" algn="l" rtl="0" eaLnBrk="1" fontAlgn="base" hangingPunct="1">
              <a:spcBef>
                <a:spcPts val="396"/>
              </a:spcBef>
              <a:spcAft>
                <a:spcPct val="0"/>
              </a:spcAft>
              <a:buSzPct val="100000"/>
              <a:buFont typeface="Verdana" pitchFamily="34" charset="0"/>
              <a:buChar char="–"/>
              <a:defRPr sz="1650" baseline="0">
                <a:solidFill>
                  <a:schemeClr val="bg1"/>
                </a:solidFill>
                <a:latin typeface="+mn-lt"/>
                <a:ea typeface="+mn-ea"/>
              </a:defRPr>
            </a:lvl2pPr>
            <a:lvl3pPr marL="857102" indent="-171422" algn="l" rtl="0" eaLnBrk="1" fontAlgn="base" hangingPunct="1">
              <a:spcBef>
                <a:spcPts val="396"/>
              </a:spcBef>
              <a:spcAft>
                <a:spcPct val="0"/>
              </a:spcAft>
              <a:buFont typeface="Arial" pitchFamily="34" charset="0"/>
              <a:buChar char="•"/>
              <a:defRPr sz="1650" baseline="0">
                <a:solidFill>
                  <a:schemeClr val="bg1"/>
                </a:solidFill>
                <a:latin typeface="+mn-lt"/>
                <a:ea typeface="+mn-ea"/>
              </a:defRPr>
            </a:lvl3pPr>
            <a:lvl4pPr marL="840434" indent="-171422" algn="l" rtl="0" eaLnBrk="1" fontAlgn="base" hangingPunct="1">
              <a:spcBef>
                <a:spcPts val="396"/>
              </a:spcBef>
              <a:spcAft>
                <a:spcPct val="0"/>
              </a:spcAft>
              <a:buSzPct val="80000"/>
              <a:buChar char="•"/>
              <a:defRPr sz="1650" baseline="0">
                <a:solidFill>
                  <a:schemeClr val="bg1"/>
                </a:solidFill>
                <a:latin typeface="+mn-lt"/>
                <a:ea typeface="+mn-ea"/>
              </a:defRPr>
            </a:lvl4pPr>
            <a:lvl5pPr marL="1205894" indent="-171422" algn="l" rtl="0" eaLnBrk="1" fontAlgn="base" hangingPunct="1">
              <a:spcBef>
                <a:spcPts val="396"/>
              </a:spcBef>
              <a:spcAft>
                <a:spcPct val="0"/>
              </a:spcAft>
              <a:buChar char="–"/>
              <a:defRPr sz="1650" baseline="0">
                <a:solidFill>
                  <a:schemeClr val="bg1"/>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a:lstStyle>
          <a:p>
            <a:pPr marL="342265" indent="-342265"/>
            <a:r>
              <a:rPr lang="en-US" sz="1800" kern="0">
                <a:solidFill>
                  <a:schemeClr val="tx2"/>
                </a:solidFill>
              </a:rPr>
              <a:t>LET'S EXPLORE HOW YOU ARE CREATING SAFE, YOUTH-CENTERED SPACES IN YOUR COMMUNITY</a:t>
            </a:r>
            <a:endParaRPr lang="en-US">
              <a:solidFill>
                <a:schemeClr val="tx2"/>
              </a:solidFill>
            </a:endParaRPr>
          </a:p>
          <a:p>
            <a:pPr marL="554990" lvl="1" indent="-212090"/>
            <a:r>
              <a:rPr lang="en-US" sz="1600" kern="0">
                <a:solidFill>
                  <a:schemeClr val="tx2"/>
                </a:solidFill>
              </a:rPr>
              <a:t>Scan the QR code to get access to </a:t>
            </a:r>
            <a:r>
              <a:rPr lang="en-US" sz="1600" kern="0" err="1">
                <a:solidFill>
                  <a:schemeClr val="tx2"/>
                </a:solidFill>
              </a:rPr>
              <a:t>Mentimeter</a:t>
            </a:r>
            <a:r>
              <a:rPr lang="en-US" sz="1600" kern="0">
                <a:solidFill>
                  <a:schemeClr val="tx2"/>
                </a:solidFill>
              </a:rPr>
              <a:t>!</a:t>
            </a:r>
            <a:endParaRPr lang="en-US">
              <a:solidFill>
                <a:schemeClr val="tx2"/>
              </a:solidFill>
            </a:endParaRPr>
          </a:p>
        </p:txBody>
      </p:sp>
      <p:pic>
        <p:nvPicPr>
          <p:cNvPr id="3" name="Picture 2">
            <a:extLst>
              <a:ext uri="{FF2B5EF4-FFF2-40B4-BE49-F238E27FC236}">
                <a16:creationId xmlns:a16="http://schemas.microsoft.com/office/drawing/2014/main" id="{2944F77A-5F81-5F0F-E079-2EADFE890908}"/>
              </a:ext>
            </a:extLst>
          </p:cNvPr>
          <p:cNvPicPr>
            <a:picLocks noChangeAspect="1"/>
          </p:cNvPicPr>
          <p:nvPr/>
        </p:nvPicPr>
        <p:blipFill>
          <a:blip r:embed="rId4"/>
          <a:stretch>
            <a:fillRect/>
          </a:stretch>
        </p:blipFill>
        <p:spPr>
          <a:xfrm>
            <a:off x="5534112" y="1111540"/>
            <a:ext cx="2752638" cy="2747395"/>
          </a:xfrm>
          <a:prstGeom prst="rect">
            <a:avLst/>
          </a:prstGeom>
        </p:spPr>
      </p:pic>
    </p:spTree>
    <p:extLst>
      <p:ext uri="{BB962C8B-B14F-4D97-AF65-F5344CB8AC3E}">
        <p14:creationId xmlns:p14="http://schemas.microsoft.com/office/powerpoint/2010/main" val="30058658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48F32-A5ED-7262-2FF1-82CEFC770E0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5CA011C-047D-90F9-7909-00CC2B15BAF2}"/>
              </a:ext>
            </a:extLst>
          </p:cNvPr>
          <p:cNvPicPr>
            <a:picLocks noChangeAspect="1"/>
          </p:cNvPicPr>
          <p:nvPr/>
        </p:nvPicPr>
        <p:blipFill>
          <a:blip r:embed="rId3"/>
          <a:srcRect/>
          <a:stretch/>
        </p:blipFill>
        <p:spPr>
          <a:xfrm>
            <a:off x="4763" y="2680"/>
            <a:ext cx="9139235" cy="5140820"/>
          </a:xfrm>
          <a:prstGeom prst="rect">
            <a:avLst/>
          </a:prstGeom>
        </p:spPr>
      </p:pic>
      <p:sp>
        <p:nvSpPr>
          <p:cNvPr id="7" name="Title 5">
            <a:extLst>
              <a:ext uri="{FF2B5EF4-FFF2-40B4-BE49-F238E27FC236}">
                <a16:creationId xmlns:a16="http://schemas.microsoft.com/office/drawing/2014/main" id="{3B97A0CC-C53B-780D-ACD8-325C78475F91}"/>
              </a:ext>
            </a:extLst>
          </p:cNvPr>
          <p:cNvSpPr txBox="1">
            <a:spLocks/>
          </p:cNvSpPr>
          <p:nvPr/>
        </p:nvSpPr>
        <p:spPr bwMode="black">
          <a:xfrm>
            <a:off x="1484768" y="1526363"/>
            <a:ext cx="7269934" cy="24153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3000" kern="0" dirty="0"/>
              <a:t>What will the next 175 Years Look </a:t>
            </a:r>
            <a:r>
              <a:rPr lang="en-US" sz="3000" kern="0" dirty="0" err="1"/>
              <a:t>LIke</a:t>
            </a:r>
            <a:r>
              <a:rPr lang="en-US" sz="3000" kern="0" dirty="0"/>
              <a:t>?</a:t>
            </a:r>
            <a:endParaRPr lang="en-US" dirty="0"/>
          </a:p>
        </p:txBody>
      </p:sp>
    </p:spTree>
    <p:extLst>
      <p:ext uri="{BB962C8B-B14F-4D97-AF65-F5344CB8AC3E}">
        <p14:creationId xmlns:p14="http://schemas.microsoft.com/office/powerpoint/2010/main" val="40303764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C2C71B-67DE-E762-A60E-C39A644028F8}"/>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2F66690D-4D64-F7DF-6A36-C2803FE59F60}"/>
              </a:ext>
            </a:extLst>
          </p:cNvPr>
          <p:cNvPicPr>
            <a:picLocks noChangeAspect="1"/>
          </p:cNvPicPr>
          <p:nvPr/>
        </p:nvPicPr>
        <p:blipFill>
          <a:blip r:embed="rId3"/>
          <a:srcRect/>
          <a:stretch/>
        </p:blipFill>
        <p:spPr>
          <a:xfrm>
            <a:off x="4761" y="2678"/>
            <a:ext cx="9134474" cy="5138141"/>
          </a:xfrm>
          <a:prstGeom prst="rect">
            <a:avLst/>
          </a:prstGeom>
        </p:spPr>
      </p:pic>
      <p:sp>
        <p:nvSpPr>
          <p:cNvPr id="6" name="Title 5">
            <a:extLst>
              <a:ext uri="{FF2B5EF4-FFF2-40B4-BE49-F238E27FC236}">
                <a16:creationId xmlns:a16="http://schemas.microsoft.com/office/drawing/2014/main" id="{73964B59-289F-9839-8978-D57F729F2A4E}"/>
              </a:ext>
            </a:extLst>
          </p:cNvPr>
          <p:cNvSpPr>
            <a:spLocks noGrp="1"/>
          </p:cNvSpPr>
          <p:nvPr>
            <p:ph type="title"/>
          </p:nvPr>
        </p:nvSpPr>
        <p:spPr>
          <a:xfrm>
            <a:off x="366200" y="289083"/>
            <a:ext cx="7484374" cy="922637"/>
          </a:xfrm>
        </p:spPr>
        <p:txBody>
          <a:bodyPr/>
          <a:lstStyle/>
          <a:p>
            <a:r>
              <a:rPr lang="en-US" sz="3000" dirty="0">
                <a:solidFill>
                  <a:srgbClr val="C6168D"/>
                </a:solidFill>
                <a:latin typeface="Verdana"/>
                <a:ea typeface="Verdana"/>
                <a:cs typeface="Verdana" panose="020B0604030504040204" pitchFamily="34" charset="0"/>
              </a:rPr>
              <a:t>Is your Y Youth-informed or Youth-Led?</a:t>
            </a:r>
            <a:br>
              <a:rPr lang="en-US" sz="3000" dirty="0">
                <a:latin typeface="Verdana" panose="020B0604030504040204" pitchFamily="34" charset="0"/>
                <a:ea typeface="Verdana" panose="020B0604030504040204" pitchFamily="34" charset="0"/>
                <a:cs typeface="Verdana" panose="020B0604030504040204" pitchFamily="34" charset="0"/>
              </a:rPr>
            </a:br>
            <a:endParaRPr lang="en-US" sz="2500" dirty="0">
              <a:solidFill>
                <a:srgbClr val="5C2E91"/>
              </a:solidFill>
              <a:latin typeface="Verdana"/>
              <a:ea typeface="Verdana"/>
              <a:cs typeface="Verdana" panose="020B0604030504040204" pitchFamily="34" charset="0"/>
            </a:endParaRPr>
          </a:p>
        </p:txBody>
      </p:sp>
      <p:sp>
        <p:nvSpPr>
          <p:cNvPr id="5" name="TextBox 4">
            <a:extLst>
              <a:ext uri="{FF2B5EF4-FFF2-40B4-BE49-F238E27FC236}">
                <a16:creationId xmlns:a16="http://schemas.microsoft.com/office/drawing/2014/main" id="{07D954C0-21C4-A991-0329-4045A73CBCA7}"/>
              </a:ext>
            </a:extLst>
          </p:cNvPr>
          <p:cNvSpPr txBox="1"/>
          <p:nvPr/>
        </p:nvSpPr>
        <p:spPr>
          <a:xfrm>
            <a:off x="531134" y="2449462"/>
            <a:ext cx="4391888" cy="1200329"/>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dirty="0">
                <a:solidFill>
                  <a:schemeClr val="tx2"/>
                </a:solidFill>
                <a:latin typeface="Verdana"/>
                <a:ea typeface="Verdana"/>
              </a:rPr>
              <a:t>Extraordinary youth are everywhere</a:t>
            </a:r>
          </a:p>
          <a:p>
            <a:pPr marL="285750" indent="-285750">
              <a:buFont typeface="Arial" panose="020B0604020202020204" pitchFamily="34" charset="0"/>
              <a:buChar char="•"/>
            </a:pPr>
            <a:r>
              <a:rPr lang="en-US" dirty="0">
                <a:solidFill>
                  <a:schemeClr val="tx2"/>
                </a:solidFill>
                <a:latin typeface="Verdana"/>
                <a:ea typeface="Verdana"/>
              </a:rPr>
              <a:t>Reflection must be paired with action</a:t>
            </a:r>
          </a:p>
        </p:txBody>
      </p:sp>
      <p:sp>
        <p:nvSpPr>
          <p:cNvPr id="8" name="Title 5">
            <a:extLst>
              <a:ext uri="{FF2B5EF4-FFF2-40B4-BE49-F238E27FC236}">
                <a16:creationId xmlns:a16="http://schemas.microsoft.com/office/drawing/2014/main" id="{3746E537-C752-E302-2DF8-C2C2BC645BDD}"/>
              </a:ext>
            </a:extLst>
          </p:cNvPr>
          <p:cNvSpPr txBox="1">
            <a:spLocks/>
          </p:cNvSpPr>
          <p:nvPr/>
        </p:nvSpPr>
        <p:spPr bwMode="black">
          <a:xfrm>
            <a:off x="529485" y="1369273"/>
            <a:ext cx="4373781" cy="922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800" b="0" cap="none" dirty="0">
                <a:solidFill>
                  <a:schemeClr val="tx2"/>
                </a:solidFill>
                <a:latin typeface="Verdana"/>
                <a:ea typeface="Verdana"/>
              </a:rPr>
              <a:t>The YMCA was founded by youth. </a:t>
            </a:r>
            <a:endParaRPr lang="en-US" dirty="0">
              <a:solidFill>
                <a:schemeClr val="tx2"/>
              </a:solidFill>
              <a:latin typeface="ＭＳ Ｐゴシック"/>
              <a:ea typeface="ＭＳ Ｐゴシック"/>
            </a:endParaRPr>
          </a:p>
          <a:p>
            <a:r>
              <a:rPr lang="en-US" sz="1800" cap="none" dirty="0">
                <a:solidFill>
                  <a:srgbClr val="5C2E91"/>
                </a:solidFill>
                <a:latin typeface="Verdana"/>
                <a:ea typeface="Verdana"/>
              </a:rPr>
              <a:t>Why should the present be different? </a:t>
            </a:r>
            <a:endParaRPr lang="en-US" dirty="0">
              <a:solidFill>
                <a:srgbClr val="5C2E91"/>
              </a:solidFill>
            </a:endParaRPr>
          </a:p>
        </p:txBody>
      </p:sp>
      <p:pic>
        <p:nvPicPr>
          <p:cNvPr id="2" name="Picture 1">
            <a:extLst>
              <a:ext uri="{FF2B5EF4-FFF2-40B4-BE49-F238E27FC236}">
                <a16:creationId xmlns:a16="http://schemas.microsoft.com/office/drawing/2014/main" id="{DE06C392-27A6-6E00-E599-CCC0BC267F13}"/>
              </a:ext>
            </a:extLst>
          </p:cNvPr>
          <p:cNvPicPr>
            <a:picLocks noChangeAspect="1"/>
          </p:cNvPicPr>
          <p:nvPr/>
        </p:nvPicPr>
        <p:blipFill>
          <a:blip r:embed="rId4"/>
          <a:stretch>
            <a:fillRect/>
          </a:stretch>
        </p:blipFill>
        <p:spPr>
          <a:xfrm>
            <a:off x="5012870" y="1367519"/>
            <a:ext cx="3641273" cy="2441122"/>
          </a:xfrm>
          <a:prstGeom prst="roundRect">
            <a:avLst>
              <a:gd name="adj" fmla="val 16667"/>
            </a:avLst>
          </a:prstGeom>
          <a:ln>
            <a:noFill/>
          </a:ln>
          <a:effectLst/>
          <a:scene3d>
            <a:camera prst="orthographicFront"/>
            <a:lightRig rig="contrasting" dir="t">
              <a:rot lat="0" lon="0" rev="4200000"/>
            </a:lightRig>
          </a:scene3d>
          <a:sp3d prstMaterial="plastic">
            <a:contourClr>
              <a:srgbClr val="969696"/>
            </a:contourClr>
          </a:sp3d>
        </p:spPr>
      </p:pic>
    </p:spTree>
    <p:extLst>
      <p:ext uri="{BB962C8B-B14F-4D97-AF65-F5344CB8AC3E}">
        <p14:creationId xmlns:p14="http://schemas.microsoft.com/office/powerpoint/2010/main" val="23351488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8521E1-2B1A-7BBA-99D4-14829E27C34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84B9A79C-CE87-C4D8-4D4D-A65A9C7A35FA}"/>
              </a:ext>
            </a:extLst>
          </p:cNvPr>
          <p:cNvPicPr>
            <a:picLocks noChangeAspect="1"/>
          </p:cNvPicPr>
          <p:nvPr/>
        </p:nvPicPr>
        <p:blipFill>
          <a:blip r:embed="rId3"/>
          <a:srcRect/>
          <a:stretch/>
        </p:blipFill>
        <p:spPr>
          <a:xfrm>
            <a:off x="4763" y="2680"/>
            <a:ext cx="9139235" cy="5140820"/>
          </a:xfrm>
          <a:prstGeom prst="rect">
            <a:avLst/>
          </a:prstGeom>
        </p:spPr>
      </p:pic>
      <p:sp>
        <p:nvSpPr>
          <p:cNvPr id="7" name="Title 5">
            <a:extLst>
              <a:ext uri="{FF2B5EF4-FFF2-40B4-BE49-F238E27FC236}">
                <a16:creationId xmlns:a16="http://schemas.microsoft.com/office/drawing/2014/main" id="{D8D74431-2B86-E661-7C4A-AE21F1A56738}"/>
              </a:ext>
            </a:extLst>
          </p:cNvPr>
          <p:cNvSpPr txBox="1">
            <a:spLocks/>
          </p:cNvSpPr>
          <p:nvPr/>
        </p:nvSpPr>
        <p:spPr bwMode="black">
          <a:xfrm>
            <a:off x="1484768" y="1526363"/>
            <a:ext cx="7269934" cy="24153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3000" b="0" kern="0" cap="none" dirty="0">
                <a:latin typeface="+mn-lt"/>
              </a:rPr>
              <a:t>Youth are not just the future.</a:t>
            </a:r>
          </a:p>
          <a:p>
            <a:endParaRPr lang="en-US" sz="3000" kern="0" dirty="0"/>
          </a:p>
          <a:p>
            <a:r>
              <a:rPr lang="en-US" sz="3000" kern="0" dirty="0"/>
              <a:t>They are the NOW.</a:t>
            </a:r>
          </a:p>
        </p:txBody>
      </p:sp>
    </p:spTree>
    <p:extLst>
      <p:ext uri="{BB962C8B-B14F-4D97-AF65-F5344CB8AC3E}">
        <p14:creationId xmlns:p14="http://schemas.microsoft.com/office/powerpoint/2010/main" val="34547550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028694-7DD8-251F-A352-9038C77074A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2D38C6B-8F3C-B4F1-B062-9A4A015C943F}"/>
              </a:ext>
            </a:extLst>
          </p:cNvPr>
          <p:cNvPicPr>
            <a:picLocks noChangeAspect="1"/>
          </p:cNvPicPr>
          <p:nvPr/>
        </p:nvPicPr>
        <p:blipFill>
          <a:blip r:embed="rId3"/>
          <a:srcRect/>
          <a:stretch/>
        </p:blipFill>
        <p:spPr>
          <a:xfrm>
            <a:off x="4763" y="2680"/>
            <a:ext cx="9139235" cy="5140820"/>
          </a:xfrm>
          <a:prstGeom prst="rect">
            <a:avLst/>
          </a:prstGeom>
        </p:spPr>
      </p:pic>
      <p:sp>
        <p:nvSpPr>
          <p:cNvPr id="7" name="Title 5">
            <a:extLst>
              <a:ext uri="{FF2B5EF4-FFF2-40B4-BE49-F238E27FC236}">
                <a16:creationId xmlns:a16="http://schemas.microsoft.com/office/drawing/2014/main" id="{C80A0AF3-7793-DCB6-5042-CE3A200EFDAA}"/>
              </a:ext>
            </a:extLst>
          </p:cNvPr>
          <p:cNvSpPr txBox="1">
            <a:spLocks/>
          </p:cNvSpPr>
          <p:nvPr/>
        </p:nvSpPr>
        <p:spPr bwMode="black">
          <a:xfrm>
            <a:off x="1574823" y="2129036"/>
            <a:ext cx="7269934" cy="24153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7200" kern="0" dirty="0"/>
              <a:t>Questions?</a:t>
            </a:r>
            <a:endParaRPr lang="en-US" sz="5400" dirty="0"/>
          </a:p>
        </p:txBody>
      </p:sp>
    </p:spTree>
    <p:extLst>
      <p:ext uri="{BB962C8B-B14F-4D97-AF65-F5344CB8AC3E}">
        <p14:creationId xmlns:p14="http://schemas.microsoft.com/office/powerpoint/2010/main" val="40762842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9AED3-2460-E0AF-1979-4DCA499F2D1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0BBFA4B-9C9D-6F31-B81D-4FDE29370FC3}"/>
              </a:ext>
            </a:extLst>
          </p:cNvPr>
          <p:cNvPicPr>
            <a:picLocks noChangeAspect="1"/>
          </p:cNvPicPr>
          <p:nvPr/>
        </p:nvPicPr>
        <p:blipFill>
          <a:blip r:embed="rId2"/>
          <a:srcRect/>
          <a:stretch/>
        </p:blipFill>
        <p:spPr>
          <a:xfrm>
            <a:off x="0" y="2680"/>
            <a:ext cx="9139235" cy="5140820"/>
          </a:xfrm>
          <a:prstGeom prst="rect">
            <a:avLst/>
          </a:prstGeom>
        </p:spPr>
      </p:pic>
      <p:sp>
        <p:nvSpPr>
          <p:cNvPr id="7" name="Title 5">
            <a:extLst>
              <a:ext uri="{FF2B5EF4-FFF2-40B4-BE49-F238E27FC236}">
                <a16:creationId xmlns:a16="http://schemas.microsoft.com/office/drawing/2014/main" id="{C7B37807-BCA7-BBBE-7FC6-ED79EC572070}"/>
              </a:ext>
            </a:extLst>
          </p:cNvPr>
          <p:cNvSpPr txBox="1">
            <a:spLocks/>
          </p:cNvSpPr>
          <p:nvPr/>
        </p:nvSpPr>
        <p:spPr bwMode="black">
          <a:xfrm>
            <a:off x="1482707" y="1490239"/>
            <a:ext cx="6437015" cy="101631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5000" kern="0" dirty="0"/>
              <a:t>THANK YOU!</a:t>
            </a:r>
          </a:p>
        </p:txBody>
      </p:sp>
      <p:sp>
        <p:nvSpPr>
          <p:cNvPr id="8" name="Title 5">
            <a:extLst>
              <a:ext uri="{FF2B5EF4-FFF2-40B4-BE49-F238E27FC236}">
                <a16:creationId xmlns:a16="http://schemas.microsoft.com/office/drawing/2014/main" id="{0EA813AC-EE97-B69E-7B13-5621A04A1932}"/>
              </a:ext>
            </a:extLst>
          </p:cNvPr>
          <p:cNvSpPr txBox="1">
            <a:spLocks/>
          </p:cNvSpPr>
          <p:nvPr/>
        </p:nvSpPr>
        <p:spPr bwMode="black">
          <a:xfrm>
            <a:off x="1482707" y="2535011"/>
            <a:ext cx="2263720" cy="101631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200" kern="0" cap="none" dirty="0">
                <a:latin typeface="+mn-lt"/>
              </a:rPr>
              <a:t>E Mitchell</a:t>
            </a:r>
          </a:p>
          <a:p>
            <a:r>
              <a:rPr lang="en-US" sz="1100" b="0" kern="0" cap="none" dirty="0">
                <a:latin typeface="+mn-lt"/>
              </a:rPr>
              <a:t>YMCA OF THE USA</a:t>
            </a:r>
          </a:p>
          <a:p>
            <a:r>
              <a:rPr lang="en-US" sz="1100" b="0" kern="0" cap="none" dirty="0">
                <a:latin typeface="+mn-lt"/>
              </a:rPr>
              <a:t>Ebone.Mitchell@ymca.net</a:t>
            </a:r>
          </a:p>
        </p:txBody>
      </p:sp>
      <p:sp>
        <p:nvSpPr>
          <p:cNvPr id="2" name="Title 5">
            <a:extLst>
              <a:ext uri="{FF2B5EF4-FFF2-40B4-BE49-F238E27FC236}">
                <a16:creationId xmlns:a16="http://schemas.microsoft.com/office/drawing/2014/main" id="{96E58071-5111-8B60-3CBD-FD836A4172C6}"/>
              </a:ext>
            </a:extLst>
          </p:cNvPr>
          <p:cNvSpPr txBox="1">
            <a:spLocks/>
          </p:cNvSpPr>
          <p:nvPr/>
        </p:nvSpPr>
        <p:spPr bwMode="black">
          <a:xfrm>
            <a:off x="3947664" y="2535010"/>
            <a:ext cx="2263720" cy="101631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200" kern="0" cap="none" dirty="0">
                <a:latin typeface="+mn-lt"/>
              </a:rPr>
              <a:t>Emi Ren</a:t>
            </a:r>
            <a:endParaRPr lang="en-US" sz="1200" dirty="0">
              <a:latin typeface="+mn-lt"/>
            </a:endParaRPr>
          </a:p>
          <a:p>
            <a:r>
              <a:rPr lang="en-US" sz="1100" b="0" kern="0" cap="none" dirty="0">
                <a:latin typeface="+mn-lt"/>
              </a:rPr>
              <a:t>YMCA OF THE NORTH</a:t>
            </a:r>
          </a:p>
          <a:p>
            <a:r>
              <a:rPr lang="en-US" sz="1100" b="0" kern="0" cap="none" dirty="0">
                <a:latin typeface="+mn-lt"/>
              </a:rPr>
              <a:t>renemily35@gmail.com</a:t>
            </a:r>
            <a:endParaRPr lang="en-US" sz="1100" dirty="0">
              <a:latin typeface="+mn-lt"/>
            </a:endParaRPr>
          </a:p>
        </p:txBody>
      </p:sp>
      <p:sp>
        <p:nvSpPr>
          <p:cNvPr id="4" name="Title 5">
            <a:extLst>
              <a:ext uri="{FF2B5EF4-FFF2-40B4-BE49-F238E27FC236}">
                <a16:creationId xmlns:a16="http://schemas.microsoft.com/office/drawing/2014/main" id="{4F63F925-59B5-F66E-2FED-645818B565B0}"/>
              </a:ext>
            </a:extLst>
          </p:cNvPr>
          <p:cNvSpPr txBox="1">
            <a:spLocks/>
          </p:cNvSpPr>
          <p:nvPr/>
        </p:nvSpPr>
        <p:spPr bwMode="black">
          <a:xfrm>
            <a:off x="6211384" y="2525375"/>
            <a:ext cx="2553724" cy="93970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200" kern="0" cap="none" dirty="0">
                <a:latin typeface="+mn-lt"/>
              </a:rPr>
              <a:t>Zion Stallings</a:t>
            </a:r>
            <a:endParaRPr lang="en-US" sz="1200" dirty="0">
              <a:latin typeface="+mn-lt"/>
            </a:endParaRPr>
          </a:p>
          <a:p>
            <a:r>
              <a:rPr lang="en-US" sz="1100" b="0" kern="0" cap="none" dirty="0">
                <a:latin typeface="+mn-lt"/>
              </a:rPr>
              <a:t>YMCA OF VIRGINA PENINSULAS zion.stallings@ymcavp.org</a:t>
            </a:r>
          </a:p>
        </p:txBody>
      </p:sp>
      <p:sp>
        <p:nvSpPr>
          <p:cNvPr id="5" name="Title 5">
            <a:extLst>
              <a:ext uri="{FF2B5EF4-FFF2-40B4-BE49-F238E27FC236}">
                <a16:creationId xmlns:a16="http://schemas.microsoft.com/office/drawing/2014/main" id="{50F3BCD2-7AC4-B238-FE39-8D6622AB4BFE}"/>
              </a:ext>
            </a:extLst>
          </p:cNvPr>
          <p:cNvSpPr txBox="1">
            <a:spLocks/>
          </p:cNvSpPr>
          <p:nvPr/>
        </p:nvSpPr>
        <p:spPr bwMode="black">
          <a:xfrm>
            <a:off x="1483231" y="3503180"/>
            <a:ext cx="2505912" cy="139557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200" kern="0" cap="none" dirty="0">
                <a:latin typeface="+mn-lt"/>
              </a:rPr>
              <a:t>Devon Jasiukonis</a:t>
            </a:r>
          </a:p>
          <a:p>
            <a:r>
              <a:rPr lang="en-US" sz="1100" b="0" kern="0" cap="none" dirty="0">
                <a:latin typeface="+mn-lt"/>
              </a:rPr>
              <a:t>YMCA OF METRO LOS ANGELES</a:t>
            </a:r>
          </a:p>
          <a:p>
            <a:r>
              <a:rPr lang="en-US" sz="1100" b="0" kern="0" cap="none" dirty="0">
                <a:latin typeface="+mn-lt"/>
              </a:rPr>
              <a:t>devonjasiukonis@gmail.com</a:t>
            </a:r>
          </a:p>
        </p:txBody>
      </p:sp>
      <p:sp>
        <p:nvSpPr>
          <p:cNvPr id="6" name="Title 5">
            <a:extLst>
              <a:ext uri="{FF2B5EF4-FFF2-40B4-BE49-F238E27FC236}">
                <a16:creationId xmlns:a16="http://schemas.microsoft.com/office/drawing/2014/main" id="{FCACC912-C2E2-7DEF-648A-2EDB64F22E5E}"/>
              </a:ext>
            </a:extLst>
          </p:cNvPr>
          <p:cNvSpPr txBox="1">
            <a:spLocks/>
          </p:cNvSpPr>
          <p:nvPr/>
        </p:nvSpPr>
        <p:spPr bwMode="black">
          <a:xfrm>
            <a:off x="3947664" y="3497954"/>
            <a:ext cx="2505912" cy="139557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200" kern="0" cap="none" dirty="0">
                <a:latin typeface="+mn-lt"/>
              </a:rPr>
              <a:t>Ben Major</a:t>
            </a:r>
          </a:p>
          <a:p>
            <a:r>
              <a:rPr lang="en-US" sz="1100" b="0" kern="0" cap="none" dirty="0">
                <a:latin typeface="+mn-lt"/>
              </a:rPr>
              <a:t>FLORIDA ALLIANCE OF YMCAs</a:t>
            </a:r>
          </a:p>
          <a:p>
            <a:r>
              <a:rPr lang="en-US" sz="1100" b="0" kern="0" cap="none" dirty="0">
                <a:latin typeface="+mn-lt"/>
              </a:rPr>
              <a:t>ben@floridaymcas.org</a:t>
            </a:r>
          </a:p>
        </p:txBody>
      </p:sp>
    </p:spTree>
    <p:extLst>
      <p:ext uri="{BB962C8B-B14F-4D97-AF65-F5344CB8AC3E}">
        <p14:creationId xmlns:p14="http://schemas.microsoft.com/office/powerpoint/2010/main" val="2924178112"/>
      </p:ext>
    </p:extLst>
  </p:cSld>
  <p:clrMapOvr>
    <a:masterClrMapping/>
  </p:clrMapOvr>
</p:sld>
</file>

<file path=ppt/theme/theme1.xml><?xml version="1.0" encoding="utf-8"?>
<a:theme xmlns:a="http://schemas.openxmlformats.org/drawingml/2006/main" name="blank">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Y-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YMCA-Red">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Office Theme">
      <a:majorFont>
        <a:latin typeface="Verdana"/>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YMCA-Purple">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Y-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YMCA-Blue">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Office Theme">
      <a:majorFont>
        <a:latin typeface="Verdana"/>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YMCA-Green">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Office Theme">
      <a:majorFont>
        <a:latin typeface="Verdana"/>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e9fcb273-2fb4-4271-9cbe-7ae7456ca174">
      <Terms xmlns="http://schemas.microsoft.com/office/infopath/2007/PartnerControls"/>
    </lcf76f155ced4ddcb4097134ff3c332f>
    <TaxCatchAll xmlns="19195021-7cb9-4af5-8bc8-091a3235577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792CB326016D646BE80485D94E0D861" ma:contentTypeVersion="13" ma:contentTypeDescription="Create a new document." ma:contentTypeScope="" ma:versionID="b2b7b10cd7bdb8441c6d7dede6236e4d">
  <xsd:schema xmlns:xsd="http://www.w3.org/2001/XMLSchema" xmlns:xs="http://www.w3.org/2001/XMLSchema" xmlns:p="http://schemas.microsoft.com/office/2006/metadata/properties" xmlns:ns2="e9fcb273-2fb4-4271-9cbe-7ae7456ca174" xmlns:ns3="19195021-7cb9-4af5-8bc8-091a32355777" targetNamespace="http://schemas.microsoft.com/office/2006/metadata/properties" ma:root="true" ma:fieldsID="ed78c6ad06b145cc870246d2f6f48fb8" ns2:_="" ns3:_="">
    <xsd:import namespace="e9fcb273-2fb4-4271-9cbe-7ae7456ca174"/>
    <xsd:import namespace="19195021-7cb9-4af5-8bc8-091a3235577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9fcb273-2fb4-4271-9cbe-7ae7456ca17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9fddadc6-a98e-4636-af0d-46b986ea9f42"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9195021-7cb9-4af5-8bc8-091a32355777"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29cce75d-dd4d-4fdd-a052-09fef1584e27}" ma:internalName="TaxCatchAll" ma:showField="CatchAllData" ma:web="19195021-7cb9-4af5-8bc8-091a3235577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6D209F4-ABC3-4AC2-A4EB-19659CCDD00A}">
  <ds:schemaRefs>
    <ds:schemaRef ds:uri="http://schemas.microsoft.com/office/2006/metadata/properties"/>
    <ds:schemaRef ds:uri="http://schemas.microsoft.com/office/infopath/2007/PartnerControls"/>
    <ds:schemaRef ds:uri="e9fcb273-2fb4-4271-9cbe-7ae7456ca174"/>
    <ds:schemaRef ds:uri="19195021-7cb9-4af5-8bc8-091a32355777"/>
  </ds:schemaRefs>
</ds:datastoreItem>
</file>

<file path=customXml/itemProps2.xml><?xml version="1.0" encoding="utf-8"?>
<ds:datastoreItem xmlns:ds="http://schemas.openxmlformats.org/officeDocument/2006/customXml" ds:itemID="{0AC6C6D7-CA1E-4CDB-B790-363A6B83FF8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9fcb273-2fb4-4271-9cbe-7ae7456ca174"/>
    <ds:schemaRef ds:uri="19195021-7cb9-4af5-8bc8-091a323557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6EDA052-4829-40DC-B0BF-3C54E1D6F29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11545</TotalTime>
  <Words>1977</Words>
  <Application>Microsoft Office PowerPoint</Application>
  <PresentationFormat>On-screen Show (16:9)</PresentationFormat>
  <Paragraphs>405</Paragraphs>
  <Slides>44</Slides>
  <Notes>43</Notes>
  <HiddenSlides>0</HiddenSlides>
  <MMClips>0</MMClips>
  <ScaleCrop>false</ScaleCrop>
  <HeadingPairs>
    <vt:vector size="4" baseType="variant">
      <vt:variant>
        <vt:lpstr>Theme</vt:lpstr>
      </vt:variant>
      <vt:variant>
        <vt:i4>5</vt:i4>
      </vt:variant>
      <vt:variant>
        <vt:lpstr>Slide Titles</vt:lpstr>
      </vt:variant>
      <vt:variant>
        <vt:i4>44</vt:i4>
      </vt:variant>
    </vt:vector>
  </HeadingPairs>
  <TitlesOfParts>
    <vt:vector size="49" baseType="lpstr">
      <vt:lpstr>blank</vt:lpstr>
      <vt:lpstr>YMCA-Red</vt:lpstr>
      <vt:lpstr>YMCA-Purple</vt:lpstr>
      <vt:lpstr>YMCA-Blue</vt:lpstr>
      <vt:lpstr>YMCA-Green</vt:lpstr>
      <vt:lpstr>PowerPoint Presentation</vt:lpstr>
      <vt:lpstr>PowerPoint Presentation</vt:lpstr>
      <vt:lpstr>PowerPoint Presentation</vt:lpstr>
      <vt:lpstr>an invitation to contribute</vt:lpstr>
      <vt:lpstr>PowerPoint Presentation</vt:lpstr>
      <vt:lpstr>Zion's Y Story From participant to Y Professional</vt:lpstr>
      <vt:lpstr>Zion's Y Story From participant to Y Professional</vt:lpstr>
      <vt:lpstr>Zion's Y Story Here's What Matters</vt:lpstr>
      <vt:lpstr>PowerPoint Presentation</vt:lpstr>
      <vt:lpstr>Y-History A young person founded the YMCA</vt:lpstr>
      <vt:lpstr>Y-History Young people built a movement</vt:lpstr>
      <vt:lpstr>Y-History So... What changed?</vt:lpstr>
      <vt:lpstr>Y-History Where are we heading?</vt:lpstr>
      <vt:lpstr>Devon's Y-Story From participant to leader</vt:lpstr>
      <vt:lpstr>Devon's Y-Story From Participant to Leader</vt:lpstr>
      <vt:lpstr>PowerPoint Presentation</vt:lpstr>
      <vt:lpstr>PowerPoint Presentation</vt:lpstr>
      <vt:lpstr>PowerPoint Presentation</vt:lpstr>
      <vt:lpstr>Where we are today</vt:lpstr>
      <vt:lpstr>whY THIS matters</vt:lpstr>
      <vt:lpstr>where we are today?</vt:lpstr>
      <vt:lpstr>whY we are where we are today</vt:lpstr>
      <vt:lpstr>whY we are where we are today</vt:lpstr>
      <vt:lpstr>whY we are where we are today</vt:lpstr>
      <vt:lpstr>Co-Creation: Become Youth-Led Setting yourself up for success</vt:lpstr>
      <vt:lpstr>Co-Creation: Become Youth-Led Innovation Phase</vt:lpstr>
      <vt:lpstr>Co-Creation: Become Youth Led Sharing Power</vt:lpstr>
      <vt:lpstr>Putting principle into practice</vt:lpstr>
      <vt:lpstr>Putting principle into practice</vt:lpstr>
      <vt:lpstr>PowerPoint Presentation</vt:lpstr>
      <vt:lpstr>Emi's Y Story From Participant to advocate</vt:lpstr>
      <vt:lpstr>Emi's Y Story From Participant to Advocate</vt:lpstr>
      <vt:lpstr>PowerPoint Presentation</vt:lpstr>
      <vt:lpstr>Engaging Youth </vt:lpstr>
      <vt:lpstr>Mentorship is meaningful</vt:lpstr>
      <vt:lpstr>PowerPoint Presentation</vt:lpstr>
      <vt:lpstr>Seeing the future while in the moment</vt:lpstr>
      <vt:lpstr>Your role in working with the next generation</vt:lpstr>
      <vt:lpstr>Mentimeter!</vt:lpstr>
      <vt:lpstr>PowerPoint Presentation</vt:lpstr>
      <vt:lpstr>Is your Y Youth-informed or Youth-Led? </vt:lpstr>
      <vt:lpstr>PowerPoint Presentation</vt:lpstr>
      <vt:lpstr>PowerPoint Presentation</vt:lpstr>
      <vt:lpstr>PowerPoint Presentation</vt:lpstr>
    </vt:vector>
  </TitlesOfParts>
  <Company>YMCA of the USA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Benefit Message</dc:title>
  <dc:creator>Ziev, Francine</dc:creator>
  <cp:lastModifiedBy>Ebone’ Mitchell</cp:lastModifiedBy>
  <cp:revision>204</cp:revision>
  <cp:lastPrinted>2019-06-05T21:12:39Z</cp:lastPrinted>
  <dcterms:created xsi:type="dcterms:W3CDTF">2013-08-28T21:38:18Z</dcterms:created>
  <dcterms:modified xsi:type="dcterms:W3CDTF">2026-09-15T16:51:18Z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0x0101007792CB326016D646BE80485D94E0D861</vt:lpwstr>
  </property>
  <property fmtid="{D5CDD505-2E9C-101B-9397-08002B2CF9AE}" pid="3" name="MediaServiceImageTags">
    <vt:lpwstr/>
  </property>
</Properties>
</file>